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05" r:id="rId3"/>
    <p:sldId id="717" r:id="rId4"/>
    <p:sldId id="867" r:id="rId5"/>
    <p:sldId id="753" r:id="rId6"/>
    <p:sldId id="754" r:id="rId7"/>
    <p:sldId id="755" r:id="rId8"/>
    <p:sldId id="756" r:id="rId9"/>
    <p:sldId id="596" r:id="rId10"/>
    <p:sldId id="731" r:id="rId11"/>
    <p:sldId id="732" r:id="rId12"/>
    <p:sldId id="733" r:id="rId13"/>
    <p:sldId id="640" r:id="rId14"/>
    <p:sldId id="746" r:id="rId15"/>
    <p:sldId id="745" r:id="rId16"/>
    <p:sldId id="747" r:id="rId17"/>
    <p:sldId id="760" r:id="rId18"/>
    <p:sldId id="762" r:id="rId19"/>
    <p:sldId id="783" r:id="rId20"/>
    <p:sldId id="758" r:id="rId21"/>
    <p:sldId id="868" r:id="rId22"/>
    <p:sldId id="766" r:id="rId23"/>
    <p:sldId id="771" r:id="rId24"/>
    <p:sldId id="784" r:id="rId25"/>
    <p:sldId id="869" r:id="rId26"/>
    <p:sldId id="785" r:id="rId27"/>
    <p:sldId id="776" r:id="rId28"/>
    <p:sldId id="781" r:id="rId29"/>
    <p:sldId id="826" r:id="rId30"/>
    <p:sldId id="828" r:id="rId31"/>
    <p:sldId id="827" r:id="rId32"/>
    <p:sldId id="831" r:id="rId33"/>
    <p:sldId id="832" r:id="rId34"/>
    <p:sldId id="829" r:id="rId35"/>
    <p:sldId id="833" r:id="rId36"/>
    <p:sldId id="834" r:id="rId37"/>
    <p:sldId id="830" r:id="rId38"/>
    <p:sldId id="835" r:id="rId39"/>
    <p:sldId id="836" r:id="rId40"/>
    <p:sldId id="786" r:id="rId41"/>
    <p:sldId id="870" r:id="rId42"/>
    <p:sldId id="759" r:id="rId43"/>
    <p:sldId id="767" r:id="rId44"/>
    <p:sldId id="772" r:id="rId45"/>
    <p:sldId id="777" r:id="rId46"/>
    <p:sldId id="782" r:id="rId47"/>
    <p:sldId id="787" r:id="rId48"/>
    <p:sldId id="812" r:id="rId49"/>
    <p:sldId id="813" r:id="rId50"/>
    <p:sldId id="871" r:id="rId51"/>
    <p:sldId id="814" r:id="rId52"/>
    <p:sldId id="815" r:id="rId53"/>
    <p:sldId id="838" r:id="rId54"/>
    <p:sldId id="875" r:id="rId55"/>
    <p:sldId id="839" r:id="rId56"/>
    <p:sldId id="816" r:id="rId57"/>
    <p:sldId id="817" r:id="rId58"/>
    <p:sldId id="818" r:id="rId59"/>
    <p:sldId id="819" r:id="rId60"/>
    <p:sldId id="873" r:id="rId61"/>
    <p:sldId id="823" r:id="rId62"/>
    <p:sldId id="822" r:id="rId63"/>
    <p:sldId id="824" r:id="rId64"/>
    <p:sldId id="874" r:id="rId65"/>
    <p:sldId id="825" r:id="rId66"/>
    <p:sldId id="821" r:id="rId67"/>
    <p:sldId id="820" r:id="rId68"/>
    <p:sldId id="720" r:id="rId69"/>
    <p:sldId id="840" r:id="rId70"/>
    <p:sldId id="866" r:id="rId71"/>
    <p:sldId id="837" r:id="rId72"/>
    <p:sldId id="666" r:id="rId73"/>
    <p:sldId id="841" r:id="rId74"/>
    <p:sldId id="842" r:id="rId75"/>
    <p:sldId id="843" r:id="rId76"/>
    <p:sldId id="880" r:id="rId77"/>
    <p:sldId id="844" r:id="rId78"/>
    <p:sldId id="845" r:id="rId79"/>
    <p:sldId id="846" r:id="rId80"/>
    <p:sldId id="881" r:id="rId81"/>
    <p:sldId id="847" r:id="rId82"/>
    <p:sldId id="848" r:id="rId83"/>
    <p:sldId id="849" r:id="rId84"/>
    <p:sldId id="850" r:id="rId85"/>
    <p:sldId id="851" r:id="rId86"/>
    <p:sldId id="852" r:id="rId87"/>
    <p:sldId id="853" r:id="rId88"/>
    <p:sldId id="854" r:id="rId89"/>
    <p:sldId id="877" r:id="rId90"/>
    <p:sldId id="876" r:id="rId91"/>
    <p:sldId id="856" r:id="rId92"/>
    <p:sldId id="857" r:id="rId93"/>
    <p:sldId id="858" r:id="rId94"/>
    <p:sldId id="859" r:id="rId95"/>
    <p:sldId id="878" r:id="rId96"/>
    <p:sldId id="860" r:id="rId97"/>
    <p:sldId id="861" r:id="rId98"/>
    <p:sldId id="862" r:id="rId99"/>
    <p:sldId id="879" r:id="rId100"/>
    <p:sldId id="863" r:id="rId101"/>
    <p:sldId id="864" r:id="rId102"/>
    <p:sldId id="865" r:id="rId103"/>
    <p:sldId id="674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'No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'No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'No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-534456</c:v>
                </c:pt>
                <c:pt idx="14">
                  <c:v>-222271</c:v>
                </c:pt>
                <c:pt idx="15">
                  <c:v>-127880</c:v>
                </c:pt>
                <c:pt idx="16">
                  <c:v>-74260.899999999994</c:v>
                </c:pt>
                <c:pt idx="17">
                  <c:v>-41364.9</c:v>
                </c:pt>
                <c:pt idx="18">
                  <c:v>-18470.8</c:v>
                </c:pt>
                <c:pt idx="19">
                  <c:v>1944.13</c:v>
                </c:pt>
                <c:pt idx="20">
                  <c:v>24233.200000000001</c:v>
                </c:pt>
                <c:pt idx="21">
                  <c:v>46463.4</c:v>
                </c:pt>
                <c:pt idx="22">
                  <c:v>79139.399999999994</c:v>
                </c:pt>
                <c:pt idx="23">
                  <c:v>127250</c:v>
                </c:pt>
                <c:pt idx="24">
                  <c:v>231490</c:v>
                </c:pt>
                <c:pt idx="25">
                  <c:v>546619</c:v>
                </c:pt>
                <c:pt idx="26">
                  <c:v>-528916</c:v>
                </c:pt>
                <c:pt idx="27">
                  <c:v>-344893</c:v>
                </c:pt>
                <c:pt idx="28">
                  <c:v>-222199</c:v>
                </c:pt>
                <c:pt idx="29">
                  <c:v>-138930</c:v>
                </c:pt>
                <c:pt idx="30">
                  <c:v>-81390.2</c:v>
                </c:pt>
                <c:pt idx="31">
                  <c:v>-35718.9</c:v>
                </c:pt>
                <c:pt idx="32">
                  <c:v>5413.62</c:v>
                </c:pt>
                <c:pt idx="33">
                  <c:v>45957.2</c:v>
                </c:pt>
                <c:pt idx="34">
                  <c:v>92551</c:v>
                </c:pt>
                <c:pt idx="35">
                  <c:v>149422</c:v>
                </c:pt>
                <c:pt idx="36">
                  <c:v>227070</c:v>
                </c:pt>
                <c:pt idx="37">
                  <c:v>353737</c:v>
                </c:pt>
                <c:pt idx="38">
                  <c:v>513292</c:v>
                </c:pt>
                <c:pt idx="39">
                  <c:v>-531687</c:v>
                </c:pt>
                <c:pt idx="40">
                  <c:v>-389707</c:v>
                </c:pt>
                <c:pt idx="41">
                  <c:v>-268186</c:v>
                </c:pt>
                <c:pt idx="42">
                  <c:v>-178254</c:v>
                </c:pt>
                <c:pt idx="43">
                  <c:v>-105196</c:v>
                </c:pt>
                <c:pt idx="44">
                  <c:v>-46211</c:v>
                </c:pt>
                <c:pt idx="45">
                  <c:v>7876.92</c:v>
                </c:pt>
                <c:pt idx="46">
                  <c:v>62879.9</c:v>
                </c:pt>
                <c:pt idx="47">
                  <c:v>122925</c:v>
                </c:pt>
                <c:pt idx="48">
                  <c:v>193456</c:v>
                </c:pt>
                <c:pt idx="49">
                  <c:v>280160</c:v>
                </c:pt>
                <c:pt idx="50">
                  <c:v>398727</c:v>
                </c:pt>
                <c:pt idx="51">
                  <c:v>535229</c:v>
                </c:pt>
                <c:pt idx="52">
                  <c:v>-502960</c:v>
                </c:pt>
                <c:pt idx="53">
                  <c:v>-386369</c:v>
                </c:pt>
                <c:pt idx="54">
                  <c:v>-279245</c:v>
                </c:pt>
                <c:pt idx="55">
                  <c:v>-192250</c:v>
                </c:pt>
                <c:pt idx="56">
                  <c:v>-116535</c:v>
                </c:pt>
                <c:pt idx="57">
                  <c:v>-50529.599999999999</c:v>
                </c:pt>
                <c:pt idx="58">
                  <c:v>11189.3</c:v>
                </c:pt>
                <c:pt idx="59">
                  <c:v>72827.100000000006</c:v>
                </c:pt>
                <c:pt idx="60">
                  <c:v>137753</c:v>
                </c:pt>
                <c:pt idx="61">
                  <c:v>212084</c:v>
                </c:pt>
                <c:pt idx="62">
                  <c:v>299820</c:v>
                </c:pt>
                <c:pt idx="63">
                  <c:v>402707</c:v>
                </c:pt>
                <c:pt idx="64">
                  <c:v>515452</c:v>
                </c:pt>
                <c:pt idx="65">
                  <c:v>-459116</c:v>
                </c:pt>
                <c:pt idx="66">
                  <c:v>-359377</c:v>
                </c:pt>
                <c:pt idx="67">
                  <c:v>-269297</c:v>
                </c:pt>
                <c:pt idx="68">
                  <c:v>-187351</c:v>
                </c:pt>
                <c:pt idx="69">
                  <c:v>-115081</c:v>
                </c:pt>
                <c:pt idx="70">
                  <c:v>-48270</c:v>
                </c:pt>
                <c:pt idx="71">
                  <c:v>14749.1</c:v>
                </c:pt>
                <c:pt idx="72">
                  <c:v>77686.100000000006</c:v>
                </c:pt>
                <c:pt idx="73">
                  <c:v>143412</c:v>
                </c:pt>
                <c:pt idx="74">
                  <c:v>215633</c:v>
                </c:pt>
                <c:pt idx="75">
                  <c:v>295977</c:v>
                </c:pt>
                <c:pt idx="76">
                  <c:v>383553</c:v>
                </c:pt>
                <c:pt idx="77">
                  <c:v>481992</c:v>
                </c:pt>
                <c:pt idx="78">
                  <c:v>-403205</c:v>
                </c:pt>
                <c:pt idx="79">
                  <c:v>-321928</c:v>
                </c:pt>
                <c:pt idx="80">
                  <c:v>-243743</c:v>
                </c:pt>
                <c:pt idx="81">
                  <c:v>-171746</c:v>
                </c:pt>
                <c:pt idx="82">
                  <c:v>-105074</c:v>
                </c:pt>
                <c:pt idx="83">
                  <c:v>-42540.3</c:v>
                </c:pt>
                <c:pt idx="84">
                  <c:v>18519.599999999999</c:v>
                </c:pt>
                <c:pt idx="85">
                  <c:v>79191.199999999997</c:v>
                </c:pt>
                <c:pt idx="86">
                  <c:v>141387</c:v>
                </c:pt>
                <c:pt idx="87">
                  <c:v>207649</c:v>
                </c:pt>
                <c:pt idx="88">
                  <c:v>278221</c:v>
                </c:pt>
                <c:pt idx="89">
                  <c:v>353752</c:v>
                </c:pt>
                <c:pt idx="90">
                  <c:v>433651</c:v>
                </c:pt>
                <c:pt idx="91">
                  <c:v>-340350</c:v>
                </c:pt>
                <c:pt idx="92">
                  <c:v>-275780</c:v>
                </c:pt>
                <c:pt idx="93">
                  <c:v>-211175</c:v>
                </c:pt>
                <c:pt idx="94">
                  <c:v>-149521</c:v>
                </c:pt>
                <c:pt idx="95">
                  <c:v>-90217.2</c:v>
                </c:pt>
                <c:pt idx="96">
                  <c:v>-33249.300000000003</c:v>
                </c:pt>
                <c:pt idx="97">
                  <c:v>22387.8</c:v>
                </c:pt>
                <c:pt idx="98">
                  <c:v>77845.2</c:v>
                </c:pt>
                <c:pt idx="99">
                  <c:v>134580</c:v>
                </c:pt>
                <c:pt idx="100">
                  <c:v>193028</c:v>
                </c:pt>
                <c:pt idx="101">
                  <c:v>253059</c:v>
                </c:pt>
                <c:pt idx="102">
                  <c:v>317106</c:v>
                </c:pt>
                <c:pt idx="103">
                  <c:v>382163</c:v>
                </c:pt>
                <c:pt idx="104">
                  <c:v>-280069</c:v>
                </c:pt>
                <c:pt idx="105">
                  <c:v>-227063</c:v>
                </c:pt>
                <c:pt idx="106">
                  <c:v>-174542</c:v>
                </c:pt>
                <c:pt idx="107">
                  <c:v>-122572</c:v>
                </c:pt>
                <c:pt idx="108">
                  <c:v>-71956.800000000003</c:v>
                </c:pt>
                <c:pt idx="109">
                  <c:v>-22928.1</c:v>
                </c:pt>
                <c:pt idx="110">
                  <c:v>26506</c:v>
                </c:pt>
                <c:pt idx="111">
                  <c:v>75414</c:v>
                </c:pt>
                <c:pt idx="112">
                  <c:v>125060</c:v>
                </c:pt>
                <c:pt idx="113">
                  <c:v>174524</c:v>
                </c:pt>
                <c:pt idx="114">
                  <c:v>227690</c:v>
                </c:pt>
                <c:pt idx="115">
                  <c:v>278015</c:v>
                </c:pt>
                <c:pt idx="116">
                  <c:v>329919</c:v>
                </c:pt>
                <c:pt idx="117">
                  <c:v>-218381</c:v>
                </c:pt>
                <c:pt idx="118">
                  <c:v>-177824</c:v>
                </c:pt>
                <c:pt idx="119">
                  <c:v>-136930</c:v>
                </c:pt>
                <c:pt idx="120">
                  <c:v>-95237.3</c:v>
                </c:pt>
                <c:pt idx="121">
                  <c:v>-52929.599999999999</c:v>
                </c:pt>
                <c:pt idx="122">
                  <c:v>-11312.4</c:v>
                </c:pt>
                <c:pt idx="123">
                  <c:v>30435.7</c:v>
                </c:pt>
                <c:pt idx="124">
                  <c:v>71128.3</c:v>
                </c:pt>
                <c:pt idx="125">
                  <c:v>114358</c:v>
                </c:pt>
                <c:pt idx="126">
                  <c:v>155794</c:v>
                </c:pt>
                <c:pt idx="127">
                  <c:v>197350</c:v>
                </c:pt>
                <c:pt idx="128">
                  <c:v>238523</c:v>
                </c:pt>
                <c:pt idx="129">
                  <c:v>278849</c:v>
                </c:pt>
                <c:pt idx="130">
                  <c:v>-160268</c:v>
                </c:pt>
                <c:pt idx="131">
                  <c:v>-130389</c:v>
                </c:pt>
                <c:pt idx="132">
                  <c:v>-99859.6</c:v>
                </c:pt>
                <c:pt idx="133">
                  <c:v>-66632.800000000003</c:v>
                </c:pt>
                <c:pt idx="134">
                  <c:v>-33501.300000000003</c:v>
                </c:pt>
                <c:pt idx="135">
                  <c:v>352.52699999999999</c:v>
                </c:pt>
                <c:pt idx="136">
                  <c:v>35020.9</c:v>
                </c:pt>
                <c:pt idx="137">
                  <c:v>68653.3</c:v>
                </c:pt>
                <c:pt idx="138">
                  <c:v>102577</c:v>
                </c:pt>
                <c:pt idx="139">
                  <c:v>136348</c:v>
                </c:pt>
                <c:pt idx="140">
                  <c:v>169872</c:v>
                </c:pt>
                <c:pt idx="141">
                  <c:v>199901</c:v>
                </c:pt>
                <c:pt idx="142">
                  <c:v>229595</c:v>
                </c:pt>
                <c:pt idx="143">
                  <c:v>-105890</c:v>
                </c:pt>
                <c:pt idx="144">
                  <c:v>-86201.3</c:v>
                </c:pt>
                <c:pt idx="145">
                  <c:v>-64562.400000000001</c:v>
                </c:pt>
                <c:pt idx="146">
                  <c:v>-38911.800000000003</c:v>
                </c:pt>
                <c:pt idx="147">
                  <c:v>-14067.3</c:v>
                </c:pt>
                <c:pt idx="148">
                  <c:v>12068.4</c:v>
                </c:pt>
                <c:pt idx="149">
                  <c:v>39010.1</c:v>
                </c:pt>
                <c:pt idx="150">
                  <c:v>66652.2</c:v>
                </c:pt>
                <c:pt idx="151">
                  <c:v>92164.6</c:v>
                </c:pt>
                <c:pt idx="152">
                  <c:v>117433</c:v>
                </c:pt>
                <c:pt idx="153">
                  <c:v>143196</c:v>
                </c:pt>
                <c:pt idx="154">
                  <c:v>165229</c:v>
                </c:pt>
                <c:pt idx="155">
                  <c:v>184758</c:v>
                </c:pt>
                <c:pt idx="156">
                  <c:v>-56813.3</c:v>
                </c:pt>
                <c:pt idx="157">
                  <c:v>-44957.9</c:v>
                </c:pt>
                <c:pt idx="158">
                  <c:v>-30953.200000000001</c:v>
                </c:pt>
                <c:pt idx="159">
                  <c:v>-14362.9</c:v>
                </c:pt>
                <c:pt idx="160">
                  <c:v>3630.11</c:v>
                </c:pt>
                <c:pt idx="161">
                  <c:v>24226.2</c:v>
                </c:pt>
                <c:pt idx="162">
                  <c:v>42844.9</c:v>
                </c:pt>
                <c:pt idx="163">
                  <c:v>62240.3</c:v>
                </c:pt>
                <c:pt idx="164">
                  <c:v>81522.7</c:v>
                </c:pt>
                <c:pt idx="165">
                  <c:v>101304</c:v>
                </c:pt>
                <c:pt idx="166">
                  <c:v>117848</c:v>
                </c:pt>
                <c:pt idx="167">
                  <c:v>133981</c:v>
                </c:pt>
                <c:pt idx="168">
                  <c:v>146298</c:v>
                </c:pt>
                <c:pt idx="169">
                  <c:v>-13087.5</c:v>
                </c:pt>
                <c:pt idx="170">
                  <c:v>-7920.47</c:v>
                </c:pt>
                <c:pt idx="171">
                  <c:v>38.4343</c:v>
                </c:pt>
                <c:pt idx="172">
                  <c:v>9911.99</c:v>
                </c:pt>
                <c:pt idx="173">
                  <c:v>21325.8</c:v>
                </c:pt>
                <c:pt idx="174">
                  <c:v>33979.800000000003</c:v>
                </c:pt>
                <c:pt idx="175">
                  <c:v>47310.3</c:v>
                </c:pt>
                <c:pt idx="176">
                  <c:v>60590.9</c:v>
                </c:pt>
                <c:pt idx="177">
                  <c:v>73405.2</c:v>
                </c:pt>
                <c:pt idx="178">
                  <c:v>85263.1</c:v>
                </c:pt>
                <c:pt idx="179">
                  <c:v>96650</c:v>
                </c:pt>
                <c:pt idx="180">
                  <c:v>105053</c:v>
                </c:pt>
                <c:pt idx="181">
                  <c:v>110887</c:v>
                </c:pt>
                <c:pt idx="182">
                  <c:v>26165.3</c:v>
                </c:pt>
                <c:pt idx="183">
                  <c:v>25343.9</c:v>
                </c:pt>
                <c:pt idx="184">
                  <c:v>27009.1</c:v>
                </c:pt>
                <c:pt idx="185">
                  <c:v>31141.7</c:v>
                </c:pt>
                <c:pt idx="186">
                  <c:v>36825.9</c:v>
                </c:pt>
                <c:pt idx="187">
                  <c:v>43534</c:v>
                </c:pt>
                <c:pt idx="188">
                  <c:v>50963.3</c:v>
                </c:pt>
                <c:pt idx="189">
                  <c:v>58406.400000000001</c:v>
                </c:pt>
                <c:pt idx="190">
                  <c:v>65818.100000000006</c:v>
                </c:pt>
                <c:pt idx="191">
                  <c:v>72039.199999999997</c:v>
                </c:pt>
                <c:pt idx="192">
                  <c:v>77342.8</c:v>
                </c:pt>
                <c:pt idx="193">
                  <c:v>79956.7</c:v>
                </c:pt>
                <c:pt idx="194">
                  <c:v>80171.899999999994</c:v>
                </c:pt>
                <c:pt idx="195">
                  <c:v>60622.3</c:v>
                </c:pt>
                <c:pt idx="196">
                  <c:v>55014.8</c:v>
                </c:pt>
                <c:pt idx="197">
                  <c:v>51974.9</c:v>
                </c:pt>
                <c:pt idx="198">
                  <c:v>50651.1</c:v>
                </c:pt>
                <c:pt idx="199">
                  <c:v>50995.6</c:v>
                </c:pt>
                <c:pt idx="200">
                  <c:v>52247.4</c:v>
                </c:pt>
                <c:pt idx="201">
                  <c:v>55289.9</c:v>
                </c:pt>
                <c:pt idx="202">
                  <c:v>57242.7</c:v>
                </c:pt>
                <c:pt idx="203">
                  <c:v>59322</c:v>
                </c:pt>
                <c:pt idx="204">
                  <c:v>60522.2</c:v>
                </c:pt>
                <c:pt idx="205">
                  <c:v>60310.400000000001</c:v>
                </c:pt>
                <c:pt idx="206">
                  <c:v>58391.5</c:v>
                </c:pt>
                <c:pt idx="207">
                  <c:v>53668.800000000003</c:v>
                </c:pt>
                <c:pt idx="208">
                  <c:v>91195.4</c:v>
                </c:pt>
                <c:pt idx="209">
                  <c:v>81050.5</c:v>
                </c:pt>
                <c:pt idx="210">
                  <c:v>73171.899999999994</c:v>
                </c:pt>
                <c:pt idx="211">
                  <c:v>67953.7</c:v>
                </c:pt>
                <c:pt idx="212">
                  <c:v>63785.9</c:v>
                </c:pt>
                <c:pt idx="213">
                  <c:v>60816.9</c:v>
                </c:pt>
                <c:pt idx="214">
                  <c:v>58357.2</c:v>
                </c:pt>
                <c:pt idx="215">
                  <c:v>56147.3</c:v>
                </c:pt>
                <c:pt idx="216">
                  <c:v>53501.7</c:v>
                </c:pt>
                <c:pt idx="217">
                  <c:v>50790.2</c:v>
                </c:pt>
                <c:pt idx="218">
                  <c:v>46332.6</c:v>
                </c:pt>
                <c:pt idx="219">
                  <c:v>39917.5</c:v>
                </c:pt>
                <c:pt idx="220">
                  <c:v>31462</c:v>
                </c:pt>
                <c:pt idx="221">
                  <c:v>117836</c:v>
                </c:pt>
                <c:pt idx="222">
                  <c:v>103327</c:v>
                </c:pt>
                <c:pt idx="223">
                  <c:v>92216.3</c:v>
                </c:pt>
                <c:pt idx="224">
                  <c:v>82602.5</c:v>
                </c:pt>
                <c:pt idx="225">
                  <c:v>74985.2</c:v>
                </c:pt>
                <c:pt idx="226">
                  <c:v>67801</c:v>
                </c:pt>
                <c:pt idx="227">
                  <c:v>61753.9</c:v>
                </c:pt>
                <c:pt idx="228">
                  <c:v>55860.9</c:v>
                </c:pt>
                <c:pt idx="229">
                  <c:v>49595.3</c:v>
                </c:pt>
                <c:pt idx="230">
                  <c:v>42807.5</c:v>
                </c:pt>
                <c:pt idx="231">
                  <c:v>34676.5</c:v>
                </c:pt>
                <c:pt idx="232">
                  <c:v>24686.400000000001</c:v>
                </c:pt>
                <c:pt idx="233">
                  <c:v>12551.1</c:v>
                </c:pt>
                <c:pt idx="234">
                  <c:v>139649</c:v>
                </c:pt>
                <c:pt idx="235">
                  <c:v>122837</c:v>
                </c:pt>
                <c:pt idx="236">
                  <c:v>108614</c:v>
                </c:pt>
                <c:pt idx="237">
                  <c:v>95786.7</c:v>
                </c:pt>
                <c:pt idx="238">
                  <c:v>84601.2</c:v>
                </c:pt>
                <c:pt idx="239">
                  <c:v>74561.600000000006</c:v>
                </c:pt>
                <c:pt idx="240">
                  <c:v>65034.1</c:v>
                </c:pt>
                <c:pt idx="241">
                  <c:v>55743.3</c:v>
                </c:pt>
                <c:pt idx="242">
                  <c:v>46179.6</c:v>
                </c:pt>
                <c:pt idx="243">
                  <c:v>35848.9</c:v>
                </c:pt>
                <c:pt idx="244">
                  <c:v>24559.9</c:v>
                </c:pt>
                <c:pt idx="245">
                  <c:v>12096.8</c:v>
                </c:pt>
                <c:pt idx="246">
                  <c:v>-2895.19</c:v>
                </c:pt>
                <c:pt idx="247">
                  <c:v>157723</c:v>
                </c:pt>
                <c:pt idx="248">
                  <c:v>138848</c:v>
                </c:pt>
                <c:pt idx="249">
                  <c:v>122002</c:v>
                </c:pt>
                <c:pt idx="250">
                  <c:v>107183</c:v>
                </c:pt>
                <c:pt idx="251">
                  <c:v>92981</c:v>
                </c:pt>
                <c:pt idx="252">
                  <c:v>80236.600000000006</c:v>
                </c:pt>
                <c:pt idx="253">
                  <c:v>68114.8</c:v>
                </c:pt>
                <c:pt idx="254">
                  <c:v>55822.3</c:v>
                </c:pt>
                <c:pt idx="255">
                  <c:v>43817.599999999999</c:v>
                </c:pt>
                <c:pt idx="256">
                  <c:v>30720.9</c:v>
                </c:pt>
                <c:pt idx="257">
                  <c:v>17018</c:v>
                </c:pt>
                <c:pt idx="258">
                  <c:v>1835.74</c:v>
                </c:pt>
                <c:pt idx="259">
                  <c:v>-15042.3</c:v>
                </c:pt>
                <c:pt idx="260">
                  <c:v>173190</c:v>
                </c:pt>
                <c:pt idx="261">
                  <c:v>152429</c:v>
                </c:pt>
                <c:pt idx="262">
                  <c:v>133608</c:v>
                </c:pt>
                <c:pt idx="263">
                  <c:v>116333</c:v>
                </c:pt>
                <c:pt idx="264">
                  <c:v>100356</c:v>
                </c:pt>
                <c:pt idx="265">
                  <c:v>85321.600000000006</c:v>
                </c:pt>
                <c:pt idx="266">
                  <c:v>70736.100000000006</c:v>
                </c:pt>
                <c:pt idx="267">
                  <c:v>56615.199999999997</c:v>
                </c:pt>
                <c:pt idx="268">
                  <c:v>41801.5</c:v>
                </c:pt>
                <c:pt idx="269">
                  <c:v>26847</c:v>
                </c:pt>
                <c:pt idx="270">
                  <c:v>10998.4</c:v>
                </c:pt>
                <c:pt idx="271">
                  <c:v>-5622.99</c:v>
                </c:pt>
                <c:pt idx="272">
                  <c:v>-24232</c:v>
                </c:pt>
                <c:pt idx="273">
                  <c:v>184965</c:v>
                </c:pt>
                <c:pt idx="274">
                  <c:v>162884</c:v>
                </c:pt>
                <c:pt idx="275">
                  <c:v>142988</c:v>
                </c:pt>
                <c:pt idx="276">
                  <c:v>124284</c:v>
                </c:pt>
                <c:pt idx="277">
                  <c:v>106482</c:v>
                </c:pt>
                <c:pt idx="278">
                  <c:v>89452.4</c:v>
                </c:pt>
                <c:pt idx="279">
                  <c:v>73283</c:v>
                </c:pt>
                <c:pt idx="280">
                  <c:v>56848.9</c:v>
                </c:pt>
                <c:pt idx="281">
                  <c:v>40646.5</c:v>
                </c:pt>
                <c:pt idx="282">
                  <c:v>23928.9</c:v>
                </c:pt>
                <c:pt idx="283">
                  <c:v>6637.98</c:v>
                </c:pt>
                <c:pt idx="284">
                  <c:v>-11559.8</c:v>
                </c:pt>
                <c:pt idx="285">
                  <c:v>-31083.1</c:v>
                </c:pt>
                <c:pt idx="286">
                  <c:v>194368</c:v>
                </c:pt>
                <c:pt idx="287">
                  <c:v>171704</c:v>
                </c:pt>
                <c:pt idx="288">
                  <c:v>150444</c:v>
                </c:pt>
                <c:pt idx="289">
                  <c:v>130495</c:v>
                </c:pt>
                <c:pt idx="290">
                  <c:v>111503</c:v>
                </c:pt>
                <c:pt idx="291">
                  <c:v>93279.4</c:v>
                </c:pt>
                <c:pt idx="292">
                  <c:v>75427.8</c:v>
                </c:pt>
                <c:pt idx="293">
                  <c:v>57738.5</c:v>
                </c:pt>
                <c:pt idx="294">
                  <c:v>40002.6</c:v>
                </c:pt>
                <c:pt idx="295">
                  <c:v>22177.1</c:v>
                </c:pt>
                <c:pt idx="296">
                  <c:v>3545.2</c:v>
                </c:pt>
                <c:pt idx="297">
                  <c:v>-15742.9</c:v>
                </c:pt>
                <c:pt idx="298">
                  <c:v>-36176.199999999997</c:v>
                </c:pt>
                <c:pt idx="299">
                  <c:v>201660</c:v>
                </c:pt>
                <c:pt idx="300">
                  <c:v>178310</c:v>
                </c:pt>
                <c:pt idx="301">
                  <c:v>156458</c:v>
                </c:pt>
                <c:pt idx="302">
                  <c:v>135511</c:v>
                </c:pt>
                <c:pt idx="303">
                  <c:v>115621</c:v>
                </c:pt>
                <c:pt idx="304">
                  <c:v>96043.199999999997</c:v>
                </c:pt>
                <c:pt idx="305">
                  <c:v>77244.899999999994</c:v>
                </c:pt>
                <c:pt idx="306">
                  <c:v>58573.599999999999</c:v>
                </c:pt>
                <c:pt idx="307">
                  <c:v>39728.800000000003</c:v>
                </c:pt>
                <c:pt idx="308">
                  <c:v>20755</c:v>
                </c:pt>
                <c:pt idx="309">
                  <c:v>1418.78</c:v>
                </c:pt>
                <c:pt idx="310">
                  <c:v>-18646.900000000001</c:v>
                </c:pt>
                <c:pt idx="311">
                  <c:v>-39660.6</c:v>
                </c:pt>
                <c:pt idx="312">
                  <c:v>206934</c:v>
                </c:pt>
                <c:pt idx="313">
                  <c:v>183261</c:v>
                </c:pt>
                <c:pt idx="314">
                  <c:v>160963</c:v>
                </c:pt>
                <c:pt idx="315">
                  <c:v>139442</c:v>
                </c:pt>
                <c:pt idx="316">
                  <c:v>118779</c:v>
                </c:pt>
                <c:pt idx="317">
                  <c:v>98649.600000000006</c:v>
                </c:pt>
                <c:pt idx="318">
                  <c:v>78919.7</c:v>
                </c:pt>
                <c:pt idx="319">
                  <c:v>59459.6</c:v>
                </c:pt>
                <c:pt idx="320">
                  <c:v>39894.800000000003</c:v>
                </c:pt>
                <c:pt idx="321">
                  <c:v>20182.099999999999</c:v>
                </c:pt>
                <c:pt idx="322">
                  <c:v>99.425200000000004</c:v>
                </c:pt>
                <c:pt idx="323">
                  <c:v>-20436.900000000001</c:v>
                </c:pt>
                <c:pt idx="324">
                  <c:v>-41835.9</c:v>
                </c:pt>
                <c:pt idx="325">
                  <c:v>210641</c:v>
                </c:pt>
                <c:pt idx="326">
                  <c:v>186882</c:v>
                </c:pt>
                <c:pt idx="327">
                  <c:v>164215</c:v>
                </c:pt>
                <c:pt idx="328">
                  <c:v>142414</c:v>
                </c:pt>
                <c:pt idx="329">
                  <c:v>121184</c:v>
                </c:pt>
                <c:pt idx="330">
                  <c:v>100592</c:v>
                </c:pt>
                <c:pt idx="331">
                  <c:v>80379.5</c:v>
                </c:pt>
                <c:pt idx="332">
                  <c:v>60312.2</c:v>
                </c:pt>
                <c:pt idx="333">
                  <c:v>40310.699999999997</c:v>
                </c:pt>
                <c:pt idx="334">
                  <c:v>20094.7</c:v>
                </c:pt>
                <c:pt idx="335">
                  <c:v>-241.196</c:v>
                </c:pt>
                <c:pt idx="336">
                  <c:v>-21155.599999999999</c:v>
                </c:pt>
                <c:pt idx="337">
                  <c:v>-42941.9</c:v>
                </c:pt>
                <c:pt idx="338">
                  <c:v>212831</c:v>
                </c:pt>
                <c:pt idx="339">
                  <c:v>188967</c:v>
                </c:pt>
                <c:pt idx="340">
                  <c:v>166367</c:v>
                </c:pt>
                <c:pt idx="341">
                  <c:v>144272</c:v>
                </c:pt>
                <c:pt idx="342">
                  <c:v>122940</c:v>
                </c:pt>
                <c:pt idx="343">
                  <c:v>102047</c:v>
                </c:pt>
                <c:pt idx="344">
                  <c:v>81510.600000000006</c:v>
                </c:pt>
                <c:pt idx="345">
                  <c:v>61174.5</c:v>
                </c:pt>
                <c:pt idx="346">
                  <c:v>40862.6</c:v>
                </c:pt>
                <c:pt idx="347">
                  <c:v>20489.5</c:v>
                </c:pt>
                <c:pt idx="348">
                  <c:v>-80.823099999999997</c:v>
                </c:pt>
                <c:pt idx="349">
                  <c:v>-21089.7</c:v>
                </c:pt>
                <c:pt idx="350">
                  <c:v>-42705.9</c:v>
                </c:pt>
                <c:pt idx="351">
                  <c:v>213539</c:v>
                </c:pt>
                <c:pt idx="352">
                  <c:v>189960</c:v>
                </c:pt>
                <c:pt idx="353">
                  <c:v>167306</c:v>
                </c:pt>
                <c:pt idx="354">
                  <c:v>145402</c:v>
                </c:pt>
                <c:pt idx="355">
                  <c:v>123981</c:v>
                </c:pt>
                <c:pt idx="356">
                  <c:v>103057</c:v>
                </c:pt>
                <c:pt idx="357">
                  <c:v>82415</c:v>
                </c:pt>
                <c:pt idx="358">
                  <c:v>61974.1</c:v>
                </c:pt>
                <c:pt idx="359">
                  <c:v>41605.800000000003</c:v>
                </c:pt>
                <c:pt idx="360">
                  <c:v>21174.799999999999</c:v>
                </c:pt>
                <c:pt idx="361">
                  <c:v>592.10500000000002</c:v>
                </c:pt>
                <c:pt idx="362">
                  <c:v>-20242.5</c:v>
                </c:pt>
                <c:pt idx="363">
                  <c:v>-41767.1</c:v>
                </c:pt>
                <c:pt idx="364">
                  <c:v>212986</c:v>
                </c:pt>
                <c:pt idx="365">
                  <c:v>189686</c:v>
                </c:pt>
                <c:pt idx="366">
                  <c:v>167540</c:v>
                </c:pt>
                <c:pt idx="367">
                  <c:v>145739</c:v>
                </c:pt>
                <c:pt idx="368">
                  <c:v>124474</c:v>
                </c:pt>
                <c:pt idx="369">
                  <c:v>103652</c:v>
                </c:pt>
                <c:pt idx="370">
                  <c:v>83094.7</c:v>
                </c:pt>
                <c:pt idx="371">
                  <c:v>62722.6</c:v>
                </c:pt>
                <c:pt idx="372">
                  <c:v>42436.4</c:v>
                </c:pt>
                <c:pt idx="373">
                  <c:v>22146.6</c:v>
                </c:pt>
                <c:pt idx="374">
                  <c:v>1738.72</c:v>
                </c:pt>
                <c:pt idx="375">
                  <c:v>-18876.3</c:v>
                </c:pt>
                <c:pt idx="376">
                  <c:v>-39915.800000000003</c:v>
                </c:pt>
                <c:pt idx="377">
                  <c:v>211553</c:v>
                </c:pt>
                <c:pt idx="378">
                  <c:v>188648</c:v>
                </c:pt>
                <c:pt idx="379">
                  <c:v>166805</c:v>
                </c:pt>
                <c:pt idx="380">
                  <c:v>145391</c:v>
                </c:pt>
                <c:pt idx="381">
                  <c:v>124424</c:v>
                </c:pt>
                <c:pt idx="382">
                  <c:v>103859</c:v>
                </c:pt>
                <c:pt idx="383">
                  <c:v>83512.2</c:v>
                </c:pt>
                <c:pt idx="384">
                  <c:v>63349.1</c:v>
                </c:pt>
                <c:pt idx="385">
                  <c:v>43325</c:v>
                </c:pt>
                <c:pt idx="386">
                  <c:v>23308</c:v>
                </c:pt>
                <c:pt idx="387">
                  <c:v>3133.19</c:v>
                </c:pt>
                <c:pt idx="388">
                  <c:v>-17026.3</c:v>
                </c:pt>
                <c:pt idx="389">
                  <c:v>-37583.1</c:v>
                </c:pt>
                <c:pt idx="390">
                  <c:v>208958</c:v>
                </c:pt>
                <c:pt idx="391">
                  <c:v>186938</c:v>
                </c:pt>
                <c:pt idx="392">
                  <c:v>165443</c:v>
                </c:pt>
                <c:pt idx="393">
                  <c:v>144527</c:v>
                </c:pt>
                <c:pt idx="394">
                  <c:v>123937</c:v>
                </c:pt>
                <c:pt idx="395">
                  <c:v>103701</c:v>
                </c:pt>
                <c:pt idx="396">
                  <c:v>83727</c:v>
                </c:pt>
                <c:pt idx="397">
                  <c:v>63900.9</c:v>
                </c:pt>
                <c:pt idx="398">
                  <c:v>44185.5</c:v>
                </c:pt>
                <c:pt idx="399">
                  <c:v>24523.9</c:v>
                </c:pt>
                <c:pt idx="400">
                  <c:v>4773.7299999999996</c:v>
                </c:pt>
                <c:pt idx="401">
                  <c:v>-14953.7</c:v>
                </c:pt>
                <c:pt idx="402">
                  <c:v>-34886</c:v>
                </c:pt>
                <c:pt idx="403">
                  <c:v>205663</c:v>
                </c:pt>
                <c:pt idx="404">
                  <c:v>184324</c:v>
                </c:pt>
                <c:pt idx="405">
                  <c:v>163564</c:v>
                </c:pt>
                <c:pt idx="406">
                  <c:v>143084</c:v>
                </c:pt>
                <c:pt idx="407">
                  <c:v>123081</c:v>
                </c:pt>
                <c:pt idx="408">
                  <c:v>103239</c:v>
                </c:pt>
                <c:pt idx="409">
                  <c:v>83697.8</c:v>
                </c:pt>
                <c:pt idx="410">
                  <c:v>64322.9</c:v>
                </c:pt>
                <c:pt idx="411">
                  <c:v>45040.5</c:v>
                </c:pt>
                <c:pt idx="412">
                  <c:v>25860.799999999999</c:v>
                </c:pt>
                <c:pt idx="413">
                  <c:v>6630.92</c:v>
                </c:pt>
                <c:pt idx="414">
                  <c:v>-12602.6</c:v>
                </c:pt>
                <c:pt idx="415">
                  <c:v>-31966.799999999999</c:v>
                </c:pt>
                <c:pt idx="416">
                  <c:v>201748</c:v>
                </c:pt>
                <c:pt idx="417">
                  <c:v>181161</c:v>
                </c:pt>
                <c:pt idx="418">
                  <c:v>161065</c:v>
                </c:pt>
                <c:pt idx="419">
                  <c:v>141271</c:v>
                </c:pt>
                <c:pt idx="420">
                  <c:v>121747</c:v>
                </c:pt>
                <c:pt idx="421">
                  <c:v>102494</c:v>
                </c:pt>
                <c:pt idx="422">
                  <c:v>83427.199999999997</c:v>
                </c:pt>
                <c:pt idx="423">
                  <c:v>64589.1</c:v>
                </c:pt>
                <c:pt idx="424">
                  <c:v>45812.4</c:v>
                </c:pt>
                <c:pt idx="425">
                  <c:v>27156.1</c:v>
                </c:pt>
                <c:pt idx="426">
                  <c:v>8568.84</c:v>
                </c:pt>
                <c:pt idx="427">
                  <c:v>-10067.4</c:v>
                </c:pt>
                <c:pt idx="428">
                  <c:v>-28864.799999999999</c:v>
                </c:pt>
                <c:pt idx="429">
                  <c:v>197278</c:v>
                </c:pt>
                <c:pt idx="430">
                  <c:v>177502</c:v>
                </c:pt>
                <c:pt idx="431">
                  <c:v>158162</c:v>
                </c:pt>
                <c:pt idx="432">
                  <c:v>138973</c:v>
                </c:pt>
                <c:pt idx="433">
                  <c:v>120021</c:v>
                </c:pt>
                <c:pt idx="434">
                  <c:v>101473</c:v>
                </c:pt>
                <c:pt idx="435">
                  <c:v>82987.5</c:v>
                </c:pt>
                <c:pt idx="436">
                  <c:v>64630.2</c:v>
                </c:pt>
                <c:pt idx="437">
                  <c:v>46541.3</c:v>
                </c:pt>
                <c:pt idx="438">
                  <c:v>28446.3</c:v>
                </c:pt>
                <c:pt idx="439">
                  <c:v>10477.5</c:v>
                </c:pt>
                <c:pt idx="440">
                  <c:v>-7453.51</c:v>
                </c:pt>
                <c:pt idx="441">
                  <c:v>-25478.9</c:v>
                </c:pt>
                <c:pt idx="442">
                  <c:v>192438</c:v>
                </c:pt>
                <c:pt idx="443">
                  <c:v>173407</c:v>
                </c:pt>
                <c:pt idx="444">
                  <c:v>154829</c:v>
                </c:pt>
                <c:pt idx="445">
                  <c:v>136340</c:v>
                </c:pt>
                <c:pt idx="446">
                  <c:v>118136</c:v>
                </c:pt>
                <c:pt idx="447">
                  <c:v>100193</c:v>
                </c:pt>
                <c:pt idx="448">
                  <c:v>82266.399999999994</c:v>
                </c:pt>
                <c:pt idx="449">
                  <c:v>64625.7</c:v>
                </c:pt>
                <c:pt idx="450">
                  <c:v>47039.3</c:v>
                </c:pt>
                <c:pt idx="451">
                  <c:v>29649.3</c:v>
                </c:pt>
                <c:pt idx="452">
                  <c:v>12350.3</c:v>
                </c:pt>
                <c:pt idx="453">
                  <c:v>-4888.62</c:v>
                </c:pt>
                <c:pt idx="454">
                  <c:v>-22099.3</c:v>
                </c:pt>
                <c:pt idx="455">
                  <c:v>187193</c:v>
                </c:pt>
                <c:pt idx="456">
                  <c:v>168938</c:v>
                </c:pt>
                <c:pt idx="457">
                  <c:v>151214</c:v>
                </c:pt>
                <c:pt idx="458">
                  <c:v>133463</c:v>
                </c:pt>
                <c:pt idx="459">
                  <c:v>115932</c:v>
                </c:pt>
                <c:pt idx="460">
                  <c:v>98570.3</c:v>
                </c:pt>
                <c:pt idx="461">
                  <c:v>81364.600000000006</c:v>
                </c:pt>
                <c:pt idx="462">
                  <c:v>64367.8</c:v>
                </c:pt>
                <c:pt idx="463">
                  <c:v>47498.1</c:v>
                </c:pt>
                <c:pt idx="464">
                  <c:v>30700.799999999999</c:v>
                </c:pt>
                <c:pt idx="465">
                  <c:v>14113.8</c:v>
                </c:pt>
                <c:pt idx="466">
                  <c:v>-2400.87</c:v>
                </c:pt>
                <c:pt idx="467">
                  <c:v>-18891.099999999999</c:v>
                </c:pt>
                <c:pt idx="468">
                  <c:v>181693</c:v>
                </c:pt>
                <c:pt idx="469">
                  <c:v>164389</c:v>
                </c:pt>
                <c:pt idx="470">
                  <c:v>147217</c:v>
                </c:pt>
                <c:pt idx="471">
                  <c:v>130327</c:v>
                </c:pt>
                <c:pt idx="472">
                  <c:v>113483</c:v>
                </c:pt>
                <c:pt idx="473">
                  <c:v>96932.5</c:v>
                </c:pt>
                <c:pt idx="474">
                  <c:v>80301.899999999994</c:v>
                </c:pt>
                <c:pt idx="475">
                  <c:v>63955.199999999997</c:v>
                </c:pt>
                <c:pt idx="476">
                  <c:v>47714.7</c:v>
                </c:pt>
                <c:pt idx="477">
                  <c:v>31649.200000000001</c:v>
                </c:pt>
                <c:pt idx="478">
                  <c:v>15779.7</c:v>
                </c:pt>
                <c:pt idx="479">
                  <c:v>-0.26806600000000003</c:v>
                </c:pt>
                <c:pt idx="480">
                  <c:v>-15710.4</c:v>
                </c:pt>
                <c:pt idx="481">
                  <c:v>175991</c:v>
                </c:pt>
                <c:pt idx="482">
                  <c:v>159488</c:v>
                </c:pt>
                <c:pt idx="483">
                  <c:v>143250</c:v>
                </c:pt>
                <c:pt idx="484">
                  <c:v>126906</c:v>
                </c:pt>
                <c:pt idx="485">
                  <c:v>110844</c:v>
                </c:pt>
                <c:pt idx="486">
                  <c:v>94886.9</c:v>
                </c:pt>
                <c:pt idx="487">
                  <c:v>79084.3</c:v>
                </c:pt>
                <c:pt idx="488">
                  <c:v>63328.7</c:v>
                </c:pt>
                <c:pt idx="489">
                  <c:v>47804.5</c:v>
                </c:pt>
                <c:pt idx="490">
                  <c:v>32364.5</c:v>
                </c:pt>
                <c:pt idx="491">
                  <c:v>17341.3</c:v>
                </c:pt>
                <c:pt idx="492">
                  <c:v>2137.5</c:v>
                </c:pt>
                <c:pt idx="493">
                  <c:v>-12693.2</c:v>
                </c:pt>
                <c:pt idx="494">
                  <c:v>170136</c:v>
                </c:pt>
                <c:pt idx="495">
                  <c:v>154434</c:v>
                </c:pt>
                <c:pt idx="496">
                  <c:v>138999</c:v>
                </c:pt>
                <c:pt idx="497">
                  <c:v>123445</c:v>
                </c:pt>
                <c:pt idx="498">
                  <c:v>108094</c:v>
                </c:pt>
                <c:pt idx="499">
                  <c:v>92761.7</c:v>
                </c:pt>
                <c:pt idx="500">
                  <c:v>77622</c:v>
                </c:pt>
                <c:pt idx="501">
                  <c:v>62461.5</c:v>
                </c:pt>
                <c:pt idx="502">
                  <c:v>47585.8</c:v>
                </c:pt>
                <c:pt idx="503">
                  <c:v>32903.300000000003</c:v>
                </c:pt>
                <c:pt idx="504">
                  <c:v>18475.7</c:v>
                </c:pt>
                <c:pt idx="505">
                  <c:v>4169.01</c:v>
                </c:pt>
                <c:pt idx="506">
                  <c:v>-9880.02</c:v>
                </c:pt>
                <c:pt idx="507">
                  <c:v>164258</c:v>
                </c:pt>
                <c:pt idx="508">
                  <c:v>149380</c:v>
                </c:pt>
                <c:pt idx="509">
                  <c:v>134637</c:v>
                </c:pt>
                <c:pt idx="510">
                  <c:v>119927</c:v>
                </c:pt>
                <c:pt idx="511">
                  <c:v>105188</c:v>
                </c:pt>
                <c:pt idx="512">
                  <c:v>90533.3</c:v>
                </c:pt>
                <c:pt idx="513">
                  <c:v>75963</c:v>
                </c:pt>
                <c:pt idx="514">
                  <c:v>61539.6</c:v>
                </c:pt>
                <c:pt idx="515">
                  <c:v>47207.199999999997</c:v>
                </c:pt>
                <c:pt idx="516">
                  <c:v>33186.1</c:v>
                </c:pt>
                <c:pt idx="517">
                  <c:v>19336.5</c:v>
                </c:pt>
                <c:pt idx="518">
                  <c:v>5946.84</c:v>
                </c:pt>
                <c:pt idx="519">
                  <c:v>-7442.91</c:v>
                </c:pt>
                <c:pt idx="520">
                  <c:v>158427</c:v>
                </c:pt>
                <c:pt idx="521">
                  <c:v>144304</c:v>
                </c:pt>
                <c:pt idx="522">
                  <c:v>130455</c:v>
                </c:pt>
                <c:pt idx="523">
                  <c:v>116279</c:v>
                </c:pt>
                <c:pt idx="524">
                  <c:v>102181</c:v>
                </c:pt>
                <c:pt idx="525">
                  <c:v>88101.2</c:v>
                </c:pt>
                <c:pt idx="526">
                  <c:v>74140.100000000006</c:v>
                </c:pt>
                <c:pt idx="527">
                  <c:v>60272.800000000003</c:v>
                </c:pt>
                <c:pt idx="528">
                  <c:v>46596.1</c:v>
                </c:pt>
                <c:pt idx="529">
                  <c:v>33146.300000000003</c:v>
                </c:pt>
                <c:pt idx="530">
                  <c:v>19932.3</c:v>
                </c:pt>
                <c:pt idx="531">
                  <c:v>7212.75</c:v>
                </c:pt>
                <c:pt idx="532">
                  <c:v>-5402.79</c:v>
                </c:pt>
                <c:pt idx="533">
                  <c:v>152772</c:v>
                </c:pt>
                <c:pt idx="534">
                  <c:v>139456</c:v>
                </c:pt>
                <c:pt idx="535">
                  <c:v>126148</c:v>
                </c:pt>
                <c:pt idx="536">
                  <c:v>112667</c:v>
                </c:pt>
                <c:pt idx="537">
                  <c:v>99132.4</c:v>
                </c:pt>
                <c:pt idx="538">
                  <c:v>85606.2</c:v>
                </c:pt>
                <c:pt idx="539">
                  <c:v>72162.2</c:v>
                </c:pt>
                <c:pt idx="540">
                  <c:v>58770.3</c:v>
                </c:pt>
                <c:pt idx="541">
                  <c:v>45622.400000000001</c:v>
                </c:pt>
                <c:pt idx="542">
                  <c:v>32746.7</c:v>
                </c:pt>
                <c:pt idx="543">
                  <c:v>20157.599999999999</c:v>
                </c:pt>
                <c:pt idx="544">
                  <c:v>7947.53</c:v>
                </c:pt>
                <c:pt idx="545">
                  <c:v>-3824.23</c:v>
                </c:pt>
                <c:pt idx="546">
                  <c:v>147406</c:v>
                </c:pt>
                <c:pt idx="547">
                  <c:v>134866</c:v>
                </c:pt>
                <c:pt idx="548">
                  <c:v>122100</c:v>
                </c:pt>
                <c:pt idx="549">
                  <c:v>109196</c:v>
                </c:pt>
                <c:pt idx="550">
                  <c:v>96175.6</c:v>
                </c:pt>
                <c:pt idx="551">
                  <c:v>83065</c:v>
                </c:pt>
                <c:pt idx="552">
                  <c:v>69967.3</c:v>
                </c:pt>
                <c:pt idx="553">
                  <c:v>57020.1</c:v>
                </c:pt>
                <c:pt idx="554">
                  <c:v>44341.8</c:v>
                </c:pt>
                <c:pt idx="555">
                  <c:v>31878.3</c:v>
                </c:pt>
                <c:pt idx="556">
                  <c:v>19803.5</c:v>
                </c:pt>
                <c:pt idx="557">
                  <c:v>8196.14</c:v>
                </c:pt>
                <c:pt idx="558">
                  <c:v>-2921.79</c:v>
                </c:pt>
                <c:pt idx="559">
                  <c:v>142413</c:v>
                </c:pt>
                <c:pt idx="560">
                  <c:v>130499</c:v>
                </c:pt>
                <c:pt idx="561">
                  <c:v>118351</c:v>
                </c:pt>
                <c:pt idx="562">
                  <c:v>105826</c:v>
                </c:pt>
                <c:pt idx="563">
                  <c:v>93197</c:v>
                </c:pt>
                <c:pt idx="564">
                  <c:v>80421.100000000006</c:v>
                </c:pt>
                <c:pt idx="565">
                  <c:v>67660.899999999994</c:v>
                </c:pt>
                <c:pt idx="566">
                  <c:v>55026.9</c:v>
                </c:pt>
                <c:pt idx="567">
                  <c:v>42622.9</c:v>
                </c:pt>
                <c:pt idx="568">
                  <c:v>30558.3</c:v>
                </c:pt>
                <c:pt idx="569">
                  <c:v>18897.099999999999</c:v>
                </c:pt>
                <c:pt idx="570">
                  <c:v>7731.07</c:v>
                </c:pt>
                <c:pt idx="571">
                  <c:v>-2704.1</c:v>
                </c:pt>
                <c:pt idx="572">
                  <c:v>138020</c:v>
                </c:pt>
                <c:pt idx="573">
                  <c:v>126639</c:v>
                </c:pt>
                <c:pt idx="574">
                  <c:v>114983</c:v>
                </c:pt>
                <c:pt idx="575">
                  <c:v>102870</c:v>
                </c:pt>
                <c:pt idx="576">
                  <c:v>90415.1</c:v>
                </c:pt>
                <c:pt idx="577">
                  <c:v>77809.5</c:v>
                </c:pt>
                <c:pt idx="578">
                  <c:v>65172.7</c:v>
                </c:pt>
                <c:pt idx="579">
                  <c:v>52662.5</c:v>
                </c:pt>
                <c:pt idx="580">
                  <c:v>40406.300000000003</c:v>
                </c:pt>
                <c:pt idx="581">
                  <c:v>28577.9</c:v>
                </c:pt>
                <c:pt idx="582">
                  <c:v>17144.400000000001</c:v>
                </c:pt>
                <c:pt idx="583">
                  <c:v>6534.91</c:v>
                </c:pt>
                <c:pt idx="584">
                  <c:v>-3420.29</c:v>
                </c:pt>
                <c:pt idx="585">
                  <c:v>134432</c:v>
                </c:pt>
                <c:pt idx="586">
                  <c:v>123536</c:v>
                </c:pt>
                <c:pt idx="587">
                  <c:v>112128</c:v>
                </c:pt>
                <c:pt idx="588">
                  <c:v>100226</c:v>
                </c:pt>
                <c:pt idx="589">
                  <c:v>87826.8</c:v>
                </c:pt>
                <c:pt idx="590">
                  <c:v>75223.100000000006</c:v>
                </c:pt>
                <c:pt idx="591">
                  <c:v>62561.599999999999</c:v>
                </c:pt>
                <c:pt idx="592">
                  <c:v>50001</c:v>
                </c:pt>
                <c:pt idx="593">
                  <c:v>37707</c:v>
                </c:pt>
                <c:pt idx="594">
                  <c:v>25881.200000000001</c:v>
                </c:pt>
                <c:pt idx="595">
                  <c:v>14656.3</c:v>
                </c:pt>
                <c:pt idx="596">
                  <c:v>4321.49</c:v>
                </c:pt>
                <c:pt idx="597">
                  <c:v>-5210.8</c:v>
                </c:pt>
                <c:pt idx="598">
                  <c:v>131945</c:v>
                </c:pt>
                <c:pt idx="599">
                  <c:v>121430</c:v>
                </c:pt>
                <c:pt idx="600">
                  <c:v>110076</c:v>
                </c:pt>
                <c:pt idx="601">
                  <c:v>98165.2</c:v>
                </c:pt>
                <c:pt idx="602">
                  <c:v>85631.9</c:v>
                </c:pt>
                <c:pt idx="603">
                  <c:v>72751.199999999997</c:v>
                </c:pt>
                <c:pt idx="604">
                  <c:v>59762.7</c:v>
                </c:pt>
                <c:pt idx="605">
                  <c:v>46857.4</c:v>
                </c:pt>
                <c:pt idx="606">
                  <c:v>34321.9</c:v>
                </c:pt>
                <c:pt idx="607">
                  <c:v>22259</c:v>
                </c:pt>
                <c:pt idx="608">
                  <c:v>11009.9</c:v>
                </c:pt>
                <c:pt idx="609">
                  <c:v>729.64499999999998</c:v>
                </c:pt>
                <c:pt idx="610">
                  <c:v>-8427.93</c:v>
                </c:pt>
                <c:pt idx="611">
                  <c:v>130728</c:v>
                </c:pt>
                <c:pt idx="612">
                  <c:v>120509</c:v>
                </c:pt>
                <c:pt idx="613">
                  <c:v>109110</c:v>
                </c:pt>
                <c:pt idx="614">
                  <c:v>96864.2</c:v>
                </c:pt>
                <c:pt idx="615">
                  <c:v>83881</c:v>
                </c:pt>
                <c:pt idx="616">
                  <c:v>70465.100000000006</c:v>
                </c:pt>
                <c:pt idx="617">
                  <c:v>56805.2</c:v>
                </c:pt>
                <c:pt idx="618">
                  <c:v>43325.8</c:v>
                </c:pt>
                <c:pt idx="619">
                  <c:v>30261.5</c:v>
                </c:pt>
                <c:pt idx="620">
                  <c:v>17732.400000000001</c:v>
                </c:pt>
                <c:pt idx="621">
                  <c:v>6153.94</c:v>
                </c:pt>
                <c:pt idx="622">
                  <c:v>-4209.72</c:v>
                </c:pt>
                <c:pt idx="623">
                  <c:v>-13152.6</c:v>
                </c:pt>
                <c:pt idx="624">
                  <c:v>131412</c:v>
                </c:pt>
                <c:pt idx="625">
                  <c:v>121002</c:v>
                </c:pt>
                <c:pt idx="626">
                  <c:v>109470</c:v>
                </c:pt>
                <c:pt idx="627">
                  <c:v>96505.3</c:v>
                </c:pt>
                <c:pt idx="628">
                  <c:v>82827.100000000006</c:v>
                </c:pt>
                <c:pt idx="629">
                  <c:v>68425.5</c:v>
                </c:pt>
                <c:pt idx="630">
                  <c:v>53794.8</c:v>
                </c:pt>
                <c:pt idx="631">
                  <c:v>39293.4</c:v>
                </c:pt>
                <c:pt idx="632">
                  <c:v>25132.400000000001</c:v>
                </c:pt>
                <c:pt idx="633">
                  <c:v>11925.7</c:v>
                </c:pt>
                <c:pt idx="634">
                  <c:v>-154.99100000000001</c:v>
                </c:pt>
                <c:pt idx="635">
                  <c:v>-11119.5</c:v>
                </c:pt>
                <c:pt idx="636">
                  <c:v>-20027.7</c:v>
                </c:pt>
                <c:pt idx="637">
                  <c:v>134280</c:v>
                </c:pt>
                <c:pt idx="638">
                  <c:v>123510</c:v>
                </c:pt>
                <c:pt idx="639">
                  <c:v>111371</c:v>
                </c:pt>
                <c:pt idx="640">
                  <c:v>97805.4</c:v>
                </c:pt>
                <c:pt idx="641">
                  <c:v>82506.2</c:v>
                </c:pt>
                <c:pt idx="642">
                  <c:v>66712.7</c:v>
                </c:pt>
                <c:pt idx="643">
                  <c:v>50596.5</c:v>
                </c:pt>
                <c:pt idx="644">
                  <c:v>34715.699999999997</c:v>
                </c:pt>
                <c:pt idx="645">
                  <c:v>18945.099999999999</c:v>
                </c:pt>
                <c:pt idx="646">
                  <c:v>4497.1000000000004</c:v>
                </c:pt>
                <c:pt idx="647">
                  <c:v>-8604.44</c:v>
                </c:pt>
                <c:pt idx="648">
                  <c:v>-20014.099999999999</c:v>
                </c:pt>
                <c:pt idx="649">
                  <c:v>-29372.5</c:v>
                </c:pt>
                <c:pt idx="650">
                  <c:v>139694</c:v>
                </c:pt>
                <c:pt idx="651">
                  <c:v>128569</c:v>
                </c:pt>
                <c:pt idx="652">
                  <c:v>115612</c:v>
                </c:pt>
                <c:pt idx="653">
                  <c:v>99905.3</c:v>
                </c:pt>
                <c:pt idx="654">
                  <c:v>83210</c:v>
                </c:pt>
                <c:pt idx="655">
                  <c:v>65494.3</c:v>
                </c:pt>
                <c:pt idx="656">
                  <c:v>47379.1</c:v>
                </c:pt>
                <c:pt idx="657">
                  <c:v>29258.2</c:v>
                </c:pt>
                <c:pt idx="658">
                  <c:v>11895</c:v>
                </c:pt>
                <c:pt idx="659">
                  <c:v>-4678.42</c:v>
                </c:pt>
                <c:pt idx="660">
                  <c:v>-19291.7</c:v>
                </c:pt>
                <c:pt idx="661">
                  <c:v>-31886.6</c:v>
                </c:pt>
                <c:pt idx="662">
                  <c:v>-41966.8</c:v>
                </c:pt>
                <c:pt idx="663">
                  <c:v>149255</c:v>
                </c:pt>
                <c:pt idx="664">
                  <c:v>136874</c:v>
                </c:pt>
                <c:pt idx="665">
                  <c:v>122232</c:v>
                </c:pt>
                <c:pt idx="666">
                  <c:v>104458</c:v>
                </c:pt>
                <c:pt idx="667">
                  <c:v>85138.7</c:v>
                </c:pt>
                <c:pt idx="668">
                  <c:v>64948.1</c:v>
                </c:pt>
                <c:pt idx="669">
                  <c:v>43884.5</c:v>
                </c:pt>
                <c:pt idx="670">
                  <c:v>23077.200000000001</c:v>
                </c:pt>
                <c:pt idx="671">
                  <c:v>3100.06</c:v>
                </c:pt>
                <c:pt idx="672">
                  <c:v>-16216</c:v>
                </c:pt>
                <c:pt idx="673">
                  <c:v>-32764.9</c:v>
                </c:pt>
                <c:pt idx="674">
                  <c:v>-47439.4</c:v>
                </c:pt>
                <c:pt idx="675">
                  <c:v>-58910.7</c:v>
                </c:pt>
                <c:pt idx="676">
                  <c:v>163524</c:v>
                </c:pt>
                <c:pt idx="677">
                  <c:v>148922</c:v>
                </c:pt>
                <c:pt idx="678">
                  <c:v>131903</c:v>
                </c:pt>
                <c:pt idx="679">
                  <c:v>111115</c:v>
                </c:pt>
                <c:pt idx="680">
                  <c:v>89051.1</c:v>
                </c:pt>
                <c:pt idx="681">
                  <c:v>65129.5</c:v>
                </c:pt>
                <c:pt idx="682">
                  <c:v>40722.1</c:v>
                </c:pt>
                <c:pt idx="683">
                  <c:v>16010.1</c:v>
                </c:pt>
                <c:pt idx="684">
                  <c:v>-8046.9</c:v>
                </c:pt>
                <c:pt idx="685">
                  <c:v>-30043</c:v>
                </c:pt>
                <c:pt idx="686">
                  <c:v>-50410.5</c:v>
                </c:pt>
                <c:pt idx="687">
                  <c:v>-67386.8</c:v>
                </c:pt>
                <c:pt idx="688">
                  <c:v>-80320.100000000006</c:v>
                </c:pt>
                <c:pt idx="689">
                  <c:v>183384</c:v>
                </c:pt>
                <c:pt idx="690">
                  <c:v>166616</c:v>
                </c:pt>
                <c:pt idx="691">
                  <c:v>145507</c:v>
                </c:pt>
                <c:pt idx="692">
                  <c:v>121179</c:v>
                </c:pt>
                <c:pt idx="693">
                  <c:v>94374</c:v>
                </c:pt>
                <c:pt idx="694">
                  <c:v>66203.100000000006</c:v>
                </c:pt>
                <c:pt idx="695">
                  <c:v>36914.9</c:v>
                </c:pt>
                <c:pt idx="696">
                  <c:v>7532.95</c:v>
                </c:pt>
                <c:pt idx="697">
                  <c:v>-20175.900000000001</c:v>
                </c:pt>
                <c:pt idx="698">
                  <c:v>-46908.4</c:v>
                </c:pt>
                <c:pt idx="699">
                  <c:v>-71338.3</c:v>
                </c:pt>
                <c:pt idx="700">
                  <c:v>-92054.6</c:v>
                </c:pt>
                <c:pt idx="701">
                  <c:v>-107673</c:v>
                </c:pt>
                <c:pt idx="702">
                  <c:v>210643</c:v>
                </c:pt>
                <c:pt idx="703">
                  <c:v>189669</c:v>
                </c:pt>
                <c:pt idx="704">
                  <c:v>163723</c:v>
                </c:pt>
                <c:pt idx="705">
                  <c:v>134058</c:v>
                </c:pt>
                <c:pt idx="706">
                  <c:v>101871</c:v>
                </c:pt>
                <c:pt idx="707">
                  <c:v>68214</c:v>
                </c:pt>
                <c:pt idx="708">
                  <c:v>32993.699999999997</c:v>
                </c:pt>
                <c:pt idx="709">
                  <c:v>-1700.33</c:v>
                </c:pt>
                <c:pt idx="710">
                  <c:v>-35172.400000000001</c:v>
                </c:pt>
                <c:pt idx="711">
                  <c:v>-67685</c:v>
                </c:pt>
                <c:pt idx="712">
                  <c:v>-97379</c:v>
                </c:pt>
                <c:pt idx="713">
                  <c:v>-122482</c:v>
                </c:pt>
                <c:pt idx="714">
                  <c:v>-142736</c:v>
                </c:pt>
                <c:pt idx="715">
                  <c:v>246485</c:v>
                </c:pt>
                <c:pt idx="716">
                  <c:v>220387</c:v>
                </c:pt>
                <c:pt idx="717">
                  <c:v>187528</c:v>
                </c:pt>
                <c:pt idx="718">
                  <c:v>150961</c:v>
                </c:pt>
                <c:pt idx="719">
                  <c:v>111746</c:v>
                </c:pt>
                <c:pt idx="720">
                  <c:v>71119</c:v>
                </c:pt>
                <c:pt idx="721">
                  <c:v>29651.3</c:v>
                </c:pt>
                <c:pt idx="722">
                  <c:v>-12516.4</c:v>
                </c:pt>
                <c:pt idx="723">
                  <c:v>-52706.7</c:v>
                </c:pt>
                <c:pt idx="724">
                  <c:v>-91787.5</c:v>
                </c:pt>
                <c:pt idx="725">
                  <c:v>-127890</c:v>
                </c:pt>
                <c:pt idx="726">
                  <c:v>-159557</c:v>
                </c:pt>
                <c:pt idx="727">
                  <c:v>-186752</c:v>
                </c:pt>
                <c:pt idx="728">
                  <c:v>292059</c:v>
                </c:pt>
                <c:pt idx="729">
                  <c:v>256203</c:v>
                </c:pt>
                <c:pt idx="730">
                  <c:v>216261</c:v>
                </c:pt>
                <c:pt idx="731">
                  <c:v>170937</c:v>
                </c:pt>
                <c:pt idx="732">
                  <c:v>123474</c:v>
                </c:pt>
                <c:pt idx="733">
                  <c:v>75772.2</c:v>
                </c:pt>
                <c:pt idx="734">
                  <c:v>26406.5</c:v>
                </c:pt>
                <c:pt idx="735">
                  <c:v>-22724.6</c:v>
                </c:pt>
                <c:pt idx="736">
                  <c:v>-71119.3</c:v>
                </c:pt>
                <c:pt idx="737">
                  <c:v>-118689</c:v>
                </c:pt>
                <c:pt idx="738">
                  <c:v>-165520</c:v>
                </c:pt>
                <c:pt idx="739">
                  <c:v>-205056</c:v>
                </c:pt>
                <c:pt idx="740">
                  <c:v>-240555</c:v>
                </c:pt>
                <c:pt idx="741">
                  <c:v>348620</c:v>
                </c:pt>
                <c:pt idx="742">
                  <c:v>299915</c:v>
                </c:pt>
                <c:pt idx="743">
                  <c:v>249298</c:v>
                </c:pt>
                <c:pt idx="744">
                  <c:v>193903</c:v>
                </c:pt>
                <c:pt idx="745">
                  <c:v>138399</c:v>
                </c:pt>
                <c:pt idx="746">
                  <c:v>80599.100000000006</c:v>
                </c:pt>
                <c:pt idx="747">
                  <c:v>22869.8</c:v>
                </c:pt>
                <c:pt idx="748">
                  <c:v>-34426.5</c:v>
                </c:pt>
                <c:pt idx="749">
                  <c:v>-92505</c:v>
                </c:pt>
                <c:pt idx="750">
                  <c:v>-150429</c:v>
                </c:pt>
                <c:pt idx="751">
                  <c:v>-205435</c:v>
                </c:pt>
                <c:pt idx="752">
                  <c:v>-259089</c:v>
                </c:pt>
                <c:pt idx="753">
                  <c:v>-306392</c:v>
                </c:pt>
                <c:pt idx="754">
                  <c:v>415232</c:v>
                </c:pt>
                <c:pt idx="755">
                  <c:v>350428</c:v>
                </c:pt>
                <c:pt idx="756">
                  <c:v>287075</c:v>
                </c:pt>
                <c:pt idx="757">
                  <c:v>220157</c:v>
                </c:pt>
                <c:pt idx="758">
                  <c:v>152897</c:v>
                </c:pt>
                <c:pt idx="759">
                  <c:v>86109.4</c:v>
                </c:pt>
                <c:pt idx="760">
                  <c:v>18812.599999999999</c:v>
                </c:pt>
                <c:pt idx="761">
                  <c:v>-47078.400000000001</c:v>
                </c:pt>
                <c:pt idx="762">
                  <c:v>-114305</c:v>
                </c:pt>
                <c:pt idx="763">
                  <c:v>-182101</c:v>
                </c:pt>
                <c:pt idx="764">
                  <c:v>-250069</c:v>
                </c:pt>
                <c:pt idx="765">
                  <c:v>-316051</c:v>
                </c:pt>
                <c:pt idx="766">
                  <c:v>-381235</c:v>
                </c:pt>
                <c:pt idx="767">
                  <c:v>487810</c:v>
                </c:pt>
                <c:pt idx="768">
                  <c:v>404100</c:v>
                </c:pt>
                <c:pt idx="769">
                  <c:v>324041</c:v>
                </c:pt>
                <c:pt idx="770">
                  <c:v>244544</c:v>
                </c:pt>
                <c:pt idx="771">
                  <c:v>167706</c:v>
                </c:pt>
                <c:pt idx="772">
                  <c:v>91655.1</c:v>
                </c:pt>
                <c:pt idx="773">
                  <c:v>16128.2</c:v>
                </c:pt>
                <c:pt idx="774">
                  <c:v>-58459.5</c:v>
                </c:pt>
                <c:pt idx="775">
                  <c:v>-135504</c:v>
                </c:pt>
                <c:pt idx="776">
                  <c:v>-213155</c:v>
                </c:pt>
                <c:pt idx="777">
                  <c:v>-293391</c:v>
                </c:pt>
                <c:pt idx="778">
                  <c:v>-377756</c:v>
                </c:pt>
                <c:pt idx="779">
                  <c:v>-462448</c:v>
                </c:pt>
                <c:pt idx="780">
                  <c:v>561516</c:v>
                </c:pt>
                <c:pt idx="781">
                  <c:v>456993</c:v>
                </c:pt>
                <c:pt idx="782">
                  <c:v>359001</c:v>
                </c:pt>
                <c:pt idx="783">
                  <c:v>267033</c:v>
                </c:pt>
                <c:pt idx="784">
                  <c:v>180043</c:v>
                </c:pt>
                <c:pt idx="785">
                  <c:v>95985.9</c:v>
                </c:pt>
                <c:pt idx="786">
                  <c:v>13559.1</c:v>
                </c:pt>
                <c:pt idx="787">
                  <c:v>-69448.600000000006</c:v>
                </c:pt>
                <c:pt idx="788">
                  <c:v>-154036</c:v>
                </c:pt>
                <c:pt idx="789">
                  <c:v>-242905</c:v>
                </c:pt>
                <c:pt idx="790">
                  <c:v>-333810</c:v>
                </c:pt>
                <c:pt idx="791">
                  <c:v>-432656</c:v>
                </c:pt>
                <c:pt idx="792">
                  <c:v>-544377</c:v>
                </c:pt>
                <c:pt idx="793">
                  <c:v>622259</c:v>
                </c:pt>
                <c:pt idx="794">
                  <c:v>498379</c:v>
                </c:pt>
                <c:pt idx="795">
                  <c:v>384524</c:v>
                </c:pt>
                <c:pt idx="796">
                  <c:v>282756</c:v>
                </c:pt>
                <c:pt idx="797">
                  <c:v>189889</c:v>
                </c:pt>
                <c:pt idx="798">
                  <c:v>99335.5</c:v>
                </c:pt>
                <c:pt idx="799">
                  <c:v>10809.1</c:v>
                </c:pt>
                <c:pt idx="800">
                  <c:v>-77586.5</c:v>
                </c:pt>
                <c:pt idx="801">
                  <c:v>-168211</c:v>
                </c:pt>
                <c:pt idx="802">
                  <c:v>-264177</c:v>
                </c:pt>
                <c:pt idx="803">
                  <c:v>-367268</c:v>
                </c:pt>
                <c:pt idx="804">
                  <c:v>-480947</c:v>
                </c:pt>
                <c:pt idx="805">
                  <c:v>-612092</c:v>
                </c:pt>
                <c:pt idx="806">
                  <c:v>656145</c:v>
                </c:pt>
                <c:pt idx="807">
                  <c:v>518461</c:v>
                </c:pt>
                <c:pt idx="808">
                  <c:v>396860</c:v>
                </c:pt>
                <c:pt idx="809">
                  <c:v>290943</c:v>
                </c:pt>
                <c:pt idx="810">
                  <c:v>192468</c:v>
                </c:pt>
                <c:pt idx="811">
                  <c:v>99317.6</c:v>
                </c:pt>
                <c:pt idx="812">
                  <c:v>8577.6</c:v>
                </c:pt>
                <c:pt idx="813">
                  <c:v>-82405.100000000006</c:v>
                </c:pt>
                <c:pt idx="814">
                  <c:v>-177086</c:v>
                </c:pt>
                <c:pt idx="815">
                  <c:v>-276007</c:v>
                </c:pt>
                <c:pt idx="816">
                  <c:v>-386239</c:v>
                </c:pt>
                <c:pt idx="817">
                  <c:v>-506716</c:v>
                </c:pt>
                <c:pt idx="818">
                  <c:v>-651051</c:v>
                </c:pt>
                <c:pt idx="819">
                  <c:v>652607</c:v>
                </c:pt>
                <c:pt idx="820">
                  <c:v>513439</c:v>
                </c:pt>
                <c:pt idx="821">
                  <c:v>393784</c:v>
                </c:pt>
                <c:pt idx="822">
                  <c:v>287175</c:v>
                </c:pt>
                <c:pt idx="823">
                  <c:v>189529</c:v>
                </c:pt>
                <c:pt idx="824">
                  <c:v>96804.3</c:v>
                </c:pt>
                <c:pt idx="825">
                  <c:v>6619.15</c:v>
                </c:pt>
                <c:pt idx="826">
                  <c:v>-84322.3</c:v>
                </c:pt>
                <c:pt idx="827">
                  <c:v>-177953</c:v>
                </c:pt>
                <c:pt idx="828">
                  <c:v>-276274</c:v>
                </c:pt>
                <c:pt idx="829">
                  <c:v>-384930</c:v>
                </c:pt>
                <c:pt idx="830">
                  <c:v>-506318</c:v>
                </c:pt>
                <c:pt idx="831">
                  <c:v>-651192</c:v>
                </c:pt>
                <c:pt idx="832">
                  <c:v>609219</c:v>
                </c:pt>
                <c:pt idx="833">
                  <c:v>481870</c:v>
                </c:pt>
                <c:pt idx="834">
                  <c:v>371183</c:v>
                </c:pt>
                <c:pt idx="835">
                  <c:v>274053</c:v>
                </c:pt>
                <c:pt idx="836">
                  <c:v>179288</c:v>
                </c:pt>
                <c:pt idx="837">
                  <c:v>91635.199999999997</c:v>
                </c:pt>
                <c:pt idx="838">
                  <c:v>4999.8</c:v>
                </c:pt>
                <c:pt idx="839">
                  <c:v>-82109.899999999994</c:v>
                </c:pt>
                <c:pt idx="840">
                  <c:v>-169982</c:v>
                </c:pt>
                <c:pt idx="841">
                  <c:v>-264942</c:v>
                </c:pt>
                <c:pt idx="842">
                  <c:v>-365196</c:v>
                </c:pt>
                <c:pt idx="843">
                  <c:v>-478773</c:v>
                </c:pt>
                <c:pt idx="844">
                  <c:v>-610664</c:v>
                </c:pt>
                <c:pt idx="845">
                  <c:v>534684</c:v>
                </c:pt>
                <c:pt idx="846">
                  <c:v>434105</c:v>
                </c:pt>
                <c:pt idx="847">
                  <c:v>339766</c:v>
                </c:pt>
                <c:pt idx="848">
                  <c:v>248969</c:v>
                </c:pt>
                <c:pt idx="849">
                  <c:v>166120</c:v>
                </c:pt>
                <c:pt idx="850">
                  <c:v>83479.8</c:v>
                </c:pt>
                <c:pt idx="851">
                  <c:v>3943.61</c:v>
                </c:pt>
                <c:pt idx="852">
                  <c:v>-75856.5</c:v>
                </c:pt>
                <c:pt idx="853">
                  <c:v>-159438</c:v>
                </c:pt>
                <c:pt idx="854">
                  <c:v>-243624</c:v>
                </c:pt>
                <c:pt idx="855">
                  <c:v>-333666</c:v>
                </c:pt>
                <c:pt idx="856">
                  <c:v>-432677</c:v>
                </c:pt>
                <c:pt idx="857">
                  <c:v>-536799</c:v>
                </c:pt>
                <c:pt idx="858">
                  <c:v>450340</c:v>
                </c:pt>
                <c:pt idx="859">
                  <c:v>371431</c:v>
                </c:pt>
                <c:pt idx="860">
                  <c:v>294186</c:v>
                </c:pt>
                <c:pt idx="861">
                  <c:v>219282</c:v>
                </c:pt>
                <c:pt idx="862">
                  <c:v>146377</c:v>
                </c:pt>
                <c:pt idx="863">
                  <c:v>74034.8</c:v>
                </c:pt>
                <c:pt idx="864">
                  <c:v>2406.87</c:v>
                </c:pt>
                <c:pt idx="865">
                  <c:v>-68533.3</c:v>
                </c:pt>
                <c:pt idx="866">
                  <c:v>-142269</c:v>
                </c:pt>
                <c:pt idx="867">
                  <c:v>-215618</c:v>
                </c:pt>
                <c:pt idx="868">
                  <c:v>-290540</c:v>
                </c:pt>
                <c:pt idx="869">
                  <c:v>-371212</c:v>
                </c:pt>
                <c:pt idx="870">
                  <c:v>-450631</c:v>
                </c:pt>
                <c:pt idx="871">
                  <c:v>364273</c:v>
                </c:pt>
                <c:pt idx="872">
                  <c:v>306209</c:v>
                </c:pt>
                <c:pt idx="873">
                  <c:v>249991</c:v>
                </c:pt>
                <c:pt idx="874">
                  <c:v>188079</c:v>
                </c:pt>
                <c:pt idx="875">
                  <c:v>125803</c:v>
                </c:pt>
                <c:pt idx="876">
                  <c:v>64792.6</c:v>
                </c:pt>
                <c:pt idx="877">
                  <c:v>1835.59</c:v>
                </c:pt>
                <c:pt idx="878">
                  <c:v>-60825.599999999999</c:v>
                </c:pt>
                <c:pt idx="879">
                  <c:v>-122286</c:v>
                </c:pt>
                <c:pt idx="880">
                  <c:v>-185949</c:v>
                </c:pt>
                <c:pt idx="881">
                  <c:v>-247184</c:v>
                </c:pt>
                <c:pt idx="882">
                  <c:v>-308233</c:v>
                </c:pt>
                <c:pt idx="883">
                  <c:v>-364024</c:v>
                </c:pt>
                <c:pt idx="884">
                  <c:v>288805</c:v>
                </c:pt>
                <c:pt idx="885">
                  <c:v>250408</c:v>
                </c:pt>
                <c:pt idx="886">
                  <c:v>204067</c:v>
                </c:pt>
                <c:pt idx="887">
                  <c:v>156758</c:v>
                </c:pt>
                <c:pt idx="888">
                  <c:v>105548</c:v>
                </c:pt>
                <c:pt idx="889">
                  <c:v>53747.5</c:v>
                </c:pt>
                <c:pt idx="890">
                  <c:v>1268.8499999999999</c:v>
                </c:pt>
                <c:pt idx="891">
                  <c:v>-51319.7</c:v>
                </c:pt>
                <c:pt idx="892">
                  <c:v>-103798</c:v>
                </c:pt>
                <c:pt idx="893">
                  <c:v>-155001</c:v>
                </c:pt>
                <c:pt idx="894">
                  <c:v>-204163</c:v>
                </c:pt>
                <c:pt idx="895">
                  <c:v>-249266</c:v>
                </c:pt>
                <c:pt idx="896">
                  <c:v>-289057</c:v>
                </c:pt>
                <c:pt idx="897">
                  <c:v>226418</c:v>
                </c:pt>
                <c:pt idx="898">
                  <c:v>199061</c:v>
                </c:pt>
                <c:pt idx="899">
                  <c:v>165686</c:v>
                </c:pt>
                <c:pt idx="900">
                  <c:v>128315</c:v>
                </c:pt>
                <c:pt idx="901">
                  <c:v>87146.1</c:v>
                </c:pt>
                <c:pt idx="902">
                  <c:v>44725.599999999999</c:v>
                </c:pt>
                <c:pt idx="903">
                  <c:v>1053.22</c:v>
                </c:pt>
                <c:pt idx="904">
                  <c:v>-43237.5</c:v>
                </c:pt>
                <c:pt idx="905">
                  <c:v>-85082.3</c:v>
                </c:pt>
                <c:pt idx="906">
                  <c:v>-126886</c:v>
                </c:pt>
                <c:pt idx="907">
                  <c:v>-164965</c:v>
                </c:pt>
                <c:pt idx="908">
                  <c:v>-199964</c:v>
                </c:pt>
                <c:pt idx="909">
                  <c:v>-225984</c:v>
                </c:pt>
                <c:pt idx="910">
                  <c:v>177235</c:v>
                </c:pt>
                <c:pt idx="911">
                  <c:v>157351</c:v>
                </c:pt>
                <c:pt idx="912">
                  <c:v>132590</c:v>
                </c:pt>
                <c:pt idx="913">
                  <c:v>103908</c:v>
                </c:pt>
                <c:pt idx="914">
                  <c:v>70732.7</c:v>
                </c:pt>
                <c:pt idx="915">
                  <c:v>36348.199999999997</c:v>
                </c:pt>
                <c:pt idx="916">
                  <c:v>601.83399999999995</c:v>
                </c:pt>
                <c:pt idx="917">
                  <c:v>-34431.300000000003</c:v>
                </c:pt>
                <c:pt idx="918">
                  <c:v>-69799.199999999997</c:v>
                </c:pt>
                <c:pt idx="919">
                  <c:v>-102205</c:v>
                </c:pt>
                <c:pt idx="920">
                  <c:v>-133446</c:v>
                </c:pt>
                <c:pt idx="921">
                  <c:v>-157922</c:v>
                </c:pt>
                <c:pt idx="922">
                  <c:v>-176938</c:v>
                </c:pt>
                <c:pt idx="923">
                  <c:v>138952</c:v>
                </c:pt>
                <c:pt idx="924">
                  <c:v>124989</c:v>
                </c:pt>
                <c:pt idx="925">
                  <c:v>106049</c:v>
                </c:pt>
                <c:pt idx="926">
                  <c:v>82392.600000000006</c:v>
                </c:pt>
                <c:pt idx="927">
                  <c:v>56937.1</c:v>
                </c:pt>
                <c:pt idx="928">
                  <c:v>29575.1</c:v>
                </c:pt>
                <c:pt idx="929">
                  <c:v>885.10599999999999</c:v>
                </c:pt>
                <c:pt idx="930">
                  <c:v>-28125.4</c:v>
                </c:pt>
                <c:pt idx="931">
                  <c:v>-56100.800000000003</c:v>
                </c:pt>
                <c:pt idx="932">
                  <c:v>-81949.600000000006</c:v>
                </c:pt>
                <c:pt idx="933">
                  <c:v>-104974</c:v>
                </c:pt>
                <c:pt idx="934">
                  <c:v>-124612</c:v>
                </c:pt>
                <c:pt idx="935">
                  <c:v>-138434</c:v>
                </c:pt>
                <c:pt idx="936">
                  <c:v>109108</c:v>
                </c:pt>
                <c:pt idx="937">
                  <c:v>97893.4</c:v>
                </c:pt>
                <c:pt idx="938">
                  <c:v>84024.7</c:v>
                </c:pt>
                <c:pt idx="939">
                  <c:v>65763.8</c:v>
                </c:pt>
                <c:pt idx="940">
                  <c:v>45485.599999999999</c:v>
                </c:pt>
                <c:pt idx="941">
                  <c:v>22904</c:v>
                </c:pt>
                <c:pt idx="942">
                  <c:v>567.99</c:v>
                </c:pt>
                <c:pt idx="943">
                  <c:v>-22466.5</c:v>
                </c:pt>
                <c:pt idx="944">
                  <c:v>-44966.6</c:v>
                </c:pt>
                <c:pt idx="945">
                  <c:v>-65177.1</c:v>
                </c:pt>
                <c:pt idx="946">
                  <c:v>-83772.399999999994</c:v>
                </c:pt>
                <c:pt idx="947">
                  <c:v>-97960.5</c:v>
                </c:pt>
                <c:pt idx="948">
                  <c:v>-108722</c:v>
                </c:pt>
                <c:pt idx="949">
                  <c:v>86244.3</c:v>
                </c:pt>
                <c:pt idx="950">
                  <c:v>77803.5</c:v>
                </c:pt>
                <c:pt idx="951">
                  <c:v>66387.399999999994</c:v>
                </c:pt>
                <c:pt idx="952">
                  <c:v>52138.3</c:v>
                </c:pt>
                <c:pt idx="953">
                  <c:v>36310</c:v>
                </c:pt>
                <c:pt idx="954">
                  <c:v>18991</c:v>
                </c:pt>
                <c:pt idx="955">
                  <c:v>280.375</c:v>
                </c:pt>
                <c:pt idx="956">
                  <c:v>-17954.8</c:v>
                </c:pt>
                <c:pt idx="957">
                  <c:v>-35629.199999999997</c:v>
                </c:pt>
                <c:pt idx="958">
                  <c:v>-51748.4</c:v>
                </c:pt>
                <c:pt idx="959">
                  <c:v>-66331.600000000006</c:v>
                </c:pt>
                <c:pt idx="960">
                  <c:v>-77700.2</c:v>
                </c:pt>
                <c:pt idx="961">
                  <c:v>-85819</c:v>
                </c:pt>
                <c:pt idx="962">
                  <c:v>68442.3</c:v>
                </c:pt>
                <c:pt idx="963">
                  <c:v>61600.7</c:v>
                </c:pt>
                <c:pt idx="964">
                  <c:v>52338.5</c:v>
                </c:pt>
                <c:pt idx="965">
                  <c:v>41469.5</c:v>
                </c:pt>
                <c:pt idx="966">
                  <c:v>28888.6</c:v>
                </c:pt>
                <c:pt idx="967">
                  <c:v>14869.1</c:v>
                </c:pt>
                <c:pt idx="968">
                  <c:v>198.916</c:v>
                </c:pt>
                <c:pt idx="969">
                  <c:v>-14380.8</c:v>
                </c:pt>
                <c:pt idx="970">
                  <c:v>-28579.200000000001</c:v>
                </c:pt>
                <c:pt idx="971">
                  <c:v>-41268.699999999997</c:v>
                </c:pt>
                <c:pt idx="972">
                  <c:v>-52485.9</c:v>
                </c:pt>
                <c:pt idx="973">
                  <c:v>-61909.7</c:v>
                </c:pt>
                <c:pt idx="974">
                  <c:v>-68168.600000000006</c:v>
                </c:pt>
                <c:pt idx="975">
                  <c:v>54637.3</c:v>
                </c:pt>
                <c:pt idx="976">
                  <c:v>49450.9</c:v>
                </c:pt>
                <c:pt idx="977">
                  <c:v>41815.1</c:v>
                </c:pt>
                <c:pt idx="978">
                  <c:v>33170</c:v>
                </c:pt>
                <c:pt idx="979">
                  <c:v>22878.3</c:v>
                </c:pt>
                <c:pt idx="980">
                  <c:v>11637.8</c:v>
                </c:pt>
                <c:pt idx="981">
                  <c:v>244.99799999999999</c:v>
                </c:pt>
                <c:pt idx="982">
                  <c:v>-11183</c:v>
                </c:pt>
                <c:pt idx="983">
                  <c:v>-22850.6</c:v>
                </c:pt>
                <c:pt idx="984">
                  <c:v>-32872.9</c:v>
                </c:pt>
                <c:pt idx="985">
                  <c:v>-41889.4</c:v>
                </c:pt>
                <c:pt idx="986">
                  <c:v>-48834.400000000001</c:v>
                </c:pt>
                <c:pt idx="987">
                  <c:v>-54437.9</c:v>
                </c:pt>
                <c:pt idx="988">
                  <c:v>43902.400000000001</c:v>
                </c:pt>
                <c:pt idx="989">
                  <c:v>39460.6</c:v>
                </c:pt>
                <c:pt idx="990">
                  <c:v>33648.199999999997</c:v>
                </c:pt>
                <c:pt idx="991">
                  <c:v>26486.5</c:v>
                </c:pt>
                <c:pt idx="992">
                  <c:v>18292.7</c:v>
                </c:pt>
                <c:pt idx="993">
                  <c:v>9374.56</c:v>
                </c:pt>
                <c:pt idx="994">
                  <c:v>84.403199999999998</c:v>
                </c:pt>
                <c:pt idx="995">
                  <c:v>-9316.6</c:v>
                </c:pt>
                <c:pt idx="996">
                  <c:v>-18150.099999999999</c:v>
                </c:pt>
                <c:pt idx="997">
                  <c:v>-26403.1</c:v>
                </c:pt>
                <c:pt idx="998">
                  <c:v>-33543.300000000003</c:v>
                </c:pt>
                <c:pt idx="999">
                  <c:v>-39517.800000000003</c:v>
                </c:pt>
                <c:pt idx="1000">
                  <c:v>-43775.199999999997</c:v>
                </c:pt>
                <c:pt idx="1001">
                  <c:v>35522.9</c:v>
                </c:pt>
                <c:pt idx="1002">
                  <c:v>31774.400000000001</c:v>
                </c:pt>
                <c:pt idx="1003">
                  <c:v>27092.3</c:v>
                </c:pt>
                <c:pt idx="1004">
                  <c:v>21204.7</c:v>
                </c:pt>
                <c:pt idx="1005">
                  <c:v>14665.8</c:v>
                </c:pt>
                <c:pt idx="1006">
                  <c:v>7574.89</c:v>
                </c:pt>
                <c:pt idx="1007">
                  <c:v>41.192</c:v>
                </c:pt>
                <c:pt idx="1008">
                  <c:v>-7416.07</c:v>
                </c:pt>
                <c:pt idx="1009">
                  <c:v>-14566.3</c:v>
                </c:pt>
                <c:pt idx="1010">
                  <c:v>-21078</c:v>
                </c:pt>
                <c:pt idx="1011">
                  <c:v>-26978</c:v>
                </c:pt>
                <c:pt idx="1012">
                  <c:v>-31777.5</c:v>
                </c:pt>
                <c:pt idx="1013">
                  <c:v>-35360.1</c:v>
                </c:pt>
                <c:pt idx="1014">
                  <c:v>28893.3</c:v>
                </c:pt>
                <c:pt idx="1015">
                  <c:v>25773.599999999999</c:v>
                </c:pt>
                <c:pt idx="1016">
                  <c:v>21881.4</c:v>
                </c:pt>
                <c:pt idx="1017">
                  <c:v>17183.900000000001</c:v>
                </c:pt>
                <c:pt idx="1018">
                  <c:v>11844.4</c:v>
                </c:pt>
                <c:pt idx="1019">
                  <c:v>6026.28</c:v>
                </c:pt>
                <c:pt idx="1020">
                  <c:v>33.892299999999999</c:v>
                </c:pt>
                <c:pt idx="1021">
                  <c:v>-6036.33</c:v>
                </c:pt>
                <c:pt idx="1022">
                  <c:v>-11800.7</c:v>
                </c:pt>
                <c:pt idx="1023">
                  <c:v>-17084.2</c:v>
                </c:pt>
                <c:pt idx="1024">
                  <c:v>-21784.799999999999</c:v>
                </c:pt>
                <c:pt idx="1025">
                  <c:v>-25753.5</c:v>
                </c:pt>
                <c:pt idx="1026">
                  <c:v>-28781.3</c:v>
                </c:pt>
                <c:pt idx="1027">
                  <c:v>23652.6</c:v>
                </c:pt>
                <c:pt idx="1028">
                  <c:v>21003.200000000001</c:v>
                </c:pt>
                <c:pt idx="1029">
                  <c:v>17714.400000000001</c:v>
                </c:pt>
                <c:pt idx="1030">
                  <c:v>13973.1</c:v>
                </c:pt>
                <c:pt idx="1031">
                  <c:v>9564.7800000000007</c:v>
                </c:pt>
                <c:pt idx="1032">
                  <c:v>4956.88</c:v>
                </c:pt>
                <c:pt idx="1033">
                  <c:v>25.471599999999999</c:v>
                </c:pt>
                <c:pt idx="1034">
                  <c:v>-4836.3500000000004</c:v>
                </c:pt>
                <c:pt idx="1035">
                  <c:v>-9547.06</c:v>
                </c:pt>
                <c:pt idx="1036">
                  <c:v>-13838.1</c:v>
                </c:pt>
                <c:pt idx="1037">
                  <c:v>-17756.900000000001</c:v>
                </c:pt>
                <c:pt idx="1038">
                  <c:v>-21005.3</c:v>
                </c:pt>
                <c:pt idx="1039">
                  <c:v>-23548.400000000001</c:v>
                </c:pt>
                <c:pt idx="1040">
                  <c:v>19462.2</c:v>
                </c:pt>
                <c:pt idx="1041">
                  <c:v>17289</c:v>
                </c:pt>
                <c:pt idx="1042">
                  <c:v>14498.5</c:v>
                </c:pt>
                <c:pt idx="1043">
                  <c:v>11384</c:v>
                </c:pt>
                <c:pt idx="1044">
                  <c:v>7879.42</c:v>
                </c:pt>
                <c:pt idx="1045">
                  <c:v>3997.55</c:v>
                </c:pt>
                <c:pt idx="1046">
                  <c:v>-0.96977199999999997</c:v>
                </c:pt>
                <c:pt idx="1047">
                  <c:v>-3936.09</c:v>
                </c:pt>
                <c:pt idx="1048">
                  <c:v>-7722.11</c:v>
                </c:pt>
                <c:pt idx="1049">
                  <c:v>-11315.4</c:v>
                </c:pt>
                <c:pt idx="1050">
                  <c:v>-14560.9</c:v>
                </c:pt>
                <c:pt idx="1051">
                  <c:v>-17197</c:v>
                </c:pt>
                <c:pt idx="1052">
                  <c:v>-19365.3</c:v>
                </c:pt>
                <c:pt idx="1053">
                  <c:v>16098.8</c:v>
                </c:pt>
                <c:pt idx="1054">
                  <c:v>14185.3</c:v>
                </c:pt>
                <c:pt idx="1055">
                  <c:v>12015.2</c:v>
                </c:pt>
                <c:pt idx="1056">
                  <c:v>9310.11</c:v>
                </c:pt>
                <c:pt idx="1057">
                  <c:v>6408.38</c:v>
                </c:pt>
                <c:pt idx="1058">
                  <c:v>3285.68</c:v>
                </c:pt>
                <c:pt idx="1059">
                  <c:v>54.3401</c:v>
                </c:pt>
                <c:pt idx="1060">
                  <c:v>-3247.99</c:v>
                </c:pt>
                <c:pt idx="1061">
                  <c:v>-6344.78</c:v>
                </c:pt>
                <c:pt idx="1062">
                  <c:v>-9324.17</c:v>
                </c:pt>
                <c:pt idx="1063">
                  <c:v>-11941.9</c:v>
                </c:pt>
                <c:pt idx="1064">
                  <c:v>-14174.4</c:v>
                </c:pt>
                <c:pt idx="1065">
                  <c:v>-16032.7</c:v>
                </c:pt>
                <c:pt idx="1066">
                  <c:v>13394.9</c:v>
                </c:pt>
                <c:pt idx="1067">
                  <c:v>11818.9</c:v>
                </c:pt>
                <c:pt idx="1068">
                  <c:v>9920.0400000000009</c:v>
                </c:pt>
                <c:pt idx="1069">
                  <c:v>7735.66</c:v>
                </c:pt>
                <c:pt idx="1070">
                  <c:v>5306.99</c:v>
                </c:pt>
                <c:pt idx="1071">
                  <c:v>2731.79</c:v>
                </c:pt>
                <c:pt idx="1072">
                  <c:v>43.427100000000003</c:v>
                </c:pt>
                <c:pt idx="1073">
                  <c:v>-2657.29</c:v>
                </c:pt>
                <c:pt idx="1074">
                  <c:v>-5234</c:v>
                </c:pt>
                <c:pt idx="1075">
                  <c:v>-7677.28</c:v>
                </c:pt>
                <c:pt idx="1076">
                  <c:v>-9943.41</c:v>
                </c:pt>
                <c:pt idx="1077">
                  <c:v>-11794.1</c:v>
                </c:pt>
                <c:pt idx="1078">
                  <c:v>-13336.4</c:v>
                </c:pt>
                <c:pt idx="1079">
                  <c:v>11199.4</c:v>
                </c:pt>
                <c:pt idx="1080">
                  <c:v>9806.5</c:v>
                </c:pt>
                <c:pt idx="1081">
                  <c:v>8236.66</c:v>
                </c:pt>
                <c:pt idx="1082">
                  <c:v>6424.39</c:v>
                </c:pt>
                <c:pt idx="1083">
                  <c:v>4396.68</c:v>
                </c:pt>
                <c:pt idx="1084">
                  <c:v>2275.3000000000002</c:v>
                </c:pt>
                <c:pt idx="1085">
                  <c:v>16.509899999999998</c:v>
                </c:pt>
                <c:pt idx="1086">
                  <c:v>-2227.27</c:v>
                </c:pt>
                <c:pt idx="1087">
                  <c:v>-4406.58</c:v>
                </c:pt>
                <c:pt idx="1088">
                  <c:v>-6354.58</c:v>
                </c:pt>
                <c:pt idx="1089">
                  <c:v>-8219.67</c:v>
                </c:pt>
                <c:pt idx="1090">
                  <c:v>-9812.91</c:v>
                </c:pt>
                <c:pt idx="1091">
                  <c:v>-11162.6</c:v>
                </c:pt>
                <c:pt idx="1092">
                  <c:v>9428.07</c:v>
                </c:pt>
                <c:pt idx="1093">
                  <c:v>8258.64</c:v>
                </c:pt>
                <c:pt idx="1094">
                  <c:v>6876.36</c:v>
                </c:pt>
                <c:pt idx="1095">
                  <c:v>5329.48</c:v>
                </c:pt>
                <c:pt idx="1096">
                  <c:v>3644.34</c:v>
                </c:pt>
                <c:pt idx="1097">
                  <c:v>1952.45</c:v>
                </c:pt>
                <c:pt idx="1098">
                  <c:v>-44.671399999999998</c:v>
                </c:pt>
                <c:pt idx="1099">
                  <c:v>-1813.91</c:v>
                </c:pt>
                <c:pt idx="1100">
                  <c:v>-3616.6</c:v>
                </c:pt>
                <c:pt idx="1101">
                  <c:v>-5339.36</c:v>
                </c:pt>
                <c:pt idx="1102">
                  <c:v>-6846.92</c:v>
                </c:pt>
                <c:pt idx="1103">
                  <c:v>-8252.25</c:v>
                </c:pt>
                <c:pt idx="1104">
                  <c:v>-9388.14</c:v>
                </c:pt>
                <c:pt idx="1105">
                  <c:v>7966.33</c:v>
                </c:pt>
                <c:pt idx="1106">
                  <c:v>6912.8</c:v>
                </c:pt>
                <c:pt idx="1107">
                  <c:v>5774.21</c:v>
                </c:pt>
                <c:pt idx="1108">
                  <c:v>4493.04</c:v>
                </c:pt>
                <c:pt idx="1109">
                  <c:v>3075.04</c:v>
                </c:pt>
                <c:pt idx="1110">
                  <c:v>1570.77</c:v>
                </c:pt>
                <c:pt idx="1111">
                  <c:v>30.482900000000001</c:v>
                </c:pt>
                <c:pt idx="1112">
                  <c:v>-1547.26</c:v>
                </c:pt>
                <c:pt idx="1113">
                  <c:v>-3052.07</c:v>
                </c:pt>
                <c:pt idx="1114">
                  <c:v>-4493.62</c:v>
                </c:pt>
                <c:pt idx="1115">
                  <c:v>-5775.01</c:v>
                </c:pt>
                <c:pt idx="1116">
                  <c:v>-6940.81</c:v>
                </c:pt>
                <c:pt idx="1117">
                  <c:v>-7948.67</c:v>
                </c:pt>
                <c:pt idx="1118">
                  <c:v>6768.56</c:v>
                </c:pt>
                <c:pt idx="1119">
                  <c:v>5911.19</c:v>
                </c:pt>
                <c:pt idx="1120">
                  <c:v>4896.03</c:v>
                </c:pt>
                <c:pt idx="1121">
                  <c:v>3789.92</c:v>
                </c:pt>
                <c:pt idx="1122">
                  <c:v>2556.85</c:v>
                </c:pt>
                <c:pt idx="1123">
                  <c:v>1330.72</c:v>
                </c:pt>
                <c:pt idx="1124">
                  <c:v>12.6502</c:v>
                </c:pt>
                <c:pt idx="1125">
                  <c:v>-1288.6600000000001</c:v>
                </c:pt>
                <c:pt idx="1126">
                  <c:v>-2553.37</c:v>
                </c:pt>
                <c:pt idx="1127">
                  <c:v>-3765.2</c:v>
                </c:pt>
                <c:pt idx="1128">
                  <c:v>-4877.8</c:v>
                </c:pt>
                <c:pt idx="1129">
                  <c:v>-5885.61</c:v>
                </c:pt>
                <c:pt idx="1130">
                  <c:v>-6739.82</c:v>
                </c:pt>
                <c:pt idx="1131">
                  <c:v>5784.16</c:v>
                </c:pt>
                <c:pt idx="1132">
                  <c:v>5007.53</c:v>
                </c:pt>
                <c:pt idx="1133">
                  <c:v>4155.8999999999996</c:v>
                </c:pt>
                <c:pt idx="1134">
                  <c:v>3213.98</c:v>
                </c:pt>
                <c:pt idx="1135">
                  <c:v>2196.67</c:v>
                </c:pt>
                <c:pt idx="1136">
                  <c:v>1115.97</c:v>
                </c:pt>
                <c:pt idx="1137">
                  <c:v>1.28087</c:v>
                </c:pt>
                <c:pt idx="1138">
                  <c:v>-1096.3699999999999</c:v>
                </c:pt>
                <c:pt idx="1139">
                  <c:v>-2160.21</c:v>
                </c:pt>
                <c:pt idx="1140">
                  <c:v>-3188.18</c:v>
                </c:pt>
                <c:pt idx="1141">
                  <c:v>-4152.1000000000004</c:v>
                </c:pt>
                <c:pt idx="1142">
                  <c:v>-5005.78</c:v>
                </c:pt>
                <c:pt idx="1143">
                  <c:v>-5759.16</c:v>
                </c:pt>
                <c:pt idx="1144">
                  <c:v>4960.84</c:v>
                </c:pt>
                <c:pt idx="1145">
                  <c:v>4288.8</c:v>
                </c:pt>
                <c:pt idx="1146">
                  <c:v>3543.98</c:v>
                </c:pt>
                <c:pt idx="1147">
                  <c:v>2740.24</c:v>
                </c:pt>
                <c:pt idx="1148">
                  <c:v>1853.89</c:v>
                </c:pt>
                <c:pt idx="1149">
                  <c:v>942.46199999999999</c:v>
                </c:pt>
                <c:pt idx="1150">
                  <c:v>5.3324100000000003</c:v>
                </c:pt>
                <c:pt idx="1151">
                  <c:v>-940.11900000000003</c:v>
                </c:pt>
                <c:pt idx="1152">
                  <c:v>-1851.45</c:v>
                </c:pt>
                <c:pt idx="1153">
                  <c:v>-2734.67</c:v>
                </c:pt>
                <c:pt idx="1154">
                  <c:v>-3547.48</c:v>
                </c:pt>
                <c:pt idx="1155">
                  <c:v>-4278.08</c:v>
                </c:pt>
                <c:pt idx="1156">
                  <c:v>-4942.8599999999997</c:v>
                </c:pt>
                <c:pt idx="1157">
                  <c:v>4270.8599999999997</c:v>
                </c:pt>
                <c:pt idx="1158">
                  <c:v>3685.19</c:v>
                </c:pt>
                <c:pt idx="1159">
                  <c:v>3042.73</c:v>
                </c:pt>
                <c:pt idx="1160">
                  <c:v>2333.86</c:v>
                </c:pt>
                <c:pt idx="1161">
                  <c:v>1595.57</c:v>
                </c:pt>
                <c:pt idx="1162">
                  <c:v>813.77499999999998</c:v>
                </c:pt>
                <c:pt idx="1163">
                  <c:v>3.3679999999999999</c:v>
                </c:pt>
                <c:pt idx="1164">
                  <c:v>-798.97400000000005</c:v>
                </c:pt>
                <c:pt idx="1165">
                  <c:v>-1577.57</c:v>
                </c:pt>
                <c:pt idx="1166">
                  <c:v>-2345.4</c:v>
                </c:pt>
                <c:pt idx="1167">
                  <c:v>-3036.1</c:v>
                </c:pt>
                <c:pt idx="1168">
                  <c:v>-3679.84</c:v>
                </c:pt>
                <c:pt idx="1169">
                  <c:v>-4260.1000000000004</c:v>
                </c:pt>
                <c:pt idx="1170">
                  <c:v>3692.03</c:v>
                </c:pt>
                <c:pt idx="1171">
                  <c:v>3188.31</c:v>
                </c:pt>
                <c:pt idx="1172">
                  <c:v>2621.2199999999998</c:v>
                </c:pt>
                <c:pt idx="1173">
                  <c:v>2014.17</c:v>
                </c:pt>
                <c:pt idx="1174">
                  <c:v>1365.54</c:v>
                </c:pt>
                <c:pt idx="1175">
                  <c:v>690.13199999999995</c:v>
                </c:pt>
                <c:pt idx="1176">
                  <c:v>-1.70367</c:v>
                </c:pt>
                <c:pt idx="1177">
                  <c:v>-681.49</c:v>
                </c:pt>
                <c:pt idx="1178">
                  <c:v>-1354.65</c:v>
                </c:pt>
                <c:pt idx="1179">
                  <c:v>-2009.8</c:v>
                </c:pt>
                <c:pt idx="1180">
                  <c:v>-2616.98</c:v>
                </c:pt>
                <c:pt idx="1181">
                  <c:v>-3183.17</c:v>
                </c:pt>
                <c:pt idx="1182">
                  <c:v>-3680.55</c:v>
                </c:pt>
                <c:pt idx="1183">
                  <c:v>3211.21</c:v>
                </c:pt>
                <c:pt idx="1184">
                  <c:v>2766.91</c:v>
                </c:pt>
                <c:pt idx="1185">
                  <c:v>2259.2399999999998</c:v>
                </c:pt>
                <c:pt idx="1186">
                  <c:v>1739.59</c:v>
                </c:pt>
                <c:pt idx="1187">
                  <c:v>1175.6500000000001</c:v>
                </c:pt>
                <c:pt idx="1188">
                  <c:v>595.39</c:v>
                </c:pt>
                <c:pt idx="1189">
                  <c:v>3.7242600000000001</c:v>
                </c:pt>
                <c:pt idx="1190">
                  <c:v>-592.41300000000001</c:v>
                </c:pt>
                <c:pt idx="1191">
                  <c:v>-1170.55</c:v>
                </c:pt>
                <c:pt idx="1192">
                  <c:v>-1738.63</c:v>
                </c:pt>
                <c:pt idx="1193">
                  <c:v>-2271.75</c:v>
                </c:pt>
                <c:pt idx="1194">
                  <c:v>-2757.3</c:v>
                </c:pt>
                <c:pt idx="1195">
                  <c:v>-3201.54</c:v>
                </c:pt>
                <c:pt idx="1196">
                  <c:v>2808.27</c:v>
                </c:pt>
                <c:pt idx="1197">
                  <c:v>2414.56</c:v>
                </c:pt>
                <c:pt idx="1198">
                  <c:v>1969.36</c:v>
                </c:pt>
                <c:pt idx="1199">
                  <c:v>1514.37</c:v>
                </c:pt>
                <c:pt idx="1200">
                  <c:v>1022.19</c:v>
                </c:pt>
                <c:pt idx="1201">
                  <c:v>510.39499999999998</c:v>
                </c:pt>
                <c:pt idx="1202">
                  <c:v>-2.2541600000000002</c:v>
                </c:pt>
                <c:pt idx="1203">
                  <c:v>-512.88900000000001</c:v>
                </c:pt>
                <c:pt idx="1204">
                  <c:v>-1024.27</c:v>
                </c:pt>
                <c:pt idx="1205">
                  <c:v>-1507.24</c:v>
                </c:pt>
                <c:pt idx="1206">
                  <c:v>-1975.63</c:v>
                </c:pt>
                <c:pt idx="1207">
                  <c:v>-2402.36</c:v>
                </c:pt>
                <c:pt idx="1208">
                  <c:v>-2794.65</c:v>
                </c:pt>
                <c:pt idx="1209">
                  <c:v>2459.9299999999998</c:v>
                </c:pt>
                <c:pt idx="1210">
                  <c:v>2103.2399999999998</c:v>
                </c:pt>
                <c:pt idx="1211">
                  <c:v>1722.8</c:v>
                </c:pt>
                <c:pt idx="1212">
                  <c:v>1317.93</c:v>
                </c:pt>
                <c:pt idx="1213">
                  <c:v>889.12599999999998</c:v>
                </c:pt>
                <c:pt idx="1214">
                  <c:v>448.01400000000001</c:v>
                </c:pt>
                <c:pt idx="1215">
                  <c:v>-1.6874199999999999</c:v>
                </c:pt>
                <c:pt idx="1216">
                  <c:v>-446.005</c:v>
                </c:pt>
                <c:pt idx="1217">
                  <c:v>-893.23800000000006</c:v>
                </c:pt>
                <c:pt idx="1218">
                  <c:v>-1313.88</c:v>
                </c:pt>
                <c:pt idx="1219">
                  <c:v>-1721.38</c:v>
                </c:pt>
                <c:pt idx="1220">
                  <c:v>-2097.34</c:v>
                </c:pt>
                <c:pt idx="1221">
                  <c:v>-2449.2199999999998</c:v>
                </c:pt>
                <c:pt idx="1222">
                  <c:v>2161.81</c:v>
                </c:pt>
                <c:pt idx="1223">
                  <c:v>1846.13</c:v>
                </c:pt>
                <c:pt idx="1224">
                  <c:v>1506.13</c:v>
                </c:pt>
                <c:pt idx="1225">
                  <c:v>1152.81</c:v>
                </c:pt>
                <c:pt idx="1226">
                  <c:v>780.17399999999998</c:v>
                </c:pt>
                <c:pt idx="1227">
                  <c:v>390.00799999999998</c:v>
                </c:pt>
                <c:pt idx="1228">
                  <c:v>1.32636</c:v>
                </c:pt>
                <c:pt idx="1229">
                  <c:v>-392.80500000000001</c:v>
                </c:pt>
                <c:pt idx="1230">
                  <c:v>-776.19</c:v>
                </c:pt>
                <c:pt idx="1231">
                  <c:v>-1152.3800000000001</c:v>
                </c:pt>
                <c:pt idx="1232">
                  <c:v>-1504.49</c:v>
                </c:pt>
                <c:pt idx="1233">
                  <c:v>-1843.9</c:v>
                </c:pt>
                <c:pt idx="1234">
                  <c:v>-2153.38</c:v>
                </c:pt>
                <c:pt idx="1235">
                  <c:v>1906.94</c:v>
                </c:pt>
                <c:pt idx="1236">
                  <c:v>1623.22</c:v>
                </c:pt>
                <c:pt idx="1237">
                  <c:v>1329.32</c:v>
                </c:pt>
                <c:pt idx="1238">
                  <c:v>1020.31</c:v>
                </c:pt>
                <c:pt idx="1239">
                  <c:v>682.03899999999999</c:v>
                </c:pt>
                <c:pt idx="1240">
                  <c:v>343.83699999999999</c:v>
                </c:pt>
                <c:pt idx="1241">
                  <c:v>-1.41578</c:v>
                </c:pt>
                <c:pt idx="1242">
                  <c:v>-344.97300000000001</c:v>
                </c:pt>
                <c:pt idx="1243">
                  <c:v>-683.77700000000004</c:v>
                </c:pt>
                <c:pt idx="1244">
                  <c:v>-1014.48</c:v>
                </c:pt>
                <c:pt idx="1245">
                  <c:v>-1327.91</c:v>
                </c:pt>
                <c:pt idx="1246">
                  <c:v>-1622.6</c:v>
                </c:pt>
                <c:pt idx="1247">
                  <c:v>-1900.25</c:v>
                </c:pt>
                <c:pt idx="1248">
                  <c:v>1683.71</c:v>
                </c:pt>
                <c:pt idx="1249">
                  <c:v>1439.69</c:v>
                </c:pt>
                <c:pt idx="1250">
                  <c:v>1173.6500000000001</c:v>
                </c:pt>
                <c:pt idx="1251">
                  <c:v>895.01400000000001</c:v>
                </c:pt>
                <c:pt idx="1252">
                  <c:v>605.4</c:v>
                </c:pt>
                <c:pt idx="1253">
                  <c:v>302.59699999999998</c:v>
                </c:pt>
                <c:pt idx="1254">
                  <c:v>1.4489000000000001</c:v>
                </c:pt>
                <c:pt idx="1255">
                  <c:v>-305.94499999999999</c:v>
                </c:pt>
                <c:pt idx="1256">
                  <c:v>-606.62699999999995</c:v>
                </c:pt>
                <c:pt idx="1257">
                  <c:v>-892.274</c:v>
                </c:pt>
                <c:pt idx="1258">
                  <c:v>-1173.8599999999999</c:v>
                </c:pt>
                <c:pt idx="1259">
                  <c:v>-1431.35</c:v>
                </c:pt>
                <c:pt idx="1260">
                  <c:v>-1680.44</c:v>
                </c:pt>
                <c:pt idx="1261">
                  <c:v>1493.89</c:v>
                </c:pt>
                <c:pt idx="1262">
                  <c:v>1270.78</c:v>
                </c:pt>
                <c:pt idx="1263">
                  <c:v>1039.32</c:v>
                </c:pt>
                <c:pt idx="1264">
                  <c:v>790.529</c:v>
                </c:pt>
                <c:pt idx="1265">
                  <c:v>533.91399999999999</c:v>
                </c:pt>
                <c:pt idx="1266">
                  <c:v>267.65800000000002</c:v>
                </c:pt>
                <c:pt idx="1267">
                  <c:v>-1.9600200000000001</c:v>
                </c:pt>
                <c:pt idx="1268">
                  <c:v>-269.21499999999997</c:v>
                </c:pt>
                <c:pt idx="1269">
                  <c:v>-534.83699999999999</c:v>
                </c:pt>
                <c:pt idx="1270">
                  <c:v>-788.471</c:v>
                </c:pt>
                <c:pt idx="1271">
                  <c:v>-1038.72</c:v>
                </c:pt>
                <c:pt idx="1272">
                  <c:v>-1271.9100000000001</c:v>
                </c:pt>
                <c:pt idx="1273">
                  <c:v>-1489.77</c:v>
                </c:pt>
                <c:pt idx="1274">
                  <c:v>1328.16</c:v>
                </c:pt>
                <c:pt idx="1275">
                  <c:v>1130.42</c:v>
                </c:pt>
                <c:pt idx="1276">
                  <c:v>921.59900000000005</c:v>
                </c:pt>
                <c:pt idx="1277">
                  <c:v>701.41700000000003</c:v>
                </c:pt>
                <c:pt idx="1278">
                  <c:v>474.13799999999998</c:v>
                </c:pt>
                <c:pt idx="1279">
                  <c:v>237.71</c:v>
                </c:pt>
                <c:pt idx="1280">
                  <c:v>-2.0613000000000001</c:v>
                </c:pt>
                <c:pt idx="1281">
                  <c:v>-238.17400000000001</c:v>
                </c:pt>
                <c:pt idx="1282">
                  <c:v>-473.49099999999999</c:v>
                </c:pt>
                <c:pt idx="1283">
                  <c:v>-703.44600000000003</c:v>
                </c:pt>
                <c:pt idx="1284">
                  <c:v>-922.56299999999999</c:v>
                </c:pt>
                <c:pt idx="1285">
                  <c:v>-1129.3399999999999</c:v>
                </c:pt>
                <c:pt idx="1286">
                  <c:v>-1322.86</c:v>
                </c:pt>
                <c:pt idx="1287">
                  <c:v>1183.3</c:v>
                </c:pt>
                <c:pt idx="1288">
                  <c:v>1007.54</c:v>
                </c:pt>
                <c:pt idx="1289">
                  <c:v>819.505</c:v>
                </c:pt>
                <c:pt idx="1290">
                  <c:v>624.59799999999996</c:v>
                </c:pt>
                <c:pt idx="1291">
                  <c:v>421.14800000000002</c:v>
                </c:pt>
                <c:pt idx="1292">
                  <c:v>211.517</c:v>
                </c:pt>
                <c:pt idx="1293">
                  <c:v>0.47398299999999999</c:v>
                </c:pt>
                <c:pt idx="1294">
                  <c:v>-213.09399999999999</c:v>
                </c:pt>
                <c:pt idx="1295">
                  <c:v>-422.22800000000001</c:v>
                </c:pt>
                <c:pt idx="1296">
                  <c:v>-623.71299999999997</c:v>
                </c:pt>
                <c:pt idx="1297">
                  <c:v>-821.78300000000002</c:v>
                </c:pt>
                <c:pt idx="1298">
                  <c:v>-1005.01</c:v>
                </c:pt>
                <c:pt idx="1299">
                  <c:v>-1178.46</c:v>
                </c:pt>
                <c:pt idx="1300">
                  <c:v>1056.76</c:v>
                </c:pt>
                <c:pt idx="1301">
                  <c:v>896.01599999999996</c:v>
                </c:pt>
                <c:pt idx="1302">
                  <c:v>732.09299999999996</c:v>
                </c:pt>
                <c:pt idx="1303">
                  <c:v>557.53399999999999</c:v>
                </c:pt>
                <c:pt idx="1304">
                  <c:v>373.62700000000001</c:v>
                </c:pt>
                <c:pt idx="1305">
                  <c:v>186.446</c:v>
                </c:pt>
                <c:pt idx="1306">
                  <c:v>-0.84075200000000005</c:v>
                </c:pt>
                <c:pt idx="1307">
                  <c:v>-189.636</c:v>
                </c:pt>
                <c:pt idx="1308">
                  <c:v>-375.92899999999997</c:v>
                </c:pt>
                <c:pt idx="1309">
                  <c:v>-557.30100000000004</c:v>
                </c:pt>
                <c:pt idx="1310">
                  <c:v>-731.56200000000001</c:v>
                </c:pt>
                <c:pt idx="1311">
                  <c:v>-896.37300000000005</c:v>
                </c:pt>
                <c:pt idx="1312">
                  <c:v>-1049.8699999999999</c:v>
                </c:pt>
                <c:pt idx="1313">
                  <c:v>945.02599999999995</c:v>
                </c:pt>
                <c:pt idx="1314">
                  <c:v>803.83900000000006</c:v>
                </c:pt>
                <c:pt idx="1315">
                  <c:v>653.91899999999998</c:v>
                </c:pt>
                <c:pt idx="1316">
                  <c:v>498.15699999999998</c:v>
                </c:pt>
                <c:pt idx="1317">
                  <c:v>335.12400000000002</c:v>
                </c:pt>
                <c:pt idx="1318">
                  <c:v>167.87799999999999</c:v>
                </c:pt>
                <c:pt idx="1319">
                  <c:v>-0.38448500000000002</c:v>
                </c:pt>
                <c:pt idx="1320">
                  <c:v>-171.685</c:v>
                </c:pt>
                <c:pt idx="1321">
                  <c:v>-334.22899999999998</c:v>
                </c:pt>
                <c:pt idx="1322">
                  <c:v>-497.52100000000002</c:v>
                </c:pt>
                <c:pt idx="1323">
                  <c:v>-652.87300000000005</c:v>
                </c:pt>
                <c:pt idx="1324">
                  <c:v>-801.53800000000001</c:v>
                </c:pt>
                <c:pt idx="1325">
                  <c:v>-939.27700000000004</c:v>
                </c:pt>
                <c:pt idx="1326">
                  <c:v>845.1</c:v>
                </c:pt>
                <c:pt idx="1327">
                  <c:v>716.01599999999996</c:v>
                </c:pt>
                <c:pt idx="1328">
                  <c:v>585.80600000000004</c:v>
                </c:pt>
                <c:pt idx="1329">
                  <c:v>445.19400000000002</c:v>
                </c:pt>
                <c:pt idx="1330">
                  <c:v>300.83999999999997</c:v>
                </c:pt>
                <c:pt idx="1331">
                  <c:v>150.71700000000001</c:v>
                </c:pt>
                <c:pt idx="1332">
                  <c:v>0.34503</c:v>
                </c:pt>
                <c:pt idx="1333">
                  <c:v>-150.553</c:v>
                </c:pt>
                <c:pt idx="1334">
                  <c:v>-300.06400000000002</c:v>
                </c:pt>
                <c:pt idx="1335">
                  <c:v>-444.29199999999997</c:v>
                </c:pt>
                <c:pt idx="1336">
                  <c:v>-583.58000000000004</c:v>
                </c:pt>
                <c:pt idx="1337">
                  <c:v>-716.45</c:v>
                </c:pt>
                <c:pt idx="1338">
                  <c:v>-841.50099999999998</c:v>
                </c:pt>
                <c:pt idx="1339">
                  <c:v>755.10699999999997</c:v>
                </c:pt>
                <c:pt idx="1340">
                  <c:v>643.64599999999996</c:v>
                </c:pt>
                <c:pt idx="1341">
                  <c:v>523.64300000000003</c:v>
                </c:pt>
                <c:pt idx="1342">
                  <c:v>398.34699999999998</c:v>
                </c:pt>
                <c:pt idx="1343">
                  <c:v>268.79199999999997</c:v>
                </c:pt>
                <c:pt idx="1344">
                  <c:v>135.696</c:v>
                </c:pt>
                <c:pt idx="1345">
                  <c:v>3.4858199999999999E-2</c:v>
                </c:pt>
                <c:pt idx="1346">
                  <c:v>-134.214</c:v>
                </c:pt>
                <c:pt idx="1347">
                  <c:v>-267.72300000000001</c:v>
                </c:pt>
                <c:pt idx="1348">
                  <c:v>-396.40300000000002</c:v>
                </c:pt>
                <c:pt idx="1349">
                  <c:v>-520.36199999999997</c:v>
                </c:pt>
                <c:pt idx="1350">
                  <c:v>-641.03399999999999</c:v>
                </c:pt>
                <c:pt idx="1351">
                  <c:v>-752.30499999999995</c:v>
                </c:pt>
                <c:pt idx="1352">
                  <c:v>674.73800000000006</c:v>
                </c:pt>
                <c:pt idx="1353">
                  <c:v>573.27599999999995</c:v>
                </c:pt>
                <c:pt idx="1354">
                  <c:v>466.00599999999997</c:v>
                </c:pt>
                <c:pt idx="1355">
                  <c:v>355.89</c:v>
                </c:pt>
                <c:pt idx="1356">
                  <c:v>240.197</c:v>
                </c:pt>
                <c:pt idx="1357">
                  <c:v>121.94199999999999</c:v>
                </c:pt>
                <c:pt idx="1358">
                  <c:v>1.7497</c:v>
                </c:pt>
                <c:pt idx="1359">
                  <c:v>-119.306</c:v>
                </c:pt>
                <c:pt idx="1360">
                  <c:v>-238.16200000000001</c:v>
                </c:pt>
                <c:pt idx="1361">
                  <c:v>-353.93099999999998</c:v>
                </c:pt>
                <c:pt idx="1362">
                  <c:v>-465.45</c:v>
                </c:pt>
                <c:pt idx="1363">
                  <c:v>-571.83299999999997</c:v>
                </c:pt>
                <c:pt idx="1364">
                  <c:v>-672.48900000000003</c:v>
                </c:pt>
                <c:pt idx="1365">
                  <c:v>599.35599999999999</c:v>
                </c:pt>
                <c:pt idx="1366">
                  <c:v>510.88600000000002</c:v>
                </c:pt>
                <c:pt idx="1367">
                  <c:v>415.149</c:v>
                </c:pt>
                <c:pt idx="1368">
                  <c:v>317.27699999999999</c:v>
                </c:pt>
                <c:pt idx="1369">
                  <c:v>214.886</c:v>
                </c:pt>
                <c:pt idx="1370">
                  <c:v>108.764</c:v>
                </c:pt>
                <c:pt idx="1371">
                  <c:v>3.5639400000000001</c:v>
                </c:pt>
                <c:pt idx="1372">
                  <c:v>-103.99</c:v>
                </c:pt>
                <c:pt idx="1373">
                  <c:v>-209.94</c:v>
                </c:pt>
                <c:pt idx="1374">
                  <c:v>-314.291</c:v>
                </c:pt>
                <c:pt idx="1375">
                  <c:v>-413.44200000000001</c:v>
                </c:pt>
                <c:pt idx="1376">
                  <c:v>-510.50799999999998</c:v>
                </c:pt>
                <c:pt idx="1377">
                  <c:v>-600.27700000000004</c:v>
                </c:pt>
                <c:pt idx="1378">
                  <c:v>530.57600000000002</c:v>
                </c:pt>
                <c:pt idx="1379">
                  <c:v>453.14100000000002</c:v>
                </c:pt>
                <c:pt idx="1380">
                  <c:v>367.976</c:v>
                </c:pt>
                <c:pt idx="1381">
                  <c:v>281.476</c:v>
                </c:pt>
                <c:pt idx="1382">
                  <c:v>190.929</c:v>
                </c:pt>
                <c:pt idx="1383">
                  <c:v>97.693200000000004</c:v>
                </c:pt>
                <c:pt idx="1384">
                  <c:v>3.8450000000000002</c:v>
                </c:pt>
                <c:pt idx="1385">
                  <c:v>-89.499399999999994</c:v>
                </c:pt>
                <c:pt idx="1386">
                  <c:v>-182.78800000000001</c:v>
                </c:pt>
                <c:pt idx="1387">
                  <c:v>-275.791</c:v>
                </c:pt>
                <c:pt idx="1388">
                  <c:v>-364.25400000000002</c:v>
                </c:pt>
                <c:pt idx="1389">
                  <c:v>-454.49099999999999</c:v>
                </c:pt>
                <c:pt idx="1390">
                  <c:v>-533.77200000000005</c:v>
                </c:pt>
                <c:pt idx="1391">
                  <c:v>467.65499999999997</c:v>
                </c:pt>
                <c:pt idx="1392">
                  <c:v>402.31400000000002</c:v>
                </c:pt>
                <c:pt idx="1393">
                  <c:v>324.3</c:v>
                </c:pt>
                <c:pt idx="1394">
                  <c:v>247.666</c:v>
                </c:pt>
                <c:pt idx="1395">
                  <c:v>167.01499999999999</c:v>
                </c:pt>
                <c:pt idx="1396">
                  <c:v>86.021600000000007</c:v>
                </c:pt>
                <c:pt idx="1397">
                  <c:v>5.6539000000000001</c:v>
                </c:pt>
                <c:pt idx="1398">
                  <c:v>-76.581500000000005</c:v>
                </c:pt>
                <c:pt idx="1399">
                  <c:v>-160.476</c:v>
                </c:pt>
                <c:pt idx="1400">
                  <c:v>-241.87799999999999</c:v>
                </c:pt>
                <c:pt idx="1401">
                  <c:v>-322.42700000000002</c:v>
                </c:pt>
                <c:pt idx="1402">
                  <c:v>-401.24700000000001</c:v>
                </c:pt>
                <c:pt idx="1403">
                  <c:v>-473.03899999999999</c:v>
                </c:pt>
                <c:pt idx="1404">
                  <c:v>413.79399999999998</c:v>
                </c:pt>
                <c:pt idx="1405">
                  <c:v>354.56599999999997</c:v>
                </c:pt>
                <c:pt idx="1406">
                  <c:v>286.22699999999998</c:v>
                </c:pt>
                <c:pt idx="1407">
                  <c:v>220.916</c:v>
                </c:pt>
                <c:pt idx="1408">
                  <c:v>147.07</c:v>
                </c:pt>
                <c:pt idx="1409">
                  <c:v>79.047200000000004</c:v>
                </c:pt>
                <c:pt idx="1410">
                  <c:v>7.39628</c:v>
                </c:pt>
                <c:pt idx="1411">
                  <c:v>-67.462800000000001</c:v>
                </c:pt>
                <c:pt idx="1412">
                  <c:v>-139.06800000000001</c:v>
                </c:pt>
                <c:pt idx="1413">
                  <c:v>-208.84800000000001</c:v>
                </c:pt>
                <c:pt idx="1414">
                  <c:v>-280.75200000000001</c:v>
                </c:pt>
                <c:pt idx="1415">
                  <c:v>-357.86200000000002</c:v>
                </c:pt>
                <c:pt idx="1416">
                  <c:v>-417.02300000000002</c:v>
                </c:pt>
                <c:pt idx="1417">
                  <c:v>355.46</c:v>
                </c:pt>
                <c:pt idx="1418">
                  <c:v>312.06400000000002</c:v>
                </c:pt>
                <c:pt idx="1419">
                  <c:v>252.15600000000001</c:v>
                </c:pt>
                <c:pt idx="1420">
                  <c:v>189.73500000000001</c:v>
                </c:pt>
                <c:pt idx="1421">
                  <c:v>126.459</c:v>
                </c:pt>
                <c:pt idx="1422">
                  <c:v>75.3292</c:v>
                </c:pt>
                <c:pt idx="1423">
                  <c:v>3.8716699999999999</c:v>
                </c:pt>
                <c:pt idx="1424">
                  <c:v>-55.871499999999997</c:v>
                </c:pt>
                <c:pt idx="1425">
                  <c:v>-118.898</c:v>
                </c:pt>
                <c:pt idx="1426">
                  <c:v>-185.87700000000001</c:v>
                </c:pt>
                <c:pt idx="1427">
                  <c:v>-246.297</c:v>
                </c:pt>
                <c:pt idx="1428">
                  <c:v>-315.12299999999999</c:v>
                </c:pt>
                <c:pt idx="1429">
                  <c:v>-369.26299999999998</c:v>
                </c:pt>
                <c:pt idx="1430">
                  <c:v>319.20100000000002</c:v>
                </c:pt>
                <c:pt idx="1431">
                  <c:v>277.00200000000001</c:v>
                </c:pt>
                <c:pt idx="1432">
                  <c:v>221.12799999999999</c:v>
                </c:pt>
                <c:pt idx="1433">
                  <c:v>164.114</c:v>
                </c:pt>
                <c:pt idx="1434">
                  <c:v>118.08199999999999</c:v>
                </c:pt>
                <c:pt idx="1435">
                  <c:v>60.338900000000002</c:v>
                </c:pt>
                <c:pt idx="1436">
                  <c:v>5.9153099999999998</c:v>
                </c:pt>
                <c:pt idx="1437">
                  <c:v>-44.6128</c:v>
                </c:pt>
                <c:pt idx="1438">
                  <c:v>-100.41</c:v>
                </c:pt>
                <c:pt idx="1439">
                  <c:v>-161.41800000000001</c:v>
                </c:pt>
                <c:pt idx="1440">
                  <c:v>-220.75</c:v>
                </c:pt>
                <c:pt idx="1441">
                  <c:v>-282.661</c:v>
                </c:pt>
                <c:pt idx="1442">
                  <c:v>-325.238</c:v>
                </c:pt>
                <c:pt idx="1443">
                  <c:v>286.62</c:v>
                </c:pt>
                <c:pt idx="1444">
                  <c:v>244.77099999999999</c:v>
                </c:pt>
                <c:pt idx="1445">
                  <c:v>193.88499999999999</c:v>
                </c:pt>
                <c:pt idx="1446">
                  <c:v>149.946</c:v>
                </c:pt>
                <c:pt idx="1447">
                  <c:v>95.4054</c:v>
                </c:pt>
                <c:pt idx="1448">
                  <c:v>51.818199999999997</c:v>
                </c:pt>
                <c:pt idx="1449">
                  <c:v>6.6467700000000001</c:v>
                </c:pt>
                <c:pt idx="1450">
                  <c:v>-41.209400000000002</c:v>
                </c:pt>
                <c:pt idx="1451">
                  <c:v>-91.715999999999994</c:v>
                </c:pt>
                <c:pt idx="1452">
                  <c:v>-143.399</c:v>
                </c:pt>
                <c:pt idx="1453">
                  <c:v>-195.357</c:v>
                </c:pt>
                <c:pt idx="1454">
                  <c:v>-246.71899999999999</c:v>
                </c:pt>
                <c:pt idx="1455">
                  <c:v>-288.012</c:v>
                </c:pt>
                <c:pt idx="1456">
                  <c:v>250.428</c:v>
                </c:pt>
                <c:pt idx="1457">
                  <c:v>219.48</c:v>
                </c:pt>
                <c:pt idx="1458">
                  <c:v>173.55199999999999</c:v>
                </c:pt>
                <c:pt idx="1459">
                  <c:v>132.19399999999999</c:v>
                </c:pt>
                <c:pt idx="1460">
                  <c:v>83.258200000000002</c:v>
                </c:pt>
                <c:pt idx="1461">
                  <c:v>46.419800000000002</c:v>
                </c:pt>
                <c:pt idx="1462">
                  <c:v>3.3669600000000002</c:v>
                </c:pt>
                <c:pt idx="1463">
                  <c:v>-38.384399999999999</c:v>
                </c:pt>
                <c:pt idx="1464">
                  <c:v>-79.887500000000003</c:v>
                </c:pt>
                <c:pt idx="1465">
                  <c:v>-126.17700000000001</c:v>
                </c:pt>
                <c:pt idx="1466">
                  <c:v>-169.726</c:v>
                </c:pt>
                <c:pt idx="1467">
                  <c:v>-220.357</c:v>
                </c:pt>
                <c:pt idx="1468">
                  <c:v>-256.23599999999999</c:v>
                </c:pt>
                <c:pt idx="1469">
                  <c:v>230.55699999999999</c:v>
                </c:pt>
                <c:pt idx="1470">
                  <c:v>202.274</c:v>
                </c:pt>
                <c:pt idx="1471">
                  <c:v>160.30000000000001</c:v>
                </c:pt>
                <c:pt idx="1472">
                  <c:v>116.97799999999999</c:v>
                </c:pt>
                <c:pt idx="1473">
                  <c:v>78.287999999999997</c:v>
                </c:pt>
                <c:pt idx="1474">
                  <c:v>43.276499999999999</c:v>
                </c:pt>
                <c:pt idx="1475">
                  <c:v>6.0204899999999997</c:v>
                </c:pt>
                <c:pt idx="1476">
                  <c:v>-32.7774</c:v>
                </c:pt>
                <c:pt idx="1477">
                  <c:v>-78.014700000000005</c:v>
                </c:pt>
                <c:pt idx="1478">
                  <c:v>-114.274</c:v>
                </c:pt>
                <c:pt idx="1479">
                  <c:v>-151.07900000000001</c:v>
                </c:pt>
                <c:pt idx="1480">
                  <c:v>-200.089</c:v>
                </c:pt>
                <c:pt idx="1481">
                  <c:v>-237.23400000000001</c:v>
                </c:pt>
                <c:pt idx="1482">
                  <c:v>214.50200000000001</c:v>
                </c:pt>
                <c:pt idx="1483">
                  <c:v>184.30500000000001</c:v>
                </c:pt>
                <c:pt idx="1484">
                  <c:v>144.208</c:v>
                </c:pt>
                <c:pt idx="1485">
                  <c:v>107.53</c:v>
                </c:pt>
                <c:pt idx="1486">
                  <c:v>74.907499999999999</c:v>
                </c:pt>
                <c:pt idx="1487">
                  <c:v>35.386800000000001</c:v>
                </c:pt>
                <c:pt idx="1488">
                  <c:v>0.64000800000000002</c:v>
                </c:pt>
                <c:pt idx="1489">
                  <c:v>-31.635999999999999</c:v>
                </c:pt>
                <c:pt idx="1490">
                  <c:v>-69.683300000000003</c:v>
                </c:pt>
                <c:pt idx="1491">
                  <c:v>-104.465</c:v>
                </c:pt>
                <c:pt idx="1492">
                  <c:v>-141.398</c:v>
                </c:pt>
                <c:pt idx="1493">
                  <c:v>-180.78</c:v>
                </c:pt>
                <c:pt idx="1494">
                  <c:v>-216.32400000000001</c:v>
                </c:pt>
                <c:pt idx="1495">
                  <c:v>202.11500000000001</c:v>
                </c:pt>
                <c:pt idx="1496">
                  <c:v>173.18</c:v>
                </c:pt>
                <c:pt idx="1497">
                  <c:v>135.58699999999999</c:v>
                </c:pt>
                <c:pt idx="1498">
                  <c:v>101.40600000000001</c:v>
                </c:pt>
                <c:pt idx="1499">
                  <c:v>68.051599999999993</c:v>
                </c:pt>
                <c:pt idx="1500">
                  <c:v>33.131500000000003</c:v>
                </c:pt>
                <c:pt idx="1501">
                  <c:v>3.33792</c:v>
                </c:pt>
                <c:pt idx="1502">
                  <c:v>-30.6448</c:v>
                </c:pt>
                <c:pt idx="1503">
                  <c:v>-63.842700000000001</c:v>
                </c:pt>
                <c:pt idx="1504">
                  <c:v>-99.185000000000002</c:v>
                </c:pt>
                <c:pt idx="1505">
                  <c:v>-133.23599999999999</c:v>
                </c:pt>
                <c:pt idx="1506">
                  <c:v>-172.14500000000001</c:v>
                </c:pt>
                <c:pt idx="1507">
                  <c:v>-201.90100000000001</c:v>
                </c:pt>
                <c:pt idx="1508">
                  <c:v>191.328</c:v>
                </c:pt>
                <c:pt idx="1509">
                  <c:v>162.91900000000001</c:v>
                </c:pt>
                <c:pt idx="1510">
                  <c:v>129.208</c:v>
                </c:pt>
                <c:pt idx="1511">
                  <c:v>97.093999999999994</c:v>
                </c:pt>
                <c:pt idx="1512">
                  <c:v>63.073799999999999</c:v>
                </c:pt>
                <c:pt idx="1513">
                  <c:v>32.502800000000001</c:v>
                </c:pt>
                <c:pt idx="1514">
                  <c:v>0.97269300000000003</c:v>
                </c:pt>
                <c:pt idx="1515">
                  <c:v>-29.5334</c:v>
                </c:pt>
                <c:pt idx="1516">
                  <c:v>-60.113900000000001</c:v>
                </c:pt>
                <c:pt idx="1517">
                  <c:v>-93.483099999999993</c:v>
                </c:pt>
                <c:pt idx="1518">
                  <c:v>-125.081</c:v>
                </c:pt>
                <c:pt idx="1519">
                  <c:v>-160.75200000000001</c:v>
                </c:pt>
                <c:pt idx="1520">
                  <c:v>-190.53399999999999</c:v>
                </c:pt>
                <c:pt idx="1521">
                  <c:v>182.16300000000001</c:v>
                </c:pt>
                <c:pt idx="1522">
                  <c:v>154.22399999999999</c:v>
                </c:pt>
                <c:pt idx="1523">
                  <c:v>122.86799999999999</c:v>
                </c:pt>
                <c:pt idx="1524">
                  <c:v>91.799099999999996</c:v>
                </c:pt>
                <c:pt idx="1525">
                  <c:v>61.012799999999999</c:v>
                </c:pt>
                <c:pt idx="1526">
                  <c:v>30.6907</c:v>
                </c:pt>
                <c:pt idx="1527">
                  <c:v>1.8866799999999999</c:v>
                </c:pt>
                <c:pt idx="1528">
                  <c:v>-28.776700000000002</c:v>
                </c:pt>
                <c:pt idx="1529">
                  <c:v>-58.702500000000001</c:v>
                </c:pt>
                <c:pt idx="1530">
                  <c:v>-89.151499999999999</c:v>
                </c:pt>
                <c:pt idx="1531">
                  <c:v>-120.23</c:v>
                </c:pt>
                <c:pt idx="1532">
                  <c:v>-152.27500000000001</c:v>
                </c:pt>
                <c:pt idx="1533">
                  <c:v>-180.268</c:v>
                </c:pt>
                <c:pt idx="1534">
                  <c:v>173.72800000000001</c:v>
                </c:pt>
                <c:pt idx="1535">
                  <c:v>146.202</c:v>
                </c:pt>
                <c:pt idx="1536">
                  <c:v>117.42</c:v>
                </c:pt>
                <c:pt idx="1537">
                  <c:v>87.849599999999995</c:v>
                </c:pt>
                <c:pt idx="1538">
                  <c:v>59.276699999999998</c:v>
                </c:pt>
                <c:pt idx="1539">
                  <c:v>30.0397</c:v>
                </c:pt>
                <c:pt idx="1540">
                  <c:v>1.2081500000000001</c:v>
                </c:pt>
                <c:pt idx="1541">
                  <c:v>-27.244199999999999</c:v>
                </c:pt>
                <c:pt idx="1542">
                  <c:v>-56.404299999999999</c:v>
                </c:pt>
                <c:pt idx="1543">
                  <c:v>-85.133300000000006</c:v>
                </c:pt>
                <c:pt idx="1544">
                  <c:v>-114.584</c:v>
                </c:pt>
                <c:pt idx="1545">
                  <c:v>-144.773</c:v>
                </c:pt>
                <c:pt idx="1546">
                  <c:v>-172.20599999999999</c:v>
                </c:pt>
                <c:pt idx="1547">
                  <c:v>165.297</c:v>
                </c:pt>
                <c:pt idx="1548">
                  <c:v>139.035</c:v>
                </c:pt>
                <c:pt idx="1549">
                  <c:v>111.864</c:v>
                </c:pt>
                <c:pt idx="1550">
                  <c:v>84.4816</c:v>
                </c:pt>
                <c:pt idx="1551">
                  <c:v>56.836300000000001</c:v>
                </c:pt>
                <c:pt idx="1552">
                  <c:v>29.079799999999999</c:v>
                </c:pt>
                <c:pt idx="1553">
                  <c:v>2.0819100000000001</c:v>
                </c:pt>
                <c:pt idx="1554">
                  <c:v>-25.6617</c:v>
                </c:pt>
                <c:pt idx="1555">
                  <c:v>-53.460599999999999</c:v>
                </c:pt>
                <c:pt idx="1556">
                  <c:v>-81.411500000000004</c:v>
                </c:pt>
                <c:pt idx="1557">
                  <c:v>-109.70099999999999</c:v>
                </c:pt>
                <c:pt idx="1558">
                  <c:v>-137.648</c:v>
                </c:pt>
                <c:pt idx="1559">
                  <c:v>-165.07300000000001</c:v>
                </c:pt>
                <c:pt idx="1560">
                  <c:v>157.41</c:v>
                </c:pt>
                <c:pt idx="1561">
                  <c:v>132.46199999999999</c:v>
                </c:pt>
                <c:pt idx="1562">
                  <c:v>106.953</c:v>
                </c:pt>
                <c:pt idx="1563">
                  <c:v>81.078500000000005</c:v>
                </c:pt>
                <c:pt idx="1564">
                  <c:v>54.899299999999997</c:v>
                </c:pt>
                <c:pt idx="1565">
                  <c:v>28.4696</c:v>
                </c:pt>
                <c:pt idx="1566">
                  <c:v>2.1845500000000002</c:v>
                </c:pt>
                <c:pt idx="1567">
                  <c:v>-24.230899999999998</c:v>
                </c:pt>
                <c:pt idx="1568">
                  <c:v>-50.902200000000001</c:v>
                </c:pt>
                <c:pt idx="1569">
                  <c:v>-77.866200000000006</c:v>
                </c:pt>
                <c:pt idx="1570">
                  <c:v>-104.828</c:v>
                </c:pt>
                <c:pt idx="1571">
                  <c:v>-131.34299999999999</c:v>
                </c:pt>
                <c:pt idx="1572">
                  <c:v>-158.684</c:v>
                </c:pt>
                <c:pt idx="1573">
                  <c:v>150.06800000000001</c:v>
                </c:pt>
                <c:pt idx="1574">
                  <c:v>126.172</c:v>
                </c:pt>
                <c:pt idx="1575">
                  <c:v>102.395</c:v>
                </c:pt>
                <c:pt idx="1576">
                  <c:v>77.967100000000002</c:v>
                </c:pt>
                <c:pt idx="1577">
                  <c:v>52.908700000000003</c:v>
                </c:pt>
                <c:pt idx="1578">
                  <c:v>28.201799999999999</c:v>
                </c:pt>
                <c:pt idx="1579">
                  <c:v>2.77711</c:v>
                </c:pt>
                <c:pt idx="1580">
                  <c:v>-22.8293</c:v>
                </c:pt>
                <c:pt idx="1581">
                  <c:v>-48.581000000000003</c:v>
                </c:pt>
                <c:pt idx="1582">
                  <c:v>-74.266300000000001</c:v>
                </c:pt>
                <c:pt idx="1583">
                  <c:v>-100.196</c:v>
                </c:pt>
                <c:pt idx="1584">
                  <c:v>-125.23099999999999</c:v>
                </c:pt>
                <c:pt idx="1585">
                  <c:v>-151.684</c:v>
                </c:pt>
                <c:pt idx="1586">
                  <c:v>144.07499999999999</c:v>
                </c:pt>
                <c:pt idx="1587">
                  <c:v>120.221</c:v>
                </c:pt>
                <c:pt idx="1588">
                  <c:v>97.856800000000007</c:v>
                </c:pt>
                <c:pt idx="1589">
                  <c:v>74.7119</c:v>
                </c:pt>
                <c:pt idx="1590">
                  <c:v>51.412999999999997</c:v>
                </c:pt>
                <c:pt idx="1591">
                  <c:v>27.0473</c:v>
                </c:pt>
                <c:pt idx="1592">
                  <c:v>3.1690200000000002</c:v>
                </c:pt>
                <c:pt idx="1593">
                  <c:v>-21.4161</c:v>
                </c:pt>
                <c:pt idx="1594">
                  <c:v>-46.3874</c:v>
                </c:pt>
                <c:pt idx="1595">
                  <c:v>-71.544700000000006</c:v>
                </c:pt>
                <c:pt idx="1596">
                  <c:v>-95.784899999999993</c:v>
                </c:pt>
                <c:pt idx="1597">
                  <c:v>-119.51900000000001</c:v>
                </c:pt>
                <c:pt idx="1598">
                  <c:v>-145.602</c:v>
                </c:pt>
                <c:pt idx="1599">
                  <c:v>137.72900000000001</c:v>
                </c:pt>
                <c:pt idx="1600">
                  <c:v>115.459</c:v>
                </c:pt>
                <c:pt idx="1601">
                  <c:v>94.239000000000004</c:v>
                </c:pt>
                <c:pt idx="1602">
                  <c:v>72.179500000000004</c:v>
                </c:pt>
                <c:pt idx="1603">
                  <c:v>49.698500000000003</c:v>
                </c:pt>
                <c:pt idx="1604">
                  <c:v>26.560700000000001</c:v>
                </c:pt>
                <c:pt idx="1605">
                  <c:v>2.6409600000000002</c:v>
                </c:pt>
                <c:pt idx="1606">
                  <c:v>-21.1572</c:v>
                </c:pt>
                <c:pt idx="1607">
                  <c:v>-44.287599999999998</c:v>
                </c:pt>
                <c:pt idx="1608">
                  <c:v>-68.480199999999996</c:v>
                </c:pt>
                <c:pt idx="1609">
                  <c:v>-92.764700000000005</c:v>
                </c:pt>
                <c:pt idx="1610">
                  <c:v>-114.60899999999999</c:v>
                </c:pt>
                <c:pt idx="1611">
                  <c:v>-140.059</c:v>
                </c:pt>
                <c:pt idx="1612">
                  <c:v>135.14699999999999</c:v>
                </c:pt>
                <c:pt idx="1613">
                  <c:v>110.889</c:v>
                </c:pt>
                <c:pt idx="1614">
                  <c:v>90.776899999999998</c:v>
                </c:pt>
                <c:pt idx="1615">
                  <c:v>69.626300000000001</c:v>
                </c:pt>
                <c:pt idx="1616">
                  <c:v>47.513399999999997</c:v>
                </c:pt>
                <c:pt idx="1617">
                  <c:v>25.741599999999998</c:v>
                </c:pt>
                <c:pt idx="1618">
                  <c:v>2.9502100000000002</c:v>
                </c:pt>
                <c:pt idx="1619">
                  <c:v>-20.530100000000001</c:v>
                </c:pt>
                <c:pt idx="1620">
                  <c:v>-42.822699999999998</c:v>
                </c:pt>
                <c:pt idx="1621">
                  <c:v>-65.485399999999998</c:v>
                </c:pt>
                <c:pt idx="1622">
                  <c:v>-89.457499999999996</c:v>
                </c:pt>
                <c:pt idx="1623">
                  <c:v>-109.857</c:v>
                </c:pt>
                <c:pt idx="1624">
                  <c:v>-135.428</c:v>
                </c:pt>
                <c:pt idx="1625">
                  <c:v>128.69499999999999</c:v>
                </c:pt>
                <c:pt idx="1626">
                  <c:v>106.601</c:v>
                </c:pt>
                <c:pt idx="1627">
                  <c:v>87.437299999999993</c:v>
                </c:pt>
                <c:pt idx="1628">
                  <c:v>66.700299999999999</c:v>
                </c:pt>
                <c:pt idx="1629">
                  <c:v>46.279899999999998</c:v>
                </c:pt>
                <c:pt idx="1630">
                  <c:v>24.9192</c:v>
                </c:pt>
                <c:pt idx="1631">
                  <c:v>1.1268199999999999</c:v>
                </c:pt>
                <c:pt idx="1632">
                  <c:v>-19.502800000000001</c:v>
                </c:pt>
                <c:pt idx="1633">
                  <c:v>-41.282800000000002</c:v>
                </c:pt>
                <c:pt idx="1634">
                  <c:v>-63.548400000000001</c:v>
                </c:pt>
                <c:pt idx="1635">
                  <c:v>-85.811099999999996</c:v>
                </c:pt>
                <c:pt idx="1636">
                  <c:v>-105.691</c:v>
                </c:pt>
                <c:pt idx="1637">
                  <c:v>-131.59700000000001</c:v>
                </c:pt>
                <c:pt idx="1638">
                  <c:v>125.81399999999999</c:v>
                </c:pt>
                <c:pt idx="1639">
                  <c:v>103.215</c:v>
                </c:pt>
                <c:pt idx="1640">
                  <c:v>83.471100000000007</c:v>
                </c:pt>
                <c:pt idx="1641">
                  <c:v>64.433000000000007</c:v>
                </c:pt>
                <c:pt idx="1642">
                  <c:v>42.532400000000003</c:v>
                </c:pt>
                <c:pt idx="1643">
                  <c:v>23.580100000000002</c:v>
                </c:pt>
                <c:pt idx="1644">
                  <c:v>1.7205999999999999</c:v>
                </c:pt>
                <c:pt idx="1645">
                  <c:v>-19.639099999999999</c:v>
                </c:pt>
                <c:pt idx="1646">
                  <c:v>-40.594200000000001</c:v>
                </c:pt>
                <c:pt idx="1647">
                  <c:v>-62.4467</c:v>
                </c:pt>
                <c:pt idx="1648">
                  <c:v>-82.463300000000004</c:v>
                </c:pt>
                <c:pt idx="1649">
                  <c:v>-101.577</c:v>
                </c:pt>
                <c:pt idx="1650">
                  <c:v>-126.523</c:v>
                </c:pt>
                <c:pt idx="1651">
                  <c:v>120.833</c:v>
                </c:pt>
                <c:pt idx="1652">
                  <c:v>98.504000000000005</c:v>
                </c:pt>
                <c:pt idx="1653">
                  <c:v>81.413700000000006</c:v>
                </c:pt>
                <c:pt idx="1654">
                  <c:v>61.120800000000003</c:v>
                </c:pt>
                <c:pt idx="1655">
                  <c:v>41.839700000000001</c:v>
                </c:pt>
                <c:pt idx="1656">
                  <c:v>21.540800000000001</c:v>
                </c:pt>
                <c:pt idx="1657">
                  <c:v>0.62387899999999996</c:v>
                </c:pt>
                <c:pt idx="1658">
                  <c:v>-18.2803</c:v>
                </c:pt>
                <c:pt idx="1659">
                  <c:v>-37.784199999999998</c:v>
                </c:pt>
                <c:pt idx="1660">
                  <c:v>-59.508000000000003</c:v>
                </c:pt>
                <c:pt idx="1661">
                  <c:v>-80.122600000000006</c:v>
                </c:pt>
                <c:pt idx="1662">
                  <c:v>-98.291499999999999</c:v>
                </c:pt>
                <c:pt idx="1663">
                  <c:v>-120.752</c:v>
                </c:pt>
                <c:pt idx="1664">
                  <c:v>115.785</c:v>
                </c:pt>
                <c:pt idx="1665">
                  <c:v>94.076800000000006</c:v>
                </c:pt>
                <c:pt idx="1666">
                  <c:v>78.234999999999999</c:v>
                </c:pt>
                <c:pt idx="1667">
                  <c:v>59.277299999999997</c:v>
                </c:pt>
                <c:pt idx="1668">
                  <c:v>39.138199999999998</c:v>
                </c:pt>
                <c:pt idx="1669">
                  <c:v>19.267199999999999</c:v>
                </c:pt>
                <c:pt idx="1670">
                  <c:v>0.28692800000000002</c:v>
                </c:pt>
                <c:pt idx="1671">
                  <c:v>-18.911000000000001</c:v>
                </c:pt>
                <c:pt idx="1672">
                  <c:v>-36.3247</c:v>
                </c:pt>
                <c:pt idx="1673">
                  <c:v>-56.010399999999997</c:v>
                </c:pt>
                <c:pt idx="1674">
                  <c:v>-77.780900000000003</c:v>
                </c:pt>
                <c:pt idx="1675">
                  <c:v>-94.271799999999999</c:v>
                </c:pt>
                <c:pt idx="1676">
                  <c:v>-115.60299999999999</c:v>
                </c:pt>
                <c:pt idx="1677">
                  <c:v>111.047</c:v>
                </c:pt>
                <c:pt idx="1678">
                  <c:v>91.819599999999994</c:v>
                </c:pt>
                <c:pt idx="1679">
                  <c:v>74.517700000000005</c:v>
                </c:pt>
                <c:pt idx="1680">
                  <c:v>54.807200000000002</c:v>
                </c:pt>
                <c:pt idx="1681">
                  <c:v>36.157600000000002</c:v>
                </c:pt>
                <c:pt idx="1682">
                  <c:v>18.041899999999998</c:v>
                </c:pt>
                <c:pt idx="1683">
                  <c:v>-0.47434500000000002</c:v>
                </c:pt>
                <c:pt idx="1684">
                  <c:v>-17.163599999999999</c:v>
                </c:pt>
                <c:pt idx="1685">
                  <c:v>-35.4054</c:v>
                </c:pt>
                <c:pt idx="1686">
                  <c:v>-54.639499999999998</c:v>
                </c:pt>
                <c:pt idx="1687">
                  <c:v>-73.207599999999999</c:v>
                </c:pt>
                <c:pt idx="1688">
                  <c:v>-89.905299999999997</c:v>
                </c:pt>
                <c:pt idx="1689">
                  <c:v>-110.488</c:v>
                </c:pt>
                <c:pt idx="1690">
                  <c:v>106.702</c:v>
                </c:pt>
                <c:pt idx="1691">
                  <c:v>86.797700000000006</c:v>
                </c:pt>
                <c:pt idx="1692">
                  <c:v>68.712299999999999</c:v>
                </c:pt>
                <c:pt idx="1693">
                  <c:v>50.636400000000002</c:v>
                </c:pt>
                <c:pt idx="1694">
                  <c:v>32.146700000000003</c:v>
                </c:pt>
                <c:pt idx="1695">
                  <c:v>16.366199999999999</c:v>
                </c:pt>
                <c:pt idx="1696">
                  <c:v>-0.61483399999999999</c:v>
                </c:pt>
                <c:pt idx="1697">
                  <c:v>-17.495000000000001</c:v>
                </c:pt>
                <c:pt idx="1698">
                  <c:v>-33.211199999999998</c:v>
                </c:pt>
                <c:pt idx="1699">
                  <c:v>-52.2346</c:v>
                </c:pt>
                <c:pt idx="1700">
                  <c:v>-70.589399999999998</c:v>
                </c:pt>
                <c:pt idx="1701">
                  <c:v>-86.474900000000005</c:v>
                </c:pt>
                <c:pt idx="1702">
                  <c:v>-112.358</c:v>
                </c:pt>
                <c:pt idx="1703">
                  <c:v>101.68300000000001</c:v>
                </c:pt>
                <c:pt idx="1704">
                  <c:v>81.395600000000002</c:v>
                </c:pt>
                <c:pt idx="1705">
                  <c:v>65.397800000000004</c:v>
                </c:pt>
                <c:pt idx="1706">
                  <c:v>48.360100000000003</c:v>
                </c:pt>
                <c:pt idx="1707">
                  <c:v>30.642299999999999</c:v>
                </c:pt>
                <c:pt idx="1708">
                  <c:v>14.8949</c:v>
                </c:pt>
                <c:pt idx="1709">
                  <c:v>-1.5691600000000001</c:v>
                </c:pt>
                <c:pt idx="1710">
                  <c:v>-16.201699999999999</c:v>
                </c:pt>
                <c:pt idx="1711">
                  <c:v>-31.8431</c:v>
                </c:pt>
                <c:pt idx="1712">
                  <c:v>-49.395699999999998</c:v>
                </c:pt>
                <c:pt idx="1713">
                  <c:v>-65.854699999999994</c:v>
                </c:pt>
                <c:pt idx="1714">
                  <c:v>-81.916600000000003</c:v>
                </c:pt>
                <c:pt idx="1715">
                  <c:v>-103.194</c:v>
                </c:pt>
                <c:pt idx="1716">
                  <c:v>100.03</c:v>
                </c:pt>
                <c:pt idx="1717">
                  <c:v>77.975999999999999</c:v>
                </c:pt>
                <c:pt idx="1718">
                  <c:v>61.767099999999999</c:v>
                </c:pt>
                <c:pt idx="1719">
                  <c:v>44.164900000000003</c:v>
                </c:pt>
                <c:pt idx="1720">
                  <c:v>29.1541</c:v>
                </c:pt>
                <c:pt idx="1721">
                  <c:v>14.1988</c:v>
                </c:pt>
                <c:pt idx="1722">
                  <c:v>-1.61188</c:v>
                </c:pt>
                <c:pt idx="1723">
                  <c:v>-15.6183</c:v>
                </c:pt>
                <c:pt idx="1724">
                  <c:v>-29.999400000000001</c:v>
                </c:pt>
                <c:pt idx="1725">
                  <c:v>-47.233600000000003</c:v>
                </c:pt>
                <c:pt idx="1726">
                  <c:v>-61.780099999999997</c:v>
                </c:pt>
                <c:pt idx="1727">
                  <c:v>-76.371200000000002</c:v>
                </c:pt>
                <c:pt idx="1728">
                  <c:v>-97.377499999999998</c:v>
                </c:pt>
                <c:pt idx="1729">
                  <c:v>91.566699999999997</c:v>
                </c:pt>
                <c:pt idx="1730">
                  <c:v>73.554400000000001</c:v>
                </c:pt>
                <c:pt idx="1731">
                  <c:v>58.3048</c:v>
                </c:pt>
                <c:pt idx="1732">
                  <c:v>41.226999999999997</c:v>
                </c:pt>
                <c:pt idx="1733">
                  <c:v>26.007400000000001</c:v>
                </c:pt>
                <c:pt idx="1734">
                  <c:v>12.535299999999999</c:v>
                </c:pt>
                <c:pt idx="1735">
                  <c:v>-1.4454</c:v>
                </c:pt>
                <c:pt idx="1736">
                  <c:v>-14.932399999999999</c:v>
                </c:pt>
                <c:pt idx="1737">
                  <c:v>-28.5761</c:v>
                </c:pt>
                <c:pt idx="1738">
                  <c:v>-44.170200000000001</c:v>
                </c:pt>
                <c:pt idx="1739">
                  <c:v>-58.689799999999998</c:v>
                </c:pt>
                <c:pt idx="1740">
                  <c:v>-71.990300000000005</c:v>
                </c:pt>
                <c:pt idx="1741">
                  <c:v>-91.686899999999994</c:v>
                </c:pt>
                <c:pt idx="1742">
                  <c:v>91.236599999999996</c:v>
                </c:pt>
                <c:pt idx="1743">
                  <c:v>67.851100000000002</c:v>
                </c:pt>
                <c:pt idx="1744">
                  <c:v>53.037999999999997</c:v>
                </c:pt>
                <c:pt idx="1745">
                  <c:v>38.943300000000001</c:v>
                </c:pt>
                <c:pt idx="1746">
                  <c:v>23.9847</c:v>
                </c:pt>
                <c:pt idx="1747">
                  <c:v>11.7417</c:v>
                </c:pt>
                <c:pt idx="1748">
                  <c:v>-1.25912</c:v>
                </c:pt>
                <c:pt idx="1749">
                  <c:v>-14.051399999999999</c:v>
                </c:pt>
                <c:pt idx="1750">
                  <c:v>-27.122599999999998</c:v>
                </c:pt>
                <c:pt idx="1751">
                  <c:v>-38.863300000000002</c:v>
                </c:pt>
                <c:pt idx="1752">
                  <c:v>-54.63</c:v>
                </c:pt>
                <c:pt idx="1753">
                  <c:v>-67.290800000000004</c:v>
                </c:pt>
                <c:pt idx="1754">
                  <c:v>-89.4482</c:v>
                </c:pt>
                <c:pt idx="1755">
                  <c:v>83.761499999999998</c:v>
                </c:pt>
                <c:pt idx="1756">
                  <c:v>62.3339</c:v>
                </c:pt>
                <c:pt idx="1757">
                  <c:v>50.093200000000003</c:v>
                </c:pt>
                <c:pt idx="1758">
                  <c:v>33.956200000000003</c:v>
                </c:pt>
                <c:pt idx="1759">
                  <c:v>24.1585</c:v>
                </c:pt>
                <c:pt idx="1760">
                  <c:v>11.383599999999999</c:v>
                </c:pt>
                <c:pt idx="1761">
                  <c:v>-0.833623</c:v>
                </c:pt>
                <c:pt idx="1762">
                  <c:v>-13.3889</c:v>
                </c:pt>
                <c:pt idx="1763">
                  <c:v>-25.935400000000001</c:v>
                </c:pt>
                <c:pt idx="1764">
                  <c:v>-36.224200000000003</c:v>
                </c:pt>
                <c:pt idx="1765">
                  <c:v>-50.7136</c:v>
                </c:pt>
                <c:pt idx="1766">
                  <c:v>-63.339199999999998</c:v>
                </c:pt>
                <c:pt idx="1767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0E-4A2A-BFCE-EE341C2CCD72}"/>
            </c:ext>
          </c:extLst>
        </c:ser>
        <c:ser>
          <c:idx val="5"/>
          <c:order val="1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-534456</c:v>
                </c:pt>
                <c:pt idx="2">
                  <c:v>-528916</c:v>
                </c:pt>
                <c:pt idx="3">
                  <c:v>-531687</c:v>
                </c:pt>
                <c:pt idx="4">
                  <c:v>-502960</c:v>
                </c:pt>
                <c:pt idx="5">
                  <c:v>-459116</c:v>
                </c:pt>
                <c:pt idx="6">
                  <c:v>-403205</c:v>
                </c:pt>
                <c:pt idx="7">
                  <c:v>-340350</c:v>
                </c:pt>
                <c:pt idx="8">
                  <c:v>-280069</c:v>
                </c:pt>
                <c:pt idx="9">
                  <c:v>-218381</c:v>
                </c:pt>
                <c:pt idx="10">
                  <c:v>-160268</c:v>
                </c:pt>
                <c:pt idx="11">
                  <c:v>-105890</c:v>
                </c:pt>
                <c:pt idx="12">
                  <c:v>-56813.3</c:v>
                </c:pt>
                <c:pt idx="13">
                  <c:v>-13087.5</c:v>
                </c:pt>
                <c:pt idx="14">
                  <c:v>26165.3</c:v>
                </c:pt>
                <c:pt idx="15">
                  <c:v>60622.3</c:v>
                </c:pt>
                <c:pt idx="16">
                  <c:v>91195.4</c:v>
                </c:pt>
                <c:pt idx="17">
                  <c:v>117836</c:v>
                </c:pt>
                <c:pt idx="18">
                  <c:v>139649</c:v>
                </c:pt>
                <c:pt idx="19">
                  <c:v>157723</c:v>
                </c:pt>
                <c:pt idx="20">
                  <c:v>173190</c:v>
                </c:pt>
                <c:pt idx="21">
                  <c:v>184965</c:v>
                </c:pt>
                <c:pt idx="22">
                  <c:v>194368</c:v>
                </c:pt>
                <c:pt idx="23">
                  <c:v>201660</c:v>
                </c:pt>
                <c:pt idx="24">
                  <c:v>206934</c:v>
                </c:pt>
                <c:pt idx="25">
                  <c:v>210641</c:v>
                </c:pt>
                <c:pt idx="26">
                  <c:v>212831</c:v>
                </c:pt>
                <c:pt idx="27">
                  <c:v>213539</c:v>
                </c:pt>
                <c:pt idx="28">
                  <c:v>212986</c:v>
                </c:pt>
                <c:pt idx="29">
                  <c:v>211553</c:v>
                </c:pt>
                <c:pt idx="30">
                  <c:v>208958</c:v>
                </c:pt>
                <c:pt idx="31">
                  <c:v>205663</c:v>
                </c:pt>
                <c:pt idx="32">
                  <c:v>201748</c:v>
                </c:pt>
                <c:pt idx="33">
                  <c:v>197278</c:v>
                </c:pt>
                <c:pt idx="34">
                  <c:v>192438</c:v>
                </c:pt>
                <c:pt idx="35">
                  <c:v>187193</c:v>
                </c:pt>
                <c:pt idx="36">
                  <c:v>181693</c:v>
                </c:pt>
                <c:pt idx="37">
                  <c:v>175991</c:v>
                </c:pt>
                <c:pt idx="38">
                  <c:v>170136</c:v>
                </c:pt>
                <c:pt idx="39">
                  <c:v>164258</c:v>
                </c:pt>
                <c:pt idx="40">
                  <c:v>158427</c:v>
                </c:pt>
                <c:pt idx="41">
                  <c:v>152772</c:v>
                </c:pt>
                <c:pt idx="42">
                  <c:v>147406</c:v>
                </c:pt>
                <c:pt idx="43">
                  <c:v>142413</c:v>
                </c:pt>
                <c:pt idx="44">
                  <c:v>138020</c:v>
                </c:pt>
                <c:pt idx="45">
                  <c:v>134432</c:v>
                </c:pt>
                <c:pt idx="46">
                  <c:v>131945</c:v>
                </c:pt>
                <c:pt idx="47">
                  <c:v>130728</c:v>
                </c:pt>
                <c:pt idx="48">
                  <c:v>131412</c:v>
                </c:pt>
                <c:pt idx="49">
                  <c:v>134280</c:v>
                </c:pt>
                <c:pt idx="50">
                  <c:v>139694</c:v>
                </c:pt>
                <c:pt idx="51">
                  <c:v>149255</c:v>
                </c:pt>
                <c:pt idx="52">
                  <c:v>163524</c:v>
                </c:pt>
                <c:pt idx="53">
                  <c:v>183384</c:v>
                </c:pt>
                <c:pt idx="54">
                  <c:v>210643</c:v>
                </c:pt>
                <c:pt idx="55">
                  <c:v>246485</c:v>
                </c:pt>
                <c:pt idx="56">
                  <c:v>292059</c:v>
                </c:pt>
                <c:pt idx="57">
                  <c:v>348620</c:v>
                </c:pt>
                <c:pt idx="58">
                  <c:v>415232</c:v>
                </c:pt>
                <c:pt idx="59">
                  <c:v>487810</c:v>
                </c:pt>
                <c:pt idx="60">
                  <c:v>561516</c:v>
                </c:pt>
                <c:pt idx="61">
                  <c:v>622259</c:v>
                </c:pt>
                <c:pt idx="62">
                  <c:v>656145</c:v>
                </c:pt>
                <c:pt idx="63">
                  <c:v>652607</c:v>
                </c:pt>
                <c:pt idx="64">
                  <c:v>609219</c:v>
                </c:pt>
                <c:pt idx="65">
                  <c:v>534684</c:v>
                </c:pt>
                <c:pt idx="66">
                  <c:v>450340</c:v>
                </c:pt>
                <c:pt idx="67">
                  <c:v>364273</c:v>
                </c:pt>
                <c:pt idx="68">
                  <c:v>288805</c:v>
                </c:pt>
                <c:pt idx="69">
                  <c:v>226418</c:v>
                </c:pt>
                <c:pt idx="70">
                  <c:v>177235</c:v>
                </c:pt>
                <c:pt idx="71">
                  <c:v>138952</c:v>
                </c:pt>
                <c:pt idx="72">
                  <c:v>109108</c:v>
                </c:pt>
                <c:pt idx="73">
                  <c:v>86244.3</c:v>
                </c:pt>
                <c:pt idx="74">
                  <c:v>68442.3</c:v>
                </c:pt>
                <c:pt idx="75">
                  <c:v>54637.3</c:v>
                </c:pt>
                <c:pt idx="76">
                  <c:v>43902.400000000001</c:v>
                </c:pt>
                <c:pt idx="77">
                  <c:v>35522.9</c:v>
                </c:pt>
                <c:pt idx="78">
                  <c:v>28893.3</c:v>
                </c:pt>
                <c:pt idx="79">
                  <c:v>23652.6</c:v>
                </c:pt>
                <c:pt idx="80">
                  <c:v>19462.2</c:v>
                </c:pt>
                <c:pt idx="81">
                  <c:v>16098.8</c:v>
                </c:pt>
                <c:pt idx="82">
                  <c:v>13394.9</c:v>
                </c:pt>
                <c:pt idx="83">
                  <c:v>11199.4</c:v>
                </c:pt>
                <c:pt idx="84">
                  <c:v>9428.07</c:v>
                </c:pt>
                <c:pt idx="85">
                  <c:v>7966.33</c:v>
                </c:pt>
                <c:pt idx="86">
                  <c:v>6768.56</c:v>
                </c:pt>
                <c:pt idx="87">
                  <c:v>5784.16</c:v>
                </c:pt>
                <c:pt idx="88">
                  <c:v>4960.84</c:v>
                </c:pt>
                <c:pt idx="89">
                  <c:v>4270.8599999999997</c:v>
                </c:pt>
                <c:pt idx="90">
                  <c:v>3692.03</c:v>
                </c:pt>
                <c:pt idx="91">
                  <c:v>3211.21</c:v>
                </c:pt>
                <c:pt idx="92">
                  <c:v>2808.27</c:v>
                </c:pt>
                <c:pt idx="93">
                  <c:v>2459.9299999999998</c:v>
                </c:pt>
                <c:pt idx="94">
                  <c:v>2161.81</c:v>
                </c:pt>
                <c:pt idx="95">
                  <c:v>1906.94</c:v>
                </c:pt>
                <c:pt idx="96">
                  <c:v>1683.71</c:v>
                </c:pt>
                <c:pt idx="97">
                  <c:v>1493.89</c:v>
                </c:pt>
                <c:pt idx="98">
                  <c:v>1328.16</c:v>
                </c:pt>
                <c:pt idx="99">
                  <c:v>1183.3</c:v>
                </c:pt>
                <c:pt idx="100">
                  <c:v>1056.76</c:v>
                </c:pt>
                <c:pt idx="101">
                  <c:v>945.02599999999995</c:v>
                </c:pt>
                <c:pt idx="102">
                  <c:v>845.1</c:v>
                </c:pt>
                <c:pt idx="103">
                  <c:v>755.10699999999997</c:v>
                </c:pt>
                <c:pt idx="104">
                  <c:v>674.73800000000006</c:v>
                </c:pt>
                <c:pt idx="105">
                  <c:v>599.35599999999999</c:v>
                </c:pt>
                <c:pt idx="106">
                  <c:v>530.57600000000002</c:v>
                </c:pt>
                <c:pt idx="107">
                  <c:v>467.65499999999997</c:v>
                </c:pt>
                <c:pt idx="108">
                  <c:v>413.79399999999998</c:v>
                </c:pt>
                <c:pt idx="109">
                  <c:v>355.46</c:v>
                </c:pt>
                <c:pt idx="110">
                  <c:v>319.20100000000002</c:v>
                </c:pt>
                <c:pt idx="111">
                  <c:v>286.62</c:v>
                </c:pt>
                <c:pt idx="112">
                  <c:v>250.428</c:v>
                </c:pt>
                <c:pt idx="113">
                  <c:v>230.55699999999999</c:v>
                </c:pt>
                <c:pt idx="114">
                  <c:v>214.50200000000001</c:v>
                </c:pt>
                <c:pt idx="115">
                  <c:v>202.11500000000001</c:v>
                </c:pt>
                <c:pt idx="116">
                  <c:v>191.328</c:v>
                </c:pt>
                <c:pt idx="117">
                  <c:v>182.16300000000001</c:v>
                </c:pt>
                <c:pt idx="118">
                  <c:v>173.72800000000001</c:v>
                </c:pt>
                <c:pt idx="119">
                  <c:v>165.297</c:v>
                </c:pt>
                <c:pt idx="120">
                  <c:v>157.41</c:v>
                </c:pt>
                <c:pt idx="121">
                  <c:v>150.06800000000001</c:v>
                </c:pt>
                <c:pt idx="122">
                  <c:v>144.07499999999999</c:v>
                </c:pt>
                <c:pt idx="123">
                  <c:v>137.72900000000001</c:v>
                </c:pt>
                <c:pt idx="124">
                  <c:v>135.14699999999999</c:v>
                </c:pt>
                <c:pt idx="125">
                  <c:v>128.69499999999999</c:v>
                </c:pt>
                <c:pt idx="126">
                  <c:v>125.81399999999999</c:v>
                </c:pt>
                <c:pt idx="127">
                  <c:v>120.833</c:v>
                </c:pt>
                <c:pt idx="128">
                  <c:v>115.785</c:v>
                </c:pt>
                <c:pt idx="129">
                  <c:v>111.047</c:v>
                </c:pt>
                <c:pt idx="130">
                  <c:v>106.702</c:v>
                </c:pt>
                <c:pt idx="131">
                  <c:v>101.68300000000001</c:v>
                </c:pt>
                <c:pt idx="132">
                  <c:v>100.03</c:v>
                </c:pt>
                <c:pt idx="133">
                  <c:v>91.566699999999997</c:v>
                </c:pt>
                <c:pt idx="134">
                  <c:v>91.236599999999996</c:v>
                </c:pt>
                <c:pt idx="135">
                  <c:v>83.761499999999998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0E-4A2A-BFCE-EE341C2CCD72}"/>
            </c:ext>
          </c:extLst>
        </c:ser>
        <c:ser>
          <c:idx val="6"/>
          <c:order val="2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3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4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ser>
          <c:idx val="0"/>
          <c:order val="5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546619</c:v>
                </c:pt>
                <c:pt idx="2">
                  <c:v>513292</c:v>
                </c:pt>
                <c:pt idx="3">
                  <c:v>535229</c:v>
                </c:pt>
                <c:pt idx="4">
                  <c:v>515452</c:v>
                </c:pt>
                <c:pt idx="5">
                  <c:v>481992</c:v>
                </c:pt>
                <c:pt idx="6">
                  <c:v>433651</c:v>
                </c:pt>
                <c:pt idx="7">
                  <c:v>382163</c:v>
                </c:pt>
                <c:pt idx="8">
                  <c:v>329919</c:v>
                </c:pt>
                <c:pt idx="9">
                  <c:v>278849</c:v>
                </c:pt>
                <c:pt idx="10">
                  <c:v>229595</c:v>
                </c:pt>
                <c:pt idx="11">
                  <c:v>184758</c:v>
                </c:pt>
                <c:pt idx="12">
                  <c:v>146298</c:v>
                </c:pt>
                <c:pt idx="13">
                  <c:v>110887</c:v>
                </c:pt>
                <c:pt idx="14">
                  <c:v>80171.899999999994</c:v>
                </c:pt>
                <c:pt idx="15">
                  <c:v>53668.800000000003</c:v>
                </c:pt>
                <c:pt idx="16">
                  <c:v>31462</c:v>
                </c:pt>
                <c:pt idx="17">
                  <c:v>12551.1</c:v>
                </c:pt>
                <c:pt idx="18">
                  <c:v>-2895.19</c:v>
                </c:pt>
                <c:pt idx="19">
                  <c:v>-15042.3</c:v>
                </c:pt>
                <c:pt idx="20">
                  <c:v>-24232</c:v>
                </c:pt>
                <c:pt idx="21">
                  <c:v>-31083.1</c:v>
                </c:pt>
                <c:pt idx="22">
                  <c:v>-36176.199999999997</c:v>
                </c:pt>
                <c:pt idx="23">
                  <c:v>-39660.6</c:v>
                </c:pt>
                <c:pt idx="24">
                  <c:v>-41835.9</c:v>
                </c:pt>
                <c:pt idx="25">
                  <c:v>-42941.9</c:v>
                </c:pt>
                <c:pt idx="26">
                  <c:v>-42705.9</c:v>
                </c:pt>
                <c:pt idx="27">
                  <c:v>-41767.1</c:v>
                </c:pt>
                <c:pt idx="28">
                  <c:v>-39915.800000000003</c:v>
                </c:pt>
                <c:pt idx="29">
                  <c:v>-37583.1</c:v>
                </c:pt>
                <c:pt idx="30">
                  <c:v>-34886</c:v>
                </c:pt>
                <c:pt idx="31">
                  <c:v>-31966.799999999999</c:v>
                </c:pt>
                <c:pt idx="32">
                  <c:v>-28864.799999999999</c:v>
                </c:pt>
                <c:pt idx="33">
                  <c:v>-25478.9</c:v>
                </c:pt>
                <c:pt idx="34">
                  <c:v>-22099.3</c:v>
                </c:pt>
                <c:pt idx="35">
                  <c:v>-18891.099999999999</c:v>
                </c:pt>
                <c:pt idx="36">
                  <c:v>-15710.4</c:v>
                </c:pt>
                <c:pt idx="37">
                  <c:v>-12693.2</c:v>
                </c:pt>
                <c:pt idx="38">
                  <c:v>-9880.02</c:v>
                </c:pt>
                <c:pt idx="39">
                  <c:v>-7442.91</c:v>
                </c:pt>
                <c:pt idx="40">
                  <c:v>-5402.79</c:v>
                </c:pt>
                <c:pt idx="41">
                  <c:v>-3824.23</c:v>
                </c:pt>
                <c:pt idx="42">
                  <c:v>-2921.79</c:v>
                </c:pt>
                <c:pt idx="43">
                  <c:v>-2704.1</c:v>
                </c:pt>
                <c:pt idx="44">
                  <c:v>-3420.29</c:v>
                </c:pt>
                <c:pt idx="45">
                  <c:v>-5210.8</c:v>
                </c:pt>
                <c:pt idx="46">
                  <c:v>-8427.93</c:v>
                </c:pt>
                <c:pt idx="47">
                  <c:v>-13152.6</c:v>
                </c:pt>
                <c:pt idx="48">
                  <c:v>-20027.7</c:v>
                </c:pt>
                <c:pt idx="49">
                  <c:v>-29372.5</c:v>
                </c:pt>
                <c:pt idx="50">
                  <c:v>-41966.8</c:v>
                </c:pt>
                <c:pt idx="51">
                  <c:v>-58910.7</c:v>
                </c:pt>
                <c:pt idx="52">
                  <c:v>-80320.100000000006</c:v>
                </c:pt>
                <c:pt idx="53">
                  <c:v>-107673</c:v>
                </c:pt>
                <c:pt idx="54">
                  <c:v>-142736</c:v>
                </c:pt>
                <c:pt idx="55">
                  <c:v>-186752</c:v>
                </c:pt>
                <c:pt idx="56">
                  <c:v>-240555</c:v>
                </c:pt>
                <c:pt idx="57">
                  <c:v>-306392</c:v>
                </c:pt>
                <c:pt idx="58">
                  <c:v>-381235</c:v>
                </c:pt>
                <c:pt idx="59">
                  <c:v>-462448</c:v>
                </c:pt>
                <c:pt idx="60">
                  <c:v>-544377</c:v>
                </c:pt>
                <c:pt idx="61">
                  <c:v>-612092</c:v>
                </c:pt>
                <c:pt idx="62">
                  <c:v>-651051</c:v>
                </c:pt>
                <c:pt idx="63">
                  <c:v>-651192</c:v>
                </c:pt>
                <c:pt idx="64">
                  <c:v>-610664</c:v>
                </c:pt>
                <c:pt idx="65">
                  <c:v>-536799</c:v>
                </c:pt>
                <c:pt idx="66">
                  <c:v>-450631</c:v>
                </c:pt>
                <c:pt idx="67">
                  <c:v>-364024</c:v>
                </c:pt>
                <c:pt idx="68">
                  <c:v>-289057</c:v>
                </c:pt>
                <c:pt idx="69">
                  <c:v>-225984</c:v>
                </c:pt>
                <c:pt idx="70">
                  <c:v>-176938</c:v>
                </c:pt>
                <c:pt idx="71">
                  <c:v>-138434</c:v>
                </c:pt>
                <c:pt idx="72">
                  <c:v>-108722</c:v>
                </c:pt>
                <c:pt idx="73">
                  <c:v>-85819</c:v>
                </c:pt>
                <c:pt idx="74">
                  <c:v>-68168.600000000006</c:v>
                </c:pt>
                <c:pt idx="75">
                  <c:v>-54437.9</c:v>
                </c:pt>
                <c:pt idx="76">
                  <c:v>-43775.199999999997</c:v>
                </c:pt>
                <c:pt idx="77">
                  <c:v>-35360.1</c:v>
                </c:pt>
                <c:pt idx="78">
                  <c:v>-28781.3</c:v>
                </c:pt>
                <c:pt idx="79">
                  <c:v>-23548.400000000001</c:v>
                </c:pt>
                <c:pt idx="80">
                  <c:v>-19365.3</c:v>
                </c:pt>
                <c:pt idx="81">
                  <c:v>-16032.7</c:v>
                </c:pt>
                <c:pt idx="82">
                  <c:v>-13336.4</c:v>
                </c:pt>
                <c:pt idx="83">
                  <c:v>-11162.6</c:v>
                </c:pt>
                <c:pt idx="84">
                  <c:v>-9388.14</c:v>
                </c:pt>
                <c:pt idx="85">
                  <c:v>-7948.67</c:v>
                </c:pt>
                <c:pt idx="86">
                  <c:v>-6739.82</c:v>
                </c:pt>
                <c:pt idx="87">
                  <c:v>-5759.16</c:v>
                </c:pt>
                <c:pt idx="88">
                  <c:v>-4942.8599999999997</c:v>
                </c:pt>
                <c:pt idx="89">
                  <c:v>-4260.1000000000004</c:v>
                </c:pt>
                <c:pt idx="90">
                  <c:v>-3680.55</c:v>
                </c:pt>
                <c:pt idx="91">
                  <c:v>-3201.54</c:v>
                </c:pt>
                <c:pt idx="92">
                  <c:v>-2794.65</c:v>
                </c:pt>
                <c:pt idx="93">
                  <c:v>-2449.2199999999998</c:v>
                </c:pt>
                <c:pt idx="94">
                  <c:v>-2153.38</c:v>
                </c:pt>
                <c:pt idx="95">
                  <c:v>-1900.25</c:v>
                </c:pt>
                <c:pt idx="96">
                  <c:v>-1680.44</c:v>
                </c:pt>
                <c:pt idx="97">
                  <c:v>-1489.77</c:v>
                </c:pt>
                <c:pt idx="98">
                  <c:v>-1322.86</c:v>
                </c:pt>
                <c:pt idx="99">
                  <c:v>-1178.46</c:v>
                </c:pt>
                <c:pt idx="100">
                  <c:v>-1049.8699999999999</c:v>
                </c:pt>
                <c:pt idx="101">
                  <c:v>-939.27700000000004</c:v>
                </c:pt>
                <c:pt idx="102">
                  <c:v>-841.50099999999998</c:v>
                </c:pt>
                <c:pt idx="103">
                  <c:v>-752.30499999999995</c:v>
                </c:pt>
                <c:pt idx="104">
                  <c:v>-672.48900000000003</c:v>
                </c:pt>
                <c:pt idx="105">
                  <c:v>-600.27700000000004</c:v>
                </c:pt>
                <c:pt idx="106">
                  <c:v>-533.77200000000005</c:v>
                </c:pt>
                <c:pt idx="107">
                  <c:v>-473.03899999999999</c:v>
                </c:pt>
                <c:pt idx="108">
                  <c:v>-417.02300000000002</c:v>
                </c:pt>
                <c:pt idx="109">
                  <c:v>-369.26299999999998</c:v>
                </c:pt>
                <c:pt idx="110">
                  <c:v>-325.238</c:v>
                </c:pt>
                <c:pt idx="111">
                  <c:v>-288.012</c:v>
                </c:pt>
                <c:pt idx="112">
                  <c:v>-256.23599999999999</c:v>
                </c:pt>
                <c:pt idx="113">
                  <c:v>-237.23400000000001</c:v>
                </c:pt>
                <c:pt idx="114">
                  <c:v>-216.32400000000001</c:v>
                </c:pt>
                <c:pt idx="115">
                  <c:v>-201.90100000000001</c:v>
                </c:pt>
                <c:pt idx="116">
                  <c:v>-190.53399999999999</c:v>
                </c:pt>
                <c:pt idx="117">
                  <c:v>-180.268</c:v>
                </c:pt>
                <c:pt idx="118">
                  <c:v>-172.20599999999999</c:v>
                </c:pt>
                <c:pt idx="119">
                  <c:v>-165.07300000000001</c:v>
                </c:pt>
                <c:pt idx="120">
                  <c:v>-158.684</c:v>
                </c:pt>
                <c:pt idx="121">
                  <c:v>-151.684</c:v>
                </c:pt>
                <c:pt idx="122">
                  <c:v>-145.602</c:v>
                </c:pt>
                <c:pt idx="123">
                  <c:v>-140.059</c:v>
                </c:pt>
                <c:pt idx="124">
                  <c:v>-135.428</c:v>
                </c:pt>
                <c:pt idx="125">
                  <c:v>-131.59700000000001</c:v>
                </c:pt>
                <c:pt idx="126">
                  <c:v>-126.523</c:v>
                </c:pt>
                <c:pt idx="127">
                  <c:v>-120.752</c:v>
                </c:pt>
                <c:pt idx="128">
                  <c:v>-115.60299999999999</c:v>
                </c:pt>
                <c:pt idx="129">
                  <c:v>-110.488</c:v>
                </c:pt>
                <c:pt idx="130">
                  <c:v>-112.358</c:v>
                </c:pt>
                <c:pt idx="131">
                  <c:v>-103.194</c:v>
                </c:pt>
                <c:pt idx="132">
                  <c:v>-97.377499999999998</c:v>
                </c:pt>
                <c:pt idx="133">
                  <c:v>-91.686899999999994</c:v>
                </c:pt>
                <c:pt idx="134">
                  <c:v>-89.4482</c:v>
                </c:pt>
                <c:pt idx="135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shields'!$G$3:$G$849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-676592</c:v>
                </c:pt>
                <c:pt idx="19">
                  <c:v>-677933</c:v>
                </c:pt>
                <c:pt idx="20">
                  <c:v>-693346</c:v>
                </c:pt>
                <c:pt idx="21">
                  <c:v>-698245</c:v>
                </c:pt>
                <c:pt idx="22">
                  <c:v>-699102</c:v>
                </c:pt>
                <c:pt idx="23">
                  <c:v>-735808</c:v>
                </c:pt>
                <c:pt idx="24">
                  <c:v>-738612</c:v>
                </c:pt>
                <c:pt idx="25">
                  <c:v>-748129</c:v>
                </c:pt>
                <c:pt idx="26">
                  <c:v>-796518</c:v>
                </c:pt>
                <c:pt idx="27">
                  <c:v>-809920</c:v>
                </c:pt>
                <c:pt idx="28">
                  <c:v>-826031</c:v>
                </c:pt>
                <c:pt idx="29">
                  <c:v>-838891</c:v>
                </c:pt>
                <c:pt idx="30">
                  <c:v>-907063</c:v>
                </c:pt>
                <c:pt idx="31">
                  <c:v>-938996</c:v>
                </c:pt>
                <c:pt idx="32">
                  <c:v>-947345</c:v>
                </c:pt>
                <c:pt idx="33">
                  <c:v>-965920</c:v>
                </c:pt>
                <c:pt idx="34">
                  <c:v>-1108190</c:v>
                </c:pt>
                <c:pt idx="35">
                  <c:v>-1119190</c:v>
                </c:pt>
                <c:pt idx="36">
                  <c:v>-1145230</c:v>
                </c:pt>
                <c:pt idx="37">
                  <c:v>-1320690</c:v>
                </c:pt>
                <c:pt idx="38">
                  <c:v>-1328690</c:v>
                </c:pt>
                <c:pt idx="39">
                  <c:v>-1366240</c:v>
                </c:pt>
                <c:pt idx="40">
                  <c:v>-1369620</c:v>
                </c:pt>
                <c:pt idx="41">
                  <c:v>-1370550</c:v>
                </c:pt>
                <c:pt idx="42">
                  <c:v>-1561370</c:v>
                </c:pt>
                <c:pt idx="43">
                  <c:v>-1561870</c:v>
                </c:pt>
                <c:pt idx="44">
                  <c:v>-1621130</c:v>
                </c:pt>
                <c:pt idx="45">
                  <c:v>-1621770</c:v>
                </c:pt>
                <c:pt idx="46">
                  <c:v>-1819500</c:v>
                </c:pt>
                <c:pt idx="47">
                  <c:v>-1820650</c:v>
                </c:pt>
                <c:pt idx="48">
                  <c:v>-1853110</c:v>
                </c:pt>
                <c:pt idx="49">
                  <c:v>-1877510</c:v>
                </c:pt>
                <c:pt idx="50">
                  <c:v>-1882120</c:v>
                </c:pt>
                <c:pt idx="51">
                  <c:v>-2052790</c:v>
                </c:pt>
                <c:pt idx="52">
                  <c:v>-2053460</c:v>
                </c:pt>
                <c:pt idx="53">
                  <c:v>-2088680</c:v>
                </c:pt>
                <c:pt idx="54">
                  <c:v>-2089440</c:v>
                </c:pt>
                <c:pt idx="55">
                  <c:v>-2212640</c:v>
                </c:pt>
                <c:pt idx="56">
                  <c:v>-2213220</c:v>
                </c:pt>
                <c:pt idx="57">
                  <c:v>-2224440</c:v>
                </c:pt>
                <c:pt idx="58">
                  <c:v>-2224730</c:v>
                </c:pt>
                <c:pt idx="59">
                  <c:v>-2234070</c:v>
                </c:pt>
                <c:pt idx="60">
                  <c:v>-2265680</c:v>
                </c:pt>
                <c:pt idx="61">
                  <c:v>-2310230</c:v>
                </c:pt>
                <c:pt idx="62">
                  <c:v>-2311630</c:v>
                </c:pt>
                <c:pt idx="63">
                  <c:v>-2313100</c:v>
                </c:pt>
                <c:pt idx="64">
                  <c:v>-2333770</c:v>
                </c:pt>
                <c:pt idx="65">
                  <c:v>-2333600</c:v>
                </c:pt>
                <c:pt idx="66">
                  <c:v>-2333490</c:v>
                </c:pt>
                <c:pt idx="67">
                  <c:v>-2330510</c:v>
                </c:pt>
                <c:pt idx="68">
                  <c:v>-2297260</c:v>
                </c:pt>
                <c:pt idx="69">
                  <c:v>-2296740</c:v>
                </c:pt>
                <c:pt idx="70">
                  <c:v>-2291850</c:v>
                </c:pt>
                <c:pt idx="71">
                  <c:v>-2290760</c:v>
                </c:pt>
                <c:pt idx="72">
                  <c:v>-2201420</c:v>
                </c:pt>
                <c:pt idx="73">
                  <c:v>-2198010</c:v>
                </c:pt>
                <c:pt idx="74">
                  <c:v>-2188820</c:v>
                </c:pt>
                <c:pt idx="75">
                  <c:v>-2184500</c:v>
                </c:pt>
                <c:pt idx="76">
                  <c:v>-2182740</c:v>
                </c:pt>
                <c:pt idx="77">
                  <c:v>-2198390</c:v>
                </c:pt>
                <c:pt idx="78">
                  <c:v>-2191510</c:v>
                </c:pt>
                <c:pt idx="79">
                  <c:v>-2187550</c:v>
                </c:pt>
                <c:pt idx="80">
                  <c:v>-2157750</c:v>
                </c:pt>
                <c:pt idx="81">
                  <c:v>-2152020</c:v>
                </c:pt>
                <c:pt idx="82">
                  <c:v>-2150930</c:v>
                </c:pt>
                <c:pt idx="83">
                  <c:v>-2150170</c:v>
                </c:pt>
                <c:pt idx="84">
                  <c:v>-2143290</c:v>
                </c:pt>
                <c:pt idx="85">
                  <c:v>-2105660</c:v>
                </c:pt>
                <c:pt idx="86">
                  <c:v>-2097790</c:v>
                </c:pt>
                <c:pt idx="87">
                  <c:v>-2091440</c:v>
                </c:pt>
                <c:pt idx="88">
                  <c:v>-2050870</c:v>
                </c:pt>
                <c:pt idx="89">
                  <c:v>-2046500</c:v>
                </c:pt>
                <c:pt idx="90">
                  <c:v>-2042500</c:v>
                </c:pt>
                <c:pt idx="91">
                  <c:v>-1998470</c:v>
                </c:pt>
                <c:pt idx="92">
                  <c:v>-1994260</c:v>
                </c:pt>
                <c:pt idx="93">
                  <c:v>-1989400</c:v>
                </c:pt>
                <c:pt idx="94">
                  <c:v>-1946830</c:v>
                </c:pt>
                <c:pt idx="95">
                  <c:v>-1944100</c:v>
                </c:pt>
                <c:pt idx="96">
                  <c:v>-1940920</c:v>
                </c:pt>
                <c:pt idx="97">
                  <c:v>-1938170</c:v>
                </c:pt>
                <c:pt idx="98">
                  <c:v>-1894650</c:v>
                </c:pt>
                <c:pt idx="99">
                  <c:v>-1890910</c:v>
                </c:pt>
                <c:pt idx="100">
                  <c:v>-1889850</c:v>
                </c:pt>
                <c:pt idx="101">
                  <c:v>-1848960</c:v>
                </c:pt>
                <c:pt idx="102">
                  <c:v>-1848250</c:v>
                </c:pt>
                <c:pt idx="103">
                  <c:v>-1845850</c:v>
                </c:pt>
                <c:pt idx="104">
                  <c:v>-1844300</c:v>
                </c:pt>
                <c:pt idx="105">
                  <c:v>-1844300</c:v>
                </c:pt>
                <c:pt idx="106">
                  <c:v>-1805550</c:v>
                </c:pt>
                <c:pt idx="107">
                  <c:v>-1805120</c:v>
                </c:pt>
                <c:pt idx="108">
                  <c:v>-1801160</c:v>
                </c:pt>
                <c:pt idx="109">
                  <c:v>-1800720</c:v>
                </c:pt>
                <c:pt idx="110">
                  <c:v>-1764430</c:v>
                </c:pt>
                <c:pt idx="111">
                  <c:v>-1764030</c:v>
                </c:pt>
                <c:pt idx="112">
                  <c:v>-1761580</c:v>
                </c:pt>
                <c:pt idx="113">
                  <c:v>-1760760</c:v>
                </c:pt>
                <c:pt idx="114">
                  <c:v>-1725350</c:v>
                </c:pt>
                <c:pt idx="115">
                  <c:v>-1724570</c:v>
                </c:pt>
                <c:pt idx="116">
                  <c:v>-1722670</c:v>
                </c:pt>
                <c:pt idx="117">
                  <c:v>-1689150</c:v>
                </c:pt>
                <c:pt idx="118">
                  <c:v>-1688800</c:v>
                </c:pt>
                <c:pt idx="119">
                  <c:v>-1687740</c:v>
                </c:pt>
                <c:pt idx="120">
                  <c:v>-1687030</c:v>
                </c:pt>
                <c:pt idx="121">
                  <c:v>-1655180</c:v>
                </c:pt>
                <c:pt idx="122">
                  <c:v>-1654520</c:v>
                </c:pt>
                <c:pt idx="123">
                  <c:v>-1653190</c:v>
                </c:pt>
                <c:pt idx="124">
                  <c:v>-1623190</c:v>
                </c:pt>
                <c:pt idx="125">
                  <c:v>-1622900</c:v>
                </c:pt>
                <c:pt idx="126">
                  <c:v>-1622300</c:v>
                </c:pt>
                <c:pt idx="127">
                  <c:v>-1621700</c:v>
                </c:pt>
                <c:pt idx="128">
                  <c:v>-1593250</c:v>
                </c:pt>
                <c:pt idx="129">
                  <c:v>-1592690</c:v>
                </c:pt>
                <c:pt idx="130">
                  <c:v>-1592690</c:v>
                </c:pt>
                <c:pt idx="131">
                  <c:v>-1592130</c:v>
                </c:pt>
                <c:pt idx="132">
                  <c:v>-1565000</c:v>
                </c:pt>
                <c:pt idx="133">
                  <c:v>-1564740</c:v>
                </c:pt>
                <c:pt idx="134">
                  <c:v>-1564200</c:v>
                </c:pt>
                <c:pt idx="135">
                  <c:v>-1563930</c:v>
                </c:pt>
                <c:pt idx="136">
                  <c:v>-1538460</c:v>
                </c:pt>
                <c:pt idx="137">
                  <c:v>-1537950</c:v>
                </c:pt>
                <c:pt idx="138">
                  <c:v>-1537700</c:v>
                </c:pt>
                <c:pt idx="139">
                  <c:v>-1513530</c:v>
                </c:pt>
                <c:pt idx="140">
                  <c:v>-1513540</c:v>
                </c:pt>
                <c:pt idx="141">
                  <c:v>-1513300</c:v>
                </c:pt>
                <c:pt idx="142">
                  <c:v>-1513300</c:v>
                </c:pt>
                <c:pt idx="143">
                  <c:v>-1498560</c:v>
                </c:pt>
                <c:pt idx="144">
                  <c:v>-1489850</c:v>
                </c:pt>
                <c:pt idx="145">
                  <c:v>-1489850</c:v>
                </c:pt>
                <c:pt idx="146">
                  <c:v>-1489850</c:v>
                </c:pt>
                <c:pt idx="147">
                  <c:v>-1348670</c:v>
                </c:pt>
                <c:pt idx="148">
                  <c:v>-1348670</c:v>
                </c:pt>
                <c:pt idx="149">
                  <c:v>-1348450</c:v>
                </c:pt>
                <c:pt idx="150">
                  <c:v>-1348500</c:v>
                </c:pt>
                <c:pt idx="151">
                  <c:v>-1325630</c:v>
                </c:pt>
                <c:pt idx="152">
                  <c:v>-1325420</c:v>
                </c:pt>
                <c:pt idx="153">
                  <c:v>-1324950</c:v>
                </c:pt>
                <c:pt idx="154">
                  <c:v>-1303180</c:v>
                </c:pt>
                <c:pt idx="155">
                  <c:v>-1302980</c:v>
                </c:pt>
                <c:pt idx="156">
                  <c:v>-1302550</c:v>
                </c:pt>
                <c:pt idx="157">
                  <c:v>-1302350</c:v>
                </c:pt>
                <c:pt idx="158">
                  <c:v>-1282530</c:v>
                </c:pt>
                <c:pt idx="159">
                  <c:v>-1282170</c:v>
                </c:pt>
                <c:pt idx="160">
                  <c:v>-1281950</c:v>
                </c:pt>
                <c:pt idx="161">
                  <c:v>-1281580</c:v>
                </c:pt>
                <c:pt idx="162">
                  <c:v>-1262580</c:v>
                </c:pt>
                <c:pt idx="163">
                  <c:v>-1262190</c:v>
                </c:pt>
                <c:pt idx="164">
                  <c:v>-1262010</c:v>
                </c:pt>
                <c:pt idx="165">
                  <c:v>-1261440</c:v>
                </c:pt>
                <c:pt idx="166">
                  <c:v>-1261480</c:v>
                </c:pt>
                <c:pt idx="167">
                  <c:v>-1260910</c:v>
                </c:pt>
                <c:pt idx="168">
                  <c:v>-1242990</c:v>
                </c:pt>
                <c:pt idx="169">
                  <c:v>-1242290</c:v>
                </c:pt>
                <c:pt idx="170">
                  <c:v>-1241560</c:v>
                </c:pt>
                <c:pt idx="171">
                  <c:v>-1224930</c:v>
                </c:pt>
                <c:pt idx="172">
                  <c:v>-1224410</c:v>
                </c:pt>
                <c:pt idx="173">
                  <c:v>-1224090</c:v>
                </c:pt>
                <c:pt idx="174">
                  <c:v>-1208220</c:v>
                </c:pt>
                <c:pt idx="175">
                  <c:v>-1207570</c:v>
                </c:pt>
                <c:pt idx="176">
                  <c:v>-1207270</c:v>
                </c:pt>
                <c:pt idx="177">
                  <c:v>-1206660</c:v>
                </c:pt>
                <c:pt idx="178">
                  <c:v>-1192690</c:v>
                </c:pt>
                <c:pt idx="179">
                  <c:v>-1191930</c:v>
                </c:pt>
                <c:pt idx="180">
                  <c:v>-1191360</c:v>
                </c:pt>
                <c:pt idx="181">
                  <c:v>-1190960</c:v>
                </c:pt>
                <c:pt idx="182">
                  <c:v>-1190480</c:v>
                </c:pt>
                <c:pt idx="183">
                  <c:v>-1190140</c:v>
                </c:pt>
                <c:pt idx="184">
                  <c:v>-1175930</c:v>
                </c:pt>
                <c:pt idx="185">
                  <c:v>-1175660</c:v>
                </c:pt>
                <c:pt idx="186">
                  <c:v>-1174550</c:v>
                </c:pt>
                <c:pt idx="187">
                  <c:v>-1174280</c:v>
                </c:pt>
                <c:pt idx="188">
                  <c:v>-1161620</c:v>
                </c:pt>
                <c:pt idx="189">
                  <c:v>-1161250</c:v>
                </c:pt>
                <c:pt idx="190">
                  <c:v>-1160700</c:v>
                </c:pt>
                <c:pt idx="191">
                  <c:v>-1160370</c:v>
                </c:pt>
                <c:pt idx="192">
                  <c:v>-1148300</c:v>
                </c:pt>
                <c:pt idx="193">
                  <c:v>-1147710</c:v>
                </c:pt>
                <c:pt idx="194">
                  <c:v>-1146470</c:v>
                </c:pt>
                <c:pt idx="195">
                  <c:v>-1134600</c:v>
                </c:pt>
                <c:pt idx="196">
                  <c:v>-1133670</c:v>
                </c:pt>
                <c:pt idx="197">
                  <c:v>-1133670</c:v>
                </c:pt>
                <c:pt idx="198">
                  <c:v>-1132980</c:v>
                </c:pt>
                <c:pt idx="199">
                  <c:v>-1132650</c:v>
                </c:pt>
                <c:pt idx="200">
                  <c:v>-1122240</c:v>
                </c:pt>
                <c:pt idx="201">
                  <c:v>-1121910</c:v>
                </c:pt>
                <c:pt idx="202">
                  <c:v>-1120360</c:v>
                </c:pt>
                <c:pt idx="203">
                  <c:v>-1110250</c:v>
                </c:pt>
                <c:pt idx="204">
                  <c:v>-1109890</c:v>
                </c:pt>
                <c:pt idx="205">
                  <c:v>-1109370</c:v>
                </c:pt>
                <c:pt idx="206">
                  <c:v>-1108800</c:v>
                </c:pt>
                <c:pt idx="207">
                  <c:v>-1108440</c:v>
                </c:pt>
                <c:pt idx="208">
                  <c:v>-1099320</c:v>
                </c:pt>
                <c:pt idx="209">
                  <c:v>-1098100</c:v>
                </c:pt>
                <c:pt idx="210">
                  <c:v>-1097810</c:v>
                </c:pt>
                <c:pt idx="211">
                  <c:v>-1088940</c:v>
                </c:pt>
                <c:pt idx="212">
                  <c:v>-1088580</c:v>
                </c:pt>
                <c:pt idx="213">
                  <c:v>-1087680</c:v>
                </c:pt>
                <c:pt idx="214">
                  <c:v>-1087170</c:v>
                </c:pt>
                <c:pt idx="215">
                  <c:v>-1078990</c:v>
                </c:pt>
                <c:pt idx="216">
                  <c:v>-1078550</c:v>
                </c:pt>
                <c:pt idx="217">
                  <c:v>-1077760</c:v>
                </c:pt>
                <c:pt idx="218">
                  <c:v>-1077350</c:v>
                </c:pt>
                <c:pt idx="219">
                  <c:v>-1069940</c:v>
                </c:pt>
                <c:pt idx="220">
                  <c:v>-1069510</c:v>
                </c:pt>
                <c:pt idx="221">
                  <c:v>-1068920</c:v>
                </c:pt>
                <c:pt idx="222">
                  <c:v>-1067910</c:v>
                </c:pt>
                <c:pt idx="223">
                  <c:v>-1067410</c:v>
                </c:pt>
                <c:pt idx="224">
                  <c:v>-1060910</c:v>
                </c:pt>
                <c:pt idx="225">
                  <c:v>-1060520</c:v>
                </c:pt>
                <c:pt idx="226">
                  <c:v>-1058710</c:v>
                </c:pt>
                <c:pt idx="227">
                  <c:v>-1053460</c:v>
                </c:pt>
                <c:pt idx="228">
                  <c:v>-1053290</c:v>
                </c:pt>
                <c:pt idx="229">
                  <c:v>-1052360</c:v>
                </c:pt>
                <c:pt idx="230">
                  <c:v>-1051930</c:v>
                </c:pt>
                <c:pt idx="231">
                  <c:v>-1046530</c:v>
                </c:pt>
                <c:pt idx="232">
                  <c:v>-1044410</c:v>
                </c:pt>
                <c:pt idx="233">
                  <c:v>-1044260</c:v>
                </c:pt>
                <c:pt idx="234">
                  <c:v>-1039710</c:v>
                </c:pt>
                <c:pt idx="235">
                  <c:v>-1039660</c:v>
                </c:pt>
                <c:pt idx="236">
                  <c:v>-1039380</c:v>
                </c:pt>
                <c:pt idx="237">
                  <c:v>-1038670</c:v>
                </c:pt>
                <c:pt idx="238">
                  <c:v>-1037770</c:v>
                </c:pt>
                <c:pt idx="239">
                  <c:v>-1037530</c:v>
                </c:pt>
                <c:pt idx="240">
                  <c:v>-1032920</c:v>
                </c:pt>
                <c:pt idx="241">
                  <c:v>-1032650</c:v>
                </c:pt>
                <c:pt idx="242">
                  <c:v>-1031580</c:v>
                </c:pt>
                <c:pt idx="243">
                  <c:v>-1031360</c:v>
                </c:pt>
                <c:pt idx="244">
                  <c:v>-1027270</c:v>
                </c:pt>
                <c:pt idx="245">
                  <c:v>-1027110</c:v>
                </c:pt>
                <c:pt idx="246">
                  <c:v>-1026310</c:v>
                </c:pt>
                <c:pt idx="247">
                  <c:v>-1026080</c:v>
                </c:pt>
                <c:pt idx="248">
                  <c:v>-1022500</c:v>
                </c:pt>
                <c:pt idx="249">
                  <c:v>-1021960</c:v>
                </c:pt>
                <c:pt idx="250">
                  <c:v>-1021600</c:v>
                </c:pt>
                <c:pt idx="251">
                  <c:v>-1021030</c:v>
                </c:pt>
                <c:pt idx="252">
                  <c:v>-1017520</c:v>
                </c:pt>
                <c:pt idx="253">
                  <c:v>-1017070</c:v>
                </c:pt>
                <c:pt idx="254">
                  <c:v>-1016790</c:v>
                </c:pt>
                <c:pt idx="255">
                  <c:v>-1013760</c:v>
                </c:pt>
                <c:pt idx="256">
                  <c:v>-1013390</c:v>
                </c:pt>
                <c:pt idx="257">
                  <c:v>-1013120</c:v>
                </c:pt>
                <c:pt idx="258">
                  <c:v>-1012750</c:v>
                </c:pt>
                <c:pt idx="259">
                  <c:v>-1010330</c:v>
                </c:pt>
                <c:pt idx="260">
                  <c:v>-1010190</c:v>
                </c:pt>
                <c:pt idx="261">
                  <c:v>-1009830</c:v>
                </c:pt>
                <c:pt idx="262">
                  <c:v>-1009590</c:v>
                </c:pt>
                <c:pt idx="263">
                  <c:v>-1009400</c:v>
                </c:pt>
                <c:pt idx="264">
                  <c:v>-1007250</c:v>
                </c:pt>
                <c:pt idx="265">
                  <c:v>-1006780</c:v>
                </c:pt>
                <c:pt idx="266">
                  <c:v>-1006440</c:v>
                </c:pt>
                <c:pt idx="267">
                  <c:v>-1004580</c:v>
                </c:pt>
                <c:pt idx="268">
                  <c:v>-1004250</c:v>
                </c:pt>
                <c:pt idx="269">
                  <c:v>-1004190</c:v>
                </c:pt>
                <c:pt idx="270">
                  <c:v>-1004040</c:v>
                </c:pt>
                <c:pt idx="271">
                  <c:v>-1003820</c:v>
                </c:pt>
                <c:pt idx="272">
                  <c:v>-1003640</c:v>
                </c:pt>
                <c:pt idx="273">
                  <c:v>-1002550</c:v>
                </c:pt>
                <c:pt idx="274">
                  <c:v>-1002350</c:v>
                </c:pt>
                <c:pt idx="275">
                  <c:v>-1002080</c:v>
                </c:pt>
                <c:pt idx="276">
                  <c:v>-1001000</c:v>
                </c:pt>
                <c:pt idx="277">
                  <c:v>-1000930</c:v>
                </c:pt>
                <c:pt idx="278">
                  <c:v>-1000870</c:v>
                </c:pt>
                <c:pt idx="279">
                  <c:v>-1000730</c:v>
                </c:pt>
                <c:pt idx="280">
                  <c:v>-1000010</c:v>
                </c:pt>
                <c:pt idx="281">
                  <c:v>-999923</c:v>
                </c:pt>
                <c:pt idx="282">
                  <c:v>-999829</c:v>
                </c:pt>
                <c:pt idx="283">
                  <c:v>-999798</c:v>
                </c:pt>
                <c:pt idx="284">
                  <c:v>-999554</c:v>
                </c:pt>
                <c:pt idx="285">
                  <c:v>-999522</c:v>
                </c:pt>
                <c:pt idx="286">
                  <c:v>-999406</c:v>
                </c:pt>
                <c:pt idx="287">
                  <c:v>-999352</c:v>
                </c:pt>
                <c:pt idx="288">
                  <c:v>-999379</c:v>
                </c:pt>
                <c:pt idx="289">
                  <c:v>-999458</c:v>
                </c:pt>
                <c:pt idx="290">
                  <c:v>-999506</c:v>
                </c:pt>
                <c:pt idx="291">
                  <c:v>-999552</c:v>
                </c:pt>
                <c:pt idx="292">
                  <c:v>-999984</c:v>
                </c:pt>
                <c:pt idx="293">
                  <c:v>-1000070</c:v>
                </c:pt>
                <c:pt idx="294">
                  <c:v>-1000070</c:v>
                </c:pt>
                <c:pt idx="295">
                  <c:v>-1000100</c:v>
                </c:pt>
                <c:pt idx="296">
                  <c:v>-1000110</c:v>
                </c:pt>
                <c:pt idx="297">
                  <c:v>-1000700</c:v>
                </c:pt>
                <c:pt idx="298">
                  <c:v>-1000880</c:v>
                </c:pt>
                <c:pt idx="299">
                  <c:v>-1000880</c:v>
                </c:pt>
                <c:pt idx="300">
                  <c:v>-1001070</c:v>
                </c:pt>
                <c:pt idx="301">
                  <c:v>-1002220</c:v>
                </c:pt>
                <c:pt idx="302">
                  <c:v>-1002560</c:v>
                </c:pt>
                <c:pt idx="303">
                  <c:v>-1002650</c:v>
                </c:pt>
                <c:pt idx="304">
                  <c:v>-1004150</c:v>
                </c:pt>
                <c:pt idx="305">
                  <c:v>-1004250</c:v>
                </c:pt>
                <c:pt idx="306">
                  <c:v>-1004630</c:v>
                </c:pt>
                <c:pt idx="307">
                  <c:v>-1004690</c:v>
                </c:pt>
                <c:pt idx="308">
                  <c:v>-1006240</c:v>
                </c:pt>
                <c:pt idx="309">
                  <c:v>-1006330</c:v>
                </c:pt>
                <c:pt idx="310">
                  <c:v>-1006890</c:v>
                </c:pt>
                <c:pt idx="311">
                  <c:v>-1006930</c:v>
                </c:pt>
                <c:pt idx="312">
                  <c:v>-1007430</c:v>
                </c:pt>
                <c:pt idx="313">
                  <c:v>-1009440</c:v>
                </c:pt>
                <c:pt idx="314">
                  <c:v>-1010420</c:v>
                </c:pt>
                <c:pt idx="315">
                  <c:v>-1010590</c:v>
                </c:pt>
                <c:pt idx="316">
                  <c:v>-1012520</c:v>
                </c:pt>
                <c:pt idx="317">
                  <c:v>-1012750</c:v>
                </c:pt>
                <c:pt idx="318">
                  <c:v>-1013340</c:v>
                </c:pt>
                <c:pt idx="319">
                  <c:v>-1013880</c:v>
                </c:pt>
                <c:pt idx="320">
                  <c:v>-1014560</c:v>
                </c:pt>
                <c:pt idx="321">
                  <c:v>-1016570</c:v>
                </c:pt>
                <c:pt idx="322">
                  <c:v>-1017240</c:v>
                </c:pt>
                <c:pt idx="323">
                  <c:v>-1017980</c:v>
                </c:pt>
                <c:pt idx="324">
                  <c:v>-1018840</c:v>
                </c:pt>
                <c:pt idx="325">
                  <c:v>-1021020</c:v>
                </c:pt>
                <c:pt idx="326">
                  <c:v>-1021650</c:v>
                </c:pt>
                <c:pt idx="327">
                  <c:v>-1022090</c:v>
                </c:pt>
                <c:pt idx="328">
                  <c:v>-1022670</c:v>
                </c:pt>
                <c:pt idx="329">
                  <c:v>-1024660</c:v>
                </c:pt>
                <c:pt idx="330">
                  <c:v>-1026070</c:v>
                </c:pt>
                <c:pt idx="331">
                  <c:v>-1026310</c:v>
                </c:pt>
                <c:pt idx="332">
                  <c:v>-1027780</c:v>
                </c:pt>
                <c:pt idx="333">
                  <c:v>-1030230</c:v>
                </c:pt>
                <c:pt idx="334">
                  <c:v>-1031460</c:v>
                </c:pt>
                <c:pt idx="335">
                  <c:v>-1032420</c:v>
                </c:pt>
                <c:pt idx="336">
                  <c:v>-1033080</c:v>
                </c:pt>
                <c:pt idx="337">
                  <c:v>-1036400</c:v>
                </c:pt>
                <c:pt idx="338">
                  <c:v>-1037680</c:v>
                </c:pt>
                <c:pt idx="339">
                  <c:v>-1037870</c:v>
                </c:pt>
                <c:pt idx="340">
                  <c:v>-1039150</c:v>
                </c:pt>
                <c:pt idx="341">
                  <c:v>-1042480</c:v>
                </c:pt>
                <c:pt idx="342">
                  <c:v>-1043300</c:v>
                </c:pt>
                <c:pt idx="343">
                  <c:v>-1044870</c:v>
                </c:pt>
                <c:pt idx="344">
                  <c:v>-1046480</c:v>
                </c:pt>
                <c:pt idx="345">
                  <c:v>-1049710</c:v>
                </c:pt>
                <c:pt idx="346">
                  <c:v>-1051620</c:v>
                </c:pt>
                <c:pt idx="347">
                  <c:v>-1052010</c:v>
                </c:pt>
                <c:pt idx="348">
                  <c:v>-1053720</c:v>
                </c:pt>
                <c:pt idx="349">
                  <c:v>-1056890</c:v>
                </c:pt>
                <c:pt idx="350">
                  <c:v>-1058430</c:v>
                </c:pt>
                <c:pt idx="351">
                  <c:v>-1060340</c:v>
                </c:pt>
                <c:pt idx="352">
                  <c:v>-1064000</c:v>
                </c:pt>
                <c:pt idx="353">
                  <c:v>-1065970</c:v>
                </c:pt>
                <c:pt idx="354">
                  <c:v>-1068500</c:v>
                </c:pt>
                <c:pt idx="355">
                  <c:v>-1072090</c:v>
                </c:pt>
                <c:pt idx="356">
                  <c:v>-1074070</c:v>
                </c:pt>
                <c:pt idx="357">
                  <c:v>-1076690</c:v>
                </c:pt>
                <c:pt idx="358">
                  <c:v>-1076900</c:v>
                </c:pt>
                <c:pt idx="359">
                  <c:v>-1081220</c:v>
                </c:pt>
                <c:pt idx="360">
                  <c:v>-1085710</c:v>
                </c:pt>
                <c:pt idx="361">
                  <c:v>-1085860</c:v>
                </c:pt>
                <c:pt idx="362">
                  <c:v>-1090520</c:v>
                </c:pt>
                <c:pt idx="363">
                  <c:v>-1090680</c:v>
                </c:pt>
                <c:pt idx="364">
                  <c:v>-1094470</c:v>
                </c:pt>
                <c:pt idx="365">
                  <c:v>-1099520</c:v>
                </c:pt>
                <c:pt idx="366">
                  <c:v>-1100300</c:v>
                </c:pt>
                <c:pt idx="367">
                  <c:v>-1104710</c:v>
                </c:pt>
                <c:pt idx="368">
                  <c:v>-1110000</c:v>
                </c:pt>
                <c:pt idx="369">
                  <c:v>-1111010</c:v>
                </c:pt>
                <c:pt idx="370">
                  <c:v>-1113510</c:v>
                </c:pt>
                <c:pt idx="371">
                  <c:v>-1115470</c:v>
                </c:pt>
                <c:pt idx="372">
                  <c:v>-1115560</c:v>
                </c:pt>
                <c:pt idx="373">
                  <c:v>-1122830</c:v>
                </c:pt>
                <c:pt idx="374">
                  <c:v>-1127620</c:v>
                </c:pt>
                <c:pt idx="375">
                  <c:v>-1127710</c:v>
                </c:pt>
                <c:pt idx="376">
                  <c:v>-1134790</c:v>
                </c:pt>
                <c:pt idx="377">
                  <c:v>-1138840</c:v>
                </c:pt>
                <c:pt idx="378">
                  <c:v>-1140380</c:v>
                </c:pt>
                <c:pt idx="379">
                  <c:v>-1143460</c:v>
                </c:pt>
                <c:pt idx="380">
                  <c:v>-1148930</c:v>
                </c:pt>
                <c:pt idx="381">
                  <c:v>-1152280</c:v>
                </c:pt>
                <c:pt idx="382">
                  <c:v>-1153900</c:v>
                </c:pt>
                <c:pt idx="383">
                  <c:v>-1157260</c:v>
                </c:pt>
                <c:pt idx="384">
                  <c:v>-1163170</c:v>
                </c:pt>
                <c:pt idx="385">
                  <c:v>-1165890</c:v>
                </c:pt>
                <c:pt idx="386">
                  <c:v>-1169430</c:v>
                </c:pt>
                <c:pt idx="387">
                  <c:v>-1176590</c:v>
                </c:pt>
                <c:pt idx="388">
                  <c:v>-1179530</c:v>
                </c:pt>
                <c:pt idx="389">
                  <c:v>-1181950</c:v>
                </c:pt>
                <c:pt idx="390">
                  <c:v>-1185500</c:v>
                </c:pt>
                <c:pt idx="391">
                  <c:v>-1192860</c:v>
                </c:pt>
                <c:pt idx="392">
                  <c:v>-1195240</c:v>
                </c:pt>
                <c:pt idx="393">
                  <c:v>-1197660</c:v>
                </c:pt>
                <c:pt idx="394">
                  <c:v>-1202460</c:v>
                </c:pt>
                <c:pt idx="395">
                  <c:v>-1204910</c:v>
                </c:pt>
                <c:pt idx="396">
                  <c:v>-1207360</c:v>
                </c:pt>
                <c:pt idx="397">
                  <c:v>-1219890</c:v>
                </c:pt>
                <c:pt idx="398">
                  <c:v>-1223160</c:v>
                </c:pt>
                <c:pt idx="399">
                  <c:v>-1225560</c:v>
                </c:pt>
                <c:pt idx="400">
                  <c:v>-1234460</c:v>
                </c:pt>
                <c:pt idx="401">
                  <c:v>-1234780</c:v>
                </c:pt>
                <c:pt idx="402">
                  <c:v>-1235080</c:v>
                </c:pt>
                <c:pt idx="403">
                  <c:v>-1240560</c:v>
                </c:pt>
                <c:pt idx="404">
                  <c:v>-1255120</c:v>
                </c:pt>
                <c:pt idx="405">
                  <c:v>-1255290</c:v>
                </c:pt>
                <c:pt idx="406">
                  <c:v>-1261040</c:v>
                </c:pt>
                <c:pt idx="407">
                  <c:v>-1261350</c:v>
                </c:pt>
                <c:pt idx="408">
                  <c:v>-1277220</c:v>
                </c:pt>
                <c:pt idx="409">
                  <c:v>-1283630</c:v>
                </c:pt>
                <c:pt idx="410">
                  <c:v>-1291530</c:v>
                </c:pt>
                <c:pt idx="411">
                  <c:v>-1293430</c:v>
                </c:pt>
                <c:pt idx="412">
                  <c:v>-1305840</c:v>
                </c:pt>
                <c:pt idx="413">
                  <c:v>-1307690</c:v>
                </c:pt>
                <c:pt idx="414">
                  <c:v>-1316210</c:v>
                </c:pt>
                <c:pt idx="415">
                  <c:v>-1318160</c:v>
                </c:pt>
                <c:pt idx="416">
                  <c:v>-1324790</c:v>
                </c:pt>
                <c:pt idx="417">
                  <c:v>-1333210</c:v>
                </c:pt>
                <c:pt idx="418">
                  <c:v>-1341740</c:v>
                </c:pt>
                <c:pt idx="419">
                  <c:v>-1348270</c:v>
                </c:pt>
                <c:pt idx="420">
                  <c:v>-1354850</c:v>
                </c:pt>
                <c:pt idx="421">
                  <c:v>-1360940</c:v>
                </c:pt>
                <c:pt idx="422">
                  <c:v>-1369640</c:v>
                </c:pt>
                <c:pt idx="423">
                  <c:v>-1374370</c:v>
                </c:pt>
                <c:pt idx="424">
                  <c:v>-1377440</c:v>
                </c:pt>
                <c:pt idx="425">
                  <c:v>-1388770</c:v>
                </c:pt>
                <c:pt idx="426">
                  <c:v>-1394980</c:v>
                </c:pt>
                <c:pt idx="427">
                  <c:v>-1405170</c:v>
                </c:pt>
                <c:pt idx="428">
                  <c:v>-1408380</c:v>
                </c:pt>
                <c:pt idx="429">
                  <c:v>-1418000</c:v>
                </c:pt>
                <c:pt idx="430">
                  <c:v>-1422400</c:v>
                </c:pt>
                <c:pt idx="431">
                  <c:v>-1433290</c:v>
                </c:pt>
                <c:pt idx="432">
                  <c:v>-1435800</c:v>
                </c:pt>
                <c:pt idx="433">
                  <c:v>-1436580</c:v>
                </c:pt>
                <c:pt idx="434">
                  <c:v>-1438440</c:v>
                </c:pt>
                <c:pt idx="435">
                  <c:v>-1442170</c:v>
                </c:pt>
                <c:pt idx="436">
                  <c:v>-1447380</c:v>
                </c:pt>
                <c:pt idx="437">
                  <c:v>-1451200</c:v>
                </c:pt>
                <c:pt idx="438">
                  <c:v>-1454090</c:v>
                </c:pt>
                <c:pt idx="439">
                  <c:v>-1456600</c:v>
                </c:pt>
                <c:pt idx="440">
                  <c:v>-1455430</c:v>
                </c:pt>
                <c:pt idx="441">
                  <c:v>-1455110</c:v>
                </c:pt>
                <c:pt idx="442">
                  <c:v>-1455680</c:v>
                </c:pt>
                <c:pt idx="443">
                  <c:v>-1450550</c:v>
                </c:pt>
                <c:pt idx="444">
                  <c:v>-1439710</c:v>
                </c:pt>
                <c:pt idx="445">
                  <c:v>-1429790</c:v>
                </c:pt>
                <c:pt idx="446">
                  <c:v>-1425060</c:v>
                </c:pt>
                <c:pt idx="447">
                  <c:v>-1412500</c:v>
                </c:pt>
                <c:pt idx="448">
                  <c:v>-1384480</c:v>
                </c:pt>
                <c:pt idx="449">
                  <c:v>-1375340</c:v>
                </c:pt>
                <c:pt idx="450">
                  <c:v>-1359690</c:v>
                </c:pt>
                <c:pt idx="451">
                  <c:v>-1341000</c:v>
                </c:pt>
                <c:pt idx="452">
                  <c:v>-1321600</c:v>
                </c:pt>
                <c:pt idx="453">
                  <c:v>-1305630</c:v>
                </c:pt>
                <c:pt idx="454">
                  <c:v>-1261900</c:v>
                </c:pt>
                <c:pt idx="455">
                  <c:v>-1238110</c:v>
                </c:pt>
                <c:pt idx="456">
                  <c:v>-1181530</c:v>
                </c:pt>
                <c:pt idx="457">
                  <c:v>-1150450</c:v>
                </c:pt>
                <c:pt idx="458">
                  <c:v>-1091010</c:v>
                </c:pt>
                <c:pt idx="459">
                  <c:v>-1060510</c:v>
                </c:pt>
                <c:pt idx="460">
                  <c:v>-1019610</c:v>
                </c:pt>
                <c:pt idx="461">
                  <c:v>-1010080</c:v>
                </c:pt>
                <c:pt idx="462">
                  <c:v>-950653</c:v>
                </c:pt>
                <c:pt idx="463">
                  <c:v>-935699</c:v>
                </c:pt>
                <c:pt idx="464">
                  <c:v>-859329</c:v>
                </c:pt>
                <c:pt idx="465">
                  <c:v>-842819</c:v>
                </c:pt>
                <c:pt idx="466">
                  <c:v>-689009</c:v>
                </c:pt>
                <c:pt idx="467">
                  <c:v>-669204</c:v>
                </c:pt>
                <c:pt idx="468">
                  <c:v>-589998</c:v>
                </c:pt>
                <c:pt idx="469">
                  <c:v>-572123</c:v>
                </c:pt>
                <c:pt idx="470">
                  <c:v>-473093</c:v>
                </c:pt>
                <c:pt idx="471">
                  <c:v>-430263</c:v>
                </c:pt>
                <c:pt idx="472">
                  <c:v>-360914</c:v>
                </c:pt>
                <c:pt idx="473">
                  <c:v>-271434</c:v>
                </c:pt>
                <c:pt idx="474">
                  <c:v>-266004</c:v>
                </c:pt>
                <c:pt idx="475">
                  <c:v>-241586</c:v>
                </c:pt>
                <c:pt idx="476">
                  <c:v>-147740</c:v>
                </c:pt>
                <c:pt idx="477">
                  <c:v>65046.2</c:v>
                </c:pt>
                <c:pt idx="478">
                  <c:v>101824</c:v>
                </c:pt>
                <c:pt idx="479">
                  <c:v>185728</c:v>
                </c:pt>
                <c:pt idx="480">
                  <c:v>153907</c:v>
                </c:pt>
                <c:pt idx="481">
                  <c:v>130664</c:v>
                </c:pt>
                <c:pt idx="482">
                  <c:v>3628.49</c:v>
                </c:pt>
                <c:pt idx="483">
                  <c:v>-168822</c:v>
                </c:pt>
                <c:pt idx="484">
                  <c:v>-195709</c:v>
                </c:pt>
                <c:pt idx="485">
                  <c:v>-595382</c:v>
                </c:pt>
                <c:pt idx="486">
                  <c:v>-931485</c:v>
                </c:pt>
                <c:pt idx="487">
                  <c:v>-943680</c:v>
                </c:pt>
                <c:pt idx="488">
                  <c:v>-1027430</c:v>
                </c:pt>
                <c:pt idx="489">
                  <c:v>-1218670</c:v>
                </c:pt>
                <c:pt idx="490">
                  <c:v>-1291050</c:v>
                </c:pt>
                <c:pt idx="491">
                  <c:v>-1794030</c:v>
                </c:pt>
                <c:pt idx="492">
                  <c:v>-1869690</c:v>
                </c:pt>
                <c:pt idx="493">
                  <c:v>-1952920</c:v>
                </c:pt>
                <c:pt idx="494">
                  <c:v>-2036140</c:v>
                </c:pt>
                <c:pt idx="495">
                  <c:v>-2320860</c:v>
                </c:pt>
                <c:pt idx="496">
                  <c:v>-2630400</c:v>
                </c:pt>
                <c:pt idx="497">
                  <c:v>-2701940</c:v>
                </c:pt>
                <c:pt idx="498">
                  <c:v>-2741770</c:v>
                </c:pt>
                <c:pt idx="499">
                  <c:v>-2687550</c:v>
                </c:pt>
                <c:pt idx="500">
                  <c:v>-2192330</c:v>
                </c:pt>
                <c:pt idx="501">
                  <c:v>-1690410</c:v>
                </c:pt>
                <c:pt idx="502">
                  <c:v>-1624970</c:v>
                </c:pt>
                <c:pt idx="503">
                  <c:v>-891934</c:v>
                </c:pt>
                <c:pt idx="504">
                  <c:v>-799227</c:v>
                </c:pt>
                <c:pt idx="505">
                  <c:v>-557988</c:v>
                </c:pt>
                <c:pt idx="506">
                  <c:v>-535286</c:v>
                </c:pt>
                <c:pt idx="507">
                  <c:v>-349085</c:v>
                </c:pt>
                <c:pt idx="508">
                  <c:v>-261907</c:v>
                </c:pt>
                <c:pt idx="509">
                  <c:v>-252264</c:v>
                </c:pt>
                <c:pt idx="510">
                  <c:v>-190834</c:v>
                </c:pt>
                <c:pt idx="511">
                  <c:v>-182442</c:v>
                </c:pt>
                <c:pt idx="512">
                  <c:v>-177405</c:v>
                </c:pt>
                <c:pt idx="513">
                  <c:v>-121865</c:v>
                </c:pt>
                <c:pt idx="514">
                  <c:v>-118353</c:v>
                </c:pt>
                <c:pt idx="515">
                  <c:v>-116245</c:v>
                </c:pt>
                <c:pt idx="516">
                  <c:v>-71517.399999999994</c:v>
                </c:pt>
                <c:pt idx="517">
                  <c:v>-59146.9</c:v>
                </c:pt>
                <c:pt idx="518">
                  <c:v>-55654</c:v>
                </c:pt>
                <c:pt idx="519">
                  <c:v>-49764.9</c:v>
                </c:pt>
                <c:pt idx="520">
                  <c:v>-27051.7</c:v>
                </c:pt>
                <c:pt idx="521">
                  <c:v>-17798</c:v>
                </c:pt>
                <c:pt idx="522">
                  <c:v>8280.8799999999992</c:v>
                </c:pt>
                <c:pt idx="523">
                  <c:v>25363.1</c:v>
                </c:pt>
                <c:pt idx="524">
                  <c:v>53755.3</c:v>
                </c:pt>
                <c:pt idx="525">
                  <c:v>67373.7</c:v>
                </c:pt>
                <c:pt idx="526">
                  <c:v>75034.7</c:v>
                </c:pt>
                <c:pt idx="527">
                  <c:v>81843.199999999997</c:v>
                </c:pt>
                <c:pt idx="528">
                  <c:v>120240</c:v>
                </c:pt>
                <c:pt idx="529">
                  <c:v>160210</c:v>
                </c:pt>
                <c:pt idx="530">
                  <c:v>172167</c:v>
                </c:pt>
                <c:pt idx="531">
                  <c:v>177155</c:v>
                </c:pt>
                <c:pt idx="532">
                  <c:v>188126</c:v>
                </c:pt>
                <c:pt idx="533">
                  <c:v>203087</c:v>
                </c:pt>
                <c:pt idx="534">
                  <c:v>212459</c:v>
                </c:pt>
                <c:pt idx="535">
                  <c:v>379541</c:v>
                </c:pt>
                <c:pt idx="536">
                  <c:v>398108</c:v>
                </c:pt>
                <c:pt idx="537">
                  <c:v>404296</c:v>
                </c:pt>
                <c:pt idx="538">
                  <c:v>454875</c:v>
                </c:pt>
                <c:pt idx="539">
                  <c:v>490191</c:v>
                </c:pt>
                <c:pt idx="540">
                  <c:v>506480</c:v>
                </c:pt>
                <c:pt idx="541">
                  <c:v>735387</c:v>
                </c:pt>
                <c:pt idx="542">
                  <c:v>760362</c:v>
                </c:pt>
                <c:pt idx="543">
                  <c:v>1025730</c:v>
                </c:pt>
                <c:pt idx="544">
                  <c:v>1594610</c:v>
                </c:pt>
                <c:pt idx="545">
                  <c:v>1942030</c:v>
                </c:pt>
                <c:pt idx="546">
                  <c:v>2032240</c:v>
                </c:pt>
                <c:pt idx="547">
                  <c:v>2506830</c:v>
                </c:pt>
                <c:pt idx="548">
                  <c:v>3244620</c:v>
                </c:pt>
                <c:pt idx="549">
                  <c:v>3399570</c:v>
                </c:pt>
                <c:pt idx="550">
                  <c:v>3420410</c:v>
                </c:pt>
                <c:pt idx="551">
                  <c:v>3392170</c:v>
                </c:pt>
                <c:pt idx="552">
                  <c:v>3386890</c:v>
                </c:pt>
                <c:pt idx="553">
                  <c:v>3369270</c:v>
                </c:pt>
                <c:pt idx="554">
                  <c:v>3232340</c:v>
                </c:pt>
                <c:pt idx="555">
                  <c:v>3108260</c:v>
                </c:pt>
                <c:pt idx="556">
                  <c:v>3100500</c:v>
                </c:pt>
                <c:pt idx="557">
                  <c:v>2875620</c:v>
                </c:pt>
                <c:pt idx="558">
                  <c:v>2693320</c:v>
                </c:pt>
                <c:pt idx="559">
                  <c:v>2666410</c:v>
                </c:pt>
                <c:pt idx="560">
                  <c:v>2397050</c:v>
                </c:pt>
                <c:pt idx="561">
                  <c:v>2200230</c:v>
                </c:pt>
                <c:pt idx="562">
                  <c:v>2160040</c:v>
                </c:pt>
                <c:pt idx="563">
                  <c:v>1960560</c:v>
                </c:pt>
                <c:pt idx="564">
                  <c:v>1913410</c:v>
                </c:pt>
                <c:pt idx="565">
                  <c:v>1861970</c:v>
                </c:pt>
                <c:pt idx="566">
                  <c:v>1673370</c:v>
                </c:pt>
                <c:pt idx="567">
                  <c:v>1507860</c:v>
                </c:pt>
                <c:pt idx="568">
                  <c:v>1480040</c:v>
                </c:pt>
                <c:pt idx="569">
                  <c:v>1459180</c:v>
                </c:pt>
                <c:pt idx="570">
                  <c:v>1445270</c:v>
                </c:pt>
                <c:pt idx="571">
                  <c:v>1402760</c:v>
                </c:pt>
                <c:pt idx="572">
                  <c:v>1324760</c:v>
                </c:pt>
                <c:pt idx="573">
                  <c:v>1216430</c:v>
                </c:pt>
                <c:pt idx="574">
                  <c:v>1120720</c:v>
                </c:pt>
                <c:pt idx="575">
                  <c:v>1039610</c:v>
                </c:pt>
                <c:pt idx="576">
                  <c:v>907393</c:v>
                </c:pt>
                <c:pt idx="577">
                  <c:v>859823</c:v>
                </c:pt>
                <c:pt idx="578">
                  <c:v>806636</c:v>
                </c:pt>
                <c:pt idx="579">
                  <c:v>696386</c:v>
                </c:pt>
                <c:pt idx="580">
                  <c:v>696386</c:v>
                </c:pt>
                <c:pt idx="581">
                  <c:v>612012</c:v>
                </c:pt>
                <c:pt idx="582">
                  <c:v>573768</c:v>
                </c:pt>
                <c:pt idx="583">
                  <c:v>509222</c:v>
                </c:pt>
                <c:pt idx="584">
                  <c:v>484151</c:v>
                </c:pt>
                <c:pt idx="585">
                  <c:v>456801</c:v>
                </c:pt>
                <c:pt idx="586">
                  <c:v>343882</c:v>
                </c:pt>
                <c:pt idx="587">
                  <c:v>321567</c:v>
                </c:pt>
                <c:pt idx="588">
                  <c:v>278978</c:v>
                </c:pt>
                <c:pt idx="589">
                  <c:v>249839</c:v>
                </c:pt>
                <c:pt idx="590">
                  <c:v>183178</c:v>
                </c:pt>
                <c:pt idx="591">
                  <c:v>122269</c:v>
                </c:pt>
                <c:pt idx="592">
                  <c:v>61362.9</c:v>
                </c:pt>
                <c:pt idx="593">
                  <c:v>37434.9</c:v>
                </c:pt>
                <c:pt idx="594">
                  <c:v>-22418</c:v>
                </c:pt>
                <c:pt idx="595">
                  <c:v>-85714.6</c:v>
                </c:pt>
                <c:pt idx="596">
                  <c:v>-113041</c:v>
                </c:pt>
                <c:pt idx="597">
                  <c:v>-149015</c:v>
                </c:pt>
                <c:pt idx="598">
                  <c:v>-180770</c:v>
                </c:pt>
                <c:pt idx="599">
                  <c:v>-205986</c:v>
                </c:pt>
                <c:pt idx="600">
                  <c:v>-216463</c:v>
                </c:pt>
                <c:pt idx="601">
                  <c:v>-281430</c:v>
                </c:pt>
                <c:pt idx="602">
                  <c:v>-319150</c:v>
                </c:pt>
                <c:pt idx="603">
                  <c:v>-367351</c:v>
                </c:pt>
                <c:pt idx="604">
                  <c:v>-405074</c:v>
                </c:pt>
                <c:pt idx="605">
                  <c:v>-423936</c:v>
                </c:pt>
                <c:pt idx="606">
                  <c:v>-476582</c:v>
                </c:pt>
                <c:pt idx="607">
                  <c:v>-512438</c:v>
                </c:pt>
                <c:pt idx="608">
                  <c:v>-535638</c:v>
                </c:pt>
                <c:pt idx="609">
                  <c:v>-539856</c:v>
                </c:pt>
                <c:pt idx="610">
                  <c:v>-546182</c:v>
                </c:pt>
                <c:pt idx="611">
                  <c:v>-577817</c:v>
                </c:pt>
                <c:pt idx="612">
                  <c:v>-607297</c:v>
                </c:pt>
                <c:pt idx="613">
                  <c:v>-630445</c:v>
                </c:pt>
                <c:pt idx="614">
                  <c:v>-679397</c:v>
                </c:pt>
                <c:pt idx="615">
                  <c:v>-735017</c:v>
                </c:pt>
                <c:pt idx="616">
                  <c:v>-777697</c:v>
                </c:pt>
                <c:pt idx="617">
                  <c:v>-790487</c:v>
                </c:pt>
                <c:pt idx="618">
                  <c:v>-833919</c:v>
                </c:pt>
                <c:pt idx="619">
                  <c:v>-868871</c:v>
                </c:pt>
                <c:pt idx="620">
                  <c:v>-879822</c:v>
                </c:pt>
                <c:pt idx="621">
                  <c:v>-934564</c:v>
                </c:pt>
                <c:pt idx="622">
                  <c:v>-938943</c:v>
                </c:pt>
                <c:pt idx="623">
                  <c:v>-945511</c:v>
                </c:pt>
                <c:pt idx="624">
                  <c:v>-1008120</c:v>
                </c:pt>
                <c:pt idx="625">
                  <c:v>-1094330</c:v>
                </c:pt>
                <c:pt idx="626">
                  <c:v>-1094330</c:v>
                </c:pt>
                <c:pt idx="627">
                  <c:v>-1105690</c:v>
                </c:pt>
                <c:pt idx="628">
                  <c:v>-1126210</c:v>
                </c:pt>
                <c:pt idx="629">
                  <c:v>-1144460</c:v>
                </c:pt>
                <c:pt idx="630">
                  <c:v>-1151300</c:v>
                </c:pt>
                <c:pt idx="631">
                  <c:v>-1167260</c:v>
                </c:pt>
                <c:pt idx="632">
                  <c:v>-1223400</c:v>
                </c:pt>
                <c:pt idx="633">
                  <c:v>-1237820</c:v>
                </c:pt>
                <c:pt idx="634">
                  <c:v>-1269060</c:v>
                </c:pt>
                <c:pt idx="635">
                  <c:v>-1326730</c:v>
                </c:pt>
                <c:pt idx="636">
                  <c:v>-1329130</c:v>
                </c:pt>
                <c:pt idx="637">
                  <c:v>-1415760</c:v>
                </c:pt>
                <c:pt idx="638">
                  <c:v>-1423120</c:v>
                </c:pt>
                <c:pt idx="639">
                  <c:v>-1428020</c:v>
                </c:pt>
                <c:pt idx="640">
                  <c:v>-1481170</c:v>
                </c:pt>
                <c:pt idx="641">
                  <c:v>-1488390</c:v>
                </c:pt>
                <c:pt idx="642">
                  <c:v>-1500410</c:v>
                </c:pt>
                <c:pt idx="643">
                  <c:v>-1529720</c:v>
                </c:pt>
                <c:pt idx="644">
                  <c:v>-1547630</c:v>
                </c:pt>
                <c:pt idx="645">
                  <c:v>-1593910</c:v>
                </c:pt>
                <c:pt idx="646">
                  <c:v>-1599380</c:v>
                </c:pt>
                <c:pt idx="647">
                  <c:v>-1678540</c:v>
                </c:pt>
                <c:pt idx="648">
                  <c:v>-1681080</c:v>
                </c:pt>
                <c:pt idx="649">
                  <c:v>-1693760</c:v>
                </c:pt>
                <c:pt idx="650">
                  <c:v>-1703900</c:v>
                </c:pt>
                <c:pt idx="651">
                  <c:v>-1721660</c:v>
                </c:pt>
                <c:pt idx="652">
                  <c:v>-1799210</c:v>
                </c:pt>
                <c:pt idx="653">
                  <c:v>-1807230</c:v>
                </c:pt>
                <c:pt idx="654">
                  <c:v>-1858620</c:v>
                </c:pt>
                <c:pt idx="655">
                  <c:v>-1879430</c:v>
                </c:pt>
                <c:pt idx="656">
                  <c:v>-1895180</c:v>
                </c:pt>
                <c:pt idx="657">
                  <c:v>-1908300</c:v>
                </c:pt>
                <c:pt idx="658">
                  <c:v>-1924050</c:v>
                </c:pt>
                <c:pt idx="659">
                  <c:v>-1968670</c:v>
                </c:pt>
                <c:pt idx="660">
                  <c:v>-1997340</c:v>
                </c:pt>
                <c:pt idx="661">
                  <c:v>-2040810</c:v>
                </c:pt>
                <c:pt idx="662">
                  <c:v>-2056150</c:v>
                </c:pt>
                <c:pt idx="663">
                  <c:v>-2091030</c:v>
                </c:pt>
                <c:pt idx="664">
                  <c:v>-2140050</c:v>
                </c:pt>
                <c:pt idx="665">
                  <c:v>-2195430</c:v>
                </c:pt>
                <c:pt idx="666">
                  <c:v>-2198060</c:v>
                </c:pt>
                <c:pt idx="667">
                  <c:v>-2205980</c:v>
                </c:pt>
                <c:pt idx="668">
                  <c:v>-2219160</c:v>
                </c:pt>
                <c:pt idx="669">
                  <c:v>-2224440</c:v>
                </c:pt>
                <c:pt idx="670">
                  <c:v>-2260210</c:v>
                </c:pt>
                <c:pt idx="671">
                  <c:v>-2304050</c:v>
                </c:pt>
                <c:pt idx="672">
                  <c:v>-2305990</c:v>
                </c:pt>
                <c:pt idx="673">
                  <c:v>-2305990</c:v>
                </c:pt>
                <c:pt idx="674">
                  <c:v>-2391860</c:v>
                </c:pt>
                <c:pt idx="675">
                  <c:v>-2399280</c:v>
                </c:pt>
                <c:pt idx="676">
                  <c:v>-2404220</c:v>
                </c:pt>
                <c:pt idx="677">
                  <c:v>-2416580</c:v>
                </c:pt>
                <c:pt idx="678">
                  <c:v>-2488830</c:v>
                </c:pt>
                <c:pt idx="679">
                  <c:v>-2501680</c:v>
                </c:pt>
                <c:pt idx="680">
                  <c:v>-2550180</c:v>
                </c:pt>
                <c:pt idx="681">
                  <c:v>-2555190</c:v>
                </c:pt>
                <c:pt idx="682">
                  <c:v>-2560360</c:v>
                </c:pt>
                <c:pt idx="683">
                  <c:v>-2567260</c:v>
                </c:pt>
                <c:pt idx="684">
                  <c:v>-2589670</c:v>
                </c:pt>
                <c:pt idx="685">
                  <c:v>-2601740</c:v>
                </c:pt>
                <c:pt idx="686">
                  <c:v>-2606910</c:v>
                </c:pt>
                <c:pt idx="687">
                  <c:v>-2613810</c:v>
                </c:pt>
                <c:pt idx="688">
                  <c:v>-2634500</c:v>
                </c:pt>
                <c:pt idx="689">
                  <c:v>-2638180</c:v>
                </c:pt>
                <c:pt idx="690">
                  <c:v>-2638880</c:v>
                </c:pt>
                <c:pt idx="691">
                  <c:v>-2639590</c:v>
                </c:pt>
                <c:pt idx="692">
                  <c:v>-2643110</c:v>
                </c:pt>
                <c:pt idx="693">
                  <c:v>-2645220</c:v>
                </c:pt>
                <c:pt idx="694">
                  <c:v>-2647330</c:v>
                </c:pt>
                <c:pt idx="695">
                  <c:v>-2633050</c:v>
                </c:pt>
                <c:pt idx="696">
                  <c:v>-2624040</c:v>
                </c:pt>
                <c:pt idx="697">
                  <c:v>-2621790</c:v>
                </c:pt>
                <c:pt idx="698">
                  <c:v>-2612790</c:v>
                </c:pt>
                <c:pt idx="699">
                  <c:v>-2608280</c:v>
                </c:pt>
                <c:pt idx="700">
                  <c:v>-2599250</c:v>
                </c:pt>
                <c:pt idx="701">
                  <c:v>-2598190</c:v>
                </c:pt>
                <c:pt idx="702">
                  <c:v>-2595700</c:v>
                </c:pt>
                <c:pt idx="703">
                  <c:v>-2595350</c:v>
                </c:pt>
                <c:pt idx="704">
                  <c:v>-2593570</c:v>
                </c:pt>
                <c:pt idx="705">
                  <c:v>-2563850</c:v>
                </c:pt>
                <c:pt idx="706">
                  <c:v>-2563850</c:v>
                </c:pt>
                <c:pt idx="707">
                  <c:v>-2563850</c:v>
                </c:pt>
                <c:pt idx="708">
                  <c:v>-2546360</c:v>
                </c:pt>
                <c:pt idx="709">
                  <c:v>-2487470</c:v>
                </c:pt>
                <c:pt idx="710">
                  <c:v>-2440380</c:v>
                </c:pt>
                <c:pt idx="711">
                  <c:v>-2387390</c:v>
                </c:pt>
                <c:pt idx="712">
                  <c:v>-2369740</c:v>
                </c:pt>
                <c:pt idx="713">
                  <c:v>-2340290</c:v>
                </c:pt>
                <c:pt idx="714">
                  <c:v>-2304970</c:v>
                </c:pt>
                <c:pt idx="715">
                  <c:v>-2299080</c:v>
                </c:pt>
                <c:pt idx="716">
                  <c:v>-2293180</c:v>
                </c:pt>
                <c:pt idx="717">
                  <c:v>-2293180</c:v>
                </c:pt>
                <c:pt idx="718">
                  <c:v>-2204630</c:v>
                </c:pt>
                <c:pt idx="719">
                  <c:v>-2155030</c:v>
                </c:pt>
                <c:pt idx="720">
                  <c:v>-2147940</c:v>
                </c:pt>
                <c:pt idx="721">
                  <c:v>-2133770</c:v>
                </c:pt>
                <c:pt idx="722">
                  <c:v>-2133770</c:v>
                </c:pt>
                <c:pt idx="723">
                  <c:v>-2062930</c:v>
                </c:pt>
                <c:pt idx="724">
                  <c:v>-2048760</c:v>
                </c:pt>
                <c:pt idx="725">
                  <c:v>-2006260</c:v>
                </c:pt>
                <c:pt idx="726">
                  <c:v>-1921130</c:v>
                </c:pt>
                <c:pt idx="727">
                  <c:v>-1906520</c:v>
                </c:pt>
                <c:pt idx="728">
                  <c:v>-1870010</c:v>
                </c:pt>
                <c:pt idx="729">
                  <c:v>-1767410</c:v>
                </c:pt>
                <c:pt idx="730">
                  <c:v>-1666160</c:v>
                </c:pt>
                <c:pt idx="731">
                  <c:v>-1565460</c:v>
                </c:pt>
                <c:pt idx="732">
                  <c:v>-1502660</c:v>
                </c:pt>
                <c:pt idx="733">
                  <c:v>-1475740</c:v>
                </c:pt>
                <c:pt idx="734">
                  <c:v>-1412940</c:v>
                </c:pt>
                <c:pt idx="735">
                  <c:v>-1306860</c:v>
                </c:pt>
                <c:pt idx="736">
                  <c:v>-1280930</c:v>
                </c:pt>
                <c:pt idx="737">
                  <c:v>-1237750</c:v>
                </c:pt>
                <c:pt idx="738">
                  <c:v>-1229100</c:v>
                </c:pt>
                <c:pt idx="739">
                  <c:v>-1194550</c:v>
                </c:pt>
                <c:pt idx="740">
                  <c:v>-1125440</c:v>
                </c:pt>
                <c:pt idx="741">
                  <c:v>-1108140</c:v>
                </c:pt>
                <c:pt idx="742">
                  <c:v>-1073580</c:v>
                </c:pt>
                <c:pt idx="743">
                  <c:v>-995823</c:v>
                </c:pt>
                <c:pt idx="744">
                  <c:v>-915384</c:v>
                </c:pt>
                <c:pt idx="745">
                  <c:v>-897695</c:v>
                </c:pt>
                <c:pt idx="746">
                  <c:v>-888851</c:v>
                </c:pt>
                <c:pt idx="747">
                  <c:v>-862304</c:v>
                </c:pt>
                <c:pt idx="748">
                  <c:v>-853460</c:v>
                </c:pt>
                <c:pt idx="749">
                  <c:v>-813654</c:v>
                </c:pt>
                <c:pt idx="750">
                  <c:v>-783573</c:v>
                </c:pt>
                <c:pt idx="751">
                  <c:v>-779352</c:v>
                </c:pt>
                <c:pt idx="752">
                  <c:v>-770923</c:v>
                </c:pt>
                <c:pt idx="753">
                  <c:v>-737206</c:v>
                </c:pt>
                <c:pt idx="754">
                  <c:v>-716127</c:v>
                </c:pt>
                <c:pt idx="755">
                  <c:v>-686139</c:v>
                </c:pt>
                <c:pt idx="756">
                  <c:v>-650705</c:v>
                </c:pt>
                <c:pt idx="757">
                  <c:v>-641846</c:v>
                </c:pt>
                <c:pt idx="758">
                  <c:v>-641846</c:v>
                </c:pt>
                <c:pt idx="759">
                  <c:v>-601977</c:v>
                </c:pt>
                <c:pt idx="760">
                  <c:v>-566530</c:v>
                </c:pt>
                <c:pt idx="761">
                  <c:v>-526660</c:v>
                </c:pt>
                <c:pt idx="762">
                  <c:v>-517802</c:v>
                </c:pt>
                <c:pt idx="763">
                  <c:v>-508943</c:v>
                </c:pt>
                <c:pt idx="764">
                  <c:v>-480226</c:v>
                </c:pt>
                <c:pt idx="765">
                  <c:v>-477335</c:v>
                </c:pt>
                <c:pt idx="766">
                  <c:v>-448375</c:v>
                </c:pt>
                <c:pt idx="767">
                  <c:v>-431004</c:v>
                </c:pt>
                <c:pt idx="768">
                  <c:v>-385119</c:v>
                </c:pt>
                <c:pt idx="769">
                  <c:v>-385119</c:v>
                </c:pt>
                <c:pt idx="770">
                  <c:v>-380573</c:v>
                </c:pt>
                <c:pt idx="771">
                  <c:v>-378303</c:v>
                </c:pt>
                <c:pt idx="772">
                  <c:v>-355566</c:v>
                </c:pt>
                <c:pt idx="773">
                  <c:v>-348751</c:v>
                </c:pt>
                <c:pt idx="774">
                  <c:v>-324519</c:v>
                </c:pt>
                <c:pt idx="775">
                  <c:v>-305022</c:v>
                </c:pt>
                <c:pt idx="776">
                  <c:v>-300324</c:v>
                </c:pt>
                <c:pt idx="777">
                  <c:v>-293285</c:v>
                </c:pt>
                <c:pt idx="778">
                  <c:v>-290648</c:v>
                </c:pt>
                <c:pt idx="779">
                  <c:v>-289767</c:v>
                </c:pt>
                <c:pt idx="780">
                  <c:v>-284342</c:v>
                </c:pt>
                <c:pt idx="781">
                  <c:v>-267261</c:v>
                </c:pt>
                <c:pt idx="782">
                  <c:v>-264415</c:v>
                </c:pt>
                <c:pt idx="783">
                  <c:v>-262995</c:v>
                </c:pt>
                <c:pt idx="784">
                  <c:v>-245914</c:v>
                </c:pt>
                <c:pt idx="785">
                  <c:v>-245914</c:v>
                </c:pt>
                <c:pt idx="786">
                  <c:v>-245914</c:v>
                </c:pt>
                <c:pt idx="787">
                  <c:v>-245914</c:v>
                </c:pt>
                <c:pt idx="788">
                  <c:v>-243068</c:v>
                </c:pt>
                <c:pt idx="789">
                  <c:v>-221176</c:v>
                </c:pt>
                <c:pt idx="790">
                  <c:v>-215064</c:v>
                </c:pt>
                <c:pt idx="791">
                  <c:v>-190610</c:v>
                </c:pt>
                <c:pt idx="792">
                  <c:v>-177704</c:v>
                </c:pt>
                <c:pt idx="793">
                  <c:v>-175455</c:v>
                </c:pt>
                <c:pt idx="794">
                  <c:v>-169831</c:v>
                </c:pt>
                <c:pt idx="795">
                  <c:v>-164206</c:v>
                </c:pt>
                <c:pt idx="796">
                  <c:v>-160270</c:v>
                </c:pt>
                <c:pt idx="797">
                  <c:v>-156894</c:v>
                </c:pt>
                <c:pt idx="798">
                  <c:v>-156333</c:v>
                </c:pt>
                <c:pt idx="799">
                  <c:v>-143400</c:v>
                </c:pt>
                <c:pt idx="800">
                  <c:v>-127382</c:v>
                </c:pt>
                <c:pt idx="801">
                  <c:v>-115367</c:v>
                </c:pt>
                <c:pt idx="802">
                  <c:v>-112983</c:v>
                </c:pt>
                <c:pt idx="803">
                  <c:v>-112983</c:v>
                </c:pt>
                <c:pt idx="804">
                  <c:v>-111099</c:v>
                </c:pt>
                <c:pt idx="805">
                  <c:v>-110465</c:v>
                </c:pt>
                <c:pt idx="806">
                  <c:v>-100888</c:v>
                </c:pt>
                <c:pt idx="807">
                  <c:v>-95966.6</c:v>
                </c:pt>
                <c:pt idx="808">
                  <c:v>-93529.4</c:v>
                </c:pt>
                <c:pt idx="809">
                  <c:v>-88686.8</c:v>
                </c:pt>
                <c:pt idx="810">
                  <c:v>-87235.1</c:v>
                </c:pt>
                <c:pt idx="811">
                  <c:v>-79092.100000000006</c:v>
                </c:pt>
                <c:pt idx="812">
                  <c:v>-76805.399999999994</c:v>
                </c:pt>
                <c:pt idx="813">
                  <c:v>-70362.2</c:v>
                </c:pt>
                <c:pt idx="814">
                  <c:v>-67493.7</c:v>
                </c:pt>
                <c:pt idx="815">
                  <c:v>-66252.600000000006</c:v>
                </c:pt>
                <c:pt idx="816">
                  <c:v>-63769.9</c:v>
                </c:pt>
                <c:pt idx="817">
                  <c:v>-59994</c:v>
                </c:pt>
                <c:pt idx="818">
                  <c:v>-59640.2</c:v>
                </c:pt>
                <c:pt idx="819">
                  <c:v>-58696.4</c:v>
                </c:pt>
                <c:pt idx="820">
                  <c:v>-57988.2</c:v>
                </c:pt>
                <c:pt idx="821">
                  <c:v>-57280.4</c:v>
                </c:pt>
                <c:pt idx="822">
                  <c:v>-56068.9</c:v>
                </c:pt>
                <c:pt idx="823">
                  <c:v>-53976.1</c:v>
                </c:pt>
                <c:pt idx="824">
                  <c:v>-53079.7</c:v>
                </c:pt>
                <c:pt idx="825">
                  <c:v>-49045.4</c:v>
                </c:pt>
                <c:pt idx="826">
                  <c:v>-47925.3</c:v>
                </c:pt>
                <c:pt idx="827">
                  <c:v>-43203.8</c:v>
                </c:pt>
                <c:pt idx="828">
                  <c:v>-42813.2</c:v>
                </c:pt>
                <c:pt idx="829">
                  <c:v>-42683.199999999997</c:v>
                </c:pt>
                <c:pt idx="830">
                  <c:v>-39038.400000000001</c:v>
                </c:pt>
                <c:pt idx="831">
                  <c:v>-38778.1</c:v>
                </c:pt>
                <c:pt idx="832">
                  <c:v>-38647.800000000003</c:v>
                </c:pt>
                <c:pt idx="833">
                  <c:v>-37606.5</c:v>
                </c:pt>
                <c:pt idx="834">
                  <c:v>-37215.800000000003</c:v>
                </c:pt>
                <c:pt idx="835">
                  <c:v>-37215.800000000003</c:v>
                </c:pt>
                <c:pt idx="836">
                  <c:v>-34498.199999999997</c:v>
                </c:pt>
                <c:pt idx="837">
                  <c:v>-33334</c:v>
                </c:pt>
                <c:pt idx="838">
                  <c:v>-33244.1</c:v>
                </c:pt>
                <c:pt idx="839">
                  <c:v>-32883.800000000003</c:v>
                </c:pt>
                <c:pt idx="840">
                  <c:v>-31662.3</c:v>
                </c:pt>
                <c:pt idx="841">
                  <c:v>-31336.5</c:v>
                </c:pt>
                <c:pt idx="842">
                  <c:v>-30554.6</c:v>
                </c:pt>
                <c:pt idx="843">
                  <c:v>-30229</c:v>
                </c:pt>
                <c:pt idx="844">
                  <c:v>-30098.7</c:v>
                </c:pt>
                <c:pt idx="845">
                  <c:v>-28570.400000000001</c:v>
                </c:pt>
                <c:pt idx="846">
                  <c:v>-28570.400000000001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70-4F45-A2D5-F3464ACDBE3E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shields'!$R$3:$R$849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70-4F45-A2D5-F3464ACDBE3E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shields'!$AC$3:$AC$849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-268513</c:v>
                </c:pt>
                <c:pt idx="19">
                  <c:v>-269034</c:v>
                </c:pt>
                <c:pt idx="20">
                  <c:v>-274910</c:v>
                </c:pt>
                <c:pt idx="21">
                  <c:v>-276790</c:v>
                </c:pt>
                <c:pt idx="22">
                  <c:v>-277118</c:v>
                </c:pt>
                <c:pt idx="23">
                  <c:v>-291406</c:v>
                </c:pt>
                <c:pt idx="24">
                  <c:v>-292485</c:v>
                </c:pt>
                <c:pt idx="25">
                  <c:v>-296145</c:v>
                </c:pt>
                <c:pt idx="26">
                  <c:v>-315011</c:v>
                </c:pt>
                <c:pt idx="27">
                  <c:v>-320245</c:v>
                </c:pt>
                <c:pt idx="28">
                  <c:v>-326517</c:v>
                </c:pt>
                <c:pt idx="29">
                  <c:v>-331523</c:v>
                </c:pt>
                <c:pt idx="30">
                  <c:v>-358260</c:v>
                </c:pt>
                <c:pt idx="31">
                  <c:v>-370793</c:v>
                </c:pt>
                <c:pt idx="32">
                  <c:v>-374070</c:v>
                </c:pt>
                <c:pt idx="33">
                  <c:v>-381360</c:v>
                </c:pt>
                <c:pt idx="34">
                  <c:v>-437298</c:v>
                </c:pt>
                <c:pt idx="35">
                  <c:v>-441644</c:v>
                </c:pt>
                <c:pt idx="36">
                  <c:v>-451879</c:v>
                </c:pt>
                <c:pt idx="37">
                  <c:v>-521051</c:v>
                </c:pt>
                <c:pt idx="38">
                  <c:v>-524276</c:v>
                </c:pt>
                <c:pt idx="39">
                  <c:v>-539411</c:v>
                </c:pt>
                <c:pt idx="40">
                  <c:v>-540775</c:v>
                </c:pt>
                <c:pt idx="41">
                  <c:v>-541148</c:v>
                </c:pt>
                <c:pt idx="42">
                  <c:v>-618226</c:v>
                </c:pt>
                <c:pt idx="43">
                  <c:v>-618425</c:v>
                </c:pt>
                <c:pt idx="44">
                  <c:v>-642596</c:v>
                </c:pt>
                <c:pt idx="45">
                  <c:v>-642857</c:v>
                </c:pt>
                <c:pt idx="46">
                  <c:v>-724568</c:v>
                </c:pt>
                <c:pt idx="47">
                  <c:v>-725174</c:v>
                </c:pt>
                <c:pt idx="48">
                  <c:v>-739857</c:v>
                </c:pt>
                <c:pt idx="49">
                  <c:v>-750779</c:v>
                </c:pt>
                <c:pt idx="50">
                  <c:v>-752841</c:v>
                </c:pt>
                <c:pt idx="51">
                  <c:v>-829033</c:v>
                </c:pt>
                <c:pt idx="52">
                  <c:v>-829342</c:v>
                </c:pt>
                <c:pt idx="53">
                  <c:v>-847316</c:v>
                </c:pt>
                <c:pt idx="54">
                  <c:v>-847718</c:v>
                </c:pt>
                <c:pt idx="55">
                  <c:v>-913114</c:v>
                </c:pt>
                <c:pt idx="56">
                  <c:v>-913408</c:v>
                </c:pt>
                <c:pt idx="57">
                  <c:v>-919664</c:v>
                </c:pt>
                <c:pt idx="58">
                  <c:v>-919874</c:v>
                </c:pt>
                <c:pt idx="59">
                  <c:v>-926531</c:v>
                </c:pt>
                <c:pt idx="60">
                  <c:v>-948461</c:v>
                </c:pt>
                <c:pt idx="61">
                  <c:v>-977693</c:v>
                </c:pt>
                <c:pt idx="62">
                  <c:v>-979728</c:v>
                </c:pt>
                <c:pt idx="63">
                  <c:v>-982174</c:v>
                </c:pt>
                <c:pt idx="64" formatCode="0.00E+00">
                  <c:v>-1015500</c:v>
                </c:pt>
                <c:pt idx="65" formatCode="0.00E+00">
                  <c:v>-1015540</c:v>
                </c:pt>
                <c:pt idx="66" formatCode="0.00E+00">
                  <c:v>-1015570</c:v>
                </c:pt>
                <c:pt idx="67" formatCode="0.00E+00">
                  <c:v>-1016610</c:v>
                </c:pt>
                <c:pt idx="68" formatCode="0.00E+00">
                  <c:v>-1029150</c:v>
                </c:pt>
                <c:pt idx="69" formatCode="0.00E+00">
                  <c:v>-1029350</c:v>
                </c:pt>
                <c:pt idx="70" formatCode="0.00E+00">
                  <c:v>-1029530</c:v>
                </c:pt>
                <c:pt idx="71" formatCode="0.00E+00">
                  <c:v>-1029510</c:v>
                </c:pt>
                <c:pt idx="72" formatCode="0.00E+00">
                  <c:v>-1014170</c:v>
                </c:pt>
                <c:pt idx="73" formatCode="0.00E+00">
                  <c:v>-1013590</c:v>
                </c:pt>
                <c:pt idx="74" formatCode="0.00E+00">
                  <c:v>-1012400</c:v>
                </c:pt>
                <c:pt idx="75" formatCode="0.00E+00">
                  <c:v>-1012370</c:v>
                </c:pt>
                <c:pt idx="76" formatCode="0.00E+00">
                  <c:v>-1014470</c:v>
                </c:pt>
                <c:pt idx="77" formatCode="0.00E+00">
                  <c:v>-1039920</c:v>
                </c:pt>
                <c:pt idx="78" formatCode="0.00E+00">
                  <c:v>-1042140</c:v>
                </c:pt>
                <c:pt idx="79" formatCode="0.00E+00">
                  <c:v>-1042300</c:v>
                </c:pt>
                <c:pt idx="80" formatCode="0.00E+00">
                  <c:v>-1049340</c:v>
                </c:pt>
                <c:pt idx="81" formatCode="0.00E+00">
                  <c:v>-1050220</c:v>
                </c:pt>
                <c:pt idx="82" formatCode="0.00E+00">
                  <c:v>-1050160</c:v>
                </c:pt>
                <c:pt idx="83" formatCode="0.00E+00">
                  <c:v>-1050120</c:v>
                </c:pt>
                <c:pt idx="84" formatCode="0.00E+00">
                  <c:v>-1049900</c:v>
                </c:pt>
                <c:pt idx="85" formatCode="0.00E+00">
                  <c:v>-1051090</c:v>
                </c:pt>
                <c:pt idx="86" formatCode="0.00E+00">
                  <c:v>-1051150</c:v>
                </c:pt>
                <c:pt idx="87" formatCode="0.00E+00">
                  <c:v>-1050860</c:v>
                </c:pt>
                <c:pt idx="88" formatCode="0.00E+00">
                  <c:v>-1050330</c:v>
                </c:pt>
                <c:pt idx="89" formatCode="0.00E+00">
                  <c:v>-1050250</c:v>
                </c:pt>
                <c:pt idx="90" formatCode="0.00E+00">
                  <c:v>-1050150</c:v>
                </c:pt>
                <c:pt idx="91" formatCode="0.00E+00">
                  <c:v>-1049100</c:v>
                </c:pt>
                <c:pt idx="92" formatCode="0.00E+00">
                  <c:v>-1048970</c:v>
                </c:pt>
                <c:pt idx="93" formatCode="0.00E+00">
                  <c:v>-1048780</c:v>
                </c:pt>
                <c:pt idx="94" formatCode="0.00E+00">
                  <c:v>-1049160</c:v>
                </c:pt>
                <c:pt idx="95" formatCode="0.00E+00">
                  <c:v>-1049180</c:v>
                </c:pt>
                <c:pt idx="96" formatCode="0.00E+00">
                  <c:v>-1049180</c:v>
                </c:pt>
                <c:pt idx="97" formatCode="0.00E+00">
                  <c:v>-1049280</c:v>
                </c:pt>
                <c:pt idx="98" formatCode="0.00E+00">
                  <c:v>-1051340</c:v>
                </c:pt>
                <c:pt idx="99" formatCode="0.00E+00">
                  <c:v>-1051700</c:v>
                </c:pt>
                <c:pt idx="100" formatCode="0.00E+00">
                  <c:v>-1051790</c:v>
                </c:pt>
                <c:pt idx="101" formatCode="0.00E+00">
                  <c:v>-1056060</c:v>
                </c:pt>
                <c:pt idx="102" formatCode="0.00E+00">
                  <c:v>-1056160</c:v>
                </c:pt>
                <c:pt idx="103" formatCode="0.00E+00">
                  <c:v>-1056530</c:v>
                </c:pt>
                <c:pt idx="104" formatCode="0.00E+00">
                  <c:v>-1056770</c:v>
                </c:pt>
                <c:pt idx="105" formatCode="0.00E+00">
                  <c:v>-1056770</c:v>
                </c:pt>
                <c:pt idx="106" formatCode="0.00E+00">
                  <c:v>-1063520</c:v>
                </c:pt>
                <c:pt idx="107" formatCode="0.00E+00">
                  <c:v>-1063620</c:v>
                </c:pt>
                <c:pt idx="108" formatCode="0.00E+00">
                  <c:v>-1064520</c:v>
                </c:pt>
                <c:pt idx="109" formatCode="0.00E+00">
                  <c:v>-1064610</c:v>
                </c:pt>
                <c:pt idx="110" formatCode="0.00E+00">
                  <c:v>-1073810</c:v>
                </c:pt>
                <c:pt idx="111" formatCode="0.00E+00">
                  <c:v>-1073930</c:v>
                </c:pt>
                <c:pt idx="112" formatCode="0.00E+00">
                  <c:v>-1074660</c:v>
                </c:pt>
                <c:pt idx="113" formatCode="0.00E+00">
                  <c:v>-1074900</c:v>
                </c:pt>
                <c:pt idx="114" formatCode="0.00E+00">
                  <c:v>-1086650</c:v>
                </c:pt>
                <c:pt idx="115" formatCode="0.00E+00">
                  <c:v>-1086920</c:v>
                </c:pt>
                <c:pt idx="116" formatCode="0.00E+00">
                  <c:v>-1087630</c:v>
                </c:pt>
                <c:pt idx="117" formatCode="0.00E+00">
                  <c:v>-1101990</c:v>
                </c:pt>
                <c:pt idx="118" formatCode="0.00E+00">
                  <c:v>-1102160</c:v>
                </c:pt>
                <c:pt idx="119" formatCode="0.00E+00">
                  <c:v>-1102660</c:v>
                </c:pt>
                <c:pt idx="120" formatCode="0.00E+00">
                  <c:v>-1102990</c:v>
                </c:pt>
                <c:pt idx="121" formatCode="0.00E+00">
                  <c:v>-1119000</c:v>
                </c:pt>
                <c:pt idx="122" formatCode="0.00E+00">
                  <c:v>-1119350</c:v>
                </c:pt>
                <c:pt idx="123" formatCode="0.00E+00">
                  <c:v>-1120050</c:v>
                </c:pt>
                <c:pt idx="124" formatCode="0.00E+00">
                  <c:v>-1137670</c:v>
                </c:pt>
                <c:pt idx="125" formatCode="0.00E+00">
                  <c:v>-1137880</c:v>
                </c:pt>
                <c:pt idx="126" formatCode="0.00E+00">
                  <c:v>-1138240</c:v>
                </c:pt>
                <c:pt idx="127" formatCode="0.00E+00">
                  <c:v>-1138620</c:v>
                </c:pt>
                <c:pt idx="128" formatCode="0.00E+00">
                  <c:v>-1157190</c:v>
                </c:pt>
                <c:pt idx="129" formatCode="0.00E+00">
                  <c:v>-1157580</c:v>
                </c:pt>
                <c:pt idx="130" formatCode="0.00E+00">
                  <c:v>-1157580</c:v>
                </c:pt>
                <c:pt idx="131" formatCode="0.00E+00">
                  <c:v>-1157980</c:v>
                </c:pt>
                <c:pt idx="132" formatCode="0.00E+00">
                  <c:v>-1177470</c:v>
                </c:pt>
                <c:pt idx="133" formatCode="0.00E+00">
                  <c:v>-1177690</c:v>
                </c:pt>
                <c:pt idx="134" formatCode="0.00E+00">
                  <c:v>-1178090</c:v>
                </c:pt>
                <c:pt idx="135" formatCode="0.00E+00">
                  <c:v>-1178290</c:v>
                </c:pt>
                <c:pt idx="136" formatCode="0.00E+00">
                  <c:v>-1198180</c:v>
                </c:pt>
                <c:pt idx="137" formatCode="0.00E+00">
                  <c:v>-1198570</c:v>
                </c:pt>
                <c:pt idx="138" formatCode="0.00E+00">
                  <c:v>-1198760</c:v>
                </c:pt>
                <c:pt idx="139" formatCode="0.00E+00">
                  <c:v>-1218200</c:v>
                </c:pt>
                <c:pt idx="140" formatCode="0.00E+00">
                  <c:v>-1218220</c:v>
                </c:pt>
                <c:pt idx="141" formatCode="0.00E+00">
                  <c:v>-1218390</c:v>
                </c:pt>
                <c:pt idx="142" formatCode="0.00E+00">
                  <c:v>-1218390</c:v>
                </c:pt>
                <c:pt idx="143" formatCode="0.00E+00">
                  <c:v>-1230850</c:v>
                </c:pt>
                <c:pt idx="144" formatCode="0.00E+00">
                  <c:v>-1238220</c:v>
                </c:pt>
                <c:pt idx="145" formatCode="0.00E+00">
                  <c:v>-1238220</c:v>
                </c:pt>
                <c:pt idx="146" formatCode="0.00E+00">
                  <c:v>-1238220</c:v>
                </c:pt>
                <c:pt idx="147" formatCode="0.00E+00">
                  <c:v>-1203190</c:v>
                </c:pt>
                <c:pt idx="148" formatCode="0.00E+00">
                  <c:v>-1203190</c:v>
                </c:pt>
                <c:pt idx="149" formatCode="0.00E+00">
                  <c:v>-1203370</c:v>
                </c:pt>
                <c:pt idx="150" formatCode="0.00E+00">
                  <c:v>-1203420</c:v>
                </c:pt>
                <c:pt idx="151" formatCode="0.00E+00">
                  <c:v>-1219290</c:v>
                </c:pt>
                <c:pt idx="152" formatCode="0.00E+00">
                  <c:v>-1219460</c:v>
                </c:pt>
                <c:pt idx="153" formatCode="0.00E+00">
                  <c:v>-1219740</c:v>
                </c:pt>
                <c:pt idx="154" formatCode="0.00E+00">
                  <c:v>-1233900</c:v>
                </c:pt>
                <c:pt idx="155" formatCode="0.00E+00">
                  <c:v>-1234030</c:v>
                </c:pt>
                <c:pt idx="156" formatCode="0.00E+00">
                  <c:v>-1234260</c:v>
                </c:pt>
                <c:pt idx="157" formatCode="0.00E+00">
                  <c:v>-1234390</c:v>
                </c:pt>
                <c:pt idx="158" formatCode="0.00E+00">
                  <c:v>-1247560</c:v>
                </c:pt>
                <c:pt idx="159" formatCode="0.00E+00">
                  <c:v>-1247840</c:v>
                </c:pt>
                <c:pt idx="160" formatCode="0.00E+00">
                  <c:v>-1247930</c:v>
                </c:pt>
                <c:pt idx="161" formatCode="0.00E+00">
                  <c:v>-1248220</c:v>
                </c:pt>
                <c:pt idx="162" formatCode="0.00E+00">
                  <c:v>-1260260</c:v>
                </c:pt>
                <c:pt idx="163" formatCode="0.00E+00">
                  <c:v>-1260480</c:v>
                </c:pt>
                <c:pt idx="164" formatCode="0.00E+00">
                  <c:v>-1260610</c:v>
                </c:pt>
                <c:pt idx="165" formatCode="0.00E+00">
                  <c:v>-1260950</c:v>
                </c:pt>
                <c:pt idx="166" formatCode="0.00E+00">
                  <c:v>-1261000</c:v>
                </c:pt>
                <c:pt idx="167" formatCode="0.00E+00">
                  <c:v>-1261340</c:v>
                </c:pt>
                <c:pt idx="168" formatCode="0.00E+00">
                  <c:v>-1272150</c:v>
                </c:pt>
                <c:pt idx="169" formatCode="0.00E+00">
                  <c:v>-1272550</c:v>
                </c:pt>
                <c:pt idx="170" formatCode="0.00E+00">
                  <c:v>-1272910</c:v>
                </c:pt>
                <c:pt idx="171" formatCode="0.00E+00">
                  <c:v>-1282280</c:v>
                </c:pt>
                <c:pt idx="172" formatCode="0.00E+00">
                  <c:v>-1282530</c:v>
                </c:pt>
                <c:pt idx="173" formatCode="0.00E+00">
                  <c:v>-1282740</c:v>
                </c:pt>
                <c:pt idx="174" formatCode="0.00E+00">
                  <c:v>-1291490</c:v>
                </c:pt>
                <c:pt idx="175" formatCode="0.00E+00">
                  <c:v>-1291810</c:v>
                </c:pt>
                <c:pt idx="176" formatCode="0.00E+00">
                  <c:v>-1292000</c:v>
                </c:pt>
                <c:pt idx="177" formatCode="0.00E+00">
                  <c:v>-1292370</c:v>
                </c:pt>
                <c:pt idx="178" formatCode="0.00E+00">
                  <c:v>-1299950</c:v>
                </c:pt>
                <c:pt idx="179" formatCode="0.00E+00">
                  <c:v>-1300320</c:v>
                </c:pt>
                <c:pt idx="180" formatCode="0.00E+00">
                  <c:v>-1300590</c:v>
                </c:pt>
                <c:pt idx="181" formatCode="0.00E+00">
                  <c:v>-1300810</c:v>
                </c:pt>
                <c:pt idx="182" formatCode="0.00E+00">
                  <c:v>-1300980</c:v>
                </c:pt>
                <c:pt idx="183" formatCode="0.00E+00">
                  <c:v>-1301080</c:v>
                </c:pt>
                <c:pt idx="184" formatCode="0.00E+00">
                  <c:v>-1307470</c:v>
                </c:pt>
                <c:pt idx="185" formatCode="0.00E+00">
                  <c:v>-1307610</c:v>
                </c:pt>
                <c:pt idx="186" formatCode="0.00E+00">
                  <c:v>-1308150</c:v>
                </c:pt>
                <c:pt idx="187" formatCode="0.00E+00">
                  <c:v>-1308290</c:v>
                </c:pt>
                <c:pt idx="188" formatCode="0.00E+00">
                  <c:v>-1314010</c:v>
                </c:pt>
                <c:pt idx="189" formatCode="0.00E+00">
                  <c:v>-1314210</c:v>
                </c:pt>
                <c:pt idx="190" formatCode="0.00E+00">
                  <c:v>-1314380</c:v>
                </c:pt>
                <c:pt idx="191" formatCode="0.00E+00">
                  <c:v>-1314620</c:v>
                </c:pt>
                <c:pt idx="192" formatCode="0.00E+00">
                  <c:v>-1319130</c:v>
                </c:pt>
                <c:pt idx="193" formatCode="0.00E+00">
                  <c:v>-1319420</c:v>
                </c:pt>
                <c:pt idx="194" formatCode="0.00E+00">
                  <c:v>-1319910</c:v>
                </c:pt>
                <c:pt idx="195" formatCode="0.00E+00">
                  <c:v>-1323530</c:v>
                </c:pt>
                <c:pt idx="196" formatCode="0.00E+00">
                  <c:v>-1323800</c:v>
                </c:pt>
                <c:pt idx="197" formatCode="0.00E+00">
                  <c:v>-1323800</c:v>
                </c:pt>
                <c:pt idx="198" formatCode="0.00E+00">
                  <c:v>-1323990</c:v>
                </c:pt>
                <c:pt idx="199" formatCode="0.00E+00">
                  <c:v>-1324110</c:v>
                </c:pt>
                <c:pt idx="200" formatCode="0.00E+00">
                  <c:v>-1327380</c:v>
                </c:pt>
                <c:pt idx="201" formatCode="0.00E+00">
                  <c:v>-1327460</c:v>
                </c:pt>
                <c:pt idx="202" formatCode="0.00E+00">
                  <c:v>-1327890</c:v>
                </c:pt>
                <c:pt idx="203" formatCode="0.00E+00">
                  <c:v>-1330270</c:v>
                </c:pt>
                <c:pt idx="204" formatCode="0.00E+00">
                  <c:v>-1330410</c:v>
                </c:pt>
                <c:pt idx="205" formatCode="0.00E+00">
                  <c:v>-1330510</c:v>
                </c:pt>
                <c:pt idx="206" formatCode="0.00E+00">
                  <c:v>-1330680</c:v>
                </c:pt>
                <c:pt idx="207" formatCode="0.00E+00">
                  <c:v>-1330830</c:v>
                </c:pt>
                <c:pt idx="208" formatCode="0.00E+00">
                  <c:v>-1332600</c:v>
                </c:pt>
                <c:pt idx="209" formatCode="0.00E+00">
                  <c:v>-1332860</c:v>
                </c:pt>
                <c:pt idx="210" formatCode="0.00E+00">
                  <c:v>-1332890</c:v>
                </c:pt>
                <c:pt idx="211" formatCode="0.00E+00">
                  <c:v>-1334280</c:v>
                </c:pt>
                <c:pt idx="212" formatCode="0.00E+00">
                  <c:v>-1334310</c:v>
                </c:pt>
                <c:pt idx="213" formatCode="0.00E+00">
                  <c:v>-1334380</c:v>
                </c:pt>
                <c:pt idx="214" formatCode="0.00E+00">
                  <c:v>-1334500</c:v>
                </c:pt>
                <c:pt idx="215" formatCode="0.00E+00">
                  <c:v>-1335450</c:v>
                </c:pt>
                <c:pt idx="216" formatCode="0.00E+00">
                  <c:v>-1335470</c:v>
                </c:pt>
                <c:pt idx="217" formatCode="0.00E+00">
                  <c:v>-1335540</c:v>
                </c:pt>
                <c:pt idx="218" formatCode="0.00E+00">
                  <c:v>-1335600</c:v>
                </c:pt>
                <c:pt idx="219" formatCode="0.00E+00">
                  <c:v>-1335900</c:v>
                </c:pt>
                <c:pt idx="220" formatCode="0.00E+00">
                  <c:v>-1335900</c:v>
                </c:pt>
                <c:pt idx="221" formatCode="0.00E+00">
                  <c:v>-1335910</c:v>
                </c:pt>
                <c:pt idx="222" formatCode="0.00E+00">
                  <c:v>-1335920</c:v>
                </c:pt>
                <c:pt idx="223" formatCode="0.00E+00">
                  <c:v>-1335950</c:v>
                </c:pt>
                <c:pt idx="224" formatCode="0.00E+00">
                  <c:v>-1336030</c:v>
                </c:pt>
                <c:pt idx="225" formatCode="0.00E+00">
                  <c:v>-1335990</c:v>
                </c:pt>
                <c:pt idx="226" formatCode="0.00E+00">
                  <c:v>-1335910</c:v>
                </c:pt>
                <c:pt idx="227" formatCode="0.00E+00">
                  <c:v>-1335530</c:v>
                </c:pt>
                <c:pt idx="228" formatCode="0.00E+00">
                  <c:v>-1335550</c:v>
                </c:pt>
                <c:pt idx="229" formatCode="0.00E+00">
                  <c:v>-1335500</c:v>
                </c:pt>
                <c:pt idx="230" formatCode="0.00E+00">
                  <c:v>-1335490</c:v>
                </c:pt>
                <c:pt idx="231" formatCode="0.00E+00">
                  <c:v>-1335140</c:v>
                </c:pt>
                <c:pt idx="232" formatCode="0.00E+00">
                  <c:v>-1334910</c:v>
                </c:pt>
                <c:pt idx="233" formatCode="0.00E+00">
                  <c:v>-1334870</c:v>
                </c:pt>
                <c:pt idx="234" formatCode="0.00E+00">
                  <c:v>-1334350</c:v>
                </c:pt>
                <c:pt idx="235" formatCode="0.00E+00">
                  <c:v>-1334350</c:v>
                </c:pt>
                <c:pt idx="236" formatCode="0.00E+00">
                  <c:v>-1334310</c:v>
                </c:pt>
                <c:pt idx="237" formatCode="0.00E+00">
                  <c:v>-1334140</c:v>
                </c:pt>
                <c:pt idx="238" formatCode="0.00E+00">
                  <c:v>-1333920</c:v>
                </c:pt>
                <c:pt idx="239" formatCode="0.00E+00">
                  <c:v>-1333850</c:v>
                </c:pt>
                <c:pt idx="240" formatCode="0.00E+00">
                  <c:v>-1333000</c:v>
                </c:pt>
                <c:pt idx="241" formatCode="0.00E+00">
                  <c:v>-1332940</c:v>
                </c:pt>
                <c:pt idx="242" formatCode="0.00E+00">
                  <c:v>-1332720</c:v>
                </c:pt>
                <c:pt idx="243" formatCode="0.00E+00">
                  <c:v>-1332660</c:v>
                </c:pt>
                <c:pt idx="244" formatCode="0.00E+00">
                  <c:v>-1331560</c:v>
                </c:pt>
                <c:pt idx="245" formatCode="0.00E+00">
                  <c:v>-1331510</c:v>
                </c:pt>
                <c:pt idx="246" formatCode="0.00E+00">
                  <c:v>-1331340</c:v>
                </c:pt>
                <c:pt idx="247" formatCode="0.00E+00">
                  <c:v>-1331330</c:v>
                </c:pt>
                <c:pt idx="248" formatCode="0.00E+00">
                  <c:v>-1330430</c:v>
                </c:pt>
                <c:pt idx="249" formatCode="0.00E+00">
                  <c:v>-1330260</c:v>
                </c:pt>
                <c:pt idx="250" formatCode="0.00E+00">
                  <c:v>-1330160</c:v>
                </c:pt>
                <c:pt idx="251" formatCode="0.00E+00">
                  <c:v>-1329960</c:v>
                </c:pt>
                <c:pt idx="252" formatCode="0.00E+00">
                  <c:v>-1328840</c:v>
                </c:pt>
                <c:pt idx="253" formatCode="0.00E+00">
                  <c:v>-1328590</c:v>
                </c:pt>
                <c:pt idx="254" formatCode="0.00E+00">
                  <c:v>-1328470</c:v>
                </c:pt>
                <c:pt idx="255" formatCode="0.00E+00">
                  <c:v>-1327180</c:v>
                </c:pt>
                <c:pt idx="256" formatCode="0.00E+00">
                  <c:v>-1327030</c:v>
                </c:pt>
                <c:pt idx="257" formatCode="0.00E+00">
                  <c:v>-1326940</c:v>
                </c:pt>
                <c:pt idx="258" formatCode="0.00E+00">
                  <c:v>-1326820</c:v>
                </c:pt>
                <c:pt idx="259" formatCode="0.00E+00">
                  <c:v>-1325650</c:v>
                </c:pt>
                <c:pt idx="260" formatCode="0.00E+00">
                  <c:v>-1325550</c:v>
                </c:pt>
                <c:pt idx="261" formatCode="0.00E+00">
                  <c:v>-1325320</c:v>
                </c:pt>
                <c:pt idx="262" formatCode="0.00E+00">
                  <c:v>-1325230</c:v>
                </c:pt>
                <c:pt idx="263" formatCode="0.00E+00">
                  <c:v>-1325150</c:v>
                </c:pt>
                <c:pt idx="264" formatCode="0.00E+00">
                  <c:v>-1324130</c:v>
                </c:pt>
                <c:pt idx="265" formatCode="0.00E+00">
                  <c:v>-1323810</c:v>
                </c:pt>
                <c:pt idx="266" formatCode="0.00E+00">
                  <c:v>-1323630</c:v>
                </c:pt>
                <c:pt idx="267" formatCode="0.00E+00">
                  <c:v>-1322580</c:v>
                </c:pt>
                <c:pt idx="268" formatCode="0.00E+00">
                  <c:v>-1322250</c:v>
                </c:pt>
                <c:pt idx="269" formatCode="0.00E+00">
                  <c:v>-1322200</c:v>
                </c:pt>
                <c:pt idx="270" formatCode="0.00E+00">
                  <c:v>-1322060</c:v>
                </c:pt>
                <c:pt idx="271" formatCode="0.00E+00">
                  <c:v>-1321840</c:v>
                </c:pt>
                <c:pt idx="272" formatCode="0.00E+00">
                  <c:v>-1321630</c:v>
                </c:pt>
                <c:pt idx="273" formatCode="0.00E+00">
                  <c:v>-1321030</c:v>
                </c:pt>
                <c:pt idx="274" formatCode="0.00E+00">
                  <c:v>-1320920</c:v>
                </c:pt>
                <c:pt idx="275" formatCode="0.00E+00">
                  <c:v>-1320630</c:v>
                </c:pt>
                <c:pt idx="276" formatCode="0.00E+00">
                  <c:v>-1319560</c:v>
                </c:pt>
                <c:pt idx="277" formatCode="0.00E+00">
                  <c:v>-1319490</c:v>
                </c:pt>
                <c:pt idx="278" formatCode="0.00E+00">
                  <c:v>-1319420</c:v>
                </c:pt>
                <c:pt idx="279" formatCode="0.00E+00">
                  <c:v>-1319250</c:v>
                </c:pt>
                <c:pt idx="280" formatCode="0.00E+00">
                  <c:v>-1318570</c:v>
                </c:pt>
                <c:pt idx="281" formatCode="0.00E+00">
                  <c:v>-1318510</c:v>
                </c:pt>
                <c:pt idx="282" formatCode="0.00E+00">
                  <c:v>-1318450</c:v>
                </c:pt>
                <c:pt idx="283" formatCode="0.00E+00">
                  <c:v>-1318390</c:v>
                </c:pt>
                <c:pt idx="284" formatCode="0.00E+00">
                  <c:v>-1317570</c:v>
                </c:pt>
                <c:pt idx="285" formatCode="0.00E+00">
                  <c:v>-1317540</c:v>
                </c:pt>
                <c:pt idx="286" formatCode="0.00E+00">
                  <c:v>-1317420</c:v>
                </c:pt>
                <c:pt idx="287" formatCode="0.00E+00">
                  <c:v>-1317370</c:v>
                </c:pt>
                <c:pt idx="288" formatCode="0.00E+00">
                  <c:v>-1317360</c:v>
                </c:pt>
                <c:pt idx="289" formatCode="0.00E+00">
                  <c:v>-1317040</c:v>
                </c:pt>
                <c:pt idx="290" formatCode="0.00E+00">
                  <c:v>-1317000</c:v>
                </c:pt>
                <c:pt idx="291" formatCode="0.00E+00">
                  <c:v>-1316950</c:v>
                </c:pt>
                <c:pt idx="292" formatCode="0.00E+00">
                  <c:v>-1316760</c:v>
                </c:pt>
                <c:pt idx="293" formatCode="0.00E+00">
                  <c:v>-1316720</c:v>
                </c:pt>
                <c:pt idx="294" formatCode="0.00E+00">
                  <c:v>-1316680</c:v>
                </c:pt>
                <c:pt idx="295" formatCode="0.00E+00">
                  <c:v>-1316700</c:v>
                </c:pt>
                <c:pt idx="296" formatCode="0.00E+00">
                  <c:v>-1316670</c:v>
                </c:pt>
                <c:pt idx="297" formatCode="0.00E+00">
                  <c:v>-1316510</c:v>
                </c:pt>
                <c:pt idx="298" formatCode="0.00E+00">
                  <c:v>-1316430</c:v>
                </c:pt>
                <c:pt idx="299" formatCode="0.00E+00">
                  <c:v>-1316430</c:v>
                </c:pt>
                <c:pt idx="300" formatCode="0.00E+00">
                  <c:v>-1316350</c:v>
                </c:pt>
                <c:pt idx="301" formatCode="0.00E+00">
                  <c:v>-1316680</c:v>
                </c:pt>
                <c:pt idx="302" formatCode="0.00E+00">
                  <c:v>-1316860</c:v>
                </c:pt>
                <c:pt idx="303" formatCode="0.00E+00">
                  <c:v>-1316900</c:v>
                </c:pt>
                <c:pt idx="304" formatCode="0.00E+00">
                  <c:v>-1317360</c:v>
                </c:pt>
                <c:pt idx="305" formatCode="0.00E+00">
                  <c:v>-1317360</c:v>
                </c:pt>
                <c:pt idx="306" formatCode="0.00E+00">
                  <c:v>-1317500</c:v>
                </c:pt>
                <c:pt idx="307" formatCode="0.00E+00">
                  <c:v>-1317510</c:v>
                </c:pt>
                <c:pt idx="308" formatCode="0.00E+00">
                  <c:v>-1318160</c:v>
                </c:pt>
                <c:pt idx="309" formatCode="0.00E+00">
                  <c:v>-1318180</c:v>
                </c:pt>
                <c:pt idx="310" formatCode="0.00E+00">
                  <c:v>-1318400</c:v>
                </c:pt>
                <c:pt idx="311" formatCode="0.00E+00">
                  <c:v>-1318410</c:v>
                </c:pt>
                <c:pt idx="312" formatCode="0.00E+00">
                  <c:v>-1318650</c:v>
                </c:pt>
                <c:pt idx="313" formatCode="0.00E+00">
                  <c:v>-1319680</c:v>
                </c:pt>
                <c:pt idx="314" formatCode="0.00E+00">
                  <c:v>-1320260</c:v>
                </c:pt>
                <c:pt idx="315" formatCode="0.00E+00">
                  <c:v>-1320390</c:v>
                </c:pt>
                <c:pt idx="316" formatCode="0.00E+00">
                  <c:v>-1321570</c:v>
                </c:pt>
                <c:pt idx="317" formatCode="0.00E+00">
                  <c:v>-1321700</c:v>
                </c:pt>
                <c:pt idx="318" formatCode="0.00E+00">
                  <c:v>-1322020</c:v>
                </c:pt>
                <c:pt idx="319" formatCode="0.00E+00">
                  <c:v>-1322300</c:v>
                </c:pt>
                <c:pt idx="320" formatCode="0.00E+00">
                  <c:v>-1322780</c:v>
                </c:pt>
                <c:pt idx="321" formatCode="0.00E+00">
                  <c:v>-1324050</c:v>
                </c:pt>
                <c:pt idx="322" formatCode="0.00E+00">
                  <c:v>-1324470</c:v>
                </c:pt>
                <c:pt idx="323" formatCode="0.00E+00">
                  <c:v>-1324950</c:v>
                </c:pt>
                <c:pt idx="324" formatCode="0.00E+00">
                  <c:v>-1325410</c:v>
                </c:pt>
                <c:pt idx="325" formatCode="0.00E+00">
                  <c:v>-1326870</c:v>
                </c:pt>
                <c:pt idx="326" formatCode="0.00E+00">
                  <c:v>-1327570</c:v>
                </c:pt>
                <c:pt idx="327" formatCode="0.00E+00">
                  <c:v>-1328050</c:v>
                </c:pt>
                <c:pt idx="328" formatCode="0.00E+00">
                  <c:v>-1328700</c:v>
                </c:pt>
                <c:pt idx="329" formatCode="0.00E+00">
                  <c:v>-1330250</c:v>
                </c:pt>
                <c:pt idx="330" formatCode="0.00E+00">
                  <c:v>-1331210</c:v>
                </c:pt>
                <c:pt idx="331" formatCode="0.00E+00">
                  <c:v>-1331380</c:v>
                </c:pt>
                <c:pt idx="332" formatCode="0.00E+00">
                  <c:v>-1332360</c:v>
                </c:pt>
                <c:pt idx="333" formatCode="0.00E+00">
                  <c:v>-1334690</c:v>
                </c:pt>
                <c:pt idx="334" formatCode="0.00E+00">
                  <c:v>-1335600</c:v>
                </c:pt>
                <c:pt idx="335" formatCode="0.00E+00">
                  <c:v>-1336520</c:v>
                </c:pt>
                <c:pt idx="336" formatCode="0.00E+00">
                  <c:v>-1337180</c:v>
                </c:pt>
                <c:pt idx="337" formatCode="0.00E+00">
                  <c:v>-1340380</c:v>
                </c:pt>
                <c:pt idx="338" formatCode="0.00E+00">
                  <c:v>-1341540</c:v>
                </c:pt>
                <c:pt idx="339" formatCode="0.00E+00">
                  <c:v>-1341720</c:v>
                </c:pt>
                <c:pt idx="340" formatCode="0.00E+00">
                  <c:v>-1342900</c:v>
                </c:pt>
                <c:pt idx="341" formatCode="0.00E+00">
                  <c:v>-1346520</c:v>
                </c:pt>
                <c:pt idx="342" formatCode="0.00E+00">
                  <c:v>-1347380</c:v>
                </c:pt>
                <c:pt idx="343" formatCode="0.00E+00">
                  <c:v>-1349020</c:v>
                </c:pt>
                <c:pt idx="344" formatCode="0.00E+00">
                  <c:v>-1350510</c:v>
                </c:pt>
                <c:pt idx="345" formatCode="0.00E+00">
                  <c:v>-1354390</c:v>
                </c:pt>
                <c:pt idx="346" formatCode="0.00E+00">
                  <c:v>-1356540</c:v>
                </c:pt>
                <c:pt idx="347" formatCode="0.00E+00">
                  <c:v>-1356970</c:v>
                </c:pt>
                <c:pt idx="348" formatCode="0.00E+00">
                  <c:v>-1359250</c:v>
                </c:pt>
                <c:pt idx="349" formatCode="0.00E+00">
                  <c:v>-1363250</c:v>
                </c:pt>
                <c:pt idx="350" formatCode="0.00E+00">
                  <c:v>-1365140</c:v>
                </c:pt>
                <c:pt idx="351" formatCode="0.00E+00">
                  <c:v>-1367390</c:v>
                </c:pt>
                <c:pt idx="352" formatCode="0.00E+00">
                  <c:v>-1372330</c:v>
                </c:pt>
                <c:pt idx="353" formatCode="0.00E+00">
                  <c:v>-1374960</c:v>
                </c:pt>
                <c:pt idx="354" formatCode="0.00E+00">
                  <c:v>-1378290</c:v>
                </c:pt>
                <c:pt idx="355" formatCode="0.00E+00">
                  <c:v>-1383920</c:v>
                </c:pt>
                <c:pt idx="356" formatCode="0.00E+00">
                  <c:v>-1386930</c:v>
                </c:pt>
                <c:pt idx="357" formatCode="0.00E+00">
                  <c:v>-1390990</c:v>
                </c:pt>
                <c:pt idx="358" formatCode="0.00E+00">
                  <c:v>-1391300</c:v>
                </c:pt>
                <c:pt idx="359" formatCode="0.00E+00">
                  <c:v>-1398130</c:v>
                </c:pt>
                <c:pt idx="360" formatCode="0.00E+00">
                  <c:v>-1406010</c:v>
                </c:pt>
                <c:pt idx="361" formatCode="0.00E+00">
                  <c:v>-1406270</c:v>
                </c:pt>
                <c:pt idx="362" formatCode="0.00E+00">
                  <c:v>-1414140</c:v>
                </c:pt>
                <c:pt idx="363" formatCode="0.00E+00">
                  <c:v>-1414420</c:v>
                </c:pt>
                <c:pt idx="364" formatCode="0.00E+00">
                  <c:v>-1421490</c:v>
                </c:pt>
                <c:pt idx="365" formatCode="0.00E+00">
                  <c:v>-1431500</c:v>
                </c:pt>
                <c:pt idx="366" formatCode="0.00E+00">
                  <c:v>-1433180</c:v>
                </c:pt>
                <c:pt idx="367" formatCode="0.00E+00">
                  <c:v>-1441560</c:v>
                </c:pt>
                <c:pt idx="368" formatCode="0.00E+00">
                  <c:v>-1452490</c:v>
                </c:pt>
                <c:pt idx="369" formatCode="0.00E+00">
                  <c:v>-1454790</c:v>
                </c:pt>
                <c:pt idx="370" formatCode="0.00E+00">
                  <c:v>-1460480</c:v>
                </c:pt>
                <c:pt idx="371" formatCode="0.00E+00">
                  <c:v>-1465060</c:v>
                </c:pt>
                <c:pt idx="372" formatCode="0.00E+00">
                  <c:v>-1465260</c:v>
                </c:pt>
                <c:pt idx="373" formatCode="0.00E+00">
                  <c:v>-1480590</c:v>
                </c:pt>
                <c:pt idx="374" formatCode="0.00E+00">
                  <c:v>-1492260</c:v>
                </c:pt>
                <c:pt idx="375" formatCode="0.00E+00">
                  <c:v>-1492480</c:v>
                </c:pt>
                <c:pt idx="376" formatCode="0.00E+00">
                  <c:v>-1509470</c:v>
                </c:pt>
                <c:pt idx="377" formatCode="0.00E+00">
                  <c:v>-1518990</c:v>
                </c:pt>
                <c:pt idx="378" formatCode="0.00E+00">
                  <c:v>-1522880</c:v>
                </c:pt>
                <c:pt idx="379" formatCode="0.00E+00">
                  <c:v>-1530710</c:v>
                </c:pt>
                <c:pt idx="380" formatCode="0.00E+00">
                  <c:v>-1545330</c:v>
                </c:pt>
                <c:pt idx="381" formatCode="0.00E+00">
                  <c:v>-1553830</c:v>
                </c:pt>
                <c:pt idx="382" formatCode="0.00E+00">
                  <c:v>-1557920</c:v>
                </c:pt>
                <c:pt idx="383" formatCode="0.00E+00">
                  <c:v>-1566520</c:v>
                </c:pt>
                <c:pt idx="384" formatCode="0.00E+00">
                  <c:v>-1582780</c:v>
                </c:pt>
                <c:pt idx="385" formatCode="0.00E+00">
                  <c:v>-1589550</c:v>
                </c:pt>
                <c:pt idx="386" formatCode="0.00E+00">
                  <c:v>-1597930</c:v>
                </c:pt>
                <c:pt idx="387" formatCode="0.00E+00">
                  <c:v>-1616730</c:v>
                </c:pt>
                <c:pt idx="388" formatCode="0.00E+00">
                  <c:v>-1625310</c:v>
                </c:pt>
                <c:pt idx="389" formatCode="0.00E+00">
                  <c:v>-1631040</c:v>
                </c:pt>
                <c:pt idx="390" formatCode="0.00E+00">
                  <c:v>-1639640</c:v>
                </c:pt>
                <c:pt idx="391" formatCode="0.00E+00">
                  <c:v>-1658830</c:v>
                </c:pt>
                <c:pt idx="392" formatCode="0.00E+00">
                  <c:v>-1664660</c:v>
                </c:pt>
                <c:pt idx="393" formatCode="0.00E+00">
                  <c:v>-1670990</c:v>
                </c:pt>
                <c:pt idx="394" formatCode="0.00E+00">
                  <c:v>-1683060</c:v>
                </c:pt>
                <c:pt idx="395" formatCode="0.00E+00">
                  <c:v>-1688570</c:v>
                </c:pt>
                <c:pt idx="396" formatCode="0.00E+00">
                  <c:v>-1694080</c:v>
                </c:pt>
                <c:pt idx="397" formatCode="0.00E+00">
                  <c:v>-1724070</c:v>
                </c:pt>
                <c:pt idx="398" formatCode="0.00E+00">
                  <c:v>-1731650</c:v>
                </c:pt>
                <c:pt idx="399" formatCode="0.00E+00">
                  <c:v>-1736750</c:v>
                </c:pt>
                <c:pt idx="400" formatCode="0.00E+00">
                  <c:v>-1755090</c:v>
                </c:pt>
                <c:pt idx="401" formatCode="0.00E+00">
                  <c:v>-1755800</c:v>
                </c:pt>
                <c:pt idx="402" formatCode="0.00E+00">
                  <c:v>-1756460</c:v>
                </c:pt>
                <c:pt idx="403" formatCode="0.00E+00">
                  <c:v>-1767640</c:v>
                </c:pt>
                <c:pt idx="404" formatCode="0.00E+00">
                  <c:v>-1794170</c:v>
                </c:pt>
                <c:pt idx="405" formatCode="0.00E+00">
                  <c:v>-1794450</c:v>
                </c:pt>
                <c:pt idx="406" formatCode="0.00E+00">
                  <c:v>-1803650</c:v>
                </c:pt>
                <c:pt idx="407" formatCode="0.00E+00">
                  <c:v>-1804150</c:v>
                </c:pt>
                <c:pt idx="408" formatCode="0.00E+00">
                  <c:v>-1827110</c:v>
                </c:pt>
                <c:pt idx="409" formatCode="0.00E+00">
                  <c:v>-1834730</c:v>
                </c:pt>
                <c:pt idx="410" formatCode="0.00E+00">
                  <c:v>-1844940</c:v>
                </c:pt>
                <c:pt idx="411" formatCode="0.00E+00">
                  <c:v>-1847350</c:v>
                </c:pt>
                <c:pt idx="412" formatCode="0.00E+00">
                  <c:v>-1859280</c:v>
                </c:pt>
                <c:pt idx="413" formatCode="0.00E+00">
                  <c:v>-1860940</c:v>
                </c:pt>
                <c:pt idx="414" formatCode="0.00E+00">
                  <c:v>-1867160</c:v>
                </c:pt>
                <c:pt idx="415" formatCode="0.00E+00">
                  <c:v>-1868650</c:v>
                </c:pt>
                <c:pt idx="416" formatCode="0.00E+00">
                  <c:v>-1872230</c:v>
                </c:pt>
                <c:pt idx="417" formatCode="0.00E+00">
                  <c:v>-1873720</c:v>
                </c:pt>
                <c:pt idx="418" formatCode="0.00E+00">
                  <c:v>-1877590</c:v>
                </c:pt>
                <c:pt idx="419" formatCode="0.00E+00">
                  <c:v>-1878680</c:v>
                </c:pt>
                <c:pt idx="420" formatCode="0.00E+00">
                  <c:v>-1879300</c:v>
                </c:pt>
                <c:pt idx="421" formatCode="0.00E+00">
                  <c:v>-1878490</c:v>
                </c:pt>
                <c:pt idx="422" formatCode="0.00E+00">
                  <c:v>-1874370</c:v>
                </c:pt>
                <c:pt idx="423" formatCode="0.00E+00">
                  <c:v>-1872890</c:v>
                </c:pt>
                <c:pt idx="424" formatCode="0.00E+00">
                  <c:v>-1872080</c:v>
                </c:pt>
                <c:pt idx="425" formatCode="0.00E+00">
                  <c:v>-1862080</c:v>
                </c:pt>
                <c:pt idx="426" formatCode="0.00E+00">
                  <c:v>-1856430</c:v>
                </c:pt>
                <c:pt idx="427" formatCode="0.00E+00">
                  <c:v>-1845910</c:v>
                </c:pt>
                <c:pt idx="428" formatCode="0.00E+00">
                  <c:v>-1840350</c:v>
                </c:pt>
                <c:pt idx="429" formatCode="0.00E+00">
                  <c:v>-1825860</c:v>
                </c:pt>
                <c:pt idx="430" formatCode="0.00E+00">
                  <c:v>-1813890</c:v>
                </c:pt>
                <c:pt idx="431" formatCode="0.00E+00">
                  <c:v>-1788260</c:v>
                </c:pt>
                <c:pt idx="432" formatCode="0.00E+00">
                  <c:v>-1781850</c:v>
                </c:pt>
                <c:pt idx="433" formatCode="0.00E+00">
                  <c:v>-1778330</c:v>
                </c:pt>
                <c:pt idx="434" formatCode="0.00E+00">
                  <c:v>-1768250</c:v>
                </c:pt>
                <c:pt idx="435" formatCode="0.00E+00">
                  <c:v>-1753470</c:v>
                </c:pt>
                <c:pt idx="436" formatCode="0.00E+00">
                  <c:v>-1734340</c:v>
                </c:pt>
                <c:pt idx="437" formatCode="0.00E+00">
                  <c:v>-1710210</c:v>
                </c:pt>
                <c:pt idx="438" formatCode="0.00E+00">
                  <c:v>-1679190</c:v>
                </c:pt>
                <c:pt idx="439" formatCode="0.00E+00">
                  <c:v>-1648150</c:v>
                </c:pt>
                <c:pt idx="440" formatCode="0.00E+00">
                  <c:v>-1623440</c:v>
                </c:pt>
                <c:pt idx="441" formatCode="0.00E+00">
                  <c:v>-1597560</c:v>
                </c:pt>
                <c:pt idx="442" formatCode="0.00E+00">
                  <c:v>-1563200</c:v>
                </c:pt>
                <c:pt idx="443" formatCode="0.00E+00">
                  <c:v>-1529340</c:v>
                </c:pt>
                <c:pt idx="444" formatCode="0.00E+00">
                  <c:v>-1460960</c:v>
                </c:pt>
                <c:pt idx="445" formatCode="0.00E+00">
                  <c:v>-1417080</c:v>
                </c:pt>
                <c:pt idx="446" formatCode="0.00E+00">
                  <c:v>-1396290</c:v>
                </c:pt>
                <c:pt idx="447" formatCode="0.00E+00">
                  <c:v>-1346210</c:v>
                </c:pt>
                <c:pt idx="448" formatCode="0.00E+00">
                  <c:v>-1268010</c:v>
                </c:pt>
                <c:pt idx="449" formatCode="0.00E+00">
                  <c:v>-1242250</c:v>
                </c:pt>
                <c:pt idx="450" formatCode="0.00E+00">
                  <c:v>-1209530</c:v>
                </c:pt>
                <c:pt idx="451" formatCode="0.00E+00">
                  <c:v>-1173080</c:v>
                </c:pt>
                <c:pt idx="452" formatCode="0.00E+00">
                  <c:v>-1136980</c:v>
                </c:pt>
                <c:pt idx="453" formatCode="0.00E+00">
                  <c:v>-1110230</c:v>
                </c:pt>
                <c:pt idx="454" formatCode="0.00E+00">
                  <c:v>-1043880</c:v>
                </c:pt>
                <c:pt idx="455" formatCode="0.00E+00">
                  <c:v>-1002890</c:v>
                </c:pt>
                <c:pt idx="456">
                  <c:v>-925935</c:v>
                </c:pt>
                <c:pt idx="457">
                  <c:v>-889782</c:v>
                </c:pt>
                <c:pt idx="458">
                  <c:v>-817141</c:v>
                </c:pt>
                <c:pt idx="459">
                  <c:v>-788327</c:v>
                </c:pt>
                <c:pt idx="460">
                  <c:v>-745494</c:v>
                </c:pt>
                <c:pt idx="461">
                  <c:v>-735486</c:v>
                </c:pt>
                <c:pt idx="462">
                  <c:v>-679056</c:v>
                </c:pt>
                <c:pt idx="463">
                  <c:v>-665222</c:v>
                </c:pt>
                <c:pt idx="464">
                  <c:v>-607203</c:v>
                </c:pt>
                <c:pt idx="465">
                  <c:v>-590870</c:v>
                </c:pt>
                <c:pt idx="466">
                  <c:v>-477397</c:v>
                </c:pt>
                <c:pt idx="467">
                  <c:v>-463435</c:v>
                </c:pt>
                <c:pt idx="468">
                  <c:v>-403248</c:v>
                </c:pt>
                <c:pt idx="469">
                  <c:v>-391118</c:v>
                </c:pt>
                <c:pt idx="470">
                  <c:v>-335838</c:v>
                </c:pt>
                <c:pt idx="471">
                  <c:v>-308987</c:v>
                </c:pt>
                <c:pt idx="472">
                  <c:v>-266134</c:v>
                </c:pt>
                <c:pt idx="473">
                  <c:v>-215681</c:v>
                </c:pt>
                <c:pt idx="474">
                  <c:v>-212722</c:v>
                </c:pt>
                <c:pt idx="475">
                  <c:v>-199415</c:v>
                </c:pt>
                <c:pt idx="476">
                  <c:v>-139834</c:v>
                </c:pt>
                <c:pt idx="477">
                  <c:v>-58307.199999999997</c:v>
                </c:pt>
                <c:pt idx="478">
                  <c:v>-45745</c:v>
                </c:pt>
                <c:pt idx="479">
                  <c:v>-62691.199999999997</c:v>
                </c:pt>
                <c:pt idx="480">
                  <c:v>-140266</c:v>
                </c:pt>
                <c:pt idx="481">
                  <c:v>-160677</c:v>
                </c:pt>
                <c:pt idx="482">
                  <c:v>-266833</c:v>
                </c:pt>
                <c:pt idx="483">
                  <c:v>-405646</c:v>
                </c:pt>
                <c:pt idx="484">
                  <c:v>-426057</c:v>
                </c:pt>
                <c:pt idx="485">
                  <c:v>-796929</c:v>
                </c:pt>
                <c:pt idx="486" formatCode="0.00E+00">
                  <c:v>-1146350</c:v>
                </c:pt>
                <c:pt idx="487" formatCode="0.00E+00">
                  <c:v>-1159380</c:v>
                </c:pt>
                <c:pt idx="488" formatCode="0.00E+00">
                  <c:v>-1245000</c:v>
                </c:pt>
                <c:pt idx="489" formatCode="0.00E+00">
                  <c:v>-1437160</c:v>
                </c:pt>
                <c:pt idx="490" formatCode="0.00E+00">
                  <c:v>-1514500</c:v>
                </c:pt>
                <c:pt idx="491" formatCode="0.00E+00">
                  <c:v>-2018630</c:v>
                </c:pt>
                <c:pt idx="492" formatCode="0.00E+00">
                  <c:v>-2094420</c:v>
                </c:pt>
                <c:pt idx="493" formatCode="0.00E+00">
                  <c:v>-2177780</c:v>
                </c:pt>
                <c:pt idx="494" formatCode="0.00E+00">
                  <c:v>-2260180</c:v>
                </c:pt>
                <c:pt idx="495" formatCode="0.00E+00">
                  <c:v>-2557360</c:v>
                </c:pt>
                <c:pt idx="496" formatCode="0.00E+00">
                  <c:v>-2805670</c:v>
                </c:pt>
                <c:pt idx="497" formatCode="0.00E+00">
                  <c:v>-2861430</c:v>
                </c:pt>
                <c:pt idx="498" formatCode="0.00E+00">
                  <c:v>-3090380</c:v>
                </c:pt>
                <c:pt idx="499" formatCode="0.00E+00">
                  <c:v>-2828590</c:v>
                </c:pt>
                <c:pt idx="500" formatCode="0.00E+00">
                  <c:v>-2280720</c:v>
                </c:pt>
                <c:pt idx="501" formatCode="0.00E+00">
                  <c:v>-2113510</c:v>
                </c:pt>
                <c:pt idx="502" formatCode="0.00E+00">
                  <c:v>-2037140</c:v>
                </c:pt>
                <c:pt idx="503">
                  <c:v>-1219690</c:v>
                </c:pt>
                <c:pt idx="504">
                  <c:v>-1088310</c:v>
                </c:pt>
                <c:pt idx="505">
                  <c:v>-576288</c:v>
                </c:pt>
                <c:pt idx="506">
                  <c:v>-557213</c:v>
                </c:pt>
                <c:pt idx="507">
                  <c:v>-411791</c:v>
                </c:pt>
                <c:pt idx="508">
                  <c:v>-276996</c:v>
                </c:pt>
                <c:pt idx="509">
                  <c:v>-260951</c:v>
                </c:pt>
                <c:pt idx="510">
                  <c:v>-198030</c:v>
                </c:pt>
                <c:pt idx="511">
                  <c:v>-191887</c:v>
                </c:pt>
                <c:pt idx="512">
                  <c:v>-188199</c:v>
                </c:pt>
                <c:pt idx="513">
                  <c:v>-153935</c:v>
                </c:pt>
                <c:pt idx="514">
                  <c:v>-149058</c:v>
                </c:pt>
                <c:pt idx="515">
                  <c:v>-146130</c:v>
                </c:pt>
                <c:pt idx="516">
                  <c:v>-87730.2</c:v>
                </c:pt>
                <c:pt idx="517">
                  <c:v>-69474.8</c:v>
                </c:pt>
                <c:pt idx="518">
                  <c:v>-64259.5</c:v>
                </c:pt>
                <c:pt idx="519">
                  <c:v>-55943.5</c:v>
                </c:pt>
                <c:pt idx="520">
                  <c:v>-27396.9</c:v>
                </c:pt>
                <c:pt idx="521">
                  <c:v>-19255.400000000001</c:v>
                </c:pt>
                <c:pt idx="522">
                  <c:v>3688.99</c:v>
                </c:pt>
                <c:pt idx="523">
                  <c:v>17367.8</c:v>
                </c:pt>
                <c:pt idx="524">
                  <c:v>45892.9</c:v>
                </c:pt>
                <c:pt idx="525">
                  <c:v>60525.2</c:v>
                </c:pt>
                <c:pt idx="526">
                  <c:v>68756.399999999994</c:v>
                </c:pt>
                <c:pt idx="527">
                  <c:v>76071.8</c:v>
                </c:pt>
                <c:pt idx="528">
                  <c:v>106407</c:v>
                </c:pt>
                <c:pt idx="529">
                  <c:v>145515</c:v>
                </c:pt>
                <c:pt idx="530">
                  <c:v>178490</c:v>
                </c:pt>
                <c:pt idx="531">
                  <c:v>188190</c:v>
                </c:pt>
                <c:pt idx="532">
                  <c:v>209528</c:v>
                </c:pt>
                <c:pt idx="533">
                  <c:v>238623</c:v>
                </c:pt>
                <c:pt idx="534">
                  <c:v>250263</c:v>
                </c:pt>
                <c:pt idx="535">
                  <c:v>382493</c:v>
                </c:pt>
                <c:pt idx="536">
                  <c:v>404994</c:v>
                </c:pt>
                <c:pt idx="537">
                  <c:v>412492</c:v>
                </c:pt>
                <c:pt idx="538">
                  <c:v>477895</c:v>
                </c:pt>
                <c:pt idx="539">
                  <c:v>522274</c:v>
                </c:pt>
                <c:pt idx="540">
                  <c:v>542754</c:v>
                </c:pt>
                <c:pt idx="541">
                  <c:v>640539</c:v>
                </c:pt>
                <c:pt idx="542">
                  <c:v>649837</c:v>
                </c:pt>
                <c:pt idx="543" formatCode="0.00E+00">
                  <c:v>883849</c:v>
                </c:pt>
                <c:pt idx="544" formatCode="0.00E+00">
                  <c:v>1318830</c:v>
                </c:pt>
                <c:pt idx="545" formatCode="0.00E+00">
                  <c:v>1568760</c:v>
                </c:pt>
                <c:pt idx="546" formatCode="0.00E+00">
                  <c:v>1864790</c:v>
                </c:pt>
                <c:pt idx="547" formatCode="0.00E+00">
                  <c:v>2459670</c:v>
                </c:pt>
                <c:pt idx="548" formatCode="0.00E+00">
                  <c:v>2911140</c:v>
                </c:pt>
                <c:pt idx="549" formatCode="0.00E+00">
                  <c:v>2992130</c:v>
                </c:pt>
                <c:pt idx="550" formatCode="0.00E+00">
                  <c:v>3098300</c:v>
                </c:pt>
                <c:pt idx="551" formatCode="0.00E+00">
                  <c:v>3239740</c:v>
                </c:pt>
                <c:pt idx="552" formatCode="0.00E+00">
                  <c:v>3264070</c:v>
                </c:pt>
                <c:pt idx="553" formatCode="0.00E+00">
                  <c:v>3345200</c:v>
                </c:pt>
                <c:pt idx="554" formatCode="0.00E+00">
                  <c:v>3160070</c:v>
                </c:pt>
                <c:pt idx="555" formatCode="0.00E+00">
                  <c:v>3014250</c:v>
                </c:pt>
                <c:pt idx="556" formatCode="0.00E+00">
                  <c:v>3005140</c:v>
                </c:pt>
                <c:pt idx="557" formatCode="0.00E+00">
                  <c:v>2881120</c:v>
                </c:pt>
                <c:pt idx="558" formatCode="0.00E+00">
                  <c:v>2662960</c:v>
                </c:pt>
                <c:pt idx="559" formatCode="0.00E+00">
                  <c:v>2639840</c:v>
                </c:pt>
                <c:pt idx="560" formatCode="0.00E+00">
                  <c:v>2420660</c:v>
                </c:pt>
                <c:pt idx="561" formatCode="0.00E+00">
                  <c:v>2229290</c:v>
                </c:pt>
                <c:pt idx="562" formatCode="0.00E+00">
                  <c:v>2182740</c:v>
                </c:pt>
                <c:pt idx="563" formatCode="0.00E+00">
                  <c:v>1958180</c:v>
                </c:pt>
                <c:pt idx="564" formatCode="0.00E+00">
                  <c:v>1910830</c:v>
                </c:pt>
                <c:pt idx="565" formatCode="0.00E+00">
                  <c:v>1859180</c:v>
                </c:pt>
                <c:pt idx="566" formatCode="0.00E+00">
                  <c:v>1669790</c:v>
                </c:pt>
                <c:pt idx="567" formatCode="0.00E+00">
                  <c:v>1503890</c:v>
                </c:pt>
                <c:pt idx="568" formatCode="0.00E+00">
                  <c:v>1476830</c:v>
                </c:pt>
                <c:pt idx="569" formatCode="0.00E+00">
                  <c:v>1456550</c:v>
                </c:pt>
                <c:pt idx="570" formatCode="0.00E+00">
                  <c:v>1443020</c:v>
                </c:pt>
                <c:pt idx="571" formatCode="0.00E+00">
                  <c:v>1401350</c:v>
                </c:pt>
                <c:pt idx="572" formatCode="0.00E+00">
                  <c:v>1324810</c:v>
                </c:pt>
                <c:pt idx="573" formatCode="0.00E+00">
                  <c:v>1222290</c:v>
                </c:pt>
                <c:pt idx="574" formatCode="0.00E+00">
                  <c:v>1133850</c:v>
                </c:pt>
                <c:pt idx="575" formatCode="0.00E+00">
                  <c:v>1047210</c:v>
                </c:pt>
                <c:pt idx="576">
                  <c:v>904364</c:v>
                </c:pt>
                <c:pt idx="577">
                  <c:v>856354</c:v>
                </c:pt>
                <c:pt idx="578">
                  <c:v>805309</c:v>
                </c:pt>
                <c:pt idx="579">
                  <c:v>696129</c:v>
                </c:pt>
                <c:pt idx="580">
                  <c:v>696129</c:v>
                </c:pt>
                <c:pt idx="581">
                  <c:v>609489</c:v>
                </c:pt>
                <c:pt idx="582">
                  <c:v>572365</c:v>
                </c:pt>
                <c:pt idx="583">
                  <c:v>508986</c:v>
                </c:pt>
                <c:pt idx="584">
                  <c:v>483416</c:v>
                </c:pt>
                <c:pt idx="585">
                  <c:v>455260</c:v>
                </c:pt>
                <c:pt idx="586">
                  <c:v>342896</c:v>
                </c:pt>
                <c:pt idx="587">
                  <c:v>320426</c:v>
                </c:pt>
                <c:pt idx="588">
                  <c:v>277273</c:v>
                </c:pt>
                <c:pt idx="589">
                  <c:v>247748</c:v>
                </c:pt>
                <c:pt idx="590">
                  <c:v>180672</c:v>
                </c:pt>
                <c:pt idx="591">
                  <c:v>120364</c:v>
                </c:pt>
                <c:pt idx="592">
                  <c:v>59626.6</c:v>
                </c:pt>
                <c:pt idx="593">
                  <c:v>35571.4</c:v>
                </c:pt>
                <c:pt idx="594">
                  <c:v>-23547.599999999999</c:v>
                </c:pt>
                <c:pt idx="595">
                  <c:v>-87197.1</c:v>
                </c:pt>
                <c:pt idx="596">
                  <c:v>-114891</c:v>
                </c:pt>
                <c:pt idx="597">
                  <c:v>-151105</c:v>
                </c:pt>
                <c:pt idx="598">
                  <c:v>-183062</c:v>
                </c:pt>
                <c:pt idx="599">
                  <c:v>-208217</c:v>
                </c:pt>
                <c:pt idx="600">
                  <c:v>-218561</c:v>
                </c:pt>
                <c:pt idx="601">
                  <c:v>-283249</c:v>
                </c:pt>
                <c:pt idx="602">
                  <c:v>-321083</c:v>
                </c:pt>
                <c:pt idx="603">
                  <c:v>-369426</c:v>
                </c:pt>
                <c:pt idx="604">
                  <c:v>-407253</c:v>
                </c:pt>
                <c:pt idx="605">
                  <c:v>-426167</c:v>
                </c:pt>
                <c:pt idx="606">
                  <c:v>-478060</c:v>
                </c:pt>
                <c:pt idx="607">
                  <c:v>-514190</c:v>
                </c:pt>
                <c:pt idx="608">
                  <c:v>-537567</c:v>
                </c:pt>
                <c:pt idx="609">
                  <c:v>-541817</c:v>
                </c:pt>
                <c:pt idx="610">
                  <c:v>-548192</c:v>
                </c:pt>
                <c:pt idx="611">
                  <c:v>-580042</c:v>
                </c:pt>
                <c:pt idx="612">
                  <c:v>-609755</c:v>
                </c:pt>
                <c:pt idx="613">
                  <c:v>-633092</c:v>
                </c:pt>
                <c:pt idx="614">
                  <c:v>-682081</c:v>
                </c:pt>
                <c:pt idx="615">
                  <c:v>-737798</c:v>
                </c:pt>
                <c:pt idx="616">
                  <c:v>-780538</c:v>
                </c:pt>
                <c:pt idx="617">
                  <c:v>-793322</c:v>
                </c:pt>
                <c:pt idx="618">
                  <c:v>-836058</c:v>
                </c:pt>
                <c:pt idx="619">
                  <c:v>-871921</c:v>
                </c:pt>
                <c:pt idx="620">
                  <c:v>-883113</c:v>
                </c:pt>
                <c:pt idx="621">
                  <c:v>-938656</c:v>
                </c:pt>
                <c:pt idx="622">
                  <c:v>-943099</c:v>
                </c:pt>
                <c:pt idx="623">
                  <c:v>-949763</c:v>
                </c:pt>
                <c:pt idx="624" formatCode="0.00E+00">
                  <c:v>-1011970</c:v>
                </c:pt>
                <c:pt idx="625" formatCode="0.00E+00">
                  <c:v>-1096400</c:v>
                </c:pt>
                <c:pt idx="626" formatCode="0.00E+00">
                  <c:v>-1096400</c:v>
                </c:pt>
                <c:pt idx="627" formatCode="0.00E+00">
                  <c:v>-1107510</c:v>
                </c:pt>
                <c:pt idx="628" formatCode="0.00E+00">
                  <c:v>-1127690</c:v>
                </c:pt>
                <c:pt idx="629" formatCode="0.00E+00">
                  <c:v>-1145840</c:v>
                </c:pt>
                <c:pt idx="630" formatCode="0.00E+00">
                  <c:v>-1152700</c:v>
                </c:pt>
                <c:pt idx="631" formatCode="0.00E+00">
                  <c:v>-1168730</c:v>
                </c:pt>
                <c:pt idx="632" formatCode="0.00E+00">
                  <c:v>-1226360</c:v>
                </c:pt>
                <c:pt idx="633" formatCode="0.00E+00">
                  <c:v>-1240580</c:v>
                </c:pt>
                <c:pt idx="634" formatCode="0.00E+00">
                  <c:v>-1271380</c:v>
                </c:pt>
                <c:pt idx="635" formatCode="0.00E+00">
                  <c:v>-1328250</c:v>
                </c:pt>
                <c:pt idx="636" formatCode="0.00E+00">
                  <c:v>-1330620</c:v>
                </c:pt>
                <c:pt idx="637" formatCode="0.00E+00">
                  <c:v>-1417230</c:v>
                </c:pt>
                <c:pt idx="638" formatCode="0.00E+00">
                  <c:v>-1424500</c:v>
                </c:pt>
                <c:pt idx="639" formatCode="0.00E+00">
                  <c:v>-1429340</c:v>
                </c:pt>
                <c:pt idx="640" formatCode="0.00E+00">
                  <c:v>-1483650</c:v>
                </c:pt>
                <c:pt idx="641" formatCode="0.00E+00">
                  <c:v>-1491880</c:v>
                </c:pt>
                <c:pt idx="642" formatCode="0.00E+00">
                  <c:v>-1504990</c:v>
                </c:pt>
                <c:pt idx="643" formatCode="0.00E+00">
                  <c:v>-1534800</c:v>
                </c:pt>
                <c:pt idx="644" formatCode="0.00E+00">
                  <c:v>-1552190</c:v>
                </c:pt>
                <c:pt idx="645" formatCode="0.00E+00">
                  <c:v>-1594420</c:v>
                </c:pt>
                <c:pt idx="646" formatCode="0.00E+00">
                  <c:v>-1599410</c:v>
                </c:pt>
                <c:pt idx="647" formatCode="0.00E+00">
                  <c:v>-1679980</c:v>
                </c:pt>
                <c:pt idx="648" formatCode="0.00E+00">
                  <c:v>-1682510</c:v>
                </c:pt>
                <c:pt idx="649" formatCode="0.00E+00">
                  <c:v>-1695120</c:v>
                </c:pt>
                <c:pt idx="650" formatCode="0.00E+00">
                  <c:v>-1705210</c:v>
                </c:pt>
                <c:pt idx="651" formatCode="0.00E+00">
                  <c:v>-1722870</c:v>
                </c:pt>
                <c:pt idx="652" formatCode="0.00E+00">
                  <c:v>-1804930</c:v>
                </c:pt>
                <c:pt idx="653" formatCode="0.00E+00">
                  <c:v>-1813330</c:v>
                </c:pt>
                <c:pt idx="654" formatCode="0.00E+00">
                  <c:v>-1858290</c:v>
                </c:pt>
                <c:pt idx="655" formatCode="0.00E+00">
                  <c:v>-1876670</c:v>
                </c:pt>
                <c:pt idx="656" formatCode="0.00E+00">
                  <c:v>-1892430</c:v>
                </c:pt>
                <c:pt idx="657" formatCode="0.00E+00">
                  <c:v>-1905510</c:v>
                </c:pt>
                <c:pt idx="658" formatCode="0.00E+00">
                  <c:v>-1920860</c:v>
                </c:pt>
                <c:pt idx="659" formatCode="0.00E+00">
                  <c:v>-1964320</c:v>
                </c:pt>
                <c:pt idx="660" formatCode="0.00E+00">
                  <c:v>-1992450</c:v>
                </c:pt>
                <c:pt idx="661" formatCode="0.00E+00">
                  <c:v>-2037340</c:v>
                </c:pt>
                <c:pt idx="662" formatCode="0.00E+00">
                  <c:v>-2054900</c:v>
                </c:pt>
                <c:pt idx="663" formatCode="0.00E+00">
                  <c:v>-2087100</c:v>
                </c:pt>
                <c:pt idx="664" formatCode="0.00E+00">
                  <c:v>-2134760</c:v>
                </c:pt>
                <c:pt idx="665" formatCode="0.00E+00">
                  <c:v>-2198130</c:v>
                </c:pt>
                <c:pt idx="666" formatCode="0.00E+00">
                  <c:v>-2200960</c:v>
                </c:pt>
                <c:pt idx="667" formatCode="0.00E+00">
                  <c:v>-2209440</c:v>
                </c:pt>
                <c:pt idx="668" formatCode="0.00E+00">
                  <c:v>-2223570</c:v>
                </c:pt>
                <c:pt idx="669" formatCode="0.00E+00">
                  <c:v>-2229230</c:v>
                </c:pt>
                <c:pt idx="670" formatCode="0.00E+00">
                  <c:v>-2268810</c:v>
                </c:pt>
                <c:pt idx="671" formatCode="0.00E+00">
                  <c:v>-2316130</c:v>
                </c:pt>
                <c:pt idx="672" formatCode="0.00E+00">
                  <c:v>-2318640</c:v>
                </c:pt>
                <c:pt idx="673" formatCode="0.00E+00">
                  <c:v>-2318640</c:v>
                </c:pt>
                <c:pt idx="674" formatCode="0.00E+00">
                  <c:v>-2393300</c:v>
                </c:pt>
                <c:pt idx="675" formatCode="0.00E+00">
                  <c:v>-2399130</c:v>
                </c:pt>
                <c:pt idx="676" formatCode="0.00E+00">
                  <c:v>-2403020</c:v>
                </c:pt>
                <c:pt idx="677" formatCode="0.00E+00">
                  <c:v>-2412730</c:v>
                </c:pt>
                <c:pt idx="678" formatCode="0.00E+00">
                  <c:v>-2492180</c:v>
                </c:pt>
                <c:pt idx="679" formatCode="0.00E+00">
                  <c:v>-2504090</c:v>
                </c:pt>
                <c:pt idx="680" formatCode="0.00E+00">
                  <c:v>-2549380</c:v>
                </c:pt>
                <c:pt idx="681" formatCode="0.00E+00">
                  <c:v>-2554590</c:v>
                </c:pt>
                <c:pt idx="682" formatCode="0.00E+00">
                  <c:v>-2562410</c:v>
                </c:pt>
                <c:pt idx="683" formatCode="0.00E+00">
                  <c:v>-2572840</c:v>
                </c:pt>
                <c:pt idx="684" formatCode="0.00E+00">
                  <c:v>-2594410</c:v>
                </c:pt>
                <c:pt idx="685" formatCode="0.00E+00">
                  <c:v>-2598690</c:v>
                </c:pt>
                <c:pt idx="686" formatCode="0.00E+00">
                  <c:v>-2600530</c:v>
                </c:pt>
                <c:pt idx="687" formatCode="0.00E+00">
                  <c:v>-2602980</c:v>
                </c:pt>
                <c:pt idx="688" formatCode="0.00E+00">
                  <c:v>-2610330</c:v>
                </c:pt>
                <c:pt idx="689" formatCode="0.00E+00">
                  <c:v>-2613390</c:v>
                </c:pt>
                <c:pt idx="690" formatCode="0.00E+00">
                  <c:v>-2614000</c:v>
                </c:pt>
                <c:pt idx="691" formatCode="0.00E+00">
                  <c:v>-2614630</c:v>
                </c:pt>
                <c:pt idx="692" formatCode="0.00E+00">
                  <c:v>-2618190</c:v>
                </c:pt>
                <c:pt idx="693" formatCode="0.00E+00">
                  <c:v>-2615770</c:v>
                </c:pt>
                <c:pt idx="694" formatCode="0.00E+00">
                  <c:v>-2611220</c:v>
                </c:pt>
                <c:pt idx="695" formatCode="0.00E+00">
                  <c:v>-2586940</c:v>
                </c:pt>
                <c:pt idx="696" formatCode="0.00E+00">
                  <c:v>-2578090</c:v>
                </c:pt>
                <c:pt idx="697" formatCode="0.00E+00">
                  <c:v>-2576200</c:v>
                </c:pt>
                <c:pt idx="698" formatCode="0.00E+00">
                  <c:v>-2568640</c:v>
                </c:pt>
                <c:pt idx="699" formatCode="0.00E+00">
                  <c:v>-2564860</c:v>
                </c:pt>
                <c:pt idx="700" formatCode="0.00E+00">
                  <c:v>-2551620</c:v>
                </c:pt>
                <c:pt idx="701" formatCode="0.00E+00">
                  <c:v>-2548790</c:v>
                </c:pt>
                <c:pt idx="702" formatCode="0.00E+00">
                  <c:v>-2542170</c:v>
                </c:pt>
                <c:pt idx="703" formatCode="0.00E+00">
                  <c:v>-2541230</c:v>
                </c:pt>
                <c:pt idx="704" formatCode="0.00E+00">
                  <c:v>-2536500</c:v>
                </c:pt>
                <c:pt idx="705" formatCode="0.00E+00">
                  <c:v>-2522330</c:v>
                </c:pt>
                <c:pt idx="706" formatCode="0.00E+00">
                  <c:v>-2522330</c:v>
                </c:pt>
                <c:pt idx="707" formatCode="0.00E+00">
                  <c:v>-2522330</c:v>
                </c:pt>
                <c:pt idx="708" formatCode="0.00E+00">
                  <c:v>-2519490</c:v>
                </c:pt>
                <c:pt idx="709" formatCode="0.00E+00">
                  <c:v>-2508200</c:v>
                </c:pt>
                <c:pt idx="710" formatCode="0.00E+00">
                  <c:v>-2448130</c:v>
                </c:pt>
                <c:pt idx="711" formatCode="0.00E+00">
                  <c:v>-2381680</c:v>
                </c:pt>
                <c:pt idx="712" formatCode="0.00E+00">
                  <c:v>-2363550</c:v>
                </c:pt>
                <c:pt idx="713" formatCode="0.00E+00">
                  <c:v>-2333320</c:v>
                </c:pt>
                <c:pt idx="714" formatCode="0.00E+00">
                  <c:v>-2297060</c:v>
                </c:pt>
                <c:pt idx="715" formatCode="0.00E+00">
                  <c:v>-2291010</c:v>
                </c:pt>
                <c:pt idx="716" formatCode="0.00E+00">
                  <c:v>-2284950</c:v>
                </c:pt>
                <c:pt idx="717" formatCode="0.00E+00">
                  <c:v>-2284950</c:v>
                </c:pt>
                <c:pt idx="718" formatCode="0.00E+00">
                  <c:v>-2200340</c:v>
                </c:pt>
                <c:pt idx="719" formatCode="0.00E+00">
                  <c:v>-2158020</c:v>
                </c:pt>
                <c:pt idx="720" formatCode="0.00E+00">
                  <c:v>-2151970</c:v>
                </c:pt>
                <c:pt idx="721" formatCode="0.00E+00">
                  <c:v>-2139880</c:v>
                </c:pt>
                <c:pt idx="722" formatCode="0.00E+00">
                  <c:v>-2139880</c:v>
                </c:pt>
                <c:pt idx="723" formatCode="0.00E+00">
                  <c:v>-2079440</c:v>
                </c:pt>
                <c:pt idx="724" formatCode="0.00E+00">
                  <c:v>-2067350</c:v>
                </c:pt>
                <c:pt idx="725" formatCode="0.00E+00">
                  <c:v>-2031090</c:v>
                </c:pt>
                <c:pt idx="726" formatCode="0.00E+00">
                  <c:v>-1958540</c:v>
                </c:pt>
                <c:pt idx="727" formatCode="0.00E+00">
                  <c:v>-1936330</c:v>
                </c:pt>
                <c:pt idx="728" formatCode="0.00E+00">
                  <c:v>-1866390</c:v>
                </c:pt>
                <c:pt idx="729" formatCode="0.00E+00">
                  <c:v>-1742310</c:v>
                </c:pt>
                <c:pt idx="730" formatCode="0.00E+00">
                  <c:v>-1664000</c:v>
                </c:pt>
                <c:pt idx="731" formatCode="0.00E+00">
                  <c:v>-1559590</c:v>
                </c:pt>
                <c:pt idx="732" formatCode="0.00E+00">
                  <c:v>-1468200</c:v>
                </c:pt>
                <c:pt idx="733" formatCode="0.00E+00">
                  <c:v>-1429030</c:v>
                </c:pt>
                <c:pt idx="734" formatCode="0.00E+00">
                  <c:v>-1363650</c:v>
                </c:pt>
                <c:pt idx="735" formatCode="0.00E+00">
                  <c:v>-1276320</c:v>
                </c:pt>
                <c:pt idx="736" formatCode="0.00E+00">
                  <c:v>-1254480</c:v>
                </c:pt>
                <c:pt idx="737" formatCode="0.00E+00">
                  <c:v>-1218100</c:v>
                </c:pt>
                <c:pt idx="738" formatCode="0.00E+00">
                  <c:v>-1210810</c:v>
                </c:pt>
                <c:pt idx="739" formatCode="0.00E+00">
                  <c:v>-1181700</c:v>
                </c:pt>
                <c:pt idx="740" formatCode="0.00E+00">
                  <c:v>-1123490</c:v>
                </c:pt>
                <c:pt idx="741" formatCode="0.00E+00">
                  <c:v>-1108910</c:v>
                </c:pt>
                <c:pt idx="742" formatCode="0.00E+00">
                  <c:v>-1079800</c:v>
                </c:pt>
                <c:pt idx="743" formatCode="0.00E+00">
                  <c:v>-1014290</c:v>
                </c:pt>
                <c:pt idx="744">
                  <c:v>-966956</c:v>
                </c:pt>
                <c:pt idx="745">
                  <c:v>-950219</c:v>
                </c:pt>
                <c:pt idx="746">
                  <c:v>-941850</c:v>
                </c:pt>
                <c:pt idx="747">
                  <c:v>-914320</c:v>
                </c:pt>
                <c:pt idx="748">
                  <c:v>-902869</c:v>
                </c:pt>
                <c:pt idx="749">
                  <c:v>-851335</c:v>
                </c:pt>
                <c:pt idx="750">
                  <c:v>-811268</c:v>
                </c:pt>
                <c:pt idx="751">
                  <c:v>-805535</c:v>
                </c:pt>
                <c:pt idx="752">
                  <c:v>-794085</c:v>
                </c:pt>
                <c:pt idx="753">
                  <c:v>-748284</c:v>
                </c:pt>
                <c:pt idx="754">
                  <c:v>-719650</c:v>
                </c:pt>
                <c:pt idx="755">
                  <c:v>-679566</c:v>
                </c:pt>
                <c:pt idx="756">
                  <c:v>-633766</c:v>
                </c:pt>
                <c:pt idx="757">
                  <c:v>-622316</c:v>
                </c:pt>
                <c:pt idx="758">
                  <c:v>-622316</c:v>
                </c:pt>
                <c:pt idx="759">
                  <c:v>-575286</c:v>
                </c:pt>
                <c:pt idx="760">
                  <c:v>-535511</c:v>
                </c:pt>
                <c:pt idx="761">
                  <c:v>-507433</c:v>
                </c:pt>
                <c:pt idx="762">
                  <c:v>-501195</c:v>
                </c:pt>
                <c:pt idx="763">
                  <c:v>-494956</c:v>
                </c:pt>
                <c:pt idx="764">
                  <c:v>-466879</c:v>
                </c:pt>
                <c:pt idx="765">
                  <c:v>-463764</c:v>
                </c:pt>
                <c:pt idx="766">
                  <c:v>-433495</c:v>
                </c:pt>
                <c:pt idx="767">
                  <c:v>-416107</c:v>
                </c:pt>
                <c:pt idx="768">
                  <c:v>-368559</c:v>
                </c:pt>
                <c:pt idx="769">
                  <c:v>-368559</c:v>
                </c:pt>
                <c:pt idx="770">
                  <c:v>-364635</c:v>
                </c:pt>
                <c:pt idx="771">
                  <c:v>-362675</c:v>
                </c:pt>
                <c:pt idx="772">
                  <c:v>-343047</c:v>
                </c:pt>
                <c:pt idx="773">
                  <c:v>-337163</c:v>
                </c:pt>
                <c:pt idx="774">
                  <c:v>-324347</c:v>
                </c:pt>
                <c:pt idx="775">
                  <c:v>-314235</c:v>
                </c:pt>
                <c:pt idx="776">
                  <c:v>-308952</c:v>
                </c:pt>
                <c:pt idx="777">
                  <c:v>-298383</c:v>
                </c:pt>
                <c:pt idx="778">
                  <c:v>-294423</c:v>
                </c:pt>
                <c:pt idx="779">
                  <c:v>-293100</c:v>
                </c:pt>
                <c:pt idx="780">
                  <c:v>-285176</c:v>
                </c:pt>
                <c:pt idx="781">
                  <c:v>-269324</c:v>
                </c:pt>
                <c:pt idx="782">
                  <c:v>-266683</c:v>
                </c:pt>
                <c:pt idx="783">
                  <c:v>-265364</c:v>
                </c:pt>
                <c:pt idx="784">
                  <c:v>-249017</c:v>
                </c:pt>
                <c:pt idx="785">
                  <c:v>-249017</c:v>
                </c:pt>
                <c:pt idx="786">
                  <c:v>-249017</c:v>
                </c:pt>
                <c:pt idx="787">
                  <c:v>-249017</c:v>
                </c:pt>
                <c:pt idx="788">
                  <c:v>-245797</c:v>
                </c:pt>
                <c:pt idx="789">
                  <c:v>-221646</c:v>
                </c:pt>
                <c:pt idx="790">
                  <c:v>-215207</c:v>
                </c:pt>
                <c:pt idx="791">
                  <c:v>-191927</c:v>
                </c:pt>
                <c:pt idx="792">
                  <c:v>-184499</c:v>
                </c:pt>
                <c:pt idx="793">
                  <c:v>-182023</c:v>
                </c:pt>
                <c:pt idx="794">
                  <c:v>-175835</c:v>
                </c:pt>
                <c:pt idx="795">
                  <c:v>-167888</c:v>
                </c:pt>
                <c:pt idx="796">
                  <c:v>-161128</c:v>
                </c:pt>
                <c:pt idx="797">
                  <c:v>-155331</c:v>
                </c:pt>
                <c:pt idx="798">
                  <c:v>-154366</c:v>
                </c:pt>
                <c:pt idx="799">
                  <c:v>-137946</c:v>
                </c:pt>
                <c:pt idx="800">
                  <c:v>-124249</c:v>
                </c:pt>
                <c:pt idx="801">
                  <c:v>-117886</c:v>
                </c:pt>
                <c:pt idx="802">
                  <c:v>-116614</c:v>
                </c:pt>
                <c:pt idx="803">
                  <c:v>-116614</c:v>
                </c:pt>
                <c:pt idx="804">
                  <c:v>-114493</c:v>
                </c:pt>
                <c:pt idx="805">
                  <c:v>-113645</c:v>
                </c:pt>
                <c:pt idx="806">
                  <c:v>-102618</c:v>
                </c:pt>
                <c:pt idx="807">
                  <c:v>-98376.1</c:v>
                </c:pt>
                <c:pt idx="808">
                  <c:v>-96256.3</c:v>
                </c:pt>
                <c:pt idx="809">
                  <c:v>-91476.1</c:v>
                </c:pt>
                <c:pt idx="810">
                  <c:v>-89862.3</c:v>
                </c:pt>
                <c:pt idx="811">
                  <c:v>-79343.199999999997</c:v>
                </c:pt>
                <c:pt idx="812">
                  <c:v>-78175.5</c:v>
                </c:pt>
                <c:pt idx="813">
                  <c:v>-74839.3</c:v>
                </c:pt>
                <c:pt idx="814">
                  <c:v>-72558.3</c:v>
                </c:pt>
                <c:pt idx="815">
                  <c:v>-70600</c:v>
                </c:pt>
                <c:pt idx="816">
                  <c:v>-66682.399999999994</c:v>
                </c:pt>
                <c:pt idx="817">
                  <c:v>-60153.599999999999</c:v>
                </c:pt>
                <c:pt idx="818">
                  <c:v>-59174.9</c:v>
                </c:pt>
                <c:pt idx="819">
                  <c:v>-56563.1</c:v>
                </c:pt>
                <c:pt idx="820">
                  <c:v>-55322.2</c:v>
                </c:pt>
                <c:pt idx="821">
                  <c:v>-54659</c:v>
                </c:pt>
                <c:pt idx="822">
                  <c:v>-53995.8</c:v>
                </c:pt>
                <c:pt idx="823">
                  <c:v>-52757.3</c:v>
                </c:pt>
                <c:pt idx="824">
                  <c:v>-52085</c:v>
                </c:pt>
                <c:pt idx="825">
                  <c:v>-48887.4</c:v>
                </c:pt>
                <c:pt idx="826">
                  <c:v>-47934.1</c:v>
                </c:pt>
                <c:pt idx="827">
                  <c:v>-43546.7</c:v>
                </c:pt>
                <c:pt idx="828">
                  <c:v>-42974.3</c:v>
                </c:pt>
                <c:pt idx="829">
                  <c:v>-42783.9</c:v>
                </c:pt>
                <c:pt idx="830">
                  <c:v>-38654.1</c:v>
                </c:pt>
                <c:pt idx="831">
                  <c:v>-38421.199999999997</c:v>
                </c:pt>
                <c:pt idx="832">
                  <c:v>-38304.5</c:v>
                </c:pt>
                <c:pt idx="833">
                  <c:v>-37372.699999999997</c:v>
                </c:pt>
                <c:pt idx="834">
                  <c:v>-37089.599999999999</c:v>
                </c:pt>
                <c:pt idx="835">
                  <c:v>-37089.599999999999</c:v>
                </c:pt>
                <c:pt idx="836">
                  <c:v>-34726</c:v>
                </c:pt>
                <c:pt idx="837">
                  <c:v>-33735</c:v>
                </c:pt>
                <c:pt idx="838">
                  <c:v>-33658.800000000003</c:v>
                </c:pt>
                <c:pt idx="839">
                  <c:v>-33353.5</c:v>
                </c:pt>
                <c:pt idx="840">
                  <c:v>-32133</c:v>
                </c:pt>
                <c:pt idx="841">
                  <c:v>-31751.5</c:v>
                </c:pt>
                <c:pt idx="842">
                  <c:v>-30870.1</c:v>
                </c:pt>
                <c:pt idx="843">
                  <c:v>-30621.3</c:v>
                </c:pt>
                <c:pt idx="844">
                  <c:v>-30521.8</c:v>
                </c:pt>
                <c:pt idx="845">
                  <c:v>-29576.9</c:v>
                </c:pt>
                <c:pt idx="846">
                  <c:v>-29576.9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970-4F45-A2D5-F3464ACDBE3E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shields'!$AN$3:$AN$849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-343014</c:v>
                </c:pt>
                <c:pt idx="19">
                  <c:v>-343676</c:v>
                </c:pt>
                <c:pt idx="20">
                  <c:v>-351021</c:v>
                </c:pt>
                <c:pt idx="21">
                  <c:v>-353410</c:v>
                </c:pt>
                <c:pt idx="22">
                  <c:v>-353828</c:v>
                </c:pt>
                <c:pt idx="23">
                  <c:v>-372365</c:v>
                </c:pt>
                <c:pt idx="24">
                  <c:v>-373745</c:v>
                </c:pt>
                <c:pt idx="25">
                  <c:v>-378426</c:v>
                </c:pt>
                <c:pt idx="26">
                  <c:v>-402538</c:v>
                </c:pt>
                <c:pt idx="27">
                  <c:v>-409211</c:v>
                </c:pt>
                <c:pt idx="28">
                  <c:v>-417228</c:v>
                </c:pt>
                <c:pt idx="29">
                  <c:v>-423626</c:v>
                </c:pt>
                <c:pt idx="30">
                  <c:v>-457527</c:v>
                </c:pt>
                <c:pt idx="31">
                  <c:v>-473397</c:v>
                </c:pt>
                <c:pt idx="32">
                  <c:v>-477547</c:v>
                </c:pt>
                <c:pt idx="33">
                  <c:v>-486779</c:v>
                </c:pt>
                <c:pt idx="34">
                  <c:v>-558340</c:v>
                </c:pt>
                <c:pt idx="35">
                  <c:v>-563885</c:v>
                </c:pt>
                <c:pt idx="36">
                  <c:v>-577005</c:v>
                </c:pt>
                <c:pt idx="37">
                  <c:v>-665542</c:v>
                </c:pt>
                <c:pt idx="38">
                  <c:v>-669670</c:v>
                </c:pt>
                <c:pt idx="39">
                  <c:v>-689042</c:v>
                </c:pt>
                <c:pt idx="40">
                  <c:v>-690788</c:v>
                </c:pt>
                <c:pt idx="41">
                  <c:v>-691265</c:v>
                </c:pt>
                <c:pt idx="42">
                  <c:v>-789964</c:v>
                </c:pt>
                <c:pt idx="43">
                  <c:v>-790211</c:v>
                </c:pt>
                <c:pt idx="44">
                  <c:v>-821413</c:v>
                </c:pt>
                <c:pt idx="45">
                  <c:v>-821749</c:v>
                </c:pt>
                <c:pt idx="46" formatCode="0.00E+00">
                  <c:v>-926503</c:v>
                </c:pt>
                <c:pt idx="47" formatCode="0.00E+00">
                  <c:v>-927166</c:v>
                </c:pt>
                <c:pt idx="48" formatCode="0.00E+00">
                  <c:v>-945708</c:v>
                </c:pt>
                <c:pt idx="49" formatCode="0.00E+00">
                  <c:v>-959600</c:v>
                </c:pt>
                <c:pt idx="50" formatCode="0.00E+00">
                  <c:v>-962223</c:v>
                </c:pt>
                <c:pt idx="51" formatCode="0.00E+00">
                  <c:v>-1059620</c:v>
                </c:pt>
                <c:pt idx="52" formatCode="0.00E+00">
                  <c:v>-1060110</c:v>
                </c:pt>
                <c:pt idx="53" formatCode="0.00E+00">
                  <c:v>-1083330</c:v>
                </c:pt>
                <c:pt idx="54" formatCode="0.00E+00">
                  <c:v>-1083830</c:v>
                </c:pt>
                <c:pt idx="55" formatCode="0.00E+00">
                  <c:v>-1164000</c:v>
                </c:pt>
                <c:pt idx="56" formatCode="0.00E+00">
                  <c:v>-1164430</c:v>
                </c:pt>
                <c:pt idx="57" formatCode="0.00E+00">
                  <c:v>-1173250</c:v>
                </c:pt>
                <c:pt idx="58" formatCode="0.00E+00">
                  <c:v>-1173510</c:v>
                </c:pt>
                <c:pt idx="59" formatCode="0.00E+00">
                  <c:v>-1181720</c:v>
                </c:pt>
                <c:pt idx="60" formatCode="0.00E+00">
                  <c:v>-1208730</c:v>
                </c:pt>
                <c:pt idx="61" formatCode="0.00E+00">
                  <c:v>-1245850</c:v>
                </c:pt>
                <c:pt idx="62" formatCode="0.00E+00">
                  <c:v>-1248370</c:v>
                </c:pt>
                <c:pt idx="63" formatCode="0.00E+00">
                  <c:v>-1251390</c:v>
                </c:pt>
                <c:pt idx="64" formatCode="0.00E+00">
                  <c:v>-1294400</c:v>
                </c:pt>
                <c:pt idx="65" formatCode="0.00E+00">
                  <c:v>-1294440</c:v>
                </c:pt>
                <c:pt idx="66" formatCode="0.00E+00">
                  <c:v>-1294470</c:v>
                </c:pt>
                <c:pt idx="67" formatCode="0.00E+00">
                  <c:v>-1295470</c:v>
                </c:pt>
                <c:pt idx="68" formatCode="0.00E+00">
                  <c:v>-1308570</c:v>
                </c:pt>
                <c:pt idx="69" formatCode="0.00E+00">
                  <c:v>-1308790</c:v>
                </c:pt>
                <c:pt idx="70" formatCode="0.00E+00">
                  <c:v>-1309090</c:v>
                </c:pt>
                <c:pt idx="71" formatCode="0.00E+00">
                  <c:v>-1309120</c:v>
                </c:pt>
                <c:pt idx="72" formatCode="0.00E+00">
                  <c:v>-1288400</c:v>
                </c:pt>
                <c:pt idx="73" formatCode="0.00E+00">
                  <c:v>-1287610</c:v>
                </c:pt>
                <c:pt idx="74" formatCode="0.00E+00">
                  <c:v>-1285680</c:v>
                </c:pt>
                <c:pt idx="75" formatCode="0.00E+00">
                  <c:v>-1285800</c:v>
                </c:pt>
                <c:pt idx="76" formatCode="0.00E+00">
                  <c:v>-1286540</c:v>
                </c:pt>
                <c:pt idx="77" formatCode="0.00E+00">
                  <c:v>-1316820</c:v>
                </c:pt>
                <c:pt idx="78" formatCode="0.00E+00">
                  <c:v>-1319640</c:v>
                </c:pt>
                <c:pt idx="79" formatCode="0.00E+00">
                  <c:v>-1319830</c:v>
                </c:pt>
                <c:pt idx="80" formatCode="0.00E+00">
                  <c:v>-1324940</c:v>
                </c:pt>
                <c:pt idx="81" formatCode="0.00E+00">
                  <c:v>-1325420</c:v>
                </c:pt>
                <c:pt idx="82" formatCode="0.00E+00">
                  <c:v>-1325240</c:v>
                </c:pt>
                <c:pt idx="83" formatCode="0.00E+00">
                  <c:v>-1325130</c:v>
                </c:pt>
                <c:pt idx="84" formatCode="0.00E+00">
                  <c:v>-1324450</c:v>
                </c:pt>
                <c:pt idx="85" formatCode="0.00E+00">
                  <c:v>-1322450</c:v>
                </c:pt>
                <c:pt idx="86" formatCode="0.00E+00">
                  <c:v>-1321570</c:v>
                </c:pt>
                <c:pt idx="87" formatCode="0.00E+00">
                  <c:v>-1320490</c:v>
                </c:pt>
                <c:pt idx="88" formatCode="0.00E+00">
                  <c:v>-1315390</c:v>
                </c:pt>
                <c:pt idx="89" formatCode="0.00E+00">
                  <c:v>-1314750</c:v>
                </c:pt>
                <c:pt idx="90" formatCode="0.00E+00">
                  <c:v>-1314030</c:v>
                </c:pt>
                <c:pt idx="91" formatCode="0.00E+00">
                  <c:v>-1307280</c:v>
                </c:pt>
                <c:pt idx="92" formatCode="0.00E+00">
                  <c:v>-1306670</c:v>
                </c:pt>
                <c:pt idx="93" formatCode="0.00E+00">
                  <c:v>-1305820</c:v>
                </c:pt>
                <c:pt idx="94" formatCode="0.00E+00">
                  <c:v>-1299810</c:v>
                </c:pt>
                <c:pt idx="95" formatCode="0.00E+00">
                  <c:v>-1299420</c:v>
                </c:pt>
                <c:pt idx="96" formatCode="0.00E+00">
                  <c:v>-1298950</c:v>
                </c:pt>
                <c:pt idx="97" formatCode="0.00E+00">
                  <c:v>-1298590</c:v>
                </c:pt>
                <c:pt idx="98" formatCode="0.00E+00">
                  <c:v>-1293620</c:v>
                </c:pt>
                <c:pt idx="99" formatCode="0.00E+00">
                  <c:v>-1293330</c:v>
                </c:pt>
                <c:pt idx="100" formatCode="0.00E+00">
                  <c:v>-1293240</c:v>
                </c:pt>
                <c:pt idx="101" formatCode="0.00E+00">
                  <c:v>-1290360</c:v>
                </c:pt>
                <c:pt idx="102" formatCode="0.00E+00">
                  <c:v>-1290330</c:v>
                </c:pt>
                <c:pt idx="103" formatCode="0.00E+00">
                  <c:v>-1290240</c:v>
                </c:pt>
                <c:pt idx="104" formatCode="0.00E+00">
                  <c:v>-1290190</c:v>
                </c:pt>
                <c:pt idx="105" formatCode="0.00E+00">
                  <c:v>-1290190</c:v>
                </c:pt>
                <c:pt idx="106" formatCode="0.00E+00">
                  <c:v>-1289430</c:v>
                </c:pt>
                <c:pt idx="107" formatCode="0.00E+00">
                  <c:v>-1289440</c:v>
                </c:pt>
                <c:pt idx="108" formatCode="0.00E+00">
                  <c:v>-1289520</c:v>
                </c:pt>
                <c:pt idx="109" formatCode="0.00E+00">
                  <c:v>-1289520</c:v>
                </c:pt>
                <c:pt idx="110" formatCode="0.00E+00">
                  <c:v>-1291080</c:v>
                </c:pt>
                <c:pt idx="111" formatCode="0.00E+00">
                  <c:v>-1291120</c:v>
                </c:pt>
                <c:pt idx="112" formatCode="0.00E+00">
                  <c:v>-1291310</c:v>
                </c:pt>
                <c:pt idx="113" formatCode="0.00E+00">
                  <c:v>-1291360</c:v>
                </c:pt>
                <c:pt idx="114" formatCode="0.00E+00">
                  <c:v>-1294940</c:v>
                </c:pt>
                <c:pt idx="115" formatCode="0.00E+00">
                  <c:v>-1295020</c:v>
                </c:pt>
                <c:pt idx="116" formatCode="0.00E+00">
                  <c:v>-1295270</c:v>
                </c:pt>
                <c:pt idx="117" formatCode="0.00E+00">
                  <c:v>-1300690</c:v>
                </c:pt>
                <c:pt idx="118" formatCode="0.00E+00">
                  <c:v>-1300760</c:v>
                </c:pt>
                <c:pt idx="119" formatCode="0.00E+00">
                  <c:v>-1300960</c:v>
                </c:pt>
                <c:pt idx="120" formatCode="0.00E+00">
                  <c:v>-1301080</c:v>
                </c:pt>
                <c:pt idx="121" formatCode="0.00E+00">
                  <c:v>-1307940</c:v>
                </c:pt>
                <c:pt idx="122" formatCode="0.00E+00">
                  <c:v>-1308100</c:v>
                </c:pt>
                <c:pt idx="123" formatCode="0.00E+00">
                  <c:v>-1308410</c:v>
                </c:pt>
                <c:pt idx="124" formatCode="0.00E+00">
                  <c:v>-1316350</c:v>
                </c:pt>
                <c:pt idx="125" formatCode="0.00E+00">
                  <c:v>-1316450</c:v>
                </c:pt>
                <c:pt idx="126" formatCode="0.00E+00">
                  <c:v>-1316610</c:v>
                </c:pt>
                <c:pt idx="127" formatCode="0.00E+00">
                  <c:v>-1316790</c:v>
                </c:pt>
                <c:pt idx="128" formatCode="0.00E+00">
                  <c:v>-1325300</c:v>
                </c:pt>
                <c:pt idx="129" formatCode="0.00E+00">
                  <c:v>-1325480</c:v>
                </c:pt>
                <c:pt idx="130" formatCode="0.00E+00">
                  <c:v>-1325480</c:v>
                </c:pt>
                <c:pt idx="131" formatCode="0.00E+00">
                  <c:v>-1325670</c:v>
                </c:pt>
                <c:pt idx="132" formatCode="0.00E+00">
                  <c:v>-1334750</c:v>
                </c:pt>
                <c:pt idx="133" formatCode="0.00E+00">
                  <c:v>-1334860</c:v>
                </c:pt>
                <c:pt idx="134" formatCode="0.00E+00">
                  <c:v>-1335040</c:v>
                </c:pt>
                <c:pt idx="135" formatCode="0.00E+00">
                  <c:v>-1335130</c:v>
                </c:pt>
                <c:pt idx="136" formatCode="0.00E+00">
                  <c:v>-1344050</c:v>
                </c:pt>
                <c:pt idx="137" formatCode="0.00E+00">
                  <c:v>-1344230</c:v>
                </c:pt>
                <c:pt idx="138" formatCode="0.00E+00">
                  <c:v>-1344300</c:v>
                </c:pt>
                <c:pt idx="139" formatCode="0.00E+00">
                  <c:v>-1353020</c:v>
                </c:pt>
                <c:pt idx="140" formatCode="0.00E+00">
                  <c:v>-1353030</c:v>
                </c:pt>
                <c:pt idx="141" formatCode="0.00E+00">
                  <c:v>-1353100</c:v>
                </c:pt>
                <c:pt idx="142" formatCode="0.00E+00">
                  <c:v>-1353100</c:v>
                </c:pt>
                <c:pt idx="143" formatCode="0.00E+00">
                  <c:v>-1358350</c:v>
                </c:pt>
                <c:pt idx="144" formatCode="0.00E+00">
                  <c:v>-1361320</c:v>
                </c:pt>
                <c:pt idx="145" formatCode="0.00E+00">
                  <c:v>-1361320</c:v>
                </c:pt>
                <c:pt idx="146" formatCode="0.00E+00">
                  <c:v>-1361320</c:v>
                </c:pt>
                <c:pt idx="147" formatCode="0.00E+00">
                  <c:v>-1299020</c:v>
                </c:pt>
                <c:pt idx="148" formatCode="0.00E+00">
                  <c:v>-1299020</c:v>
                </c:pt>
                <c:pt idx="149" formatCode="0.00E+00">
                  <c:v>-1299080</c:v>
                </c:pt>
                <c:pt idx="150" formatCode="0.00E+00">
                  <c:v>-1299130</c:v>
                </c:pt>
                <c:pt idx="151" formatCode="0.00E+00">
                  <c:v>-1303500</c:v>
                </c:pt>
                <c:pt idx="152" formatCode="0.00E+00">
                  <c:v>-1303550</c:v>
                </c:pt>
                <c:pt idx="153" formatCode="0.00E+00">
                  <c:v>-1303620</c:v>
                </c:pt>
                <c:pt idx="154" formatCode="0.00E+00">
                  <c:v>-1306510</c:v>
                </c:pt>
                <c:pt idx="155" formatCode="0.00E+00">
                  <c:v>-1306540</c:v>
                </c:pt>
                <c:pt idx="156" formatCode="0.00E+00">
                  <c:v>-1306540</c:v>
                </c:pt>
                <c:pt idx="157" formatCode="0.00E+00">
                  <c:v>-1306570</c:v>
                </c:pt>
                <c:pt idx="158" formatCode="0.00E+00">
                  <c:v>-1308900</c:v>
                </c:pt>
                <c:pt idx="159" formatCode="0.00E+00">
                  <c:v>-1308970</c:v>
                </c:pt>
                <c:pt idx="160" formatCode="0.00E+00">
                  <c:v>-1308960</c:v>
                </c:pt>
                <c:pt idx="161" formatCode="0.00E+00">
                  <c:v>-1309040</c:v>
                </c:pt>
                <c:pt idx="162" formatCode="0.00E+00">
                  <c:v>-1310570</c:v>
                </c:pt>
                <c:pt idx="163" formatCode="0.00E+00">
                  <c:v>-1310580</c:v>
                </c:pt>
                <c:pt idx="164" formatCode="0.00E+00">
                  <c:v>-1310610</c:v>
                </c:pt>
                <c:pt idx="165" formatCode="0.00E+00">
                  <c:v>-1310640</c:v>
                </c:pt>
                <c:pt idx="166" formatCode="0.00E+00">
                  <c:v>-1310680</c:v>
                </c:pt>
                <c:pt idx="167" formatCode="0.00E+00">
                  <c:v>-1310720</c:v>
                </c:pt>
                <c:pt idx="168" formatCode="0.00E+00">
                  <c:v>-1311740</c:v>
                </c:pt>
                <c:pt idx="169" formatCode="0.00E+00">
                  <c:v>-1311720</c:v>
                </c:pt>
                <c:pt idx="170" formatCode="0.00E+00">
                  <c:v>-1311660</c:v>
                </c:pt>
                <c:pt idx="171" formatCode="0.00E+00">
                  <c:v>-1311210</c:v>
                </c:pt>
                <c:pt idx="172" formatCode="0.00E+00">
                  <c:v>-1311160</c:v>
                </c:pt>
                <c:pt idx="173" formatCode="0.00E+00">
                  <c:v>-1311170</c:v>
                </c:pt>
                <c:pt idx="174" formatCode="0.00E+00">
                  <c:v>-1310900</c:v>
                </c:pt>
                <c:pt idx="175" formatCode="0.00E+00">
                  <c:v>-1310870</c:v>
                </c:pt>
                <c:pt idx="176" formatCode="0.00E+00">
                  <c:v>-1310880</c:v>
                </c:pt>
                <c:pt idx="177" formatCode="0.00E+00">
                  <c:v>-1310890</c:v>
                </c:pt>
                <c:pt idx="178" formatCode="0.00E+00">
                  <c:v>-1309420</c:v>
                </c:pt>
                <c:pt idx="179" formatCode="0.00E+00">
                  <c:v>-1309420</c:v>
                </c:pt>
                <c:pt idx="180" formatCode="0.00E+00">
                  <c:v>-1309340</c:v>
                </c:pt>
                <c:pt idx="181" formatCode="0.00E+00">
                  <c:v>-1309300</c:v>
                </c:pt>
                <c:pt idx="182" formatCode="0.00E+00">
                  <c:v>-1309220</c:v>
                </c:pt>
                <c:pt idx="183" formatCode="0.00E+00">
                  <c:v>-1309160</c:v>
                </c:pt>
                <c:pt idx="184" formatCode="0.00E+00">
                  <c:v>-1307610</c:v>
                </c:pt>
                <c:pt idx="185" formatCode="0.00E+00">
                  <c:v>-1307590</c:v>
                </c:pt>
                <c:pt idx="186" formatCode="0.00E+00">
                  <c:v>-1307450</c:v>
                </c:pt>
                <c:pt idx="187" formatCode="0.00E+00">
                  <c:v>-1307430</c:v>
                </c:pt>
                <c:pt idx="188" formatCode="0.00E+00">
                  <c:v>-1305410</c:v>
                </c:pt>
                <c:pt idx="189" formatCode="0.00E+00">
                  <c:v>-1305380</c:v>
                </c:pt>
                <c:pt idx="190" formatCode="0.00E+00">
                  <c:v>-1305240</c:v>
                </c:pt>
                <c:pt idx="191" formatCode="0.00E+00">
                  <c:v>-1305250</c:v>
                </c:pt>
                <c:pt idx="192" formatCode="0.00E+00">
                  <c:v>-1302370</c:v>
                </c:pt>
                <c:pt idx="193" formatCode="0.00E+00">
                  <c:v>-1302250</c:v>
                </c:pt>
                <c:pt idx="194" formatCode="0.00E+00">
                  <c:v>-1301930</c:v>
                </c:pt>
                <c:pt idx="195" formatCode="0.00E+00">
                  <c:v>-1299070</c:v>
                </c:pt>
                <c:pt idx="196" formatCode="0.00E+00">
                  <c:v>-1298870</c:v>
                </c:pt>
                <c:pt idx="197" formatCode="0.00E+00">
                  <c:v>-1298870</c:v>
                </c:pt>
                <c:pt idx="198" formatCode="0.00E+00">
                  <c:v>-1298660</c:v>
                </c:pt>
                <c:pt idx="199" formatCode="0.00E+00">
                  <c:v>-1298570</c:v>
                </c:pt>
                <c:pt idx="200" formatCode="0.00E+00">
                  <c:v>-1295300</c:v>
                </c:pt>
                <c:pt idx="201" formatCode="0.00E+00">
                  <c:v>-1295200</c:v>
                </c:pt>
                <c:pt idx="202" formatCode="0.00E+00">
                  <c:v>-1294740</c:v>
                </c:pt>
                <c:pt idx="203" formatCode="0.00E+00">
                  <c:v>-1291460</c:v>
                </c:pt>
                <c:pt idx="204" formatCode="0.00E+00">
                  <c:v>-1291370</c:v>
                </c:pt>
                <c:pt idx="205" formatCode="0.00E+00">
                  <c:v>-1291180</c:v>
                </c:pt>
                <c:pt idx="206" formatCode="0.00E+00">
                  <c:v>-1291010</c:v>
                </c:pt>
                <c:pt idx="207" formatCode="0.00E+00">
                  <c:v>-1290920</c:v>
                </c:pt>
                <c:pt idx="208" formatCode="0.00E+00">
                  <c:v>-1287340</c:v>
                </c:pt>
                <c:pt idx="209" formatCode="0.00E+00">
                  <c:v>-1286820</c:v>
                </c:pt>
                <c:pt idx="210" formatCode="0.00E+00">
                  <c:v>-1286680</c:v>
                </c:pt>
                <c:pt idx="211" formatCode="0.00E+00">
                  <c:v>-1282870</c:v>
                </c:pt>
                <c:pt idx="212" formatCode="0.00E+00">
                  <c:v>-1282720</c:v>
                </c:pt>
                <c:pt idx="213" formatCode="0.00E+00">
                  <c:v>-1282290</c:v>
                </c:pt>
                <c:pt idx="214" formatCode="0.00E+00">
                  <c:v>-1282070</c:v>
                </c:pt>
                <c:pt idx="215" formatCode="0.00E+00">
                  <c:v>-1278550</c:v>
                </c:pt>
                <c:pt idx="216" formatCode="0.00E+00">
                  <c:v>-1278330</c:v>
                </c:pt>
                <c:pt idx="217" formatCode="0.00E+00">
                  <c:v>-1277970</c:v>
                </c:pt>
                <c:pt idx="218" formatCode="0.00E+00">
                  <c:v>-1277800</c:v>
                </c:pt>
                <c:pt idx="219" formatCode="0.00E+00">
                  <c:v>-1273720</c:v>
                </c:pt>
                <c:pt idx="220" formatCode="0.00E+00">
                  <c:v>-1273490</c:v>
                </c:pt>
                <c:pt idx="221" formatCode="0.00E+00">
                  <c:v>-1273190</c:v>
                </c:pt>
                <c:pt idx="222" formatCode="0.00E+00">
                  <c:v>-1272650</c:v>
                </c:pt>
                <c:pt idx="223" formatCode="0.00E+00">
                  <c:v>-1272380</c:v>
                </c:pt>
                <c:pt idx="224" formatCode="0.00E+00">
                  <c:v>-1268920</c:v>
                </c:pt>
                <c:pt idx="225" formatCode="0.00E+00">
                  <c:v>-1268700</c:v>
                </c:pt>
                <c:pt idx="226" formatCode="0.00E+00">
                  <c:v>-1267650</c:v>
                </c:pt>
                <c:pt idx="227" formatCode="0.00E+00">
                  <c:v>-1264210</c:v>
                </c:pt>
                <c:pt idx="228" formatCode="0.00E+00">
                  <c:v>-1264100</c:v>
                </c:pt>
                <c:pt idx="229" formatCode="0.00E+00">
                  <c:v>-1263540</c:v>
                </c:pt>
                <c:pt idx="230" formatCode="0.00E+00">
                  <c:v>-1263290</c:v>
                </c:pt>
                <c:pt idx="231" formatCode="0.00E+00">
                  <c:v>-1260410</c:v>
                </c:pt>
                <c:pt idx="232" formatCode="0.00E+00">
                  <c:v>-1259100</c:v>
                </c:pt>
                <c:pt idx="233" formatCode="0.00E+00">
                  <c:v>-1258980</c:v>
                </c:pt>
                <c:pt idx="234" formatCode="0.00E+00">
                  <c:v>-1256010</c:v>
                </c:pt>
                <c:pt idx="235" formatCode="0.00E+00">
                  <c:v>-1255970</c:v>
                </c:pt>
                <c:pt idx="236" formatCode="0.00E+00">
                  <c:v>-1255790</c:v>
                </c:pt>
                <c:pt idx="237" formatCode="0.00E+00">
                  <c:v>-1255270</c:v>
                </c:pt>
                <c:pt idx="238" formatCode="0.00E+00">
                  <c:v>-1254600</c:v>
                </c:pt>
                <c:pt idx="239" formatCode="0.00E+00">
                  <c:v>-1254420</c:v>
                </c:pt>
                <c:pt idx="240" formatCode="0.00E+00">
                  <c:v>-1251070</c:v>
                </c:pt>
                <c:pt idx="241" formatCode="0.00E+00">
                  <c:v>-1250880</c:v>
                </c:pt>
                <c:pt idx="242" formatCode="0.00E+00">
                  <c:v>-1250170</c:v>
                </c:pt>
                <c:pt idx="243" formatCode="0.00E+00">
                  <c:v>-1250010</c:v>
                </c:pt>
                <c:pt idx="244" formatCode="0.00E+00">
                  <c:v>-1246760</c:v>
                </c:pt>
                <c:pt idx="245" formatCode="0.00E+00">
                  <c:v>-1246620</c:v>
                </c:pt>
                <c:pt idx="246" formatCode="0.00E+00">
                  <c:v>-1245930</c:v>
                </c:pt>
                <c:pt idx="247" formatCode="0.00E+00">
                  <c:v>-1245750</c:v>
                </c:pt>
                <c:pt idx="248" formatCode="0.00E+00">
                  <c:v>-1242550</c:v>
                </c:pt>
                <c:pt idx="249" formatCode="0.00E+00">
                  <c:v>-1242210</c:v>
                </c:pt>
                <c:pt idx="250" formatCode="0.00E+00">
                  <c:v>-1242000</c:v>
                </c:pt>
                <c:pt idx="251" formatCode="0.00E+00">
                  <c:v>-1241610</c:v>
                </c:pt>
                <c:pt idx="252" formatCode="0.00E+00">
                  <c:v>-1238930</c:v>
                </c:pt>
                <c:pt idx="253" formatCode="0.00E+00">
                  <c:v>-1238470</c:v>
                </c:pt>
                <c:pt idx="254" formatCode="0.00E+00">
                  <c:v>-1238190</c:v>
                </c:pt>
                <c:pt idx="255" formatCode="0.00E+00">
                  <c:v>-1235470</c:v>
                </c:pt>
                <c:pt idx="256" formatCode="0.00E+00">
                  <c:v>-1235170</c:v>
                </c:pt>
                <c:pt idx="257" formatCode="0.00E+00">
                  <c:v>-1234960</c:v>
                </c:pt>
                <c:pt idx="258" formatCode="0.00E+00">
                  <c:v>-1234660</c:v>
                </c:pt>
                <c:pt idx="259" formatCode="0.00E+00">
                  <c:v>-1232050</c:v>
                </c:pt>
                <c:pt idx="260" formatCode="0.00E+00">
                  <c:v>-1231870</c:v>
                </c:pt>
                <c:pt idx="261" formatCode="0.00E+00">
                  <c:v>-1231460</c:v>
                </c:pt>
                <c:pt idx="262" formatCode="0.00E+00">
                  <c:v>-1231210</c:v>
                </c:pt>
                <c:pt idx="263" formatCode="0.00E+00">
                  <c:v>-1231010</c:v>
                </c:pt>
                <c:pt idx="264" formatCode="0.00E+00">
                  <c:v>-1229200</c:v>
                </c:pt>
                <c:pt idx="265" formatCode="0.00E+00">
                  <c:v>-1228560</c:v>
                </c:pt>
                <c:pt idx="266" formatCode="0.00E+00">
                  <c:v>-1227970</c:v>
                </c:pt>
                <c:pt idx="267" formatCode="0.00E+00">
                  <c:v>-1225550</c:v>
                </c:pt>
                <c:pt idx="268" formatCode="0.00E+00">
                  <c:v>-1225250</c:v>
                </c:pt>
                <c:pt idx="269" formatCode="0.00E+00">
                  <c:v>-1225210</c:v>
                </c:pt>
                <c:pt idx="270" formatCode="0.00E+00">
                  <c:v>-1225090</c:v>
                </c:pt>
                <c:pt idx="271" formatCode="0.00E+00">
                  <c:v>-1224930</c:v>
                </c:pt>
                <c:pt idx="272" formatCode="0.00E+00">
                  <c:v>-1224770</c:v>
                </c:pt>
                <c:pt idx="273" formatCode="0.00E+00">
                  <c:v>-1223220</c:v>
                </c:pt>
                <c:pt idx="274" formatCode="0.00E+00">
                  <c:v>-1222880</c:v>
                </c:pt>
                <c:pt idx="275" formatCode="0.00E+00">
                  <c:v>-1222570</c:v>
                </c:pt>
                <c:pt idx="276" formatCode="0.00E+00">
                  <c:v>-1221230</c:v>
                </c:pt>
                <c:pt idx="277" formatCode="0.00E+00">
                  <c:v>-1221060</c:v>
                </c:pt>
                <c:pt idx="278" formatCode="0.00E+00">
                  <c:v>-1220900</c:v>
                </c:pt>
                <c:pt idx="279" formatCode="0.00E+00">
                  <c:v>-1220560</c:v>
                </c:pt>
                <c:pt idx="280" formatCode="0.00E+00">
                  <c:v>-1219360</c:v>
                </c:pt>
                <c:pt idx="281" formatCode="0.00E+00">
                  <c:v>-1219170</c:v>
                </c:pt>
                <c:pt idx="282" formatCode="0.00E+00">
                  <c:v>-1218940</c:v>
                </c:pt>
                <c:pt idx="283" formatCode="0.00E+00">
                  <c:v>-1218740</c:v>
                </c:pt>
                <c:pt idx="284" formatCode="0.00E+00">
                  <c:v>-1217760</c:v>
                </c:pt>
                <c:pt idx="285" formatCode="0.00E+00">
                  <c:v>-1217700</c:v>
                </c:pt>
                <c:pt idx="286" formatCode="0.00E+00">
                  <c:v>-1217520</c:v>
                </c:pt>
                <c:pt idx="287" formatCode="0.00E+00">
                  <c:v>-1217500</c:v>
                </c:pt>
                <c:pt idx="288" formatCode="0.00E+00">
                  <c:v>-1217470</c:v>
                </c:pt>
                <c:pt idx="289" formatCode="0.00E+00">
                  <c:v>-1216750</c:v>
                </c:pt>
                <c:pt idx="290" formatCode="0.00E+00">
                  <c:v>-1216550</c:v>
                </c:pt>
                <c:pt idx="291" formatCode="0.00E+00">
                  <c:v>-1216350</c:v>
                </c:pt>
                <c:pt idx="292" formatCode="0.00E+00">
                  <c:v>-1216060</c:v>
                </c:pt>
                <c:pt idx="293" formatCode="0.00E+00">
                  <c:v>-1215990</c:v>
                </c:pt>
                <c:pt idx="294" formatCode="0.00E+00">
                  <c:v>-1215920</c:v>
                </c:pt>
                <c:pt idx="295" formatCode="0.00E+00">
                  <c:v>-1215920</c:v>
                </c:pt>
                <c:pt idx="296" formatCode="0.00E+00">
                  <c:v>-1215820</c:v>
                </c:pt>
                <c:pt idx="297" formatCode="0.00E+00">
                  <c:v>-1215830</c:v>
                </c:pt>
                <c:pt idx="298" formatCode="0.00E+00">
                  <c:v>-1215740</c:v>
                </c:pt>
                <c:pt idx="299" formatCode="0.00E+00">
                  <c:v>-1215740</c:v>
                </c:pt>
                <c:pt idx="300" formatCode="0.00E+00">
                  <c:v>-1215650</c:v>
                </c:pt>
                <c:pt idx="301" formatCode="0.00E+00">
                  <c:v>-1215830</c:v>
                </c:pt>
                <c:pt idx="302" formatCode="0.00E+00">
                  <c:v>-1215940</c:v>
                </c:pt>
                <c:pt idx="303" formatCode="0.00E+00">
                  <c:v>-1215970</c:v>
                </c:pt>
                <c:pt idx="304" formatCode="0.00E+00">
                  <c:v>-1216780</c:v>
                </c:pt>
                <c:pt idx="305" formatCode="0.00E+00">
                  <c:v>-1216800</c:v>
                </c:pt>
                <c:pt idx="306" formatCode="0.00E+00">
                  <c:v>-1216940</c:v>
                </c:pt>
                <c:pt idx="307" formatCode="0.00E+00">
                  <c:v>-1216950</c:v>
                </c:pt>
                <c:pt idx="308" formatCode="0.00E+00">
                  <c:v>-1217630</c:v>
                </c:pt>
                <c:pt idx="309" formatCode="0.00E+00">
                  <c:v>-1217660</c:v>
                </c:pt>
                <c:pt idx="310" formatCode="0.00E+00">
                  <c:v>-1217910</c:v>
                </c:pt>
                <c:pt idx="311" formatCode="0.00E+00">
                  <c:v>-1217920</c:v>
                </c:pt>
                <c:pt idx="312" formatCode="0.00E+00">
                  <c:v>-1218200</c:v>
                </c:pt>
                <c:pt idx="313" formatCode="0.00E+00">
                  <c:v>-1219480</c:v>
                </c:pt>
                <c:pt idx="314" formatCode="0.00E+00">
                  <c:v>-1220110</c:v>
                </c:pt>
                <c:pt idx="315" formatCode="0.00E+00">
                  <c:v>-1220220</c:v>
                </c:pt>
                <c:pt idx="316" formatCode="0.00E+00">
                  <c:v>-1221690</c:v>
                </c:pt>
                <c:pt idx="317" formatCode="0.00E+00">
                  <c:v>-1221910</c:v>
                </c:pt>
                <c:pt idx="318" formatCode="0.00E+00">
                  <c:v>-1222410</c:v>
                </c:pt>
                <c:pt idx="319" formatCode="0.00E+00">
                  <c:v>-1222830</c:v>
                </c:pt>
                <c:pt idx="320" formatCode="0.00E+00">
                  <c:v>-1223410</c:v>
                </c:pt>
                <c:pt idx="321" formatCode="0.00E+00">
                  <c:v>-1224800</c:v>
                </c:pt>
                <c:pt idx="322" formatCode="0.00E+00">
                  <c:v>-1225270</c:v>
                </c:pt>
                <c:pt idx="323" formatCode="0.00E+00">
                  <c:v>-1225780</c:v>
                </c:pt>
                <c:pt idx="324" formatCode="0.00E+00">
                  <c:v>-1226340</c:v>
                </c:pt>
                <c:pt idx="325" formatCode="0.00E+00">
                  <c:v>-1227920</c:v>
                </c:pt>
                <c:pt idx="326" formatCode="0.00E+00">
                  <c:v>-1228730</c:v>
                </c:pt>
                <c:pt idx="327" formatCode="0.00E+00">
                  <c:v>-1229290</c:v>
                </c:pt>
                <c:pt idx="328" formatCode="0.00E+00">
                  <c:v>-1230060</c:v>
                </c:pt>
                <c:pt idx="329" formatCode="0.00E+00">
                  <c:v>-1231840</c:v>
                </c:pt>
                <c:pt idx="330" formatCode="0.00E+00">
                  <c:v>-1233150</c:v>
                </c:pt>
                <c:pt idx="331" formatCode="0.00E+00">
                  <c:v>-1233360</c:v>
                </c:pt>
                <c:pt idx="332" formatCode="0.00E+00">
                  <c:v>-1234670</c:v>
                </c:pt>
                <c:pt idx="333" formatCode="0.00E+00">
                  <c:v>-1236760</c:v>
                </c:pt>
                <c:pt idx="334" formatCode="0.00E+00">
                  <c:v>-1237880</c:v>
                </c:pt>
                <c:pt idx="335" formatCode="0.00E+00">
                  <c:v>-1238960</c:v>
                </c:pt>
                <c:pt idx="336" formatCode="0.00E+00">
                  <c:v>-1239720</c:v>
                </c:pt>
                <c:pt idx="337" formatCode="0.00E+00">
                  <c:v>-1243250</c:v>
                </c:pt>
                <c:pt idx="338" formatCode="0.00E+00">
                  <c:v>-1244520</c:v>
                </c:pt>
                <c:pt idx="339" formatCode="0.00E+00">
                  <c:v>-1244720</c:v>
                </c:pt>
                <c:pt idx="340" formatCode="0.00E+00">
                  <c:v>-1246020</c:v>
                </c:pt>
                <c:pt idx="341" formatCode="0.00E+00">
                  <c:v>-1250150</c:v>
                </c:pt>
                <c:pt idx="342" formatCode="0.00E+00">
                  <c:v>-1251100</c:v>
                </c:pt>
                <c:pt idx="343" formatCode="0.00E+00">
                  <c:v>-1252880</c:v>
                </c:pt>
                <c:pt idx="344" formatCode="0.00E+00">
                  <c:v>-1254720</c:v>
                </c:pt>
                <c:pt idx="345" formatCode="0.00E+00">
                  <c:v>-1258750</c:v>
                </c:pt>
                <c:pt idx="346" formatCode="0.00E+00">
                  <c:v>-1260980</c:v>
                </c:pt>
                <c:pt idx="347" formatCode="0.00E+00">
                  <c:v>-1261440</c:v>
                </c:pt>
                <c:pt idx="348" formatCode="0.00E+00">
                  <c:v>-1263770</c:v>
                </c:pt>
                <c:pt idx="349" formatCode="0.00E+00">
                  <c:v>-1268070</c:v>
                </c:pt>
                <c:pt idx="350" formatCode="0.00E+00">
                  <c:v>-1270140</c:v>
                </c:pt>
                <c:pt idx="351" formatCode="0.00E+00">
                  <c:v>-1272570</c:v>
                </c:pt>
                <c:pt idx="352" formatCode="0.00E+00">
                  <c:v>-1277780</c:v>
                </c:pt>
                <c:pt idx="353" formatCode="0.00E+00">
                  <c:v>-1280640</c:v>
                </c:pt>
                <c:pt idx="354" formatCode="0.00E+00">
                  <c:v>-1284180</c:v>
                </c:pt>
                <c:pt idx="355" formatCode="0.00E+00">
                  <c:v>-1289950</c:v>
                </c:pt>
                <c:pt idx="356" formatCode="0.00E+00">
                  <c:v>-1293110</c:v>
                </c:pt>
                <c:pt idx="357" formatCode="0.00E+00">
                  <c:v>-1297370</c:v>
                </c:pt>
                <c:pt idx="358" formatCode="0.00E+00">
                  <c:v>-1297690</c:v>
                </c:pt>
                <c:pt idx="359" formatCode="0.00E+00">
                  <c:v>-1304850</c:v>
                </c:pt>
                <c:pt idx="360" formatCode="0.00E+00">
                  <c:v>-1313010</c:v>
                </c:pt>
                <c:pt idx="361" formatCode="0.00E+00">
                  <c:v>-1313280</c:v>
                </c:pt>
                <c:pt idx="362" formatCode="0.00E+00">
                  <c:v>-1321260</c:v>
                </c:pt>
                <c:pt idx="363" formatCode="0.00E+00">
                  <c:v>-1321550</c:v>
                </c:pt>
                <c:pt idx="364" formatCode="0.00E+00">
                  <c:v>-1328630</c:v>
                </c:pt>
                <c:pt idx="365" formatCode="0.00E+00">
                  <c:v>-1338870</c:v>
                </c:pt>
                <c:pt idx="366" formatCode="0.00E+00">
                  <c:v>-1340550</c:v>
                </c:pt>
                <c:pt idx="367" formatCode="0.00E+00">
                  <c:v>-1349450</c:v>
                </c:pt>
                <c:pt idx="368" formatCode="0.00E+00">
                  <c:v>-1360620</c:v>
                </c:pt>
                <c:pt idx="369" formatCode="0.00E+00">
                  <c:v>-1362840</c:v>
                </c:pt>
                <c:pt idx="370" formatCode="0.00E+00">
                  <c:v>-1368520</c:v>
                </c:pt>
                <c:pt idx="371" formatCode="0.00E+00">
                  <c:v>-1373080</c:v>
                </c:pt>
                <c:pt idx="372" formatCode="0.00E+00">
                  <c:v>-1373280</c:v>
                </c:pt>
                <c:pt idx="373" formatCode="0.00E+00">
                  <c:v>-1388830</c:v>
                </c:pt>
                <c:pt idx="374" formatCode="0.00E+00">
                  <c:v>-1400780</c:v>
                </c:pt>
                <c:pt idx="375" formatCode="0.00E+00">
                  <c:v>-1401000</c:v>
                </c:pt>
                <c:pt idx="376" formatCode="0.00E+00">
                  <c:v>-1417730</c:v>
                </c:pt>
                <c:pt idx="377" formatCode="0.00E+00">
                  <c:v>-1427250</c:v>
                </c:pt>
                <c:pt idx="378" formatCode="0.00E+00">
                  <c:v>-1431120</c:v>
                </c:pt>
                <c:pt idx="379" formatCode="0.00E+00">
                  <c:v>-1439220</c:v>
                </c:pt>
                <c:pt idx="380" formatCode="0.00E+00">
                  <c:v>-1453890</c:v>
                </c:pt>
                <c:pt idx="381" formatCode="0.00E+00">
                  <c:v>-1462570</c:v>
                </c:pt>
                <c:pt idx="382" formatCode="0.00E+00">
                  <c:v>-1466680</c:v>
                </c:pt>
                <c:pt idx="383" formatCode="0.00E+00">
                  <c:v>-1475200</c:v>
                </c:pt>
                <c:pt idx="384" formatCode="0.00E+00">
                  <c:v>-1491070</c:v>
                </c:pt>
                <c:pt idx="385" formatCode="0.00E+00">
                  <c:v>-1497780</c:v>
                </c:pt>
                <c:pt idx="386" formatCode="0.00E+00">
                  <c:v>-1506090</c:v>
                </c:pt>
                <c:pt idx="387" formatCode="0.00E+00">
                  <c:v>-1525320</c:v>
                </c:pt>
                <c:pt idx="388" formatCode="0.00E+00">
                  <c:v>-1533240</c:v>
                </c:pt>
                <c:pt idx="389" formatCode="0.00E+00">
                  <c:v>-1539000</c:v>
                </c:pt>
                <c:pt idx="390" formatCode="0.00E+00">
                  <c:v>-1547780</c:v>
                </c:pt>
                <c:pt idx="391" formatCode="0.00E+00">
                  <c:v>-1566530</c:v>
                </c:pt>
                <c:pt idx="392" formatCode="0.00E+00">
                  <c:v>-1572390</c:v>
                </c:pt>
                <c:pt idx="393" formatCode="0.00E+00">
                  <c:v>-1578600</c:v>
                </c:pt>
                <c:pt idx="394" formatCode="0.00E+00">
                  <c:v>-1590780</c:v>
                </c:pt>
                <c:pt idx="395" formatCode="0.00E+00">
                  <c:v>-1596220</c:v>
                </c:pt>
                <c:pt idx="396" formatCode="0.00E+00">
                  <c:v>-1601670</c:v>
                </c:pt>
                <c:pt idx="397" formatCode="0.00E+00">
                  <c:v>-1631150</c:v>
                </c:pt>
                <c:pt idx="398" formatCode="0.00E+00">
                  <c:v>-1638730</c:v>
                </c:pt>
                <c:pt idx="399" formatCode="0.00E+00">
                  <c:v>-1644580</c:v>
                </c:pt>
                <c:pt idx="400" formatCode="0.00E+00">
                  <c:v>-1662320</c:v>
                </c:pt>
                <c:pt idx="401" formatCode="0.00E+00">
                  <c:v>-1662920</c:v>
                </c:pt>
                <c:pt idx="402" formatCode="0.00E+00">
                  <c:v>-1663530</c:v>
                </c:pt>
                <c:pt idx="403" formatCode="0.00E+00">
                  <c:v>-1675180</c:v>
                </c:pt>
                <c:pt idx="404" formatCode="0.00E+00">
                  <c:v>-1701740</c:v>
                </c:pt>
                <c:pt idx="405" formatCode="0.00E+00">
                  <c:v>-1702000</c:v>
                </c:pt>
                <c:pt idx="406" formatCode="0.00E+00">
                  <c:v>-1710510</c:v>
                </c:pt>
                <c:pt idx="407" formatCode="0.00E+00">
                  <c:v>-1710970</c:v>
                </c:pt>
                <c:pt idx="408" formatCode="0.00E+00">
                  <c:v>-1735170</c:v>
                </c:pt>
                <c:pt idx="409" formatCode="0.00E+00">
                  <c:v>-1744010</c:v>
                </c:pt>
                <c:pt idx="410" formatCode="0.00E+00">
                  <c:v>-1753650</c:v>
                </c:pt>
                <c:pt idx="411" formatCode="0.00E+00">
                  <c:v>-1755690</c:v>
                </c:pt>
                <c:pt idx="412" formatCode="0.00E+00">
                  <c:v>-1767620</c:v>
                </c:pt>
                <c:pt idx="413" formatCode="0.00E+00">
                  <c:v>-1769060</c:v>
                </c:pt>
                <c:pt idx="414" formatCode="0.00E+00">
                  <c:v>-1775250</c:v>
                </c:pt>
                <c:pt idx="415" formatCode="0.00E+00">
                  <c:v>-1776860</c:v>
                </c:pt>
                <c:pt idx="416" formatCode="0.00E+00">
                  <c:v>-1781450</c:v>
                </c:pt>
                <c:pt idx="417" formatCode="0.00E+00">
                  <c:v>-1785040</c:v>
                </c:pt>
                <c:pt idx="418" formatCode="0.00E+00">
                  <c:v>-1787520</c:v>
                </c:pt>
                <c:pt idx="419" formatCode="0.00E+00">
                  <c:v>-1788430</c:v>
                </c:pt>
                <c:pt idx="420" formatCode="0.00E+00">
                  <c:v>-1789050</c:v>
                </c:pt>
                <c:pt idx="421" formatCode="0.00E+00">
                  <c:v>-1789480</c:v>
                </c:pt>
                <c:pt idx="422" formatCode="0.00E+00">
                  <c:v>-1786290</c:v>
                </c:pt>
                <c:pt idx="423" formatCode="0.00E+00">
                  <c:v>-1784880</c:v>
                </c:pt>
                <c:pt idx="424" formatCode="0.00E+00">
                  <c:v>-1783480</c:v>
                </c:pt>
                <c:pt idx="425" formatCode="0.00E+00">
                  <c:v>-1775140</c:v>
                </c:pt>
                <c:pt idx="426" formatCode="0.00E+00">
                  <c:v>-1771010</c:v>
                </c:pt>
                <c:pt idx="427" formatCode="0.00E+00">
                  <c:v>-1758750</c:v>
                </c:pt>
                <c:pt idx="428" formatCode="0.00E+00">
                  <c:v>-1754620</c:v>
                </c:pt>
                <c:pt idx="429" formatCode="0.00E+00">
                  <c:v>-1742050</c:v>
                </c:pt>
                <c:pt idx="430" formatCode="0.00E+00">
                  <c:v>-1731520</c:v>
                </c:pt>
                <c:pt idx="431" formatCode="0.00E+00">
                  <c:v>-1708210</c:v>
                </c:pt>
                <c:pt idx="432" formatCode="0.00E+00">
                  <c:v>-1702360</c:v>
                </c:pt>
                <c:pt idx="433" formatCode="0.00E+00">
                  <c:v>-1698380</c:v>
                </c:pt>
                <c:pt idx="434" formatCode="0.00E+00">
                  <c:v>-1688640</c:v>
                </c:pt>
                <c:pt idx="435" formatCode="0.00E+00">
                  <c:v>-1674920</c:v>
                </c:pt>
                <c:pt idx="436" formatCode="0.00E+00">
                  <c:v>-1656040</c:v>
                </c:pt>
                <c:pt idx="437" formatCode="0.00E+00">
                  <c:v>-1631240</c:v>
                </c:pt>
                <c:pt idx="438" formatCode="0.00E+00">
                  <c:v>-1603070</c:v>
                </c:pt>
                <c:pt idx="439" formatCode="0.00E+00">
                  <c:v>-1574150</c:v>
                </c:pt>
                <c:pt idx="440" formatCode="0.00E+00">
                  <c:v>-1550450</c:v>
                </c:pt>
                <c:pt idx="441" formatCode="0.00E+00">
                  <c:v>-1523940</c:v>
                </c:pt>
                <c:pt idx="442" formatCode="0.00E+00">
                  <c:v>-1490280</c:v>
                </c:pt>
                <c:pt idx="443" formatCode="0.00E+00">
                  <c:v>-1458080</c:v>
                </c:pt>
                <c:pt idx="444" formatCode="0.00E+00">
                  <c:v>-1393970</c:v>
                </c:pt>
                <c:pt idx="445" formatCode="0.00E+00">
                  <c:v>-1353140</c:v>
                </c:pt>
                <c:pt idx="446" formatCode="0.00E+00">
                  <c:v>-1331500</c:v>
                </c:pt>
                <c:pt idx="447" formatCode="0.00E+00">
                  <c:v>-1285210</c:v>
                </c:pt>
                <c:pt idx="448" formatCode="0.00E+00">
                  <c:v>-1210320</c:v>
                </c:pt>
                <c:pt idx="449" formatCode="0.00E+00">
                  <c:v>-1185910</c:v>
                </c:pt>
                <c:pt idx="450" formatCode="0.00E+00">
                  <c:v>-1155830</c:v>
                </c:pt>
                <c:pt idx="451" formatCode="0.00E+00">
                  <c:v>-1121590</c:v>
                </c:pt>
                <c:pt idx="452" formatCode="0.00E+00">
                  <c:v>-1085990</c:v>
                </c:pt>
                <c:pt idx="453" formatCode="0.00E+00">
                  <c:v>-1055900</c:v>
                </c:pt>
                <c:pt idx="454">
                  <c:v>-989867</c:v>
                </c:pt>
                <c:pt idx="455">
                  <c:v>-953985</c:v>
                </c:pt>
                <c:pt idx="456">
                  <c:v>-877090</c:v>
                </c:pt>
                <c:pt idx="457">
                  <c:v>-841147</c:v>
                </c:pt>
                <c:pt idx="458">
                  <c:v>-778292</c:v>
                </c:pt>
                <c:pt idx="459">
                  <c:v>-754818</c:v>
                </c:pt>
                <c:pt idx="460">
                  <c:v>-711301</c:v>
                </c:pt>
                <c:pt idx="461">
                  <c:v>-699905</c:v>
                </c:pt>
                <c:pt idx="462">
                  <c:v>-641883</c:v>
                </c:pt>
                <c:pt idx="463">
                  <c:v>-628684</c:v>
                </c:pt>
                <c:pt idx="464">
                  <c:v>-571619</c:v>
                </c:pt>
                <c:pt idx="465">
                  <c:v>-558743</c:v>
                </c:pt>
                <c:pt idx="466">
                  <c:v>-448600</c:v>
                </c:pt>
                <c:pt idx="467">
                  <c:v>-437215</c:v>
                </c:pt>
                <c:pt idx="468">
                  <c:v>-381133</c:v>
                </c:pt>
                <c:pt idx="469">
                  <c:v>-369380</c:v>
                </c:pt>
                <c:pt idx="470">
                  <c:v>-311350</c:v>
                </c:pt>
                <c:pt idx="471">
                  <c:v>-288061</c:v>
                </c:pt>
                <c:pt idx="472">
                  <c:v>-241937</c:v>
                </c:pt>
                <c:pt idx="473">
                  <c:v>-196331</c:v>
                </c:pt>
                <c:pt idx="474">
                  <c:v>-194086</c:v>
                </c:pt>
                <c:pt idx="475">
                  <c:v>-183989</c:v>
                </c:pt>
                <c:pt idx="476">
                  <c:v>-112237</c:v>
                </c:pt>
                <c:pt idx="477">
                  <c:v>-35730.9</c:v>
                </c:pt>
                <c:pt idx="478">
                  <c:v>-23874.3</c:v>
                </c:pt>
                <c:pt idx="479">
                  <c:v>-16296.3</c:v>
                </c:pt>
                <c:pt idx="480">
                  <c:v>-97896.1</c:v>
                </c:pt>
                <c:pt idx="481">
                  <c:v>-118879</c:v>
                </c:pt>
                <c:pt idx="482">
                  <c:v>-228009</c:v>
                </c:pt>
                <c:pt idx="483">
                  <c:v>-370712</c:v>
                </c:pt>
                <c:pt idx="484">
                  <c:v>-391695</c:v>
                </c:pt>
                <c:pt idx="485">
                  <c:v>-757091</c:v>
                </c:pt>
                <c:pt idx="486" formatCode="0.00E+00">
                  <c:v>-1109910</c:v>
                </c:pt>
                <c:pt idx="487" formatCode="0.00E+00">
                  <c:v>-1121810</c:v>
                </c:pt>
                <c:pt idx="488" formatCode="0.00E+00">
                  <c:v>-1205210</c:v>
                </c:pt>
                <c:pt idx="489" formatCode="0.00E+00">
                  <c:v>-1407850</c:v>
                </c:pt>
                <c:pt idx="490" formatCode="0.00E+00">
                  <c:v>-1478540</c:v>
                </c:pt>
                <c:pt idx="491" formatCode="0.00E+00">
                  <c:v>-1995850</c:v>
                </c:pt>
                <c:pt idx="492" formatCode="0.00E+00">
                  <c:v>-2075140</c:v>
                </c:pt>
                <c:pt idx="493" formatCode="0.00E+00">
                  <c:v>-2162360</c:v>
                </c:pt>
                <c:pt idx="494" formatCode="0.00E+00">
                  <c:v>-2231910</c:v>
                </c:pt>
                <c:pt idx="495" formatCode="0.00E+00">
                  <c:v>-2487100</c:v>
                </c:pt>
                <c:pt idx="496" formatCode="0.00E+00">
                  <c:v>-2959500</c:v>
                </c:pt>
                <c:pt idx="497" formatCode="0.00E+00">
                  <c:v>-3099090</c:v>
                </c:pt>
                <c:pt idx="498" formatCode="0.00E+00">
                  <c:v>-3167390</c:v>
                </c:pt>
                <c:pt idx="499" formatCode="0.00E+00">
                  <c:v>-3130250</c:v>
                </c:pt>
                <c:pt idx="500" formatCode="0.00E+00">
                  <c:v>-2572770</c:v>
                </c:pt>
                <c:pt idx="501" formatCode="0.00E+00">
                  <c:v>-1795850</c:v>
                </c:pt>
                <c:pt idx="502" formatCode="0.00E+00">
                  <c:v>-1720350</c:v>
                </c:pt>
                <c:pt idx="503">
                  <c:v>-905943</c:v>
                </c:pt>
                <c:pt idx="504">
                  <c:v>-856189</c:v>
                </c:pt>
                <c:pt idx="505">
                  <c:v>-531073</c:v>
                </c:pt>
                <c:pt idx="506">
                  <c:v>-495892</c:v>
                </c:pt>
                <c:pt idx="507">
                  <c:v>-386985</c:v>
                </c:pt>
                <c:pt idx="508">
                  <c:v>-286061</c:v>
                </c:pt>
                <c:pt idx="509">
                  <c:v>-273902</c:v>
                </c:pt>
                <c:pt idx="510">
                  <c:v>-172531</c:v>
                </c:pt>
                <c:pt idx="511">
                  <c:v>-160146</c:v>
                </c:pt>
                <c:pt idx="512">
                  <c:v>-153924</c:v>
                </c:pt>
                <c:pt idx="513">
                  <c:v>-145637</c:v>
                </c:pt>
                <c:pt idx="514">
                  <c:v>-141866</c:v>
                </c:pt>
                <c:pt idx="515">
                  <c:v>-139602</c:v>
                </c:pt>
                <c:pt idx="516">
                  <c:v>-93036.1</c:v>
                </c:pt>
                <c:pt idx="517">
                  <c:v>-72848.3</c:v>
                </c:pt>
                <c:pt idx="518">
                  <c:v>-68445.899999999994</c:v>
                </c:pt>
                <c:pt idx="519">
                  <c:v>-60740</c:v>
                </c:pt>
                <c:pt idx="520">
                  <c:v>-31020.5</c:v>
                </c:pt>
                <c:pt idx="521">
                  <c:v>-18912.2</c:v>
                </c:pt>
                <c:pt idx="522">
                  <c:v>9919.52</c:v>
                </c:pt>
                <c:pt idx="523">
                  <c:v>16380.8</c:v>
                </c:pt>
                <c:pt idx="524">
                  <c:v>43917.7</c:v>
                </c:pt>
                <c:pt idx="525">
                  <c:v>62661.9</c:v>
                </c:pt>
                <c:pt idx="526">
                  <c:v>73226.100000000006</c:v>
                </c:pt>
                <c:pt idx="527">
                  <c:v>82456.100000000006</c:v>
                </c:pt>
                <c:pt idx="528">
                  <c:v>116692</c:v>
                </c:pt>
                <c:pt idx="529">
                  <c:v>142521</c:v>
                </c:pt>
                <c:pt idx="530">
                  <c:v>163129</c:v>
                </c:pt>
                <c:pt idx="531">
                  <c:v>170147</c:v>
                </c:pt>
                <c:pt idx="532">
                  <c:v>185583</c:v>
                </c:pt>
                <c:pt idx="533">
                  <c:v>206632</c:v>
                </c:pt>
                <c:pt idx="534">
                  <c:v>215052</c:v>
                </c:pt>
                <c:pt idx="535">
                  <c:v>391114</c:v>
                </c:pt>
                <c:pt idx="536">
                  <c:v>413058</c:v>
                </c:pt>
                <c:pt idx="537">
                  <c:v>420371</c:v>
                </c:pt>
                <c:pt idx="538">
                  <c:v>481140</c:v>
                </c:pt>
                <c:pt idx="539">
                  <c:v>521164</c:v>
                </c:pt>
                <c:pt idx="540">
                  <c:v>533005</c:v>
                </c:pt>
                <c:pt idx="541">
                  <c:v>622873</c:v>
                </c:pt>
                <c:pt idx="542">
                  <c:v>641171</c:v>
                </c:pt>
                <c:pt idx="543" formatCode="0.00E+00">
                  <c:v>872525</c:v>
                </c:pt>
                <c:pt idx="544" formatCode="0.00E+00">
                  <c:v>1833880</c:v>
                </c:pt>
                <c:pt idx="545" formatCode="0.00E+00">
                  <c:v>2107590</c:v>
                </c:pt>
                <c:pt idx="546" formatCode="0.00E+00">
                  <c:v>2183120</c:v>
                </c:pt>
                <c:pt idx="547" formatCode="0.00E+00">
                  <c:v>2673990</c:v>
                </c:pt>
                <c:pt idx="548" formatCode="0.00E+00">
                  <c:v>3305840</c:v>
                </c:pt>
                <c:pt idx="549" formatCode="0.00E+00">
                  <c:v>3274740</c:v>
                </c:pt>
                <c:pt idx="550" formatCode="0.00E+00">
                  <c:v>3215850</c:v>
                </c:pt>
                <c:pt idx="551" formatCode="0.00E+00">
                  <c:v>3199910</c:v>
                </c:pt>
                <c:pt idx="552" formatCode="0.00E+00">
                  <c:v>3210160</c:v>
                </c:pt>
                <c:pt idx="553" formatCode="0.00E+00">
                  <c:v>3244330</c:v>
                </c:pt>
                <c:pt idx="554" formatCode="0.00E+00">
                  <c:v>3182900</c:v>
                </c:pt>
                <c:pt idx="555" formatCode="0.00E+00">
                  <c:v>3115290</c:v>
                </c:pt>
                <c:pt idx="556" formatCode="0.00E+00">
                  <c:v>3107280</c:v>
                </c:pt>
                <c:pt idx="557" formatCode="0.00E+00">
                  <c:v>2887360</c:v>
                </c:pt>
                <c:pt idx="558" formatCode="0.00E+00">
                  <c:v>2654760</c:v>
                </c:pt>
                <c:pt idx="559" formatCode="0.00E+00">
                  <c:v>2630560</c:v>
                </c:pt>
                <c:pt idx="560" formatCode="0.00E+00">
                  <c:v>2412590</c:v>
                </c:pt>
                <c:pt idx="561" formatCode="0.00E+00">
                  <c:v>2222440</c:v>
                </c:pt>
                <c:pt idx="562" formatCode="0.00E+00">
                  <c:v>2176190</c:v>
                </c:pt>
                <c:pt idx="563" formatCode="0.00E+00">
                  <c:v>1958000</c:v>
                </c:pt>
                <c:pt idx="564" formatCode="0.00E+00">
                  <c:v>1910450</c:v>
                </c:pt>
                <c:pt idx="565" formatCode="0.00E+00">
                  <c:v>1858570</c:v>
                </c:pt>
                <c:pt idx="566" formatCode="0.00E+00">
                  <c:v>1667780</c:v>
                </c:pt>
                <c:pt idx="567" formatCode="0.00E+00">
                  <c:v>1504420</c:v>
                </c:pt>
                <c:pt idx="568" formatCode="0.00E+00">
                  <c:v>1477090</c:v>
                </c:pt>
                <c:pt idx="569" formatCode="0.00E+00">
                  <c:v>1456600</c:v>
                </c:pt>
                <c:pt idx="570" formatCode="0.00E+00">
                  <c:v>1442930</c:v>
                </c:pt>
                <c:pt idx="571" formatCode="0.00E+00">
                  <c:v>1401940</c:v>
                </c:pt>
                <c:pt idx="572" formatCode="0.00E+00">
                  <c:v>1326780</c:v>
                </c:pt>
                <c:pt idx="573" formatCode="0.00E+00">
                  <c:v>1223160</c:v>
                </c:pt>
                <c:pt idx="574" formatCode="0.00E+00">
                  <c:v>1133760</c:v>
                </c:pt>
                <c:pt idx="575" formatCode="0.00E+00">
                  <c:v>1049870</c:v>
                </c:pt>
                <c:pt idx="576">
                  <c:v>908454</c:v>
                </c:pt>
                <c:pt idx="577">
                  <c:v>861144</c:v>
                </c:pt>
                <c:pt idx="578">
                  <c:v>808574</c:v>
                </c:pt>
                <c:pt idx="579">
                  <c:v>695708</c:v>
                </c:pt>
                <c:pt idx="580">
                  <c:v>695708</c:v>
                </c:pt>
                <c:pt idx="581">
                  <c:v>609031</c:v>
                </c:pt>
                <c:pt idx="582">
                  <c:v>572823</c:v>
                </c:pt>
                <c:pt idx="583">
                  <c:v>510061</c:v>
                </c:pt>
                <c:pt idx="584">
                  <c:v>484149</c:v>
                </c:pt>
                <c:pt idx="585">
                  <c:v>455552</c:v>
                </c:pt>
                <c:pt idx="586">
                  <c:v>340085</c:v>
                </c:pt>
                <c:pt idx="587">
                  <c:v>318184</c:v>
                </c:pt>
                <c:pt idx="588">
                  <c:v>276571</c:v>
                </c:pt>
                <c:pt idx="589">
                  <c:v>248100</c:v>
                </c:pt>
                <c:pt idx="590">
                  <c:v>182145</c:v>
                </c:pt>
                <c:pt idx="591">
                  <c:v>121242</c:v>
                </c:pt>
                <c:pt idx="592">
                  <c:v>59570.1</c:v>
                </c:pt>
                <c:pt idx="593">
                  <c:v>35676.800000000003</c:v>
                </c:pt>
                <c:pt idx="594">
                  <c:v>-23976.400000000001</c:v>
                </c:pt>
                <c:pt idx="595">
                  <c:v>-87193.3</c:v>
                </c:pt>
                <c:pt idx="596">
                  <c:v>-114547</c:v>
                </c:pt>
                <c:pt idx="597">
                  <c:v>-150316</c:v>
                </c:pt>
                <c:pt idx="598">
                  <c:v>-181919</c:v>
                </c:pt>
                <c:pt idx="599">
                  <c:v>-207296</c:v>
                </c:pt>
                <c:pt idx="600">
                  <c:v>-217792</c:v>
                </c:pt>
                <c:pt idx="601">
                  <c:v>-282875</c:v>
                </c:pt>
                <c:pt idx="602">
                  <c:v>-320605</c:v>
                </c:pt>
                <c:pt idx="603">
                  <c:v>-368715</c:v>
                </c:pt>
                <c:pt idx="604">
                  <c:v>-406367</c:v>
                </c:pt>
                <c:pt idx="605">
                  <c:v>-425193</c:v>
                </c:pt>
                <c:pt idx="606">
                  <c:v>-477662</c:v>
                </c:pt>
                <c:pt idx="607">
                  <c:v>-513464</c:v>
                </c:pt>
                <c:pt idx="608">
                  <c:v>-536629</c:v>
                </c:pt>
                <c:pt idx="609">
                  <c:v>-540840</c:v>
                </c:pt>
                <c:pt idx="610">
                  <c:v>-547178</c:v>
                </c:pt>
                <c:pt idx="611">
                  <c:v>-578898</c:v>
                </c:pt>
                <c:pt idx="612">
                  <c:v>-608506</c:v>
                </c:pt>
                <c:pt idx="613">
                  <c:v>-631780</c:v>
                </c:pt>
                <c:pt idx="614">
                  <c:v>-680942</c:v>
                </c:pt>
                <c:pt idx="615">
                  <c:v>-736511</c:v>
                </c:pt>
                <c:pt idx="616">
                  <c:v>-779295</c:v>
                </c:pt>
                <c:pt idx="617">
                  <c:v>-792226</c:v>
                </c:pt>
                <c:pt idx="618">
                  <c:v>-836657</c:v>
                </c:pt>
                <c:pt idx="619">
                  <c:v>-871741</c:v>
                </c:pt>
                <c:pt idx="620">
                  <c:v>-882632</c:v>
                </c:pt>
                <c:pt idx="621">
                  <c:v>-937081</c:v>
                </c:pt>
                <c:pt idx="622">
                  <c:v>-941436</c:v>
                </c:pt>
                <c:pt idx="623">
                  <c:v>-947969</c:v>
                </c:pt>
                <c:pt idx="624" formatCode="0.00E+00">
                  <c:v>-1009760</c:v>
                </c:pt>
                <c:pt idx="625" formatCode="0.00E+00">
                  <c:v>-1096120</c:v>
                </c:pt>
                <c:pt idx="626" formatCode="0.00E+00">
                  <c:v>-1096120</c:v>
                </c:pt>
                <c:pt idx="627" formatCode="0.00E+00">
                  <c:v>-1107490</c:v>
                </c:pt>
                <c:pt idx="628" formatCode="0.00E+00">
                  <c:v>-1127950</c:v>
                </c:pt>
                <c:pt idx="629" formatCode="0.00E+00">
                  <c:v>-1146140</c:v>
                </c:pt>
                <c:pt idx="630" formatCode="0.00E+00">
                  <c:v>-1152960</c:v>
                </c:pt>
                <c:pt idx="631" formatCode="0.00E+00">
                  <c:v>-1168870</c:v>
                </c:pt>
                <c:pt idx="632" formatCode="0.00E+00">
                  <c:v>-1223550</c:v>
                </c:pt>
                <c:pt idx="633" formatCode="0.00E+00">
                  <c:v>-1237830</c:v>
                </c:pt>
                <c:pt idx="634" formatCode="0.00E+00">
                  <c:v>-1270060</c:v>
                </c:pt>
                <c:pt idx="635" formatCode="0.00E+00">
                  <c:v>-1328360</c:v>
                </c:pt>
                <c:pt idx="636" formatCode="0.00E+00">
                  <c:v>-1330770</c:v>
                </c:pt>
                <c:pt idx="637" formatCode="0.00E+00">
                  <c:v>-1416850</c:v>
                </c:pt>
                <c:pt idx="638" formatCode="0.00E+00">
                  <c:v>-1423990</c:v>
                </c:pt>
                <c:pt idx="639" formatCode="0.00E+00">
                  <c:v>-1428740</c:v>
                </c:pt>
                <c:pt idx="640" formatCode="0.00E+00">
                  <c:v>-1482290</c:v>
                </c:pt>
                <c:pt idx="641" formatCode="0.00E+00">
                  <c:v>-1490080</c:v>
                </c:pt>
                <c:pt idx="642" formatCode="0.00E+00">
                  <c:v>-1503070</c:v>
                </c:pt>
                <c:pt idx="643" formatCode="0.00E+00">
                  <c:v>-1534230</c:v>
                </c:pt>
                <c:pt idx="644" formatCode="0.00E+00">
                  <c:v>-1552410</c:v>
                </c:pt>
                <c:pt idx="645" formatCode="0.00E+00">
                  <c:v>-1594950</c:v>
                </c:pt>
                <c:pt idx="646" formatCode="0.00E+00">
                  <c:v>-1599910</c:v>
                </c:pt>
                <c:pt idx="647" formatCode="0.00E+00">
                  <c:v>-1677830</c:v>
                </c:pt>
                <c:pt idx="648" formatCode="0.00E+00">
                  <c:v>-1680350</c:v>
                </c:pt>
                <c:pt idx="649" formatCode="0.00E+00">
                  <c:v>-1692920</c:v>
                </c:pt>
                <c:pt idx="650" formatCode="0.00E+00">
                  <c:v>-1702990</c:v>
                </c:pt>
                <c:pt idx="651" formatCode="0.00E+00">
                  <c:v>-1720600</c:v>
                </c:pt>
                <c:pt idx="652" formatCode="0.00E+00">
                  <c:v>-1799670</c:v>
                </c:pt>
                <c:pt idx="653" formatCode="0.00E+00">
                  <c:v>-1807870</c:v>
                </c:pt>
                <c:pt idx="654" formatCode="0.00E+00">
                  <c:v>-1854300</c:v>
                </c:pt>
                <c:pt idx="655" formatCode="0.00E+00">
                  <c:v>-1874980</c:v>
                </c:pt>
                <c:pt idx="656" formatCode="0.00E+00">
                  <c:v>-1893230</c:v>
                </c:pt>
                <c:pt idx="657" formatCode="0.00E+00">
                  <c:v>-1908440</c:v>
                </c:pt>
                <c:pt idx="658" formatCode="0.00E+00">
                  <c:v>-1926680</c:v>
                </c:pt>
                <c:pt idx="659" formatCode="0.00E+00">
                  <c:v>-1972460</c:v>
                </c:pt>
                <c:pt idx="660" formatCode="0.00E+00">
                  <c:v>-2000360</c:v>
                </c:pt>
                <c:pt idx="661" formatCode="0.00E+00">
                  <c:v>-2043470</c:v>
                </c:pt>
                <c:pt idx="662" formatCode="0.00E+00">
                  <c:v>-2058690</c:v>
                </c:pt>
                <c:pt idx="663" formatCode="0.00E+00">
                  <c:v>-2086580</c:v>
                </c:pt>
                <c:pt idx="664" formatCode="0.00E+00">
                  <c:v>-2127230</c:v>
                </c:pt>
                <c:pt idx="665" formatCode="0.00E+00">
                  <c:v>-2191580</c:v>
                </c:pt>
                <c:pt idx="666" formatCode="0.00E+00">
                  <c:v>-2194920</c:v>
                </c:pt>
                <c:pt idx="667" formatCode="0.00E+00">
                  <c:v>-2204940</c:v>
                </c:pt>
                <c:pt idx="668" formatCode="0.00E+00">
                  <c:v>-2221630</c:v>
                </c:pt>
                <c:pt idx="669" formatCode="0.00E+00">
                  <c:v>-2228300</c:v>
                </c:pt>
                <c:pt idx="670" formatCode="0.00E+00">
                  <c:v>-2270360</c:v>
                </c:pt>
                <c:pt idx="671" formatCode="0.00E+00">
                  <c:v>-2314710</c:v>
                </c:pt>
                <c:pt idx="672" formatCode="0.00E+00">
                  <c:v>-2317180</c:v>
                </c:pt>
                <c:pt idx="673" formatCode="0.00E+00">
                  <c:v>-2317180</c:v>
                </c:pt>
                <c:pt idx="674" formatCode="0.00E+00">
                  <c:v>-2391910</c:v>
                </c:pt>
                <c:pt idx="675" formatCode="0.00E+00">
                  <c:v>-2397810</c:v>
                </c:pt>
                <c:pt idx="676" formatCode="0.00E+00">
                  <c:v>-2401750</c:v>
                </c:pt>
                <c:pt idx="677" formatCode="0.00E+00">
                  <c:v>-2411590</c:v>
                </c:pt>
                <c:pt idx="678" formatCode="0.00E+00">
                  <c:v>-2476850</c:v>
                </c:pt>
                <c:pt idx="679" formatCode="0.00E+00">
                  <c:v>-2488810</c:v>
                </c:pt>
                <c:pt idx="680" formatCode="0.00E+00">
                  <c:v>-2540090</c:v>
                </c:pt>
                <c:pt idx="681" formatCode="0.00E+00">
                  <c:v>-2546130</c:v>
                </c:pt>
                <c:pt idx="682" formatCode="0.00E+00">
                  <c:v>-2555210</c:v>
                </c:pt>
                <c:pt idx="683" formatCode="0.00E+00">
                  <c:v>-2567310</c:v>
                </c:pt>
                <c:pt idx="684" formatCode="0.00E+00">
                  <c:v>-2594640</c:v>
                </c:pt>
                <c:pt idx="685" formatCode="0.00E+00">
                  <c:v>-2601140</c:v>
                </c:pt>
                <c:pt idx="686" formatCode="0.00E+00">
                  <c:v>-2604090</c:v>
                </c:pt>
                <c:pt idx="687" formatCode="0.00E+00">
                  <c:v>-2608020</c:v>
                </c:pt>
                <c:pt idx="688" formatCode="0.00E+00">
                  <c:v>-2619830</c:v>
                </c:pt>
                <c:pt idx="689" formatCode="0.00E+00">
                  <c:v>-2624750</c:v>
                </c:pt>
                <c:pt idx="690" formatCode="0.00E+00">
                  <c:v>-2625730</c:v>
                </c:pt>
                <c:pt idx="691" formatCode="0.00E+00">
                  <c:v>-2626710</c:v>
                </c:pt>
                <c:pt idx="692" formatCode="0.00E+00">
                  <c:v>-2621270</c:v>
                </c:pt>
                <c:pt idx="693" formatCode="0.00E+00">
                  <c:v>-2618000</c:v>
                </c:pt>
                <c:pt idx="694" formatCode="0.00E+00">
                  <c:v>-2614730</c:v>
                </c:pt>
                <c:pt idx="695" formatCode="0.00E+00">
                  <c:v>-2597290</c:v>
                </c:pt>
                <c:pt idx="696" formatCode="0.00E+00">
                  <c:v>-2588560</c:v>
                </c:pt>
                <c:pt idx="697" formatCode="0.00E+00">
                  <c:v>-2586380</c:v>
                </c:pt>
                <c:pt idx="698" formatCode="0.00E+00">
                  <c:v>-2577660</c:v>
                </c:pt>
                <c:pt idx="699" formatCode="0.00E+00">
                  <c:v>-2575270</c:v>
                </c:pt>
                <c:pt idx="700" formatCode="0.00E+00">
                  <c:v>-2579290</c:v>
                </c:pt>
                <c:pt idx="701" formatCode="0.00E+00">
                  <c:v>-2582450</c:v>
                </c:pt>
                <c:pt idx="702" formatCode="0.00E+00">
                  <c:v>-2589830</c:v>
                </c:pt>
                <c:pt idx="703" formatCode="0.00E+00">
                  <c:v>-2590880</c:v>
                </c:pt>
                <c:pt idx="704" formatCode="0.00E+00">
                  <c:v>-2596150</c:v>
                </c:pt>
                <c:pt idx="705" formatCode="0.00E+00">
                  <c:v>-2546210</c:v>
                </c:pt>
                <c:pt idx="706" formatCode="0.00E+00">
                  <c:v>-2546210</c:v>
                </c:pt>
                <c:pt idx="707" formatCode="0.00E+00">
                  <c:v>-2546210</c:v>
                </c:pt>
                <c:pt idx="708" formatCode="0.00E+00">
                  <c:v>-2529930</c:v>
                </c:pt>
                <c:pt idx="709" formatCode="0.00E+00">
                  <c:v>-2476160</c:v>
                </c:pt>
                <c:pt idx="710" formatCode="0.00E+00">
                  <c:v>-2433260</c:v>
                </c:pt>
                <c:pt idx="711" formatCode="0.00E+00">
                  <c:v>-2384970</c:v>
                </c:pt>
                <c:pt idx="712" formatCode="0.00E+00">
                  <c:v>-2368890</c:v>
                </c:pt>
                <c:pt idx="713" formatCode="0.00E+00">
                  <c:v>-2342060</c:v>
                </c:pt>
                <c:pt idx="714" formatCode="0.00E+00">
                  <c:v>-2309880</c:v>
                </c:pt>
                <c:pt idx="715" formatCode="0.00E+00">
                  <c:v>-2304510</c:v>
                </c:pt>
                <c:pt idx="716" formatCode="0.00E+00">
                  <c:v>-2299140</c:v>
                </c:pt>
                <c:pt idx="717" formatCode="0.00E+00">
                  <c:v>-2299140</c:v>
                </c:pt>
                <c:pt idx="718" formatCode="0.00E+00">
                  <c:v>-2214720</c:v>
                </c:pt>
                <c:pt idx="719" formatCode="0.00E+00">
                  <c:v>-2160130</c:v>
                </c:pt>
                <c:pt idx="720" formatCode="0.00E+00">
                  <c:v>-2152320</c:v>
                </c:pt>
                <c:pt idx="721" formatCode="0.00E+00">
                  <c:v>-2136720</c:v>
                </c:pt>
                <c:pt idx="722" formatCode="0.00E+00">
                  <c:v>-2136720</c:v>
                </c:pt>
                <c:pt idx="723" formatCode="0.00E+00">
                  <c:v>-2058750</c:v>
                </c:pt>
                <c:pt idx="724" formatCode="0.00E+00">
                  <c:v>-2043150</c:v>
                </c:pt>
                <c:pt idx="725" formatCode="0.00E+00">
                  <c:v>-1996370</c:v>
                </c:pt>
                <c:pt idx="726" formatCode="0.00E+00">
                  <c:v>-1902770</c:v>
                </c:pt>
                <c:pt idx="727" formatCode="0.00E+00">
                  <c:v>-1887180</c:v>
                </c:pt>
                <c:pt idx="728" formatCode="0.00E+00">
                  <c:v>-1848180</c:v>
                </c:pt>
                <c:pt idx="729" formatCode="0.00E+00">
                  <c:v>-1756900</c:v>
                </c:pt>
                <c:pt idx="730" formatCode="0.00E+00">
                  <c:v>-1675880</c:v>
                </c:pt>
                <c:pt idx="731" formatCode="0.00E+00">
                  <c:v>-1602280</c:v>
                </c:pt>
                <c:pt idx="732" formatCode="0.00E+00">
                  <c:v>-1544480</c:v>
                </c:pt>
                <c:pt idx="733" formatCode="0.00E+00">
                  <c:v>-1519700</c:v>
                </c:pt>
                <c:pt idx="734" formatCode="0.00E+00">
                  <c:v>-1461900</c:v>
                </c:pt>
                <c:pt idx="735" formatCode="0.00E+00">
                  <c:v>-1362830</c:v>
                </c:pt>
                <c:pt idx="736" formatCode="0.00E+00">
                  <c:v>-1338050</c:v>
                </c:pt>
                <c:pt idx="737" formatCode="0.00E+00">
                  <c:v>-1296780</c:v>
                </c:pt>
                <c:pt idx="738" formatCode="0.00E+00">
                  <c:v>-1288520</c:v>
                </c:pt>
                <c:pt idx="739" formatCode="0.00E+00">
                  <c:v>-1255490</c:v>
                </c:pt>
                <c:pt idx="740" formatCode="0.00E+00">
                  <c:v>-1189450</c:v>
                </c:pt>
                <c:pt idx="741" formatCode="0.00E+00">
                  <c:v>-1172910</c:v>
                </c:pt>
                <c:pt idx="742" formatCode="0.00E+00">
                  <c:v>-1139890</c:v>
                </c:pt>
                <c:pt idx="743" formatCode="0.00E+00">
                  <c:v>-1051430</c:v>
                </c:pt>
                <c:pt idx="744">
                  <c:v>-952008</c:v>
                </c:pt>
                <c:pt idx="745">
                  <c:v>-912239</c:v>
                </c:pt>
                <c:pt idx="746">
                  <c:v>-892354</c:v>
                </c:pt>
                <c:pt idx="747">
                  <c:v>-854591</c:v>
                </c:pt>
                <c:pt idx="748">
                  <c:v>-843655</c:v>
                </c:pt>
                <c:pt idx="749">
                  <c:v>-794434</c:v>
                </c:pt>
                <c:pt idx="750">
                  <c:v>-763247</c:v>
                </c:pt>
                <c:pt idx="751">
                  <c:v>-759096</c:v>
                </c:pt>
                <c:pt idx="752">
                  <c:v>-750808</c:v>
                </c:pt>
                <c:pt idx="753">
                  <c:v>-717654</c:v>
                </c:pt>
                <c:pt idx="754">
                  <c:v>-696927</c:v>
                </c:pt>
                <c:pt idx="755">
                  <c:v>-667911</c:v>
                </c:pt>
                <c:pt idx="756">
                  <c:v>-634758</c:v>
                </c:pt>
                <c:pt idx="757">
                  <c:v>-626469</c:v>
                </c:pt>
                <c:pt idx="758">
                  <c:v>-626469</c:v>
                </c:pt>
                <c:pt idx="759">
                  <c:v>-585058</c:v>
                </c:pt>
                <c:pt idx="760">
                  <c:v>-550314</c:v>
                </c:pt>
                <c:pt idx="761">
                  <c:v>-525140</c:v>
                </c:pt>
                <c:pt idx="762">
                  <c:v>-519547</c:v>
                </c:pt>
                <c:pt idx="763">
                  <c:v>-513954</c:v>
                </c:pt>
                <c:pt idx="764">
                  <c:v>-488779</c:v>
                </c:pt>
                <c:pt idx="765">
                  <c:v>-485910</c:v>
                </c:pt>
                <c:pt idx="766">
                  <c:v>-457100</c:v>
                </c:pt>
                <c:pt idx="767">
                  <c:v>-439820</c:v>
                </c:pt>
                <c:pt idx="768">
                  <c:v>-387970</c:v>
                </c:pt>
                <c:pt idx="769">
                  <c:v>-387970</c:v>
                </c:pt>
                <c:pt idx="770">
                  <c:v>-382210</c:v>
                </c:pt>
                <c:pt idx="771">
                  <c:v>-379334</c:v>
                </c:pt>
                <c:pt idx="772">
                  <c:v>-350586</c:v>
                </c:pt>
                <c:pt idx="773">
                  <c:v>-344358</c:v>
                </c:pt>
                <c:pt idx="774">
                  <c:v>-323581</c:v>
                </c:pt>
                <c:pt idx="775">
                  <c:v>-306964</c:v>
                </c:pt>
                <c:pt idx="776">
                  <c:v>-299808</c:v>
                </c:pt>
                <c:pt idx="777">
                  <c:v>-289122</c:v>
                </c:pt>
                <c:pt idx="778">
                  <c:v>-285479</c:v>
                </c:pt>
                <c:pt idx="779">
                  <c:v>-284507</c:v>
                </c:pt>
                <c:pt idx="780">
                  <c:v>-278679</c:v>
                </c:pt>
                <c:pt idx="781">
                  <c:v>-267020</c:v>
                </c:pt>
                <c:pt idx="782">
                  <c:v>-265078</c:v>
                </c:pt>
                <c:pt idx="783">
                  <c:v>-264108</c:v>
                </c:pt>
                <c:pt idx="784">
                  <c:v>-248085</c:v>
                </c:pt>
                <c:pt idx="785">
                  <c:v>-248085</c:v>
                </c:pt>
                <c:pt idx="786">
                  <c:v>-248085</c:v>
                </c:pt>
                <c:pt idx="787">
                  <c:v>-248085</c:v>
                </c:pt>
                <c:pt idx="788">
                  <c:v>-245376</c:v>
                </c:pt>
                <c:pt idx="789">
                  <c:v>-224733</c:v>
                </c:pt>
                <c:pt idx="790">
                  <c:v>-218981</c:v>
                </c:pt>
                <c:pt idx="791">
                  <c:v>-195969</c:v>
                </c:pt>
                <c:pt idx="792">
                  <c:v>-180782</c:v>
                </c:pt>
                <c:pt idx="793">
                  <c:v>-176754</c:v>
                </c:pt>
                <c:pt idx="794">
                  <c:v>-166681</c:v>
                </c:pt>
                <c:pt idx="795">
                  <c:v>-159084</c:v>
                </c:pt>
                <c:pt idx="796">
                  <c:v>-154168</c:v>
                </c:pt>
                <c:pt idx="797">
                  <c:v>-149952</c:v>
                </c:pt>
                <c:pt idx="798">
                  <c:v>-149251</c:v>
                </c:pt>
                <c:pt idx="799">
                  <c:v>-137309</c:v>
                </c:pt>
                <c:pt idx="800">
                  <c:v>-125434</c:v>
                </c:pt>
                <c:pt idx="801">
                  <c:v>-118743</c:v>
                </c:pt>
                <c:pt idx="802">
                  <c:v>-117406</c:v>
                </c:pt>
                <c:pt idx="803">
                  <c:v>-117406</c:v>
                </c:pt>
                <c:pt idx="804">
                  <c:v>-115176</c:v>
                </c:pt>
                <c:pt idx="805">
                  <c:v>-114284</c:v>
                </c:pt>
                <c:pt idx="806">
                  <c:v>-102689</c:v>
                </c:pt>
                <c:pt idx="807">
                  <c:v>-97964.4</c:v>
                </c:pt>
                <c:pt idx="808">
                  <c:v>-95241.2</c:v>
                </c:pt>
                <c:pt idx="809">
                  <c:v>-89791.5</c:v>
                </c:pt>
                <c:pt idx="810">
                  <c:v>-88158</c:v>
                </c:pt>
                <c:pt idx="811">
                  <c:v>-79553.3</c:v>
                </c:pt>
                <c:pt idx="812">
                  <c:v>-77046.7</c:v>
                </c:pt>
                <c:pt idx="813">
                  <c:v>-70149.399999999994</c:v>
                </c:pt>
                <c:pt idx="814">
                  <c:v>-67352.600000000006</c:v>
                </c:pt>
                <c:pt idx="815">
                  <c:v>-66191.600000000006</c:v>
                </c:pt>
                <c:pt idx="816">
                  <c:v>-63869.1</c:v>
                </c:pt>
                <c:pt idx="817">
                  <c:v>-60665.3</c:v>
                </c:pt>
                <c:pt idx="818">
                  <c:v>-60272.4</c:v>
                </c:pt>
                <c:pt idx="819">
                  <c:v>-59223.9</c:v>
                </c:pt>
                <c:pt idx="820">
                  <c:v>-58437.2</c:v>
                </c:pt>
                <c:pt idx="821">
                  <c:v>-57563.3</c:v>
                </c:pt>
                <c:pt idx="822">
                  <c:v>-56239.8</c:v>
                </c:pt>
                <c:pt idx="823">
                  <c:v>-54033.2</c:v>
                </c:pt>
                <c:pt idx="824">
                  <c:v>-53150.8</c:v>
                </c:pt>
                <c:pt idx="825">
                  <c:v>-49145.1</c:v>
                </c:pt>
                <c:pt idx="826">
                  <c:v>-48010.9</c:v>
                </c:pt>
                <c:pt idx="827">
                  <c:v>-43206.1</c:v>
                </c:pt>
                <c:pt idx="828">
                  <c:v>-42929.8</c:v>
                </c:pt>
                <c:pt idx="829">
                  <c:v>-42837.8</c:v>
                </c:pt>
                <c:pt idx="830">
                  <c:v>-40260</c:v>
                </c:pt>
                <c:pt idx="831">
                  <c:v>-40075.9</c:v>
                </c:pt>
                <c:pt idx="832">
                  <c:v>-39983.699999999997</c:v>
                </c:pt>
                <c:pt idx="833">
                  <c:v>-39027.4</c:v>
                </c:pt>
                <c:pt idx="834">
                  <c:v>-38617</c:v>
                </c:pt>
                <c:pt idx="835">
                  <c:v>-38617</c:v>
                </c:pt>
                <c:pt idx="836">
                  <c:v>-34582.199999999997</c:v>
                </c:pt>
                <c:pt idx="837">
                  <c:v>-33427.699999999997</c:v>
                </c:pt>
                <c:pt idx="838">
                  <c:v>-33353.4</c:v>
                </c:pt>
                <c:pt idx="839">
                  <c:v>-33055.300000000003</c:v>
                </c:pt>
                <c:pt idx="840">
                  <c:v>-31864</c:v>
                </c:pt>
                <c:pt idx="841">
                  <c:v>-31491.599999999999</c:v>
                </c:pt>
                <c:pt idx="842">
                  <c:v>-30597.9</c:v>
                </c:pt>
                <c:pt idx="843">
                  <c:v>-30168.2</c:v>
                </c:pt>
                <c:pt idx="844">
                  <c:v>-29982.2</c:v>
                </c:pt>
                <c:pt idx="845">
                  <c:v>-28705.8</c:v>
                </c:pt>
                <c:pt idx="846">
                  <c:v>-28705.8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970-4F45-A2D5-F3464ACDBE3E}"/>
            </c:ext>
          </c:extLst>
        </c:ser>
        <c:ser>
          <c:idx val="3"/>
          <c:order val="4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shields'!$AY$3:$AY$849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-234689</c:v>
                </c:pt>
                <c:pt idx="19">
                  <c:v>-235144</c:v>
                </c:pt>
                <c:pt idx="20">
                  <c:v>-240199</c:v>
                </c:pt>
                <c:pt idx="21">
                  <c:v>-241832</c:v>
                </c:pt>
                <c:pt idx="22">
                  <c:v>-242118</c:v>
                </c:pt>
                <c:pt idx="23">
                  <c:v>-254786</c:v>
                </c:pt>
                <c:pt idx="24">
                  <c:v>-255728</c:v>
                </c:pt>
                <c:pt idx="25">
                  <c:v>-258925</c:v>
                </c:pt>
                <c:pt idx="26">
                  <c:v>-275532</c:v>
                </c:pt>
                <c:pt idx="27">
                  <c:v>-280086</c:v>
                </c:pt>
                <c:pt idx="28">
                  <c:v>-285514</c:v>
                </c:pt>
                <c:pt idx="29">
                  <c:v>-289846</c:v>
                </c:pt>
                <c:pt idx="30">
                  <c:v>-313011</c:v>
                </c:pt>
                <c:pt idx="31">
                  <c:v>-323847</c:v>
                </c:pt>
                <c:pt idx="32">
                  <c:v>-326681</c:v>
                </c:pt>
                <c:pt idx="33">
                  <c:v>-332984</c:v>
                </c:pt>
                <c:pt idx="34">
                  <c:v>-382421</c:v>
                </c:pt>
                <c:pt idx="35">
                  <c:v>-386230</c:v>
                </c:pt>
                <c:pt idx="36">
                  <c:v>-395222</c:v>
                </c:pt>
                <c:pt idx="37">
                  <c:v>-455981</c:v>
                </c:pt>
                <c:pt idx="38">
                  <c:v>-458817</c:v>
                </c:pt>
                <c:pt idx="39">
                  <c:v>-472124</c:v>
                </c:pt>
                <c:pt idx="40">
                  <c:v>-473323</c:v>
                </c:pt>
                <c:pt idx="41">
                  <c:v>-473651</c:v>
                </c:pt>
                <c:pt idx="42">
                  <c:v>-540630</c:v>
                </c:pt>
                <c:pt idx="43">
                  <c:v>-540803</c:v>
                </c:pt>
                <c:pt idx="44">
                  <c:v>-561836</c:v>
                </c:pt>
                <c:pt idx="45">
                  <c:v>-562067</c:v>
                </c:pt>
                <c:pt idx="46">
                  <c:v>-634480</c:v>
                </c:pt>
                <c:pt idx="47">
                  <c:v>-635015</c:v>
                </c:pt>
                <c:pt idx="48">
                  <c:v>-647968</c:v>
                </c:pt>
                <c:pt idx="49">
                  <c:v>-657602</c:v>
                </c:pt>
                <c:pt idx="50">
                  <c:v>-659422</c:v>
                </c:pt>
                <c:pt idx="51">
                  <c:v>-725876</c:v>
                </c:pt>
                <c:pt idx="52">
                  <c:v>-726220</c:v>
                </c:pt>
                <c:pt idx="53">
                  <c:v>-742200</c:v>
                </c:pt>
                <c:pt idx="54">
                  <c:v>-742544</c:v>
                </c:pt>
                <c:pt idx="55">
                  <c:v>-797733</c:v>
                </c:pt>
                <c:pt idx="56">
                  <c:v>-798010</c:v>
                </c:pt>
                <c:pt idx="57">
                  <c:v>-803882</c:v>
                </c:pt>
                <c:pt idx="58">
                  <c:v>-804063</c:v>
                </c:pt>
                <c:pt idx="59">
                  <c:v>-809813</c:v>
                </c:pt>
                <c:pt idx="60">
                  <c:v>-828945</c:v>
                </c:pt>
                <c:pt idx="61">
                  <c:v>-854680</c:v>
                </c:pt>
                <c:pt idx="62">
                  <c:v>-856443</c:v>
                </c:pt>
                <c:pt idx="63">
                  <c:v>-858567</c:v>
                </c:pt>
                <c:pt idx="64">
                  <c:v>-888883</c:v>
                </c:pt>
                <c:pt idx="65">
                  <c:v>-888915</c:v>
                </c:pt>
                <c:pt idx="66">
                  <c:v>-888936</c:v>
                </c:pt>
                <c:pt idx="67">
                  <c:v>-889761</c:v>
                </c:pt>
                <c:pt idx="68">
                  <c:v>-900213</c:v>
                </c:pt>
                <c:pt idx="69">
                  <c:v>-900385</c:v>
                </c:pt>
                <c:pt idx="70">
                  <c:v>-900730</c:v>
                </c:pt>
                <c:pt idx="71">
                  <c:v>-900779</c:v>
                </c:pt>
                <c:pt idx="72">
                  <c:v>-887912</c:v>
                </c:pt>
                <c:pt idx="73">
                  <c:v>-887422</c:v>
                </c:pt>
                <c:pt idx="74">
                  <c:v>-886336</c:v>
                </c:pt>
                <c:pt idx="75">
                  <c:v>-886596</c:v>
                </c:pt>
                <c:pt idx="76">
                  <c:v>-887265</c:v>
                </c:pt>
                <c:pt idx="77">
                  <c:v>-910065</c:v>
                </c:pt>
                <c:pt idx="78">
                  <c:v>-912443</c:v>
                </c:pt>
                <c:pt idx="79">
                  <c:v>-912844</c:v>
                </c:pt>
                <c:pt idx="80">
                  <c:v>-918690</c:v>
                </c:pt>
                <c:pt idx="81">
                  <c:v>-919351</c:v>
                </c:pt>
                <c:pt idx="82">
                  <c:v>-919301</c:v>
                </c:pt>
                <c:pt idx="83">
                  <c:v>-919271</c:v>
                </c:pt>
                <c:pt idx="84">
                  <c:v>-919267</c:v>
                </c:pt>
                <c:pt idx="85">
                  <c:v>-920535</c:v>
                </c:pt>
                <c:pt idx="86">
                  <c:v>-920464</c:v>
                </c:pt>
                <c:pt idx="87">
                  <c:v>-920197</c:v>
                </c:pt>
                <c:pt idx="88">
                  <c:v>-919775</c:v>
                </c:pt>
                <c:pt idx="89">
                  <c:v>-919680</c:v>
                </c:pt>
                <c:pt idx="90">
                  <c:v>-919515</c:v>
                </c:pt>
                <c:pt idx="91">
                  <c:v>-918754</c:v>
                </c:pt>
                <c:pt idx="92">
                  <c:v>-918701</c:v>
                </c:pt>
                <c:pt idx="93">
                  <c:v>-918583</c:v>
                </c:pt>
                <c:pt idx="94">
                  <c:v>-918909</c:v>
                </c:pt>
                <c:pt idx="95">
                  <c:v>-918946</c:v>
                </c:pt>
                <c:pt idx="96">
                  <c:v>-918987</c:v>
                </c:pt>
                <c:pt idx="97">
                  <c:v>-919061</c:v>
                </c:pt>
                <c:pt idx="98">
                  <c:v>-921130</c:v>
                </c:pt>
                <c:pt idx="99">
                  <c:v>-921488</c:v>
                </c:pt>
                <c:pt idx="100">
                  <c:v>-921582</c:v>
                </c:pt>
                <c:pt idx="101">
                  <c:v>-925865</c:v>
                </c:pt>
                <c:pt idx="102">
                  <c:v>-925970</c:v>
                </c:pt>
                <c:pt idx="103">
                  <c:v>-926333</c:v>
                </c:pt>
                <c:pt idx="104">
                  <c:v>-926571</c:v>
                </c:pt>
                <c:pt idx="105">
                  <c:v>-926571</c:v>
                </c:pt>
                <c:pt idx="106">
                  <c:v>-933226</c:v>
                </c:pt>
                <c:pt idx="107">
                  <c:v>-933325</c:v>
                </c:pt>
                <c:pt idx="108">
                  <c:v>-934210</c:v>
                </c:pt>
                <c:pt idx="109">
                  <c:v>-934302</c:v>
                </c:pt>
                <c:pt idx="110">
                  <c:v>-943538</c:v>
                </c:pt>
                <c:pt idx="111">
                  <c:v>-943662</c:v>
                </c:pt>
                <c:pt idx="112">
                  <c:v>-944402</c:v>
                </c:pt>
                <c:pt idx="113">
                  <c:v>-944645</c:v>
                </c:pt>
                <c:pt idx="114">
                  <c:v>-956677</c:v>
                </c:pt>
                <c:pt idx="115">
                  <c:v>-956958</c:v>
                </c:pt>
                <c:pt idx="116">
                  <c:v>-957683</c:v>
                </c:pt>
                <c:pt idx="117">
                  <c:v>-972187</c:v>
                </c:pt>
                <c:pt idx="118">
                  <c:v>-972355</c:v>
                </c:pt>
                <c:pt idx="119">
                  <c:v>-972857</c:v>
                </c:pt>
                <c:pt idx="120">
                  <c:v>-973182</c:v>
                </c:pt>
                <c:pt idx="121">
                  <c:v>-989976</c:v>
                </c:pt>
                <c:pt idx="122">
                  <c:v>-990345</c:v>
                </c:pt>
                <c:pt idx="123">
                  <c:v>-991086</c:v>
                </c:pt>
                <c:pt idx="124">
                  <c:v>-1009770</c:v>
                </c:pt>
                <c:pt idx="125">
                  <c:v>-1009980</c:v>
                </c:pt>
                <c:pt idx="126">
                  <c:v>-1010380</c:v>
                </c:pt>
                <c:pt idx="127">
                  <c:v>-1010790</c:v>
                </c:pt>
                <c:pt idx="128">
                  <c:v>-1030990</c:v>
                </c:pt>
                <c:pt idx="129">
                  <c:v>-1031420</c:v>
                </c:pt>
                <c:pt idx="130">
                  <c:v>-1031420</c:v>
                </c:pt>
                <c:pt idx="131">
                  <c:v>-1031860</c:v>
                </c:pt>
                <c:pt idx="132">
                  <c:v>-1053480</c:v>
                </c:pt>
                <c:pt idx="133">
                  <c:v>-1053720</c:v>
                </c:pt>
                <c:pt idx="134">
                  <c:v>-1054160</c:v>
                </c:pt>
                <c:pt idx="135">
                  <c:v>-1054390</c:v>
                </c:pt>
                <c:pt idx="136">
                  <c:v>-1076700</c:v>
                </c:pt>
                <c:pt idx="137">
                  <c:v>-1077150</c:v>
                </c:pt>
                <c:pt idx="138">
                  <c:v>-1077370</c:v>
                </c:pt>
                <c:pt idx="139">
                  <c:v>-1100370</c:v>
                </c:pt>
                <c:pt idx="140">
                  <c:v>-1100380</c:v>
                </c:pt>
                <c:pt idx="141">
                  <c:v>-1100600</c:v>
                </c:pt>
                <c:pt idx="142">
                  <c:v>-1100600</c:v>
                </c:pt>
                <c:pt idx="143">
                  <c:v>-1115300</c:v>
                </c:pt>
                <c:pt idx="144">
                  <c:v>-1124190</c:v>
                </c:pt>
                <c:pt idx="145">
                  <c:v>-1124190</c:v>
                </c:pt>
                <c:pt idx="146">
                  <c:v>-1124190</c:v>
                </c:pt>
                <c:pt idx="147">
                  <c:v>-1101940</c:v>
                </c:pt>
                <c:pt idx="148">
                  <c:v>-1101940</c:v>
                </c:pt>
                <c:pt idx="149">
                  <c:v>-1102160</c:v>
                </c:pt>
                <c:pt idx="150">
                  <c:v>-1102200</c:v>
                </c:pt>
                <c:pt idx="151">
                  <c:v>-1122930</c:v>
                </c:pt>
                <c:pt idx="152">
                  <c:v>-1123150</c:v>
                </c:pt>
                <c:pt idx="153">
                  <c:v>-1123530</c:v>
                </c:pt>
                <c:pt idx="154">
                  <c:v>-1143530</c:v>
                </c:pt>
                <c:pt idx="155">
                  <c:v>-1143720</c:v>
                </c:pt>
                <c:pt idx="156">
                  <c:v>-1144040</c:v>
                </c:pt>
                <c:pt idx="157">
                  <c:v>-1144230</c:v>
                </c:pt>
                <c:pt idx="158">
                  <c:v>-1163070</c:v>
                </c:pt>
                <c:pt idx="159">
                  <c:v>-1163480</c:v>
                </c:pt>
                <c:pt idx="160">
                  <c:v>-1163640</c:v>
                </c:pt>
                <c:pt idx="161">
                  <c:v>-1164060</c:v>
                </c:pt>
                <c:pt idx="162">
                  <c:v>-1182040</c:v>
                </c:pt>
                <c:pt idx="163">
                  <c:v>-1182380</c:v>
                </c:pt>
                <c:pt idx="164">
                  <c:v>-1182580</c:v>
                </c:pt>
                <c:pt idx="165">
                  <c:v>-1183110</c:v>
                </c:pt>
                <c:pt idx="166">
                  <c:v>-1183160</c:v>
                </c:pt>
                <c:pt idx="167">
                  <c:v>-1183690</c:v>
                </c:pt>
                <c:pt idx="168">
                  <c:v>-1200960</c:v>
                </c:pt>
                <c:pt idx="169">
                  <c:v>-1201610</c:v>
                </c:pt>
                <c:pt idx="170">
                  <c:v>-1202220</c:v>
                </c:pt>
                <c:pt idx="171">
                  <c:v>-1218000</c:v>
                </c:pt>
                <c:pt idx="172">
                  <c:v>-1218430</c:v>
                </c:pt>
                <c:pt idx="173">
                  <c:v>-1218780</c:v>
                </c:pt>
                <c:pt idx="174">
                  <c:v>-1233920</c:v>
                </c:pt>
                <c:pt idx="175">
                  <c:v>-1234510</c:v>
                </c:pt>
                <c:pt idx="176">
                  <c:v>-1234830</c:v>
                </c:pt>
                <c:pt idx="177">
                  <c:v>-1235460</c:v>
                </c:pt>
                <c:pt idx="178">
                  <c:v>-1249370</c:v>
                </c:pt>
                <c:pt idx="179">
                  <c:v>-1250060</c:v>
                </c:pt>
                <c:pt idx="180">
                  <c:v>-1250600</c:v>
                </c:pt>
                <c:pt idx="181">
                  <c:v>-1251030</c:v>
                </c:pt>
                <c:pt idx="182">
                  <c:v>-1251390</c:v>
                </c:pt>
                <c:pt idx="183">
                  <c:v>-1251620</c:v>
                </c:pt>
                <c:pt idx="184">
                  <c:v>-1264250</c:v>
                </c:pt>
                <c:pt idx="185">
                  <c:v>-1264530</c:v>
                </c:pt>
                <c:pt idx="186">
                  <c:v>-1265580</c:v>
                </c:pt>
                <c:pt idx="187">
                  <c:v>-1265850</c:v>
                </c:pt>
                <c:pt idx="188">
                  <c:v>-1278030</c:v>
                </c:pt>
                <c:pt idx="189">
                  <c:v>-1278440</c:v>
                </c:pt>
                <c:pt idx="190">
                  <c:v>-1278900</c:v>
                </c:pt>
                <c:pt idx="191">
                  <c:v>-1279360</c:v>
                </c:pt>
                <c:pt idx="192">
                  <c:v>-1289720</c:v>
                </c:pt>
                <c:pt idx="193">
                  <c:v>-1290300</c:v>
                </c:pt>
                <c:pt idx="194">
                  <c:v>-1291370</c:v>
                </c:pt>
                <c:pt idx="195">
                  <c:v>-1301040</c:v>
                </c:pt>
                <c:pt idx="196">
                  <c:v>-1301860</c:v>
                </c:pt>
                <c:pt idx="197">
                  <c:v>-1301860</c:v>
                </c:pt>
                <c:pt idx="198">
                  <c:v>-1302460</c:v>
                </c:pt>
                <c:pt idx="199">
                  <c:v>-1302760</c:v>
                </c:pt>
                <c:pt idx="200">
                  <c:v>-1311280</c:v>
                </c:pt>
                <c:pt idx="201">
                  <c:v>-1311540</c:v>
                </c:pt>
                <c:pt idx="202">
                  <c:v>-1312880</c:v>
                </c:pt>
                <c:pt idx="203">
                  <c:v>-1320880</c:v>
                </c:pt>
                <c:pt idx="204">
                  <c:v>-1321250</c:v>
                </c:pt>
                <c:pt idx="205">
                  <c:v>-1321620</c:v>
                </c:pt>
                <c:pt idx="206">
                  <c:v>-1322130</c:v>
                </c:pt>
                <c:pt idx="207">
                  <c:v>-1322500</c:v>
                </c:pt>
                <c:pt idx="208">
                  <c:v>-1329600</c:v>
                </c:pt>
                <c:pt idx="209">
                  <c:v>-1330570</c:v>
                </c:pt>
                <c:pt idx="210">
                  <c:v>-1330770</c:v>
                </c:pt>
                <c:pt idx="211">
                  <c:v>-1337250</c:v>
                </c:pt>
                <c:pt idx="212">
                  <c:v>-1337500</c:v>
                </c:pt>
                <c:pt idx="213">
                  <c:v>-1338080</c:v>
                </c:pt>
                <c:pt idx="214">
                  <c:v>-1338490</c:v>
                </c:pt>
                <c:pt idx="215">
                  <c:v>-1344050</c:v>
                </c:pt>
                <c:pt idx="216">
                  <c:v>-1344310</c:v>
                </c:pt>
                <c:pt idx="217">
                  <c:v>-1344830</c:v>
                </c:pt>
                <c:pt idx="218">
                  <c:v>-1345140</c:v>
                </c:pt>
                <c:pt idx="219">
                  <c:v>-1349930</c:v>
                </c:pt>
                <c:pt idx="220">
                  <c:v>-1350170</c:v>
                </c:pt>
                <c:pt idx="221">
                  <c:v>-1350510</c:v>
                </c:pt>
                <c:pt idx="222">
                  <c:v>-1351090</c:v>
                </c:pt>
                <c:pt idx="223">
                  <c:v>-1351400</c:v>
                </c:pt>
                <c:pt idx="224">
                  <c:v>-1355200</c:v>
                </c:pt>
                <c:pt idx="225">
                  <c:v>-1355390</c:v>
                </c:pt>
                <c:pt idx="226">
                  <c:v>-1356300</c:v>
                </c:pt>
                <c:pt idx="227">
                  <c:v>-1359680</c:v>
                </c:pt>
                <c:pt idx="228">
                  <c:v>-1359820</c:v>
                </c:pt>
                <c:pt idx="229">
                  <c:v>-1360330</c:v>
                </c:pt>
                <c:pt idx="230">
                  <c:v>-1360590</c:v>
                </c:pt>
                <c:pt idx="231">
                  <c:v>-1363670</c:v>
                </c:pt>
                <c:pt idx="232">
                  <c:v>-1364620</c:v>
                </c:pt>
                <c:pt idx="233">
                  <c:v>-1364640</c:v>
                </c:pt>
                <c:pt idx="234">
                  <c:v>-1366880</c:v>
                </c:pt>
                <c:pt idx="235">
                  <c:v>-1366930</c:v>
                </c:pt>
                <c:pt idx="236">
                  <c:v>-1367120</c:v>
                </c:pt>
                <c:pt idx="237">
                  <c:v>-1367450</c:v>
                </c:pt>
                <c:pt idx="238">
                  <c:v>-1367840</c:v>
                </c:pt>
                <c:pt idx="239">
                  <c:v>-1367940</c:v>
                </c:pt>
                <c:pt idx="240">
                  <c:v>-1369900</c:v>
                </c:pt>
                <c:pt idx="241">
                  <c:v>-1369980</c:v>
                </c:pt>
                <c:pt idx="242">
                  <c:v>-1370400</c:v>
                </c:pt>
                <c:pt idx="243">
                  <c:v>-1370470</c:v>
                </c:pt>
                <c:pt idx="244">
                  <c:v>-1372670</c:v>
                </c:pt>
                <c:pt idx="245">
                  <c:v>-1372740</c:v>
                </c:pt>
                <c:pt idx="246">
                  <c:v>-1373190</c:v>
                </c:pt>
                <c:pt idx="247">
                  <c:v>-1373370</c:v>
                </c:pt>
                <c:pt idx="248">
                  <c:v>-1374520</c:v>
                </c:pt>
                <c:pt idx="249">
                  <c:v>-1374630</c:v>
                </c:pt>
                <c:pt idx="250">
                  <c:v>-1374730</c:v>
                </c:pt>
                <c:pt idx="251">
                  <c:v>-1374840</c:v>
                </c:pt>
                <c:pt idx="252">
                  <c:v>-1376130</c:v>
                </c:pt>
                <c:pt idx="253">
                  <c:v>-1376220</c:v>
                </c:pt>
                <c:pt idx="254">
                  <c:v>-1376370</c:v>
                </c:pt>
                <c:pt idx="255">
                  <c:v>-1377290</c:v>
                </c:pt>
                <c:pt idx="256">
                  <c:v>-1377400</c:v>
                </c:pt>
                <c:pt idx="257">
                  <c:v>-1377500</c:v>
                </c:pt>
                <c:pt idx="258">
                  <c:v>-1377610</c:v>
                </c:pt>
                <c:pt idx="259">
                  <c:v>-1378370</c:v>
                </c:pt>
                <c:pt idx="260">
                  <c:v>-1378430</c:v>
                </c:pt>
                <c:pt idx="261">
                  <c:v>-1378530</c:v>
                </c:pt>
                <c:pt idx="262">
                  <c:v>-1378660</c:v>
                </c:pt>
                <c:pt idx="263">
                  <c:v>-1378760</c:v>
                </c:pt>
                <c:pt idx="264">
                  <c:v>-1379360</c:v>
                </c:pt>
                <c:pt idx="265">
                  <c:v>-1379390</c:v>
                </c:pt>
                <c:pt idx="266">
                  <c:v>-1379460</c:v>
                </c:pt>
                <c:pt idx="267">
                  <c:v>-1379910</c:v>
                </c:pt>
                <c:pt idx="268">
                  <c:v>-1379880</c:v>
                </c:pt>
                <c:pt idx="269">
                  <c:v>-1379910</c:v>
                </c:pt>
                <c:pt idx="270">
                  <c:v>-1379920</c:v>
                </c:pt>
                <c:pt idx="271">
                  <c:v>-1379970</c:v>
                </c:pt>
                <c:pt idx="272">
                  <c:v>-1379970</c:v>
                </c:pt>
                <c:pt idx="273">
                  <c:v>-1380800</c:v>
                </c:pt>
                <c:pt idx="274">
                  <c:v>-1380940</c:v>
                </c:pt>
                <c:pt idx="275">
                  <c:v>-1380990</c:v>
                </c:pt>
                <c:pt idx="276">
                  <c:v>-1380840</c:v>
                </c:pt>
                <c:pt idx="277">
                  <c:v>-1380900</c:v>
                </c:pt>
                <c:pt idx="278">
                  <c:v>-1380950</c:v>
                </c:pt>
                <c:pt idx="279">
                  <c:v>-1381000</c:v>
                </c:pt>
                <c:pt idx="280">
                  <c:v>-1381580</c:v>
                </c:pt>
                <c:pt idx="281">
                  <c:v>-1381600</c:v>
                </c:pt>
                <c:pt idx="282">
                  <c:v>-1381650</c:v>
                </c:pt>
                <c:pt idx="283">
                  <c:v>-1381680</c:v>
                </c:pt>
                <c:pt idx="284">
                  <c:v>-1381840</c:v>
                </c:pt>
                <c:pt idx="285">
                  <c:v>-1381900</c:v>
                </c:pt>
                <c:pt idx="286">
                  <c:v>-1382030</c:v>
                </c:pt>
                <c:pt idx="287">
                  <c:v>-1382090</c:v>
                </c:pt>
                <c:pt idx="288">
                  <c:v>-1382230</c:v>
                </c:pt>
                <c:pt idx="289">
                  <c:v>-1382650</c:v>
                </c:pt>
                <c:pt idx="290">
                  <c:v>-1382690</c:v>
                </c:pt>
                <c:pt idx="291">
                  <c:v>-1382690</c:v>
                </c:pt>
                <c:pt idx="292">
                  <c:v>-1383280</c:v>
                </c:pt>
                <c:pt idx="293">
                  <c:v>-1383250</c:v>
                </c:pt>
                <c:pt idx="294">
                  <c:v>-1383230</c:v>
                </c:pt>
                <c:pt idx="295">
                  <c:v>-1383280</c:v>
                </c:pt>
                <c:pt idx="296">
                  <c:v>-1383390</c:v>
                </c:pt>
                <c:pt idx="297">
                  <c:v>-1384140</c:v>
                </c:pt>
                <c:pt idx="298">
                  <c:v>-1384290</c:v>
                </c:pt>
                <c:pt idx="299">
                  <c:v>-1384290</c:v>
                </c:pt>
                <c:pt idx="300">
                  <c:v>-1384350</c:v>
                </c:pt>
                <c:pt idx="301">
                  <c:v>-1384800</c:v>
                </c:pt>
                <c:pt idx="302">
                  <c:v>-1385110</c:v>
                </c:pt>
                <c:pt idx="303">
                  <c:v>-1385190</c:v>
                </c:pt>
                <c:pt idx="304">
                  <c:v>-1386200</c:v>
                </c:pt>
                <c:pt idx="305">
                  <c:v>-1386220</c:v>
                </c:pt>
                <c:pt idx="306">
                  <c:v>-1386460</c:v>
                </c:pt>
                <c:pt idx="307">
                  <c:v>-1386490</c:v>
                </c:pt>
                <c:pt idx="308">
                  <c:v>-1387460</c:v>
                </c:pt>
                <c:pt idx="309">
                  <c:v>-1387480</c:v>
                </c:pt>
                <c:pt idx="310">
                  <c:v>-1387700</c:v>
                </c:pt>
                <c:pt idx="311">
                  <c:v>-1387710</c:v>
                </c:pt>
                <c:pt idx="312">
                  <c:v>-1388000</c:v>
                </c:pt>
                <c:pt idx="313">
                  <c:v>-1389460</c:v>
                </c:pt>
                <c:pt idx="314">
                  <c:v>-1390140</c:v>
                </c:pt>
                <c:pt idx="315">
                  <c:v>-1390260</c:v>
                </c:pt>
                <c:pt idx="316">
                  <c:v>-1391570</c:v>
                </c:pt>
                <c:pt idx="317">
                  <c:v>-1391800</c:v>
                </c:pt>
                <c:pt idx="318">
                  <c:v>-1392270</c:v>
                </c:pt>
                <c:pt idx="319">
                  <c:v>-1392600</c:v>
                </c:pt>
                <c:pt idx="320">
                  <c:v>-1392990</c:v>
                </c:pt>
                <c:pt idx="321">
                  <c:v>-1394320</c:v>
                </c:pt>
                <c:pt idx="322">
                  <c:v>-1394670</c:v>
                </c:pt>
                <c:pt idx="323">
                  <c:v>-1395250</c:v>
                </c:pt>
                <c:pt idx="324">
                  <c:v>-1395880</c:v>
                </c:pt>
                <c:pt idx="325">
                  <c:v>-1397260</c:v>
                </c:pt>
                <c:pt idx="326">
                  <c:v>-1397810</c:v>
                </c:pt>
                <c:pt idx="327">
                  <c:v>-1398250</c:v>
                </c:pt>
                <c:pt idx="328">
                  <c:v>-1398840</c:v>
                </c:pt>
                <c:pt idx="329">
                  <c:v>-1400660</c:v>
                </c:pt>
                <c:pt idx="330">
                  <c:v>-1401640</c:v>
                </c:pt>
                <c:pt idx="331">
                  <c:v>-1401800</c:v>
                </c:pt>
                <c:pt idx="332">
                  <c:v>-1402800</c:v>
                </c:pt>
                <c:pt idx="333">
                  <c:v>-1404910</c:v>
                </c:pt>
                <c:pt idx="334">
                  <c:v>-1405950</c:v>
                </c:pt>
                <c:pt idx="335">
                  <c:v>-1406960</c:v>
                </c:pt>
                <c:pt idx="336">
                  <c:v>-1407600</c:v>
                </c:pt>
                <c:pt idx="337">
                  <c:v>-1410650</c:v>
                </c:pt>
                <c:pt idx="338">
                  <c:v>-1411730</c:v>
                </c:pt>
                <c:pt idx="339">
                  <c:v>-1411900</c:v>
                </c:pt>
                <c:pt idx="340">
                  <c:v>-1413050</c:v>
                </c:pt>
                <c:pt idx="341">
                  <c:v>-1416870</c:v>
                </c:pt>
                <c:pt idx="342">
                  <c:v>-1417710</c:v>
                </c:pt>
                <c:pt idx="343">
                  <c:v>-1419280</c:v>
                </c:pt>
                <c:pt idx="344">
                  <c:v>-1420710</c:v>
                </c:pt>
                <c:pt idx="345">
                  <c:v>-1424280</c:v>
                </c:pt>
                <c:pt idx="346">
                  <c:v>-1426370</c:v>
                </c:pt>
                <c:pt idx="347">
                  <c:v>-1426790</c:v>
                </c:pt>
                <c:pt idx="348">
                  <c:v>-1428960</c:v>
                </c:pt>
                <c:pt idx="349">
                  <c:v>-1432840</c:v>
                </c:pt>
                <c:pt idx="350">
                  <c:v>-1434640</c:v>
                </c:pt>
                <c:pt idx="351">
                  <c:v>-1436790</c:v>
                </c:pt>
                <c:pt idx="352">
                  <c:v>-1441920</c:v>
                </c:pt>
                <c:pt idx="353">
                  <c:v>-1444510</c:v>
                </c:pt>
                <c:pt idx="354">
                  <c:v>-1447910</c:v>
                </c:pt>
                <c:pt idx="355">
                  <c:v>-1453290</c:v>
                </c:pt>
                <c:pt idx="356">
                  <c:v>-1456150</c:v>
                </c:pt>
                <c:pt idx="357">
                  <c:v>-1460050</c:v>
                </c:pt>
                <c:pt idx="358">
                  <c:v>-1460360</c:v>
                </c:pt>
                <c:pt idx="359">
                  <c:v>-1467500</c:v>
                </c:pt>
                <c:pt idx="360">
                  <c:v>-1475110</c:v>
                </c:pt>
                <c:pt idx="361">
                  <c:v>-1475360</c:v>
                </c:pt>
                <c:pt idx="362">
                  <c:v>-1483480</c:v>
                </c:pt>
                <c:pt idx="363">
                  <c:v>-1483760</c:v>
                </c:pt>
                <c:pt idx="364">
                  <c:v>-1490460</c:v>
                </c:pt>
                <c:pt idx="365">
                  <c:v>-1500320</c:v>
                </c:pt>
                <c:pt idx="366">
                  <c:v>-1501920</c:v>
                </c:pt>
                <c:pt idx="367">
                  <c:v>-1510410</c:v>
                </c:pt>
                <c:pt idx="368">
                  <c:v>-1521470</c:v>
                </c:pt>
                <c:pt idx="369">
                  <c:v>-1523750</c:v>
                </c:pt>
                <c:pt idx="370">
                  <c:v>-1529340</c:v>
                </c:pt>
                <c:pt idx="371">
                  <c:v>-1533730</c:v>
                </c:pt>
                <c:pt idx="372">
                  <c:v>-1533920</c:v>
                </c:pt>
                <c:pt idx="373">
                  <c:v>-1549670</c:v>
                </c:pt>
                <c:pt idx="374">
                  <c:v>-1561070</c:v>
                </c:pt>
                <c:pt idx="375">
                  <c:v>-1561290</c:v>
                </c:pt>
                <c:pt idx="376">
                  <c:v>-1578360</c:v>
                </c:pt>
                <c:pt idx="377">
                  <c:v>-1588040</c:v>
                </c:pt>
                <c:pt idx="378">
                  <c:v>-1591990</c:v>
                </c:pt>
                <c:pt idx="379">
                  <c:v>-1599890</c:v>
                </c:pt>
                <c:pt idx="380">
                  <c:v>-1614370</c:v>
                </c:pt>
                <c:pt idx="381">
                  <c:v>-1622980</c:v>
                </c:pt>
                <c:pt idx="382">
                  <c:v>-1627060</c:v>
                </c:pt>
                <c:pt idx="383">
                  <c:v>-1635920</c:v>
                </c:pt>
                <c:pt idx="384">
                  <c:v>-1652200</c:v>
                </c:pt>
                <c:pt idx="385">
                  <c:v>-1658920</c:v>
                </c:pt>
                <c:pt idx="386">
                  <c:v>-1667370</c:v>
                </c:pt>
                <c:pt idx="387">
                  <c:v>-1686930</c:v>
                </c:pt>
                <c:pt idx="388">
                  <c:v>-1694680</c:v>
                </c:pt>
                <c:pt idx="389">
                  <c:v>-1700380</c:v>
                </c:pt>
                <c:pt idx="390">
                  <c:v>-1709310</c:v>
                </c:pt>
                <c:pt idx="391">
                  <c:v>-1728590</c:v>
                </c:pt>
                <c:pt idx="392">
                  <c:v>-1734540</c:v>
                </c:pt>
                <c:pt idx="393">
                  <c:v>-1741250</c:v>
                </c:pt>
                <c:pt idx="394">
                  <c:v>-1752970</c:v>
                </c:pt>
                <c:pt idx="395">
                  <c:v>-1758560</c:v>
                </c:pt>
                <c:pt idx="396">
                  <c:v>-1764150</c:v>
                </c:pt>
                <c:pt idx="397">
                  <c:v>-1794050</c:v>
                </c:pt>
                <c:pt idx="398">
                  <c:v>-1801640</c:v>
                </c:pt>
                <c:pt idx="399">
                  <c:v>-1807180</c:v>
                </c:pt>
                <c:pt idx="400">
                  <c:v>-1825370</c:v>
                </c:pt>
                <c:pt idx="401">
                  <c:v>-1826080</c:v>
                </c:pt>
                <c:pt idx="402">
                  <c:v>-1826730</c:v>
                </c:pt>
                <c:pt idx="403">
                  <c:v>-1837730</c:v>
                </c:pt>
                <c:pt idx="404">
                  <c:v>-1864360</c:v>
                </c:pt>
                <c:pt idx="405">
                  <c:v>-1864620</c:v>
                </c:pt>
                <c:pt idx="406">
                  <c:v>-1873140</c:v>
                </c:pt>
                <c:pt idx="407">
                  <c:v>-1873610</c:v>
                </c:pt>
                <c:pt idx="408">
                  <c:v>-1897680</c:v>
                </c:pt>
                <c:pt idx="409">
                  <c:v>-1906820</c:v>
                </c:pt>
                <c:pt idx="410">
                  <c:v>-1915220</c:v>
                </c:pt>
                <c:pt idx="411">
                  <c:v>-1917180</c:v>
                </c:pt>
                <c:pt idx="412">
                  <c:v>-1928980</c:v>
                </c:pt>
                <c:pt idx="413">
                  <c:v>-1930260</c:v>
                </c:pt>
                <c:pt idx="414">
                  <c:v>-1936290</c:v>
                </c:pt>
                <c:pt idx="415">
                  <c:v>-1938100</c:v>
                </c:pt>
                <c:pt idx="416">
                  <c:v>-1940510</c:v>
                </c:pt>
                <c:pt idx="417">
                  <c:v>-1943880</c:v>
                </c:pt>
                <c:pt idx="418">
                  <c:v>-1947150</c:v>
                </c:pt>
                <c:pt idx="419">
                  <c:v>-1946530</c:v>
                </c:pt>
                <c:pt idx="420">
                  <c:v>-1945960</c:v>
                </c:pt>
                <c:pt idx="421">
                  <c:v>-1944870</c:v>
                </c:pt>
                <c:pt idx="422">
                  <c:v>-1941210</c:v>
                </c:pt>
                <c:pt idx="423">
                  <c:v>-1939470</c:v>
                </c:pt>
                <c:pt idx="424">
                  <c:v>-1938400</c:v>
                </c:pt>
                <c:pt idx="425">
                  <c:v>-1928730</c:v>
                </c:pt>
                <c:pt idx="426">
                  <c:v>-1922990</c:v>
                </c:pt>
                <c:pt idx="427">
                  <c:v>-1909580</c:v>
                </c:pt>
                <c:pt idx="428">
                  <c:v>-1904900</c:v>
                </c:pt>
                <c:pt idx="429">
                  <c:v>-1890610</c:v>
                </c:pt>
                <c:pt idx="430">
                  <c:v>-1878650</c:v>
                </c:pt>
                <c:pt idx="431">
                  <c:v>-1852890</c:v>
                </c:pt>
                <c:pt idx="432">
                  <c:v>-1845240</c:v>
                </c:pt>
                <c:pt idx="433">
                  <c:v>-1840720</c:v>
                </c:pt>
                <c:pt idx="434">
                  <c:v>-1829710</c:v>
                </c:pt>
                <c:pt idx="435">
                  <c:v>-1815510</c:v>
                </c:pt>
                <c:pt idx="436">
                  <c:v>-1794240</c:v>
                </c:pt>
                <c:pt idx="437">
                  <c:v>-1767750</c:v>
                </c:pt>
                <c:pt idx="438">
                  <c:v>-1736790</c:v>
                </c:pt>
                <c:pt idx="439">
                  <c:v>-1705300</c:v>
                </c:pt>
                <c:pt idx="440">
                  <c:v>-1680110</c:v>
                </c:pt>
                <c:pt idx="441">
                  <c:v>-1650900</c:v>
                </c:pt>
                <c:pt idx="442">
                  <c:v>-1614740</c:v>
                </c:pt>
                <c:pt idx="443">
                  <c:v>-1580270</c:v>
                </c:pt>
                <c:pt idx="444">
                  <c:v>-1510200</c:v>
                </c:pt>
                <c:pt idx="445">
                  <c:v>-1465520</c:v>
                </c:pt>
                <c:pt idx="446">
                  <c:v>-1442410</c:v>
                </c:pt>
                <c:pt idx="447">
                  <c:v>-1392830</c:v>
                </c:pt>
                <c:pt idx="448">
                  <c:v>-1313050</c:v>
                </c:pt>
                <c:pt idx="449">
                  <c:v>-1288900</c:v>
                </c:pt>
                <c:pt idx="450">
                  <c:v>-1258430</c:v>
                </c:pt>
                <c:pt idx="451">
                  <c:v>-1219780</c:v>
                </c:pt>
                <c:pt idx="452">
                  <c:v>-1178640</c:v>
                </c:pt>
                <c:pt idx="453">
                  <c:v>-1148230</c:v>
                </c:pt>
                <c:pt idx="454">
                  <c:v>-1080030</c:v>
                </c:pt>
                <c:pt idx="455">
                  <c:v>-1041930</c:v>
                </c:pt>
                <c:pt idx="456">
                  <c:v>-960045</c:v>
                </c:pt>
                <c:pt idx="457">
                  <c:v>-922337</c:v>
                </c:pt>
                <c:pt idx="458">
                  <c:v>-849655</c:v>
                </c:pt>
                <c:pt idx="459">
                  <c:v>-820158</c:v>
                </c:pt>
                <c:pt idx="460">
                  <c:v>-775236</c:v>
                </c:pt>
                <c:pt idx="461">
                  <c:v>-764704</c:v>
                </c:pt>
                <c:pt idx="462">
                  <c:v>-705798</c:v>
                </c:pt>
                <c:pt idx="463">
                  <c:v>-691349</c:v>
                </c:pt>
                <c:pt idx="464">
                  <c:v>-631622</c:v>
                </c:pt>
                <c:pt idx="465">
                  <c:v>-614802</c:v>
                </c:pt>
                <c:pt idx="466">
                  <c:v>-499039</c:v>
                </c:pt>
                <c:pt idx="467">
                  <c:v>-483034</c:v>
                </c:pt>
                <c:pt idx="468">
                  <c:v>-424327</c:v>
                </c:pt>
                <c:pt idx="469">
                  <c:v>-412610</c:v>
                </c:pt>
                <c:pt idx="470">
                  <c:v>-353003</c:v>
                </c:pt>
                <c:pt idx="471">
                  <c:v>-323559</c:v>
                </c:pt>
                <c:pt idx="472">
                  <c:v>-275615</c:v>
                </c:pt>
                <c:pt idx="473">
                  <c:v>-238862</c:v>
                </c:pt>
                <c:pt idx="474">
                  <c:v>-236633</c:v>
                </c:pt>
                <c:pt idx="475">
                  <c:v>-226529</c:v>
                </c:pt>
                <c:pt idx="476">
                  <c:v>-159150</c:v>
                </c:pt>
                <c:pt idx="477">
                  <c:v>-97752</c:v>
                </c:pt>
                <c:pt idx="478">
                  <c:v>-89957.1</c:v>
                </c:pt>
                <c:pt idx="479">
                  <c:v>-75598.899999999994</c:v>
                </c:pt>
                <c:pt idx="480">
                  <c:v>-172292</c:v>
                </c:pt>
                <c:pt idx="481">
                  <c:v>-190976</c:v>
                </c:pt>
                <c:pt idx="482">
                  <c:v>-288150</c:v>
                </c:pt>
                <c:pt idx="483">
                  <c:v>-413509</c:v>
                </c:pt>
                <c:pt idx="484">
                  <c:v>-431460</c:v>
                </c:pt>
                <c:pt idx="485">
                  <c:v>-825275</c:v>
                </c:pt>
                <c:pt idx="486">
                  <c:v>-1156060</c:v>
                </c:pt>
                <c:pt idx="487">
                  <c:v>-1167780</c:v>
                </c:pt>
                <c:pt idx="488">
                  <c:v>-1249870</c:v>
                </c:pt>
                <c:pt idx="489">
                  <c:v>-1466020</c:v>
                </c:pt>
                <c:pt idx="490">
                  <c:v>-1532590</c:v>
                </c:pt>
                <c:pt idx="491">
                  <c:v>-1998770</c:v>
                </c:pt>
                <c:pt idx="492">
                  <c:v>-2068040</c:v>
                </c:pt>
                <c:pt idx="493">
                  <c:v>-2145150</c:v>
                </c:pt>
                <c:pt idx="494">
                  <c:v>-2222260</c:v>
                </c:pt>
                <c:pt idx="495">
                  <c:v>-2573390</c:v>
                </c:pt>
                <c:pt idx="496">
                  <c:v>-2998890</c:v>
                </c:pt>
                <c:pt idx="497">
                  <c:v>-3050550</c:v>
                </c:pt>
                <c:pt idx="498">
                  <c:v>-3025440</c:v>
                </c:pt>
                <c:pt idx="499">
                  <c:v>-2973690</c:v>
                </c:pt>
                <c:pt idx="500">
                  <c:v>-2165230</c:v>
                </c:pt>
                <c:pt idx="501">
                  <c:v>-1755860</c:v>
                </c:pt>
                <c:pt idx="502">
                  <c:v>-1684660</c:v>
                </c:pt>
                <c:pt idx="503">
                  <c:v>-985200</c:v>
                </c:pt>
                <c:pt idx="504">
                  <c:v>-933044</c:v>
                </c:pt>
                <c:pt idx="505">
                  <c:v>-605671</c:v>
                </c:pt>
                <c:pt idx="506">
                  <c:v>-580344</c:v>
                </c:pt>
                <c:pt idx="507">
                  <c:v>-353203</c:v>
                </c:pt>
                <c:pt idx="508">
                  <c:v>-282726</c:v>
                </c:pt>
                <c:pt idx="509">
                  <c:v>-273107</c:v>
                </c:pt>
                <c:pt idx="510">
                  <c:v>-192017</c:v>
                </c:pt>
                <c:pt idx="511">
                  <c:v>-190701</c:v>
                </c:pt>
                <c:pt idx="512">
                  <c:v>-190477</c:v>
                </c:pt>
                <c:pt idx="513">
                  <c:v>-154879</c:v>
                </c:pt>
                <c:pt idx="514">
                  <c:v>-149202</c:v>
                </c:pt>
                <c:pt idx="515">
                  <c:v>-145794</c:v>
                </c:pt>
                <c:pt idx="516">
                  <c:v>-84060.2</c:v>
                </c:pt>
                <c:pt idx="517">
                  <c:v>-71482.600000000006</c:v>
                </c:pt>
                <c:pt idx="518">
                  <c:v>-67889.399999999994</c:v>
                </c:pt>
                <c:pt idx="519">
                  <c:v>-61600</c:v>
                </c:pt>
                <c:pt idx="520">
                  <c:v>-37343.1</c:v>
                </c:pt>
                <c:pt idx="521">
                  <c:v>-27460.400000000001</c:v>
                </c:pt>
                <c:pt idx="522">
                  <c:v>-101.68899999999999</c:v>
                </c:pt>
                <c:pt idx="523">
                  <c:v>16058.2</c:v>
                </c:pt>
                <c:pt idx="524">
                  <c:v>45733.7</c:v>
                </c:pt>
                <c:pt idx="525">
                  <c:v>60570.8</c:v>
                </c:pt>
                <c:pt idx="526">
                  <c:v>68917.3</c:v>
                </c:pt>
                <c:pt idx="527">
                  <c:v>76335.100000000006</c:v>
                </c:pt>
                <c:pt idx="528">
                  <c:v>112734</c:v>
                </c:pt>
                <c:pt idx="529">
                  <c:v>148453</c:v>
                </c:pt>
                <c:pt idx="530">
                  <c:v>180143</c:v>
                </c:pt>
                <c:pt idx="531">
                  <c:v>189466</c:v>
                </c:pt>
                <c:pt idx="532">
                  <c:v>209972</c:v>
                </c:pt>
                <c:pt idx="533">
                  <c:v>237935</c:v>
                </c:pt>
                <c:pt idx="534">
                  <c:v>249121</c:v>
                </c:pt>
                <c:pt idx="535">
                  <c:v>351244</c:v>
                </c:pt>
                <c:pt idx="536">
                  <c:v>371168</c:v>
                </c:pt>
                <c:pt idx="537">
                  <c:v>377808</c:v>
                </c:pt>
                <c:pt idx="538">
                  <c:v>437864</c:v>
                </c:pt>
                <c:pt idx="539">
                  <c:v>486711</c:v>
                </c:pt>
                <c:pt idx="540">
                  <c:v>509253</c:v>
                </c:pt>
                <c:pt idx="541">
                  <c:v>632501</c:v>
                </c:pt>
                <c:pt idx="542">
                  <c:v>665101</c:v>
                </c:pt>
                <c:pt idx="543">
                  <c:v>1015210</c:v>
                </c:pt>
                <c:pt idx="544">
                  <c:v>1858670</c:v>
                </c:pt>
                <c:pt idx="545">
                  <c:v>1961860</c:v>
                </c:pt>
                <c:pt idx="546">
                  <c:v>2051200</c:v>
                </c:pt>
                <c:pt idx="547">
                  <c:v>2631850</c:v>
                </c:pt>
                <c:pt idx="548">
                  <c:v>3327880</c:v>
                </c:pt>
                <c:pt idx="549">
                  <c:v>3318760</c:v>
                </c:pt>
                <c:pt idx="550">
                  <c:v>3307140</c:v>
                </c:pt>
                <c:pt idx="551">
                  <c:v>3320450</c:v>
                </c:pt>
                <c:pt idx="552">
                  <c:v>3328090</c:v>
                </c:pt>
                <c:pt idx="553">
                  <c:v>3353560</c:v>
                </c:pt>
                <c:pt idx="554">
                  <c:v>2968490</c:v>
                </c:pt>
                <c:pt idx="555">
                  <c:v>2918180</c:v>
                </c:pt>
                <c:pt idx="556">
                  <c:v>2915040</c:v>
                </c:pt>
                <c:pt idx="557">
                  <c:v>2823850</c:v>
                </c:pt>
                <c:pt idx="558">
                  <c:v>2673600</c:v>
                </c:pt>
                <c:pt idx="559">
                  <c:v>2646720</c:v>
                </c:pt>
                <c:pt idx="560">
                  <c:v>2431010</c:v>
                </c:pt>
                <c:pt idx="561">
                  <c:v>2226910</c:v>
                </c:pt>
                <c:pt idx="562">
                  <c:v>2177490</c:v>
                </c:pt>
                <c:pt idx="563">
                  <c:v>1927890</c:v>
                </c:pt>
                <c:pt idx="564">
                  <c:v>1883660</c:v>
                </c:pt>
                <c:pt idx="565">
                  <c:v>1838480</c:v>
                </c:pt>
                <c:pt idx="566">
                  <c:v>1668590</c:v>
                </c:pt>
                <c:pt idx="567">
                  <c:v>1500840</c:v>
                </c:pt>
                <c:pt idx="568">
                  <c:v>1474060</c:v>
                </c:pt>
                <c:pt idx="569">
                  <c:v>1453970</c:v>
                </c:pt>
                <c:pt idx="570">
                  <c:v>1440570</c:v>
                </c:pt>
                <c:pt idx="571">
                  <c:v>1400400</c:v>
                </c:pt>
                <c:pt idx="572">
                  <c:v>1327080</c:v>
                </c:pt>
                <c:pt idx="573">
                  <c:v>1223480</c:v>
                </c:pt>
                <c:pt idx="574">
                  <c:v>1130010</c:v>
                </c:pt>
                <c:pt idx="575">
                  <c:v>1047110</c:v>
                </c:pt>
                <c:pt idx="576">
                  <c:v>908517</c:v>
                </c:pt>
                <c:pt idx="577">
                  <c:v>861147</c:v>
                </c:pt>
                <c:pt idx="578">
                  <c:v>808510</c:v>
                </c:pt>
                <c:pt idx="579">
                  <c:v>695367</c:v>
                </c:pt>
                <c:pt idx="580">
                  <c:v>695367</c:v>
                </c:pt>
                <c:pt idx="581">
                  <c:v>610730</c:v>
                </c:pt>
                <c:pt idx="582">
                  <c:v>572715</c:v>
                </c:pt>
                <c:pt idx="583">
                  <c:v>509598</c:v>
                </c:pt>
                <c:pt idx="584">
                  <c:v>483777</c:v>
                </c:pt>
                <c:pt idx="585">
                  <c:v>455546</c:v>
                </c:pt>
                <c:pt idx="586">
                  <c:v>341143</c:v>
                </c:pt>
                <c:pt idx="587">
                  <c:v>318798</c:v>
                </c:pt>
                <c:pt idx="588">
                  <c:v>276680</c:v>
                </c:pt>
                <c:pt idx="589">
                  <c:v>247868</c:v>
                </c:pt>
                <c:pt idx="590">
                  <c:v>181003</c:v>
                </c:pt>
                <c:pt idx="591">
                  <c:v>120249</c:v>
                </c:pt>
                <c:pt idx="592">
                  <c:v>59656.2</c:v>
                </c:pt>
                <c:pt idx="593">
                  <c:v>35871</c:v>
                </c:pt>
                <c:pt idx="594">
                  <c:v>-24227</c:v>
                </c:pt>
                <c:pt idx="595">
                  <c:v>-87704.3</c:v>
                </c:pt>
                <c:pt idx="596">
                  <c:v>-115113</c:v>
                </c:pt>
                <c:pt idx="597">
                  <c:v>-150954</c:v>
                </c:pt>
                <c:pt idx="598">
                  <c:v>-182584</c:v>
                </c:pt>
                <c:pt idx="599">
                  <c:v>-207784</c:v>
                </c:pt>
                <c:pt idx="600">
                  <c:v>-218251</c:v>
                </c:pt>
                <c:pt idx="601">
                  <c:v>-283318</c:v>
                </c:pt>
                <c:pt idx="602">
                  <c:v>-321225</c:v>
                </c:pt>
                <c:pt idx="603">
                  <c:v>-369537</c:v>
                </c:pt>
                <c:pt idx="604">
                  <c:v>-407558</c:v>
                </c:pt>
                <c:pt idx="605">
                  <c:v>-426699</c:v>
                </c:pt>
                <c:pt idx="606">
                  <c:v>-479286</c:v>
                </c:pt>
                <c:pt idx="607">
                  <c:v>-514970</c:v>
                </c:pt>
                <c:pt idx="608">
                  <c:v>-538045</c:v>
                </c:pt>
                <c:pt idx="609">
                  <c:v>-542240</c:v>
                </c:pt>
                <c:pt idx="610">
                  <c:v>-548533</c:v>
                </c:pt>
                <c:pt idx="611">
                  <c:v>-579998</c:v>
                </c:pt>
                <c:pt idx="612">
                  <c:v>-609368</c:v>
                </c:pt>
                <c:pt idx="613">
                  <c:v>-632440</c:v>
                </c:pt>
                <c:pt idx="614">
                  <c:v>-681900</c:v>
                </c:pt>
                <c:pt idx="615">
                  <c:v>-737514</c:v>
                </c:pt>
                <c:pt idx="616">
                  <c:v>-780110</c:v>
                </c:pt>
                <c:pt idx="617">
                  <c:v>-792812</c:v>
                </c:pt>
                <c:pt idx="618">
                  <c:v>-835066</c:v>
                </c:pt>
                <c:pt idx="619">
                  <c:v>-870483</c:v>
                </c:pt>
                <c:pt idx="620">
                  <c:v>-881553</c:v>
                </c:pt>
                <c:pt idx="621">
                  <c:v>-936893</c:v>
                </c:pt>
                <c:pt idx="622">
                  <c:v>-941320</c:v>
                </c:pt>
                <c:pt idx="623">
                  <c:v>-947960</c:v>
                </c:pt>
                <c:pt idx="624">
                  <c:v>-1010420</c:v>
                </c:pt>
                <c:pt idx="625">
                  <c:v>-1096610</c:v>
                </c:pt>
                <c:pt idx="626">
                  <c:v>-1096610</c:v>
                </c:pt>
                <c:pt idx="627">
                  <c:v>-1107950</c:v>
                </c:pt>
                <c:pt idx="628">
                  <c:v>-1128370</c:v>
                </c:pt>
                <c:pt idx="629">
                  <c:v>-1146510</c:v>
                </c:pt>
                <c:pt idx="630">
                  <c:v>-1153360</c:v>
                </c:pt>
                <c:pt idx="631">
                  <c:v>-1169340</c:v>
                </c:pt>
                <c:pt idx="632">
                  <c:v>-1224330</c:v>
                </c:pt>
                <c:pt idx="633">
                  <c:v>-1238250</c:v>
                </c:pt>
                <c:pt idx="634">
                  <c:v>-1269970</c:v>
                </c:pt>
                <c:pt idx="635">
                  <c:v>-1328760</c:v>
                </c:pt>
                <c:pt idx="636">
                  <c:v>-1331160</c:v>
                </c:pt>
                <c:pt idx="637">
                  <c:v>-1417430</c:v>
                </c:pt>
                <c:pt idx="638">
                  <c:v>-1424620</c:v>
                </c:pt>
                <c:pt idx="639">
                  <c:v>-1429410</c:v>
                </c:pt>
                <c:pt idx="640">
                  <c:v>-1482280</c:v>
                </c:pt>
                <c:pt idx="641">
                  <c:v>-1490020</c:v>
                </c:pt>
                <c:pt idx="642">
                  <c:v>-1502920</c:v>
                </c:pt>
                <c:pt idx="643">
                  <c:v>-1533900</c:v>
                </c:pt>
                <c:pt idx="644">
                  <c:v>-1551580</c:v>
                </c:pt>
                <c:pt idx="645">
                  <c:v>-1595090</c:v>
                </c:pt>
                <c:pt idx="646">
                  <c:v>-1600260</c:v>
                </c:pt>
                <c:pt idx="647">
                  <c:v>-1680540</c:v>
                </c:pt>
                <c:pt idx="648">
                  <c:v>-1683130</c:v>
                </c:pt>
                <c:pt idx="649">
                  <c:v>-1696070</c:v>
                </c:pt>
                <c:pt idx="650">
                  <c:v>-1706430</c:v>
                </c:pt>
                <c:pt idx="651">
                  <c:v>-1724560</c:v>
                </c:pt>
                <c:pt idx="652">
                  <c:v>-1803370</c:v>
                </c:pt>
                <c:pt idx="653">
                  <c:v>-1811190</c:v>
                </c:pt>
                <c:pt idx="654">
                  <c:v>-1856820</c:v>
                </c:pt>
                <c:pt idx="655">
                  <c:v>-1875270</c:v>
                </c:pt>
                <c:pt idx="656">
                  <c:v>-1891100</c:v>
                </c:pt>
                <c:pt idx="657">
                  <c:v>-1904280</c:v>
                </c:pt>
                <c:pt idx="658">
                  <c:v>-1920100</c:v>
                </c:pt>
                <c:pt idx="659">
                  <c:v>-1966880</c:v>
                </c:pt>
                <c:pt idx="660">
                  <c:v>-1997230</c:v>
                </c:pt>
                <c:pt idx="661">
                  <c:v>-2044120</c:v>
                </c:pt>
                <c:pt idx="662">
                  <c:v>-2060670</c:v>
                </c:pt>
                <c:pt idx="663">
                  <c:v>-2091020</c:v>
                </c:pt>
                <c:pt idx="664">
                  <c:v>-2138100</c:v>
                </c:pt>
                <c:pt idx="665">
                  <c:v>-2199670</c:v>
                </c:pt>
                <c:pt idx="666">
                  <c:v>-2202330</c:v>
                </c:pt>
                <c:pt idx="667">
                  <c:v>-2210310</c:v>
                </c:pt>
                <c:pt idx="668">
                  <c:v>-2222310</c:v>
                </c:pt>
                <c:pt idx="669">
                  <c:v>-2227120</c:v>
                </c:pt>
                <c:pt idx="670">
                  <c:v>-2260740</c:v>
                </c:pt>
                <c:pt idx="671">
                  <c:v>-2304810</c:v>
                </c:pt>
                <c:pt idx="672">
                  <c:v>-2308000</c:v>
                </c:pt>
                <c:pt idx="673">
                  <c:v>-2308000</c:v>
                </c:pt>
                <c:pt idx="674">
                  <c:v>-2424450</c:v>
                </c:pt>
                <c:pt idx="675">
                  <c:v>-2430530</c:v>
                </c:pt>
                <c:pt idx="676">
                  <c:v>-2434650</c:v>
                </c:pt>
                <c:pt idx="677">
                  <c:v>-2444930</c:v>
                </c:pt>
                <c:pt idx="678">
                  <c:v>-2502540</c:v>
                </c:pt>
                <c:pt idx="679">
                  <c:v>-2510770</c:v>
                </c:pt>
                <c:pt idx="680">
                  <c:v>-2547960</c:v>
                </c:pt>
                <c:pt idx="681">
                  <c:v>-2551290</c:v>
                </c:pt>
                <c:pt idx="682">
                  <c:v>-2556290</c:v>
                </c:pt>
                <c:pt idx="683">
                  <c:v>-2562960</c:v>
                </c:pt>
                <c:pt idx="684">
                  <c:v>-2584630</c:v>
                </c:pt>
                <c:pt idx="685">
                  <c:v>-2596300</c:v>
                </c:pt>
                <c:pt idx="686">
                  <c:v>-2601310</c:v>
                </c:pt>
                <c:pt idx="687">
                  <c:v>-2607970</c:v>
                </c:pt>
                <c:pt idx="688">
                  <c:v>-2624820</c:v>
                </c:pt>
                <c:pt idx="689">
                  <c:v>-2629250</c:v>
                </c:pt>
                <c:pt idx="690">
                  <c:v>-2630130</c:v>
                </c:pt>
                <c:pt idx="691">
                  <c:v>-2631020</c:v>
                </c:pt>
                <c:pt idx="692">
                  <c:v>-2635450</c:v>
                </c:pt>
                <c:pt idx="693">
                  <c:v>-2638110</c:v>
                </c:pt>
                <c:pt idx="694">
                  <c:v>-2637960</c:v>
                </c:pt>
                <c:pt idx="695">
                  <c:v>-2618100</c:v>
                </c:pt>
                <c:pt idx="696">
                  <c:v>-2608170</c:v>
                </c:pt>
                <c:pt idx="697">
                  <c:v>-2605680</c:v>
                </c:pt>
                <c:pt idx="698">
                  <c:v>-2595750</c:v>
                </c:pt>
                <c:pt idx="699">
                  <c:v>-2590790</c:v>
                </c:pt>
                <c:pt idx="700">
                  <c:v>-2593770</c:v>
                </c:pt>
                <c:pt idx="701">
                  <c:v>-2595990</c:v>
                </c:pt>
                <c:pt idx="702">
                  <c:v>-2601200</c:v>
                </c:pt>
                <c:pt idx="703">
                  <c:v>-2601940</c:v>
                </c:pt>
                <c:pt idx="704">
                  <c:v>-2605650</c:v>
                </c:pt>
                <c:pt idx="705">
                  <c:v>-2552880</c:v>
                </c:pt>
                <c:pt idx="706">
                  <c:v>-2552880</c:v>
                </c:pt>
                <c:pt idx="707">
                  <c:v>-2552880</c:v>
                </c:pt>
                <c:pt idx="708">
                  <c:v>-2537190</c:v>
                </c:pt>
                <c:pt idx="709">
                  <c:v>-2484080</c:v>
                </c:pt>
                <c:pt idx="710">
                  <c:v>-2441610</c:v>
                </c:pt>
                <c:pt idx="711">
                  <c:v>-2393830</c:v>
                </c:pt>
                <c:pt idx="712">
                  <c:v>-2377910</c:v>
                </c:pt>
                <c:pt idx="713">
                  <c:v>-2351360</c:v>
                </c:pt>
                <c:pt idx="714">
                  <c:v>-2319500</c:v>
                </c:pt>
                <c:pt idx="715">
                  <c:v>-2314190</c:v>
                </c:pt>
                <c:pt idx="716">
                  <c:v>-2308870</c:v>
                </c:pt>
                <c:pt idx="717">
                  <c:v>-2308870</c:v>
                </c:pt>
                <c:pt idx="718">
                  <c:v>-2226420</c:v>
                </c:pt>
                <c:pt idx="719">
                  <c:v>-2176120</c:v>
                </c:pt>
                <c:pt idx="720">
                  <c:v>-2168530</c:v>
                </c:pt>
                <c:pt idx="721">
                  <c:v>-2153360</c:v>
                </c:pt>
                <c:pt idx="722">
                  <c:v>-2153360</c:v>
                </c:pt>
                <c:pt idx="723">
                  <c:v>-2077530</c:v>
                </c:pt>
                <c:pt idx="724">
                  <c:v>-2062360</c:v>
                </c:pt>
                <c:pt idx="725">
                  <c:v>-2016860</c:v>
                </c:pt>
                <c:pt idx="726">
                  <c:v>-1925840</c:v>
                </c:pt>
                <c:pt idx="727">
                  <c:v>-1910680</c:v>
                </c:pt>
                <c:pt idx="728">
                  <c:v>-1872750</c:v>
                </c:pt>
                <c:pt idx="729">
                  <c:v>-1761790</c:v>
                </c:pt>
                <c:pt idx="730">
                  <c:v>-1658710</c:v>
                </c:pt>
                <c:pt idx="731">
                  <c:v>-1591810</c:v>
                </c:pt>
                <c:pt idx="732">
                  <c:v>-1533250</c:v>
                </c:pt>
                <c:pt idx="733">
                  <c:v>-1508150</c:v>
                </c:pt>
                <c:pt idx="734">
                  <c:v>-1449590</c:v>
                </c:pt>
                <c:pt idx="735">
                  <c:v>-1349720</c:v>
                </c:pt>
                <c:pt idx="736">
                  <c:v>-1325060</c:v>
                </c:pt>
                <c:pt idx="737">
                  <c:v>-1284000</c:v>
                </c:pt>
                <c:pt idx="738">
                  <c:v>-1275780</c:v>
                </c:pt>
                <c:pt idx="739">
                  <c:v>-1242920</c:v>
                </c:pt>
                <c:pt idx="740">
                  <c:v>-1177210</c:v>
                </c:pt>
                <c:pt idx="741">
                  <c:v>-1158200</c:v>
                </c:pt>
                <c:pt idx="742">
                  <c:v>-1118250</c:v>
                </c:pt>
                <c:pt idx="743">
                  <c:v>-1028340</c:v>
                </c:pt>
                <c:pt idx="744">
                  <c:v>-930749</c:v>
                </c:pt>
                <c:pt idx="745">
                  <c:v>-909014</c:v>
                </c:pt>
                <c:pt idx="746">
                  <c:v>-898146</c:v>
                </c:pt>
                <c:pt idx="747">
                  <c:v>-865527</c:v>
                </c:pt>
                <c:pt idx="748">
                  <c:v>-854660</c:v>
                </c:pt>
                <c:pt idx="749">
                  <c:v>-807752</c:v>
                </c:pt>
                <c:pt idx="750">
                  <c:v>-777240</c:v>
                </c:pt>
                <c:pt idx="751">
                  <c:v>-772874</c:v>
                </c:pt>
                <c:pt idx="752">
                  <c:v>-764154</c:v>
                </c:pt>
                <c:pt idx="753">
                  <c:v>-729276</c:v>
                </c:pt>
                <c:pt idx="754">
                  <c:v>-707471</c:v>
                </c:pt>
                <c:pt idx="755">
                  <c:v>-676947</c:v>
                </c:pt>
                <c:pt idx="756">
                  <c:v>-642069</c:v>
                </c:pt>
                <c:pt idx="757">
                  <c:v>-633349</c:v>
                </c:pt>
                <c:pt idx="758">
                  <c:v>-633349</c:v>
                </c:pt>
                <c:pt idx="759">
                  <c:v>-588895</c:v>
                </c:pt>
                <c:pt idx="760">
                  <c:v>-547974</c:v>
                </c:pt>
                <c:pt idx="761">
                  <c:v>-515496</c:v>
                </c:pt>
                <c:pt idx="762">
                  <c:v>-510098</c:v>
                </c:pt>
                <c:pt idx="763">
                  <c:v>-504700</c:v>
                </c:pt>
                <c:pt idx="764">
                  <c:v>-480404</c:v>
                </c:pt>
                <c:pt idx="765">
                  <c:v>-477709</c:v>
                </c:pt>
                <c:pt idx="766">
                  <c:v>-450271</c:v>
                </c:pt>
                <c:pt idx="767">
                  <c:v>-433551</c:v>
                </c:pt>
                <c:pt idx="768">
                  <c:v>-383383</c:v>
                </c:pt>
                <c:pt idx="769">
                  <c:v>-383383</c:v>
                </c:pt>
                <c:pt idx="770">
                  <c:v>-377810</c:v>
                </c:pt>
                <c:pt idx="771">
                  <c:v>-375027</c:v>
                </c:pt>
                <c:pt idx="772">
                  <c:v>-347761</c:v>
                </c:pt>
                <c:pt idx="773">
                  <c:v>-341824</c:v>
                </c:pt>
                <c:pt idx="774">
                  <c:v>-322019</c:v>
                </c:pt>
                <c:pt idx="775">
                  <c:v>-309810</c:v>
                </c:pt>
                <c:pt idx="776">
                  <c:v>-304280</c:v>
                </c:pt>
                <c:pt idx="777">
                  <c:v>-294887</c:v>
                </c:pt>
                <c:pt idx="778">
                  <c:v>-291482</c:v>
                </c:pt>
                <c:pt idx="779">
                  <c:v>-290423</c:v>
                </c:pt>
                <c:pt idx="780">
                  <c:v>-284078</c:v>
                </c:pt>
                <c:pt idx="781">
                  <c:v>-271382</c:v>
                </c:pt>
                <c:pt idx="782">
                  <c:v>-268470</c:v>
                </c:pt>
                <c:pt idx="783">
                  <c:v>-267016</c:v>
                </c:pt>
                <c:pt idx="784">
                  <c:v>-249539</c:v>
                </c:pt>
                <c:pt idx="785">
                  <c:v>-249539</c:v>
                </c:pt>
                <c:pt idx="786">
                  <c:v>-249539</c:v>
                </c:pt>
                <c:pt idx="787">
                  <c:v>-249539</c:v>
                </c:pt>
                <c:pt idx="788">
                  <c:v>-246626</c:v>
                </c:pt>
                <c:pt idx="789">
                  <c:v>-224509</c:v>
                </c:pt>
                <c:pt idx="790">
                  <c:v>-218483</c:v>
                </c:pt>
                <c:pt idx="791">
                  <c:v>-194372</c:v>
                </c:pt>
                <c:pt idx="792">
                  <c:v>-180265</c:v>
                </c:pt>
                <c:pt idx="793">
                  <c:v>-176292</c:v>
                </c:pt>
                <c:pt idx="794">
                  <c:v>-166387</c:v>
                </c:pt>
                <c:pt idx="795">
                  <c:v>-159276</c:v>
                </c:pt>
                <c:pt idx="796">
                  <c:v>-154302</c:v>
                </c:pt>
                <c:pt idx="797">
                  <c:v>-150035</c:v>
                </c:pt>
                <c:pt idx="798">
                  <c:v>-149325</c:v>
                </c:pt>
                <c:pt idx="799">
                  <c:v>-137241</c:v>
                </c:pt>
                <c:pt idx="800">
                  <c:v>-124875</c:v>
                </c:pt>
                <c:pt idx="801">
                  <c:v>-118444</c:v>
                </c:pt>
                <c:pt idx="802">
                  <c:v>-117158</c:v>
                </c:pt>
                <c:pt idx="803">
                  <c:v>-117158</c:v>
                </c:pt>
                <c:pt idx="804">
                  <c:v>-115014</c:v>
                </c:pt>
                <c:pt idx="805">
                  <c:v>-114157</c:v>
                </c:pt>
                <c:pt idx="806">
                  <c:v>-103011</c:v>
                </c:pt>
                <c:pt idx="807">
                  <c:v>-98174.399999999994</c:v>
                </c:pt>
                <c:pt idx="808">
                  <c:v>-95490.1</c:v>
                </c:pt>
                <c:pt idx="809">
                  <c:v>-90118.2</c:v>
                </c:pt>
                <c:pt idx="810">
                  <c:v>-88507.9</c:v>
                </c:pt>
                <c:pt idx="811">
                  <c:v>-79859</c:v>
                </c:pt>
                <c:pt idx="812">
                  <c:v>-77264.3</c:v>
                </c:pt>
                <c:pt idx="813">
                  <c:v>-70145.8</c:v>
                </c:pt>
                <c:pt idx="814">
                  <c:v>-67133.600000000006</c:v>
                </c:pt>
                <c:pt idx="815">
                  <c:v>-65932</c:v>
                </c:pt>
                <c:pt idx="816">
                  <c:v>-63528.2</c:v>
                </c:pt>
                <c:pt idx="817">
                  <c:v>-60506.2</c:v>
                </c:pt>
                <c:pt idx="818">
                  <c:v>-60137.2</c:v>
                </c:pt>
                <c:pt idx="819">
                  <c:v>-59152.6</c:v>
                </c:pt>
                <c:pt idx="820">
                  <c:v>-58413.8</c:v>
                </c:pt>
                <c:pt idx="821">
                  <c:v>-57581.3</c:v>
                </c:pt>
                <c:pt idx="822">
                  <c:v>-56257.1</c:v>
                </c:pt>
                <c:pt idx="823">
                  <c:v>-54049.4</c:v>
                </c:pt>
                <c:pt idx="824">
                  <c:v>-53166.6</c:v>
                </c:pt>
                <c:pt idx="825">
                  <c:v>-49159.1</c:v>
                </c:pt>
                <c:pt idx="826">
                  <c:v>-48024.3</c:v>
                </c:pt>
                <c:pt idx="827">
                  <c:v>-43214.6</c:v>
                </c:pt>
                <c:pt idx="828">
                  <c:v>-42938.2</c:v>
                </c:pt>
                <c:pt idx="829">
                  <c:v>-42846.2</c:v>
                </c:pt>
                <c:pt idx="830">
                  <c:v>-40266.9</c:v>
                </c:pt>
                <c:pt idx="831">
                  <c:v>-40082.699999999997</c:v>
                </c:pt>
                <c:pt idx="832">
                  <c:v>-39990.400000000001</c:v>
                </c:pt>
                <c:pt idx="833">
                  <c:v>-39034.800000000003</c:v>
                </c:pt>
                <c:pt idx="834">
                  <c:v>-38624.800000000003</c:v>
                </c:pt>
                <c:pt idx="835">
                  <c:v>-38624.800000000003</c:v>
                </c:pt>
                <c:pt idx="836">
                  <c:v>-34595</c:v>
                </c:pt>
                <c:pt idx="837">
                  <c:v>-33441.300000000003</c:v>
                </c:pt>
                <c:pt idx="838">
                  <c:v>-33367</c:v>
                </c:pt>
                <c:pt idx="839">
                  <c:v>-33068.9</c:v>
                </c:pt>
                <c:pt idx="840">
                  <c:v>-31877.4</c:v>
                </c:pt>
                <c:pt idx="841">
                  <c:v>-31504.9</c:v>
                </c:pt>
                <c:pt idx="842">
                  <c:v>-30611.1</c:v>
                </c:pt>
                <c:pt idx="843">
                  <c:v>-30181.200000000001</c:v>
                </c:pt>
                <c:pt idx="844">
                  <c:v>-29995.1</c:v>
                </c:pt>
                <c:pt idx="845">
                  <c:v>-28717.8</c:v>
                </c:pt>
                <c:pt idx="846">
                  <c:v>-28717.8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970-4F45-A2D5-F3464ACDBE3E}"/>
            </c:ext>
          </c:extLst>
        </c:ser>
        <c:ser>
          <c:idx val="4"/>
          <c:order val="5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shields'!$BJ$3:$BJ$849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-254381</c:v>
                </c:pt>
                <c:pt idx="19">
                  <c:v>-254874</c:v>
                </c:pt>
                <c:pt idx="20">
                  <c:v>-260341</c:v>
                </c:pt>
                <c:pt idx="21">
                  <c:v>-262109</c:v>
                </c:pt>
                <c:pt idx="22">
                  <c:v>-262418</c:v>
                </c:pt>
                <c:pt idx="23">
                  <c:v>-276153</c:v>
                </c:pt>
                <c:pt idx="24">
                  <c:v>-277175</c:v>
                </c:pt>
                <c:pt idx="25">
                  <c:v>-280642</c:v>
                </c:pt>
                <c:pt idx="26">
                  <c:v>-298642</c:v>
                </c:pt>
                <c:pt idx="27">
                  <c:v>-303578</c:v>
                </c:pt>
                <c:pt idx="28">
                  <c:v>-309462</c:v>
                </c:pt>
                <c:pt idx="29">
                  <c:v>-314158</c:v>
                </c:pt>
                <c:pt idx="30">
                  <c:v>-339263</c:v>
                </c:pt>
                <c:pt idx="31">
                  <c:v>-351011</c:v>
                </c:pt>
                <c:pt idx="32">
                  <c:v>-354082</c:v>
                </c:pt>
                <c:pt idx="33">
                  <c:v>-360916</c:v>
                </c:pt>
                <c:pt idx="34">
                  <c:v>-414513</c:v>
                </c:pt>
                <c:pt idx="35">
                  <c:v>-418642</c:v>
                </c:pt>
                <c:pt idx="36">
                  <c:v>-428388</c:v>
                </c:pt>
                <c:pt idx="37">
                  <c:v>-494243</c:v>
                </c:pt>
                <c:pt idx="38">
                  <c:v>-497318</c:v>
                </c:pt>
                <c:pt idx="39">
                  <c:v>-511742</c:v>
                </c:pt>
                <c:pt idx="40">
                  <c:v>-513042</c:v>
                </c:pt>
                <c:pt idx="41">
                  <c:v>-513397</c:v>
                </c:pt>
                <c:pt idx="42">
                  <c:v>-586000</c:v>
                </c:pt>
                <c:pt idx="43">
                  <c:v>-586188</c:v>
                </c:pt>
                <c:pt idx="44">
                  <c:v>-608978</c:v>
                </c:pt>
                <c:pt idx="45">
                  <c:v>-609228</c:v>
                </c:pt>
                <c:pt idx="46">
                  <c:v>-687690</c:v>
                </c:pt>
                <c:pt idx="47">
                  <c:v>-688270</c:v>
                </c:pt>
                <c:pt idx="48">
                  <c:v>-702307</c:v>
                </c:pt>
                <c:pt idx="49">
                  <c:v>-712748</c:v>
                </c:pt>
                <c:pt idx="50">
                  <c:v>-714719</c:v>
                </c:pt>
                <c:pt idx="51">
                  <c:v>-786724</c:v>
                </c:pt>
                <c:pt idx="52">
                  <c:v>-787096</c:v>
                </c:pt>
                <c:pt idx="53">
                  <c:v>-804407</c:v>
                </c:pt>
                <c:pt idx="54">
                  <c:v>-804779</c:v>
                </c:pt>
                <c:pt idx="55">
                  <c:v>-864555</c:v>
                </c:pt>
                <c:pt idx="56">
                  <c:v>-864856</c:v>
                </c:pt>
                <c:pt idx="57">
                  <c:v>-871202</c:v>
                </c:pt>
                <c:pt idx="58">
                  <c:v>-871399</c:v>
                </c:pt>
                <c:pt idx="59">
                  <c:v>-877618</c:v>
                </c:pt>
                <c:pt idx="60">
                  <c:v>-898311</c:v>
                </c:pt>
                <c:pt idx="61">
                  <c:v>-926156</c:v>
                </c:pt>
                <c:pt idx="62">
                  <c:v>-928061</c:v>
                </c:pt>
                <c:pt idx="63">
                  <c:v>-930353</c:v>
                </c:pt>
                <c:pt idx="64">
                  <c:v>-963090</c:v>
                </c:pt>
                <c:pt idx="65">
                  <c:v>-963124</c:v>
                </c:pt>
                <c:pt idx="66">
                  <c:v>-963146</c:v>
                </c:pt>
                <c:pt idx="67">
                  <c:v>-964025</c:v>
                </c:pt>
                <c:pt idx="68">
                  <c:v>-975182</c:v>
                </c:pt>
                <c:pt idx="69">
                  <c:v>-975367</c:v>
                </c:pt>
                <c:pt idx="70">
                  <c:v>-975723</c:v>
                </c:pt>
                <c:pt idx="71">
                  <c:v>-975772</c:v>
                </c:pt>
                <c:pt idx="72">
                  <c:v>-961642</c:v>
                </c:pt>
                <c:pt idx="73">
                  <c:v>-961104</c:v>
                </c:pt>
                <c:pt idx="74">
                  <c:v>-959894</c:v>
                </c:pt>
                <c:pt idx="75">
                  <c:v>-960151</c:v>
                </c:pt>
                <c:pt idx="76">
                  <c:v>-960855</c:v>
                </c:pt>
                <c:pt idx="77">
                  <c:v>-985297</c:v>
                </c:pt>
                <c:pt idx="78">
                  <c:v>-987814</c:v>
                </c:pt>
                <c:pt idx="79">
                  <c:v>-988210</c:v>
                </c:pt>
                <c:pt idx="80">
                  <c:v>-994196</c:v>
                </c:pt>
                <c:pt idx="81">
                  <c:v>-994862</c:v>
                </c:pt>
                <c:pt idx="82">
                  <c:v>-994797</c:v>
                </c:pt>
                <c:pt idx="83">
                  <c:v>-994758</c:v>
                </c:pt>
                <c:pt idx="84">
                  <c:v>-994683</c:v>
                </c:pt>
                <c:pt idx="85">
                  <c:v>-995642</c:v>
                </c:pt>
                <c:pt idx="86">
                  <c:v>-995481</c:v>
                </c:pt>
                <c:pt idx="87">
                  <c:v>-995113</c:v>
                </c:pt>
                <c:pt idx="88">
                  <c:v>-994140</c:v>
                </c:pt>
                <c:pt idx="89">
                  <c:v>-993980</c:v>
                </c:pt>
                <c:pt idx="90">
                  <c:v>-993744</c:v>
                </c:pt>
                <c:pt idx="91">
                  <c:v>-992225</c:v>
                </c:pt>
                <c:pt idx="92">
                  <c:v>-992101</c:v>
                </c:pt>
                <c:pt idx="93">
                  <c:v>-991887</c:v>
                </c:pt>
                <c:pt idx="94">
                  <c:v>-991413</c:v>
                </c:pt>
                <c:pt idx="95">
                  <c:v>-991395</c:v>
                </c:pt>
                <c:pt idx="96">
                  <c:v>-991370</c:v>
                </c:pt>
                <c:pt idx="97">
                  <c:v>-991388</c:v>
                </c:pt>
                <c:pt idx="98">
                  <c:v>-992565</c:v>
                </c:pt>
                <c:pt idx="99">
                  <c:v>-992843</c:v>
                </c:pt>
                <c:pt idx="100">
                  <c:v>-992914</c:v>
                </c:pt>
                <c:pt idx="101">
                  <c:v>-996305</c:v>
                </c:pt>
                <c:pt idx="102">
                  <c:v>-996394</c:v>
                </c:pt>
                <c:pt idx="103">
                  <c:v>-996701</c:v>
                </c:pt>
                <c:pt idx="104">
                  <c:v>-996904</c:v>
                </c:pt>
                <c:pt idx="105">
                  <c:v>-996904</c:v>
                </c:pt>
                <c:pt idx="106">
                  <c:v>-1002660</c:v>
                </c:pt>
                <c:pt idx="107">
                  <c:v>-1002750</c:v>
                </c:pt>
                <c:pt idx="108">
                  <c:v>-1003540</c:v>
                </c:pt>
                <c:pt idx="109">
                  <c:v>-1003620</c:v>
                </c:pt>
                <c:pt idx="110">
                  <c:v>-1011940</c:v>
                </c:pt>
                <c:pt idx="111">
                  <c:v>-1012050</c:v>
                </c:pt>
                <c:pt idx="112">
                  <c:v>-1012730</c:v>
                </c:pt>
                <c:pt idx="113">
                  <c:v>-1012950</c:v>
                </c:pt>
                <c:pt idx="114">
                  <c:v>-1023980</c:v>
                </c:pt>
                <c:pt idx="115">
                  <c:v>-1024240</c:v>
                </c:pt>
                <c:pt idx="116">
                  <c:v>-1024910</c:v>
                </c:pt>
                <c:pt idx="117">
                  <c:v>-1038330</c:v>
                </c:pt>
                <c:pt idx="118">
                  <c:v>-1038490</c:v>
                </c:pt>
                <c:pt idx="119">
                  <c:v>-1038950</c:v>
                </c:pt>
                <c:pt idx="120">
                  <c:v>-1039260</c:v>
                </c:pt>
                <c:pt idx="121">
                  <c:v>-1054850</c:v>
                </c:pt>
                <c:pt idx="122">
                  <c:v>-1055190</c:v>
                </c:pt>
                <c:pt idx="123">
                  <c:v>-1055880</c:v>
                </c:pt>
                <c:pt idx="124">
                  <c:v>-1073230</c:v>
                </c:pt>
                <c:pt idx="125">
                  <c:v>-1073430</c:v>
                </c:pt>
                <c:pt idx="126">
                  <c:v>-1073800</c:v>
                </c:pt>
                <c:pt idx="127">
                  <c:v>-1074180</c:v>
                </c:pt>
                <c:pt idx="128">
                  <c:v>-1092860</c:v>
                </c:pt>
                <c:pt idx="129">
                  <c:v>-1093260</c:v>
                </c:pt>
                <c:pt idx="130">
                  <c:v>-1093260</c:v>
                </c:pt>
                <c:pt idx="131">
                  <c:v>-1093660</c:v>
                </c:pt>
                <c:pt idx="132">
                  <c:v>-1113590</c:v>
                </c:pt>
                <c:pt idx="133">
                  <c:v>-1113810</c:v>
                </c:pt>
                <c:pt idx="134">
                  <c:v>-1114220</c:v>
                </c:pt>
                <c:pt idx="135">
                  <c:v>-1114430</c:v>
                </c:pt>
                <c:pt idx="136">
                  <c:v>-1134870</c:v>
                </c:pt>
                <c:pt idx="137">
                  <c:v>-1135280</c:v>
                </c:pt>
                <c:pt idx="138">
                  <c:v>-1135470</c:v>
                </c:pt>
                <c:pt idx="139">
                  <c:v>-1156380</c:v>
                </c:pt>
                <c:pt idx="140">
                  <c:v>-1156400</c:v>
                </c:pt>
                <c:pt idx="141">
                  <c:v>-1156590</c:v>
                </c:pt>
                <c:pt idx="142">
                  <c:v>-1156590</c:v>
                </c:pt>
                <c:pt idx="143">
                  <c:v>-1169860</c:v>
                </c:pt>
                <c:pt idx="144">
                  <c:v>-1177830</c:v>
                </c:pt>
                <c:pt idx="145">
                  <c:v>-1177830</c:v>
                </c:pt>
                <c:pt idx="146">
                  <c:v>-1177830</c:v>
                </c:pt>
                <c:pt idx="147">
                  <c:v>-1148560</c:v>
                </c:pt>
                <c:pt idx="148">
                  <c:v>-1148560</c:v>
                </c:pt>
                <c:pt idx="149">
                  <c:v>-1148750</c:v>
                </c:pt>
                <c:pt idx="150">
                  <c:v>-1148800</c:v>
                </c:pt>
                <c:pt idx="151">
                  <c:v>-1166720</c:v>
                </c:pt>
                <c:pt idx="152">
                  <c:v>-1166900</c:v>
                </c:pt>
                <c:pt idx="153">
                  <c:v>-1167230</c:v>
                </c:pt>
                <c:pt idx="154">
                  <c:v>-1184330</c:v>
                </c:pt>
                <c:pt idx="155">
                  <c:v>-1184480</c:v>
                </c:pt>
                <c:pt idx="156">
                  <c:v>-1184750</c:v>
                </c:pt>
                <c:pt idx="157">
                  <c:v>-1184900</c:v>
                </c:pt>
                <c:pt idx="158">
                  <c:v>-1200760</c:v>
                </c:pt>
                <c:pt idx="159">
                  <c:v>-1201110</c:v>
                </c:pt>
                <c:pt idx="160">
                  <c:v>-1201240</c:v>
                </c:pt>
                <c:pt idx="161">
                  <c:v>-1201600</c:v>
                </c:pt>
                <c:pt idx="162">
                  <c:v>-1216550</c:v>
                </c:pt>
                <c:pt idx="163">
                  <c:v>-1216830</c:v>
                </c:pt>
                <c:pt idx="164">
                  <c:v>-1216990</c:v>
                </c:pt>
                <c:pt idx="165">
                  <c:v>-1217430</c:v>
                </c:pt>
                <c:pt idx="166">
                  <c:v>-1217470</c:v>
                </c:pt>
                <c:pt idx="167">
                  <c:v>-1217920</c:v>
                </c:pt>
                <c:pt idx="168">
                  <c:v>-1232100</c:v>
                </c:pt>
                <c:pt idx="169">
                  <c:v>-1232630</c:v>
                </c:pt>
                <c:pt idx="170">
                  <c:v>-1233110</c:v>
                </c:pt>
                <c:pt idx="171">
                  <c:v>-1245820</c:v>
                </c:pt>
                <c:pt idx="172">
                  <c:v>-1246170</c:v>
                </c:pt>
                <c:pt idx="173">
                  <c:v>-1246460</c:v>
                </c:pt>
                <c:pt idx="174">
                  <c:v>-1258540</c:v>
                </c:pt>
                <c:pt idx="175">
                  <c:v>-1259000</c:v>
                </c:pt>
                <c:pt idx="176">
                  <c:v>-1259250</c:v>
                </c:pt>
                <c:pt idx="177">
                  <c:v>-1259760</c:v>
                </c:pt>
                <c:pt idx="178">
                  <c:v>-1270670</c:v>
                </c:pt>
                <c:pt idx="179">
                  <c:v>-1271210</c:v>
                </c:pt>
                <c:pt idx="180">
                  <c:v>-1271620</c:v>
                </c:pt>
                <c:pt idx="181">
                  <c:v>-1271960</c:v>
                </c:pt>
                <c:pt idx="182">
                  <c:v>-1272230</c:v>
                </c:pt>
                <c:pt idx="183">
                  <c:v>-1272400</c:v>
                </c:pt>
                <c:pt idx="184">
                  <c:v>-1282020</c:v>
                </c:pt>
                <c:pt idx="185">
                  <c:v>-1282230</c:v>
                </c:pt>
                <c:pt idx="186">
                  <c:v>-1283030</c:v>
                </c:pt>
                <c:pt idx="187">
                  <c:v>-1283240</c:v>
                </c:pt>
                <c:pt idx="188">
                  <c:v>-1292520</c:v>
                </c:pt>
                <c:pt idx="189">
                  <c:v>-1292840</c:v>
                </c:pt>
                <c:pt idx="190">
                  <c:v>-1293180</c:v>
                </c:pt>
                <c:pt idx="191">
                  <c:v>-1293550</c:v>
                </c:pt>
                <c:pt idx="192">
                  <c:v>-1301040</c:v>
                </c:pt>
                <c:pt idx="193">
                  <c:v>-1301470</c:v>
                </c:pt>
                <c:pt idx="194">
                  <c:v>-1302240</c:v>
                </c:pt>
                <c:pt idx="195">
                  <c:v>-1309190</c:v>
                </c:pt>
                <c:pt idx="196">
                  <c:v>-1309790</c:v>
                </c:pt>
                <c:pt idx="197">
                  <c:v>-1309790</c:v>
                </c:pt>
                <c:pt idx="198">
                  <c:v>-1310220</c:v>
                </c:pt>
                <c:pt idx="199">
                  <c:v>-1310430</c:v>
                </c:pt>
                <c:pt idx="200">
                  <c:v>-1316300</c:v>
                </c:pt>
                <c:pt idx="201">
                  <c:v>-1316480</c:v>
                </c:pt>
                <c:pt idx="202">
                  <c:v>-1317430</c:v>
                </c:pt>
                <c:pt idx="203">
                  <c:v>-1322950</c:v>
                </c:pt>
                <c:pt idx="204">
                  <c:v>-1323210</c:v>
                </c:pt>
                <c:pt idx="205">
                  <c:v>-1323450</c:v>
                </c:pt>
                <c:pt idx="206">
                  <c:v>-1323800</c:v>
                </c:pt>
                <c:pt idx="207">
                  <c:v>-1324060</c:v>
                </c:pt>
                <c:pt idx="208">
                  <c:v>-1328680</c:v>
                </c:pt>
                <c:pt idx="209">
                  <c:v>-1329320</c:v>
                </c:pt>
                <c:pt idx="210">
                  <c:v>-1329450</c:v>
                </c:pt>
                <c:pt idx="211">
                  <c:v>-1333600</c:v>
                </c:pt>
                <c:pt idx="212">
                  <c:v>-1333750</c:v>
                </c:pt>
                <c:pt idx="213">
                  <c:v>-1334090</c:v>
                </c:pt>
                <c:pt idx="214">
                  <c:v>-1334360</c:v>
                </c:pt>
                <c:pt idx="215">
                  <c:v>-1337710</c:v>
                </c:pt>
                <c:pt idx="216">
                  <c:v>-1337860</c:v>
                </c:pt>
                <c:pt idx="217">
                  <c:v>-1338170</c:v>
                </c:pt>
                <c:pt idx="218">
                  <c:v>-1338360</c:v>
                </c:pt>
                <c:pt idx="219">
                  <c:v>-1341090</c:v>
                </c:pt>
                <c:pt idx="220">
                  <c:v>-1341220</c:v>
                </c:pt>
                <c:pt idx="221">
                  <c:v>-1341400</c:v>
                </c:pt>
                <c:pt idx="222">
                  <c:v>-1341720</c:v>
                </c:pt>
                <c:pt idx="223">
                  <c:v>-1341900</c:v>
                </c:pt>
                <c:pt idx="224">
                  <c:v>-1343910</c:v>
                </c:pt>
                <c:pt idx="225">
                  <c:v>-1343990</c:v>
                </c:pt>
                <c:pt idx="226">
                  <c:v>-1344400</c:v>
                </c:pt>
                <c:pt idx="227">
                  <c:v>-1346140</c:v>
                </c:pt>
                <c:pt idx="228">
                  <c:v>-1346220</c:v>
                </c:pt>
                <c:pt idx="229">
                  <c:v>-1346470</c:v>
                </c:pt>
                <c:pt idx="230">
                  <c:v>-1346610</c:v>
                </c:pt>
                <c:pt idx="231">
                  <c:v>-1348180</c:v>
                </c:pt>
                <c:pt idx="232">
                  <c:v>-1348550</c:v>
                </c:pt>
                <c:pt idx="233">
                  <c:v>-1348530</c:v>
                </c:pt>
                <c:pt idx="234">
                  <c:v>-1349370</c:v>
                </c:pt>
                <c:pt idx="235">
                  <c:v>-1349390</c:v>
                </c:pt>
                <c:pt idx="236">
                  <c:v>-1349500</c:v>
                </c:pt>
                <c:pt idx="237">
                  <c:v>-1349630</c:v>
                </c:pt>
                <c:pt idx="238">
                  <c:v>-1349770</c:v>
                </c:pt>
                <c:pt idx="239">
                  <c:v>-1349800</c:v>
                </c:pt>
                <c:pt idx="240">
                  <c:v>-1350360</c:v>
                </c:pt>
                <c:pt idx="241">
                  <c:v>-1350350</c:v>
                </c:pt>
                <c:pt idx="242">
                  <c:v>-1350450</c:v>
                </c:pt>
                <c:pt idx="243">
                  <c:v>-1350460</c:v>
                </c:pt>
                <c:pt idx="244">
                  <c:v>-1351350</c:v>
                </c:pt>
                <c:pt idx="245">
                  <c:v>-1351380</c:v>
                </c:pt>
                <c:pt idx="246">
                  <c:v>-1351590</c:v>
                </c:pt>
                <c:pt idx="247">
                  <c:v>-1351700</c:v>
                </c:pt>
                <c:pt idx="248">
                  <c:v>-1351570</c:v>
                </c:pt>
                <c:pt idx="249">
                  <c:v>-1351560</c:v>
                </c:pt>
                <c:pt idx="250">
                  <c:v>-1351560</c:v>
                </c:pt>
                <c:pt idx="251">
                  <c:v>-1351520</c:v>
                </c:pt>
                <c:pt idx="252">
                  <c:v>-1351690</c:v>
                </c:pt>
                <c:pt idx="253">
                  <c:v>-1351640</c:v>
                </c:pt>
                <c:pt idx="254">
                  <c:v>-1351670</c:v>
                </c:pt>
                <c:pt idx="255">
                  <c:v>-1351550</c:v>
                </c:pt>
                <c:pt idx="256">
                  <c:v>-1351530</c:v>
                </c:pt>
                <c:pt idx="257">
                  <c:v>-1351540</c:v>
                </c:pt>
                <c:pt idx="258">
                  <c:v>-1351520</c:v>
                </c:pt>
                <c:pt idx="259">
                  <c:v>-1351330</c:v>
                </c:pt>
                <c:pt idx="260">
                  <c:v>-1351330</c:v>
                </c:pt>
                <c:pt idx="261">
                  <c:v>-1351300</c:v>
                </c:pt>
                <c:pt idx="262">
                  <c:v>-1351340</c:v>
                </c:pt>
                <c:pt idx="263">
                  <c:v>-1351370</c:v>
                </c:pt>
                <c:pt idx="264">
                  <c:v>-1351110</c:v>
                </c:pt>
                <c:pt idx="265">
                  <c:v>-1350970</c:v>
                </c:pt>
                <c:pt idx="266">
                  <c:v>-1350900</c:v>
                </c:pt>
                <c:pt idx="267">
                  <c:v>-1350600</c:v>
                </c:pt>
                <c:pt idx="268">
                  <c:v>-1350460</c:v>
                </c:pt>
                <c:pt idx="269">
                  <c:v>-1350460</c:v>
                </c:pt>
                <c:pt idx="270">
                  <c:v>-1350420</c:v>
                </c:pt>
                <c:pt idx="271">
                  <c:v>-1350370</c:v>
                </c:pt>
                <c:pt idx="272">
                  <c:v>-1350300</c:v>
                </c:pt>
                <c:pt idx="273">
                  <c:v>-1350440</c:v>
                </c:pt>
                <c:pt idx="274">
                  <c:v>-1350470</c:v>
                </c:pt>
                <c:pt idx="275">
                  <c:v>-1350380</c:v>
                </c:pt>
                <c:pt idx="276">
                  <c:v>-1349610</c:v>
                </c:pt>
                <c:pt idx="277">
                  <c:v>-1349610</c:v>
                </c:pt>
                <c:pt idx="278">
                  <c:v>-1349610</c:v>
                </c:pt>
                <c:pt idx="279">
                  <c:v>-1349580</c:v>
                </c:pt>
                <c:pt idx="280">
                  <c:v>-1349640</c:v>
                </c:pt>
                <c:pt idx="281">
                  <c:v>-1349590</c:v>
                </c:pt>
                <c:pt idx="282">
                  <c:v>-1349550</c:v>
                </c:pt>
                <c:pt idx="283">
                  <c:v>-1349510</c:v>
                </c:pt>
                <c:pt idx="284">
                  <c:v>-1349210</c:v>
                </c:pt>
                <c:pt idx="285">
                  <c:v>-1349230</c:v>
                </c:pt>
                <c:pt idx="286">
                  <c:v>-1349220</c:v>
                </c:pt>
                <c:pt idx="287">
                  <c:v>-1349240</c:v>
                </c:pt>
                <c:pt idx="288">
                  <c:v>-1349340</c:v>
                </c:pt>
                <c:pt idx="289">
                  <c:v>-1349390</c:v>
                </c:pt>
                <c:pt idx="290">
                  <c:v>-1349330</c:v>
                </c:pt>
                <c:pt idx="291">
                  <c:v>-1349200</c:v>
                </c:pt>
                <c:pt idx="292">
                  <c:v>-1349490</c:v>
                </c:pt>
                <c:pt idx="293">
                  <c:v>-1349390</c:v>
                </c:pt>
                <c:pt idx="294">
                  <c:v>-1349350</c:v>
                </c:pt>
                <c:pt idx="295">
                  <c:v>-1349370</c:v>
                </c:pt>
                <c:pt idx="296">
                  <c:v>-1349410</c:v>
                </c:pt>
                <c:pt idx="297">
                  <c:v>-1349850</c:v>
                </c:pt>
                <c:pt idx="298">
                  <c:v>-1349930</c:v>
                </c:pt>
                <c:pt idx="299">
                  <c:v>-1349930</c:v>
                </c:pt>
                <c:pt idx="300">
                  <c:v>-1349930</c:v>
                </c:pt>
                <c:pt idx="301">
                  <c:v>-1350100</c:v>
                </c:pt>
                <c:pt idx="302">
                  <c:v>-1350350</c:v>
                </c:pt>
                <c:pt idx="303">
                  <c:v>-1350410</c:v>
                </c:pt>
                <c:pt idx="304">
                  <c:v>-1351200</c:v>
                </c:pt>
                <c:pt idx="305">
                  <c:v>-1351210</c:v>
                </c:pt>
                <c:pt idx="306">
                  <c:v>-1351370</c:v>
                </c:pt>
                <c:pt idx="307">
                  <c:v>-1351380</c:v>
                </c:pt>
                <c:pt idx="308">
                  <c:v>-1352170</c:v>
                </c:pt>
                <c:pt idx="309">
                  <c:v>-1352190</c:v>
                </c:pt>
                <c:pt idx="310">
                  <c:v>-1352360</c:v>
                </c:pt>
                <c:pt idx="311">
                  <c:v>-1352360</c:v>
                </c:pt>
                <c:pt idx="312">
                  <c:v>-1352610</c:v>
                </c:pt>
                <c:pt idx="313">
                  <c:v>-1353940</c:v>
                </c:pt>
                <c:pt idx="314">
                  <c:v>-1354550</c:v>
                </c:pt>
                <c:pt idx="315">
                  <c:v>-1354670</c:v>
                </c:pt>
                <c:pt idx="316">
                  <c:v>-1355860</c:v>
                </c:pt>
                <c:pt idx="317">
                  <c:v>-1356080</c:v>
                </c:pt>
                <c:pt idx="318">
                  <c:v>-1356530</c:v>
                </c:pt>
                <c:pt idx="319">
                  <c:v>-1356850</c:v>
                </c:pt>
                <c:pt idx="320">
                  <c:v>-1357220</c:v>
                </c:pt>
                <c:pt idx="321">
                  <c:v>-1358490</c:v>
                </c:pt>
                <c:pt idx="322">
                  <c:v>-1358820</c:v>
                </c:pt>
                <c:pt idx="323">
                  <c:v>-1359380</c:v>
                </c:pt>
                <c:pt idx="324">
                  <c:v>-1359990</c:v>
                </c:pt>
                <c:pt idx="325">
                  <c:v>-1361330</c:v>
                </c:pt>
                <c:pt idx="326">
                  <c:v>-1361870</c:v>
                </c:pt>
                <c:pt idx="327">
                  <c:v>-1362310</c:v>
                </c:pt>
                <c:pt idx="328">
                  <c:v>-1362890</c:v>
                </c:pt>
                <c:pt idx="329">
                  <c:v>-1364690</c:v>
                </c:pt>
                <c:pt idx="330">
                  <c:v>-1365670</c:v>
                </c:pt>
                <c:pt idx="331">
                  <c:v>-1365830</c:v>
                </c:pt>
                <c:pt idx="332">
                  <c:v>-1366820</c:v>
                </c:pt>
                <c:pt idx="333">
                  <c:v>-1368920</c:v>
                </c:pt>
                <c:pt idx="334">
                  <c:v>-1369950</c:v>
                </c:pt>
                <c:pt idx="335">
                  <c:v>-1370960</c:v>
                </c:pt>
                <c:pt idx="336">
                  <c:v>-1371600</c:v>
                </c:pt>
                <c:pt idx="337">
                  <c:v>-1374670</c:v>
                </c:pt>
                <c:pt idx="338">
                  <c:v>-1375740</c:v>
                </c:pt>
                <c:pt idx="339">
                  <c:v>-1375920</c:v>
                </c:pt>
                <c:pt idx="340">
                  <c:v>-1377070</c:v>
                </c:pt>
                <c:pt idx="341">
                  <c:v>-1380900</c:v>
                </c:pt>
                <c:pt idx="342">
                  <c:v>-1381750</c:v>
                </c:pt>
                <c:pt idx="343">
                  <c:v>-1383330</c:v>
                </c:pt>
                <c:pt idx="344">
                  <c:v>-1384780</c:v>
                </c:pt>
                <c:pt idx="345">
                  <c:v>-1388360</c:v>
                </c:pt>
                <c:pt idx="346">
                  <c:v>-1390470</c:v>
                </c:pt>
                <c:pt idx="347">
                  <c:v>-1390900</c:v>
                </c:pt>
                <c:pt idx="348">
                  <c:v>-1393090</c:v>
                </c:pt>
                <c:pt idx="349">
                  <c:v>-1396990</c:v>
                </c:pt>
                <c:pt idx="350">
                  <c:v>-1398810</c:v>
                </c:pt>
                <c:pt idx="351">
                  <c:v>-1400980</c:v>
                </c:pt>
                <c:pt idx="352">
                  <c:v>-1406120</c:v>
                </c:pt>
                <c:pt idx="353">
                  <c:v>-1408730</c:v>
                </c:pt>
                <c:pt idx="354">
                  <c:v>-1412150</c:v>
                </c:pt>
                <c:pt idx="355">
                  <c:v>-1417560</c:v>
                </c:pt>
                <c:pt idx="356">
                  <c:v>-1420440</c:v>
                </c:pt>
                <c:pt idx="357">
                  <c:v>-1424360</c:v>
                </c:pt>
                <c:pt idx="358">
                  <c:v>-1424670</c:v>
                </c:pt>
                <c:pt idx="359">
                  <c:v>-1431830</c:v>
                </c:pt>
                <c:pt idx="360">
                  <c:v>-1439470</c:v>
                </c:pt>
                <c:pt idx="361">
                  <c:v>-1439720</c:v>
                </c:pt>
                <c:pt idx="362">
                  <c:v>-1447860</c:v>
                </c:pt>
                <c:pt idx="363">
                  <c:v>-1448140</c:v>
                </c:pt>
                <c:pt idx="364">
                  <c:v>-1454850</c:v>
                </c:pt>
                <c:pt idx="365">
                  <c:v>-1464720</c:v>
                </c:pt>
                <c:pt idx="366">
                  <c:v>-1466330</c:v>
                </c:pt>
                <c:pt idx="367">
                  <c:v>-1474810</c:v>
                </c:pt>
                <c:pt idx="368">
                  <c:v>-1485880</c:v>
                </c:pt>
                <c:pt idx="369">
                  <c:v>-1488150</c:v>
                </c:pt>
                <c:pt idx="370">
                  <c:v>-1493740</c:v>
                </c:pt>
                <c:pt idx="371">
                  <c:v>-1498130</c:v>
                </c:pt>
                <c:pt idx="372">
                  <c:v>-1498320</c:v>
                </c:pt>
                <c:pt idx="373">
                  <c:v>-1514030</c:v>
                </c:pt>
                <c:pt idx="374">
                  <c:v>-1525420</c:v>
                </c:pt>
                <c:pt idx="375">
                  <c:v>-1525630</c:v>
                </c:pt>
                <c:pt idx="376">
                  <c:v>-1542670</c:v>
                </c:pt>
                <c:pt idx="377">
                  <c:v>-1552310</c:v>
                </c:pt>
                <c:pt idx="378">
                  <c:v>-1556250</c:v>
                </c:pt>
                <c:pt idx="379">
                  <c:v>-1564130</c:v>
                </c:pt>
                <c:pt idx="380">
                  <c:v>-1578550</c:v>
                </c:pt>
                <c:pt idx="381">
                  <c:v>-1587140</c:v>
                </c:pt>
                <c:pt idx="382">
                  <c:v>-1591200</c:v>
                </c:pt>
                <c:pt idx="383">
                  <c:v>-1600030</c:v>
                </c:pt>
                <c:pt idx="384">
                  <c:v>-1616240</c:v>
                </c:pt>
                <c:pt idx="385">
                  <c:v>-1622940</c:v>
                </c:pt>
                <c:pt idx="386">
                  <c:v>-1631360</c:v>
                </c:pt>
                <c:pt idx="387">
                  <c:v>-1650840</c:v>
                </c:pt>
                <c:pt idx="388">
                  <c:v>-1658550</c:v>
                </c:pt>
                <c:pt idx="389">
                  <c:v>-1664230</c:v>
                </c:pt>
                <c:pt idx="390">
                  <c:v>-1673130</c:v>
                </c:pt>
                <c:pt idx="391">
                  <c:v>-1692330</c:v>
                </c:pt>
                <c:pt idx="392">
                  <c:v>-1698260</c:v>
                </c:pt>
                <c:pt idx="393">
                  <c:v>-1704930</c:v>
                </c:pt>
                <c:pt idx="394">
                  <c:v>-1716610</c:v>
                </c:pt>
                <c:pt idx="395">
                  <c:v>-1722180</c:v>
                </c:pt>
                <c:pt idx="396">
                  <c:v>-1727760</c:v>
                </c:pt>
                <c:pt idx="397">
                  <c:v>-1757570</c:v>
                </c:pt>
                <c:pt idx="398">
                  <c:v>-1765130</c:v>
                </c:pt>
                <c:pt idx="399">
                  <c:v>-1770650</c:v>
                </c:pt>
                <c:pt idx="400">
                  <c:v>-1788810</c:v>
                </c:pt>
                <c:pt idx="401">
                  <c:v>-1789520</c:v>
                </c:pt>
                <c:pt idx="402">
                  <c:v>-1790170</c:v>
                </c:pt>
                <c:pt idx="403">
                  <c:v>-1801150</c:v>
                </c:pt>
                <c:pt idx="404">
                  <c:v>-1827760</c:v>
                </c:pt>
                <c:pt idx="405">
                  <c:v>-1828020</c:v>
                </c:pt>
                <c:pt idx="406">
                  <c:v>-1836560</c:v>
                </c:pt>
                <c:pt idx="407">
                  <c:v>-1837030</c:v>
                </c:pt>
                <c:pt idx="408">
                  <c:v>-1861140</c:v>
                </c:pt>
                <c:pt idx="409">
                  <c:v>-1870300</c:v>
                </c:pt>
                <c:pt idx="410">
                  <c:v>-1878760</c:v>
                </c:pt>
                <c:pt idx="411">
                  <c:v>-1880730</c:v>
                </c:pt>
                <c:pt idx="412">
                  <c:v>-1892660</c:v>
                </c:pt>
                <c:pt idx="413">
                  <c:v>-1893960</c:v>
                </c:pt>
                <c:pt idx="414">
                  <c:v>-1900080</c:v>
                </c:pt>
                <c:pt idx="415">
                  <c:v>-1901910</c:v>
                </c:pt>
                <c:pt idx="416">
                  <c:v>-1904440</c:v>
                </c:pt>
                <c:pt idx="417">
                  <c:v>-1907940</c:v>
                </c:pt>
                <c:pt idx="418">
                  <c:v>-1911350</c:v>
                </c:pt>
                <c:pt idx="419">
                  <c:v>-1910860</c:v>
                </c:pt>
                <c:pt idx="420">
                  <c:v>-1910430</c:v>
                </c:pt>
                <c:pt idx="421">
                  <c:v>-1909490</c:v>
                </c:pt>
                <c:pt idx="422">
                  <c:v>-1906050</c:v>
                </c:pt>
                <c:pt idx="423">
                  <c:v>-1904430</c:v>
                </c:pt>
                <c:pt idx="424">
                  <c:v>-1903430</c:v>
                </c:pt>
                <c:pt idx="425">
                  <c:v>-1894150</c:v>
                </c:pt>
                <c:pt idx="426">
                  <c:v>-1888620</c:v>
                </c:pt>
                <c:pt idx="427">
                  <c:v>-1875580</c:v>
                </c:pt>
                <c:pt idx="428">
                  <c:v>-1871030</c:v>
                </c:pt>
                <c:pt idx="429">
                  <c:v>-1857140</c:v>
                </c:pt>
                <c:pt idx="430">
                  <c:v>-1845460</c:v>
                </c:pt>
                <c:pt idx="431">
                  <c:v>-1820280</c:v>
                </c:pt>
                <c:pt idx="432">
                  <c:v>-1812790</c:v>
                </c:pt>
                <c:pt idx="433">
                  <c:v>-1808370</c:v>
                </c:pt>
                <c:pt idx="434">
                  <c:v>-1797580</c:v>
                </c:pt>
                <c:pt idx="435">
                  <c:v>-1783670</c:v>
                </c:pt>
                <c:pt idx="436">
                  <c:v>-1762820</c:v>
                </c:pt>
                <c:pt idx="437">
                  <c:v>-1736830</c:v>
                </c:pt>
                <c:pt idx="438">
                  <c:v>-1706450</c:v>
                </c:pt>
                <c:pt idx="439">
                  <c:v>-1675540</c:v>
                </c:pt>
                <c:pt idx="440">
                  <c:v>-1650790</c:v>
                </c:pt>
                <c:pt idx="441">
                  <c:v>-1622080</c:v>
                </c:pt>
                <c:pt idx="442">
                  <c:v>-1586540</c:v>
                </c:pt>
                <c:pt idx="443">
                  <c:v>-1552650</c:v>
                </c:pt>
                <c:pt idx="444">
                  <c:v>-1483720</c:v>
                </c:pt>
                <c:pt idx="445">
                  <c:v>-1439760</c:v>
                </c:pt>
                <c:pt idx="446">
                  <c:v>-1417020</c:v>
                </c:pt>
                <c:pt idx="447">
                  <c:v>-1368220</c:v>
                </c:pt>
                <c:pt idx="448">
                  <c:v>-1289680</c:v>
                </c:pt>
                <c:pt idx="449">
                  <c:v>-1265910</c:v>
                </c:pt>
                <c:pt idx="450">
                  <c:v>-1235910</c:v>
                </c:pt>
                <c:pt idx="451">
                  <c:v>-1197850</c:v>
                </c:pt>
                <c:pt idx="452">
                  <c:v>-1157330</c:v>
                </c:pt>
                <c:pt idx="453">
                  <c:v>-1127380</c:v>
                </c:pt>
                <c:pt idx="454">
                  <c:v>-1060210</c:v>
                </c:pt>
                <c:pt idx="455">
                  <c:v>-1022680</c:v>
                </c:pt>
                <c:pt idx="456">
                  <c:v>-941997</c:v>
                </c:pt>
                <c:pt idx="457">
                  <c:v>-904842</c:v>
                </c:pt>
                <c:pt idx="458">
                  <c:v>-833217</c:v>
                </c:pt>
                <c:pt idx="459">
                  <c:v>-804141</c:v>
                </c:pt>
                <c:pt idx="460">
                  <c:v>-759872</c:v>
                </c:pt>
                <c:pt idx="461">
                  <c:v>-749492</c:v>
                </c:pt>
                <c:pt idx="462">
                  <c:v>-691425</c:v>
                </c:pt>
                <c:pt idx="463">
                  <c:v>-677176</c:v>
                </c:pt>
                <c:pt idx="464">
                  <c:v>-618279</c:v>
                </c:pt>
                <c:pt idx="465">
                  <c:v>-601692</c:v>
                </c:pt>
                <c:pt idx="466">
                  <c:v>-487474</c:v>
                </c:pt>
                <c:pt idx="467">
                  <c:v>-471676</c:v>
                </c:pt>
                <c:pt idx="468">
                  <c:v>-413669</c:v>
                </c:pt>
                <c:pt idx="469">
                  <c:v>-402089</c:v>
                </c:pt>
                <c:pt idx="470">
                  <c:v>-343148</c:v>
                </c:pt>
                <c:pt idx="471">
                  <c:v>-313948</c:v>
                </c:pt>
                <c:pt idx="472">
                  <c:v>-266393</c:v>
                </c:pt>
                <c:pt idx="473">
                  <c:v>-229808</c:v>
                </c:pt>
                <c:pt idx="474">
                  <c:v>-227590</c:v>
                </c:pt>
                <c:pt idx="475">
                  <c:v>-217536</c:v>
                </c:pt>
                <c:pt idx="476">
                  <c:v>-150469</c:v>
                </c:pt>
                <c:pt idx="477">
                  <c:v>-88305.3</c:v>
                </c:pt>
                <c:pt idx="478">
                  <c:v>-80359</c:v>
                </c:pt>
                <c:pt idx="479">
                  <c:v>-65169.1</c:v>
                </c:pt>
                <c:pt idx="480">
                  <c:v>-161524</c:v>
                </c:pt>
                <c:pt idx="481">
                  <c:v>-180129</c:v>
                </c:pt>
                <c:pt idx="482">
                  <c:v>-276895</c:v>
                </c:pt>
                <c:pt idx="483">
                  <c:v>-401718</c:v>
                </c:pt>
                <c:pt idx="484">
                  <c:v>-419589</c:v>
                </c:pt>
                <c:pt idx="485">
                  <c:v>-812987</c:v>
                </c:pt>
                <c:pt idx="486">
                  <c:v>-1143560</c:v>
                </c:pt>
                <c:pt idx="487">
                  <c:v>-1155280</c:v>
                </c:pt>
                <c:pt idx="488">
                  <c:v>-1237320</c:v>
                </c:pt>
                <c:pt idx="489">
                  <c:v>-1453390</c:v>
                </c:pt>
                <c:pt idx="490">
                  <c:v>-1519920</c:v>
                </c:pt>
                <c:pt idx="491">
                  <c:v>-1985850</c:v>
                </c:pt>
                <c:pt idx="492">
                  <c:v>-2055070</c:v>
                </c:pt>
                <c:pt idx="493">
                  <c:v>-2132120</c:v>
                </c:pt>
                <c:pt idx="494">
                  <c:v>-2209180</c:v>
                </c:pt>
                <c:pt idx="495">
                  <c:v>-2560000</c:v>
                </c:pt>
                <c:pt idx="496">
                  <c:v>-2985410</c:v>
                </c:pt>
                <c:pt idx="497">
                  <c:v>-3037080</c:v>
                </c:pt>
                <c:pt idx="498">
                  <c:v>-3012630</c:v>
                </c:pt>
                <c:pt idx="499">
                  <c:v>-2961420</c:v>
                </c:pt>
                <c:pt idx="500">
                  <c:v>-2156350</c:v>
                </c:pt>
                <c:pt idx="501">
                  <c:v>-1748540</c:v>
                </c:pt>
                <c:pt idx="502">
                  <c:v>-1677610</c:v>
                </c:pt>
                <c:pt idx="503">
                  <c:v>-980812</c:v>
                </c:pt>
                <c:pt idx="504">
                  <c:v>-928851</c:v>
                </c:pt>
                <c:pt idx="505">
                  <c:v>-602712</c:v>
                </c:pt>
                <c:pt idx="506">
                  <c:v>-577483</c:v>
                </c:pt>
                <c:pt idx="507">
                  <c:v>-351213</c:v>
                </c:pt>
                <c:pt idx="508">
                  <c:v>-281003</c:v>
                </c:pt>
                <c:pt idx="509">
                  <c:v>-271421</c:v>
                </c:pt>
                <c:pt idx="510">
                  <c:v>-190647</c:v>
                </c:pt>
                <c:pt idx="511">
                  <c:v>-189336</c:v>
                </c:pt>
                <c:pt idx="512">
                  <c:v>-189113</c:v>
                </c:pt>
                <c:pt idx="513">
                  <c:v>-153647</c:v>
                </c:pt>
                <c:pt idx="514">
                  <c:v>-147991</c:v>
                </c:pt>
                <c:pt idx="515">
                  <c:v>-144595</c:v>
                </c:pt>
                <c:pt idx="516">
                  <c:v>-83089.3</c:v>
                </c:pt>
                <c:pt idx="517">
                  <c:v>-70549</c:v>
                </c:pt>
                <c:pt idx="518">
                  <c:v>-66966.5</c:v>
                </c:pt>
                <c:pt idx="519">
                  <c:v>-60695.7</c:v>
                </c:pt>
                <c:pt idx="520">
                  <c:v>-36510.800000000003</c:v>
                </c:pt>
                <c:pt idx="521">
                  <c:v>-26657.5</c:v>
                </c:pt>
                <c:pt idx="522">
                  <c:v>618.78700000000003</c:v>
                </c:pt>
                <c:pt idx="523">
                  <c:v>16741.3</c:v>
                </c:pt>
                <c:pt idx="524">
                  <c:v>46354.6</c:v>
                </c:pt>
                <c:pt idx="525">
                  <c:v>61160.6</c:v>
                </c:pt>
                <c:pt idx="526">
                  <c:v>69489.600000000006</c:v>
                </c:pt>
                <c:pt idx="527">
                  <c:v>76891.899999999994</c:v>
                </c:pt>
                <c:pt idx="528">
                  <c:v>113233</c:v>
                </c:pt>
                <c:pt idx="529">
                  <c:v>148909</c:v>
                </c:pt>
                <c:pt idx="530">
                  <c:v>180568</c:v>
                </c:pt>
                <c:pt idx="531">
                  <c:v>189882</c:v>
                </c:pt>
                <c:pt idx="532">
                  <c:v>210368</c:v>
                </c:pt>
                <c:pt idx="533">
                  <c:v>238303</c:v>
                </c:pt>
                <c:pt idx="534">
                  <c:v>249479</c:v>
                </c:pt>
                <c:pt idx="535">
                  <c:v>351537</c:v>
                </c:pt>
                <c:pt idx="536">
                  <c:v>371451</c:v>
                </c:pt>
                <c:pt idx="537">
                  <c:v>378088</c:v>
                </c:pt>
                <c:pt idx="538">
                  <c:v>438114</c:v>
                </c:pt>
                <c:pt idx="539">
                  <c:v>486938</c:v>
                </c:pt>
                <c:pt idx="540">
                  <c:v>509470</c:v>
                </c:pt>
                <c:pt idx="541">
                  <c:v>632670</c:v>
                </c:pt>
                <c:pt idx="542">
                  <c:v>665260</c:v>
                </c:pt>
                <c:pt idx="543">
                  <c:v>1015260</c:v>
                </c:pt>
                <c:pt idx="544">
                  <c:v>1858460</c:v>
                </c:pt>
                <c:pt idx="545">
                  <c:v>1961620</c:v>
                </c:pt>
                <c:pt idx="546">
                  <c:v>2050930</c:v>
                </c:pt>
                <c:pt idx="547">
                  <c:v>2631400</c:v>
                </c:pt>
                <c:pt idx="548">
                  <c:v>3327250</c:v>
                </c:pt>
                <c:pt idx="549">
                  <c:v>3318140</c:v>
                </c:pt>
                <c:pt idx="550">
                  <c:v>3306550</c:v>
                </c:pt>
                <c:pt idx="551">
                  <c:v>3319880</c:v>
                </c:pt>
                <c:pt idx="552">
                  <c:v>3327520</c:v>
                </c:pt>
                <c:pt idx="553">
                  <c:v>3352980</c:v>
                </c:pt>
                <c:pt idx="554">
                  <c:v>2968070</c:v>
                </c:pt>
                <c:pt idx="555">
                  <c:v>2917780</c:v>
                </c:pt>
                <c:pt idx="556">
                  <c:v>2914630</c:v>
                </c:pt>
                <c:pt idx="557">
                  <c:v>2823490</c:v>
                </c:pt>
                <c:pt idx="558">
                  <c:v>2673290</c:v>
                </c:pt>
                <c:pt idx="559">
                  <c:v>2646410</c:v>
                </c:pt>
                <c:pt idx="560">
                  <c:v>2430770</c:v>
                </c:pt>
                <c:pt idx="561">
                  <c:v>2226740</c:v>
                </c:pt>
                <c:pt idx="562">
                  <c:v>2177330</c:v>
                </c:pt>
                <c:pt idx="563">
                  <c:v>1927810</c:v>
                </c:pt>
                <c:pt idx="564">
                  <c:v>1883590</c:v>
                </c:pt>
                <c:pt idx="565">
                  <c:v>1838420</c:v>
                </c:pt>
                <c:pt idx="566">
                  <c:v>1668560</c:v>
                </c:pt>
                <c:pt idx="567">
                  <c:v>1500850</c:v>
                </c:pt>
                <c:pt idx="568">
                  <c:v>1474070</c:v>
                </c:pt>
                <c:pt idx="569">
                  <c:v>1453990</c:v>
                </c:pt>
                <c:pt idx="570">
                  <c:v>1440600</c:v>
                </c:pt>
                <c:pt idx="571">
                  <c:v>1400430</c:v>
                </c:pt>
                <c:pt idx="572">
                  <c:v>1327130</c:v>
                </c:pt>
                <c:pt idx="573">
                  <c:v>1223540</c:v>
                </c:pt>
                <c:pt idx="574">
                  <c:v>1130100</c:v>
                </c:pt>
                <c:pt idx="575">
                  <c:v>1047200</c:v>
                </c:pt>
                <c:pt idx="576">
                  <c:v>908632</c:v>
                </c:pt>
                <c:pt idx="577">
                  <c:v>861268</c:v>
                </c:pt>
                <c:pt idx="578">
                  <c:v>808638</c:v>
                </c:pt>
                <c:pt idx="579">
                  <c:v>695508</c:v>
                </c:pt>
                <c:pt idx="580">
                  <c:v>695508</c:v>
                </c:pt>
                <c:pt idx="581">
                  <c:v>610878</c:v>
                </c:pt>
                <c:pt idx="582">
                  <c:v>572868</c:v>
                </c:pt>
                <c:pt idx="583">
                  <c:v>509756</c:v>
                </c:pt>
                <c:pt idx="584">
                  <c:v>483937</c:v>
                </c:pt>
                <c:pt idx="585">
                  <c:v>455708</c:v>
                </c:pt>
                <c:pt idx="586">
                  <c:v>341313</c:v>
                </c:pt>
                <c:pt idx="587">
                  <c:v>318970</c:v>
                </c:pt>
                <c:pt idx="588">
                  <c:v>276854</c:v>
                </c:pt>
                <c:pt idx="589">
                  <c:v>248043</c:v>
                </c:pt>
                <c:pt idx="590">
                  <c:v>181181</c:v>
                </c:pt>
                <c:pt idx="591">
                  <c:v>120430</c:v>
                </c:pt>
                <c:pt idx="592">
                  <c:v>59838.3</c:v>
                </c:pt>
                <c:pt idx="593">
                  <c:v>36053.800000000003</c:v>
                </c:pt>
                <c:pt idx="594">
                  <c:v>-24041.5</c:v>
                </c:pt>
                <c:pt idx="595">
                  <c:v>-87517.8</c:v>
                </c:pt>
                <c:pt idx="596">
                  <c:v>-114926</c:v>
                </c:pt>
                <c:pt idx="597">
                  <c:v>-150768</c:v>
                </c:pt>
                <c:pt idx="598">
                  <c:v>-182397</c:v>
                </c:pt>
                <c:pt idx="599">
                  <c:v>-207596</c:v>
                </c:pt>
                <c:pt idx="600">
                  <c:v>-218063</c:v>
                </c:pt>
                <c:pt idx="601">
                  <c:v>-283129</c:v>
                </c:pt>
                <c:pt idx="602">
                  <c:v>-321036</c:v>
                </c:pt>
                <c:pt idx="603">
                  <c:v>-369347</c:v>
                </c:pt>
                <c:pt idx="604">
                  <c:v>-407369</c:v>
                </c:pt>
                <c:pt idx="605">
                  <c:v>-426510</c:v>
                </c:pt>
                <c:pt idx="606">
                  <c:v>-479096</c:v>
                </c:pt>
                <c:pt idx="607">
                  <c:v>-514781</c:v>
                </c:pt>
                <c:pt idx="608">
                  <c:v>-537856</c:v>
                </c:pt>
                <c:pt idx="609">
                  <c:v>-542051</c:v>
                </c:pt>
                <c:pt idx="610">
                  <c:v>-548343</c:v>
                </c:pt>
                <c:pt idx="611">
                  <c:v>-579808</c:v>
                </c:pt>
                <c:pt idx="612">
                  <c:v>-609178</c:v>
                </c:pt>
                <c:pt idx="613">
                  <c:v>-632250</c:v>
                </c:pt>
                <c:pt idx="614">
                  <c:v>-681709</c:v>
                </c:pt>
                <c:pt idx="615">
                  <c:v>-737323</c:v>
                </c:pt>
                <c:pt idx="616">
                  <c:v>-779919</c:v>
                </c:pt>
                <c:pt idx="617">
                  <c:v>-792620</c:v>
                </c:pt>
                <c:pt idx="618">
                  <c:v>-834874</c:v>
                </c:pt>
                <c:pt idx="619">
                  <c:v>-870290</c:v>
                </c:pt>
                <c:pt idx="620">
                  <c:v>-881360</c:v>
                </c:pt>
                <c:pt idx="621">
                  <c:v>-936700</c:v>
                </c:pt>
                <c:pt idx="622">
                  <c:v>-941126</c:v>
                </c:pt>
                <c:pt idx="623">
                  <c:v>-947766</c:v>
                </c:pt>
                <c:pt idx="624">
                  <c:v>-1010230</c:v>
                </c:pt>
                <c:pt idx="625">
                  <c:v>-1096420</c:v>
                </c:pt>
                <c:pt idx="626">
                  <c:v>-1096420</c:v>
                </c:pt>
                <c:pt idx="627">
                  <c:v>-1107760</c:v>
                </c:pt>
                <c:pt idx="628">
                  <c:v>-1128170</c:v>
                </c:pt>
                <c:pt idx="629">
                  <c:v>-1146310</c:v>
                </c:pt>
                <c:pt idx="630">
                  <c:v>-1153160</c:v>
                </c:pt>
                <c:pt idx="631">
                  <c:v>-1169150</c:v>
                </c:pt>
                <c:pt idx="632">
                  <c:v>-1224130</c:v>
                </c:pt>
                <c:pt idx="633">
                  <c:v>-1238050</c:v>
                </c:pt>
                <c:pt idx="634">
                  <c:v>-1269770</c:v>
                </c:pt>
                <c:pt idx="635">
                  <c:v>-1328560</c:v>
                </c:pt>
                <c:pt idx="636">
                  <c:v>-1330960</c:v>
                </c:pt>
                <c:pt idx="637">
                  <c:v>-1417220</c:v>
                </c:pt>
                <c:pt idx="638">
                  <c:v>-1424410</c:v>
                </c:pt>
                <c:pt idx="639">
                  <c:v>-1429210</c:v>
                </c:pt>
                <c:pt idx="640">
                  <c:v>-1482070</c:v>
                </c:pt>
                <c:pt idx="641">
                  <c:v>-1489810</c:v>
                </c:pt>
                <c:pt idx="642">
                  <c:v>-1502720</c:v>
                </c:pt>
                <c:pt idx="643">
                  <c:v>-1533690</c:v>
                </c:pt>
                <c:pt idx="644">
                  <c:v>-1551380</c:v>
                </c:pt>
                <c:pt idx="645">
                  <c:v>-1594880</c:v>
                </c:pt>
                <c:pt idx="646">
                  <c:v>-1600060</c:v>
                </c:pt>
                <c:pt idx="647">
                  <c:v>-1680330</c:v>
                </c:pt>
                <c:pt idx="648">
                  <c:v>-1682920</c:v>
                </c:pt>
                <c:pt idx="649">
                  <c:v>-1695860</c:v>
                </c:pt>
                <c:pt idx="650">
                  <c:v>-1706220</c:v>
                </c:pt>
                <c:pt idx="651">
                  <c:v>-1724350</c:v>
                </c:pt>
                <c:pt idx="652">
                  <c:v>-1803160</c:v>
                </c:pt>
                <c:pt idx="653">
                  <c:v>-1810970</c:v>
                </c:pt>
                <c:pt idx="654">
                  <c:v>-1856600</c:v>
                </c:pt>
                <c:pt idx="655">
                  <c:v>-1875060</c:v>
                </c:pt>
                <c:pt idx="656">
                  <c:v>-1890880</c:v>
                </c:pt>
                <c:pt idx="657">
                  <c:v>-1904060</c:v>
                </c:pt>
                <c:pt idx="658">
                  <c:v>-1919880</c:v>
                </c:pt>
                <c:pt idx="659">
                  <c:v>-1966660</c:v>
                </c:pt>
                <c:pt idx="660">
                  <c:v>-1997000</c:v>
                </c:pt>
                <c:pt idx="661">
                  <c:v>-2043900</c:v>
                </c:pt>
                <c:pt idx="662">
                  <c:v>-2060450</c:v>
                </c:pt>
                <c:pt idx="663">
                  <c:v>-2090790</c:v>
                </c:pt>
                <c:pt idx="664">
                  <c:v>-2137870</c:v>
                </c:pt>
                <c:pt idx="665">
                  <c:v>-2199440</c:v>
                </c:pt>
                <c:pt idx="666">
                  <c:v>-2202100</c:v>
                </c:pt>
                <c:pt idx="667">
                  <c:v>-2210080</c:v>
                </c:pt>
                <c:pt idx="668">
                  <c:v>-2222080</c:v>
                </c:pt>
                <c:pt idx="669">
                  <c:v>-2226880</c:v>
                </c:pt>
                <c:pt idx="670">
                  <c:v>-2260510</c:v>
                </c:pt>
                <c:pt idx="671">
                  <c:v>-2304570</c:v>
                </c:pt>
                <c:pt idx="672">
                  <c:v>-2307760</c:v>
                </c:pt>
                <c:pt idx="673">
                  <c:v>-2307760</c:v>
                </c:pt>
                <c:pt idx="674">
                  <c:v>-2424210</c:v>
                </c:pt>
                <c:pt idx="675">
                  <c:v>-2430290</c:v>
                </c:pt>
                <c:pt idx="676">
                  <c:v>-2434410</c:v>
                </c:pt>
                <c:pt idx="677">
                  <c:v>-2444690</c:v>
                </c:pt>
                <c:pt idx="678">
                  <c:v>-2502300</c:v>
                </c:pt>
                <c:pt idx="679">
                  <c:v>-2510530</c:v>
                </c:pt>
                <c:pt idx="680">
                  <c:v>-2547720</c:v>
                </c:pt>
                <c:pt idx="681">
                  <c:v>-2551050</c:v>
                </c:pt>
                <c:pt idx="682">
                  <c:v>-2556050</c:v>
                </c:pt>
                <c:pt idx="683">
                  <c:v>-2562720</c:v>
                </c:pt>
                <c:pt idx="684">
                  <c:v>-2584390</c:v>
                </c:pt>
                <c:pt idx="685">
                  <c:v>-2596060</c:v>
                </c:pt>
                <c:pt idx="686">
                  <c:v>-2601060</c:v>
                </c:pt>
                <c:pt idx="687">
                  <c:v>-2607730</c:v>
                </c:pt>
                <c:pt idx="688">
                  <c:v>-2624580</c:v>
                </c:pt>
                <c:pt idx="689">
                  <c:v>-2629010</c:v>
                </c:pt>
                <c:pt idx="690">
                  <c:v>-2629890</c:v>
                </c:pt>
                <c:pt idx="691">
                  <c:v>-2630780</c:v>
                </c:pt>
                <c:pt idx="692">
                  <c:v>-2635210</c:v>
                </c:pt>
                <c:pt idx="693">
                  <c:v>-2637860</c:v>
                </c:pt>
                <c:pt idx="694">
                  <c:v>-2637720</c:v>
                </c:pt>
                <c:pt idx="695">
                  <c:v>-2617860</c:v>
                </c:pt>
                <c:pt idx="696">
                  <c:v>-2607930</c:v>
                </c:pt>
                <c:pt idx="697">
                  <c:v>-2605450</c:v>
                </c:pt>
                <c:pt idx="698">
                  <c:v>-2595520</c:v>
                </c:pt>
                <c:pt idx="699">
                  <c:v>-2590550</c:v>
                </c:pt>
                <c:pt idx="700">
                  <c:v>-2593530</c:v>
                </c:pt>
                <c:pt idx="701">
                  <c:v>-2595760</c:v>
                </c:pt>
                <c:pt idx="702">
                  <c:v>-2600960</c:v>
                </c:pt>
                <c:pt idx="703">
                  <c:v>-2601710</c:v>
                </c:pt>
                <c:pt idx="704">
                  <c:v>-2605420</c:v>
                </c:pt>
                <c:pt idx="705">
                  <c:v>-2552650</c:v>
                </c:pt>
                <c:pt idx="706">
                  <c:v>-2552650</c:v>
                </c:pt>
                <c:pt idx="707">
                  <c:v>-2552650</c:v>
                </c:pt>
                <c:pt idx="708">
                  <c:v>-2536960</c:v>
                </c:pt>
                <c:pt idx="709">
                  <c:v>-2483860</c:v>
                </c:pt>
                <c:pt idx="710">
                  <c:v>-2441400</c:v>
                </c:pt>
                <c:pt idx="711">
                  <c:v>-2393610</c:v>
                </c:pt>
                <c:pt idx="712">
                  <c:v>-2377700</c:v>
                </c:pt>
                <c:pt idx="713">
                  <c:v>-2351150</c:v>
                </c:pt>
                <c:pt idx="714">
                  <c:v>-2319300</c:v>
                </c:pt>
                <c:pt idx="715">
                  <c:v>-2313980</c:v>
                </c:pt>
                <c:pt idx="716">
                  <c:v>-2308670</c:v>
                </c:pt>
                <c:pt idx="717">
                  <c:v>-2308670</c:v>
                </c:pt>
                <c:pt idx="718">
                  <c:v>-2226230</c:v>
                </c:pt>
                <c:pt idx="719">
                  <c:v>-2175930</c:v>
                </c:pt>
                <c:pt idx="720">
                  <c:v>-2168340</c:v>
                </c:pt>
                <c:pt idx="721">
                  <c:v>-2153170</c:v>
                </c:pt>
                <c:pt idx="722">
                  <c:v>-2153170</c:v>
                </c:pt>
                <c:pt idx="723">
                  <c:v>-2077350</c:v>
                </c:pt>
                <c:pt idx="724">
                  <c:v>-2062180</c:v>
                </c:pt>
                <c:pt idx="725">
                  <c:v>-2016690</c:v>
                </c:pt>
                <c:pt idx="726">
                  <c:v>-1925670</c:v>
                </c:pt>
                <c:pt idx="727">
                  <c:v>-1910510</c:v>
                </c:pt>
                <c:pt idx="728">
                  <c:v>-1872580</c:v>
                </c:pt>
                <c:pt idx="729">
                  <c:v>-1761630</c:v>
                </c:pt>
                <c:pt idx="730">
                  <c:v>-1658570</c:v>
                </c:pt>
                <c:pt idx="731">
                  <c:v>-1591660</c:v>
                </c:pt>
                <c:pt idx="732">
                  <c:v>-1533110</c:v>
                </c:pt>
                <c:pt idx="733">
                  <c:v>-1508010</c:v>
                </c:pt>
                <c:pt idx="734">
                  <c:v>-1449460</c:v>
                </c:pt>
                <c:pt idx="735">
                  <c:v>-1349590</c:v>
                </c:pt>
                <c:pt idx="736">
                  <c:v>-1324940</c:v>
                </c:pt>
                <c:pt idx="737">
                  <c:v>-1283890</c:v>
                </c:pt>
                <c:pt idx="738">
                  <c:v>-1275660</c:v>
                </c:pt>
                <c:pt idx="739">
                  <c:v>-1242810</c:v>
                </c:pt>
                <c:pt idx="740">
                  <c:v>-1177100</c:v>
                </c:pt>
                <c:pt idx="741">
                  <c:v>-1158100</c:v>
                </c:pt>
                <c:pt idx="742">
                  <c:v>-1118150</c:v>
                </c:pt>
                <c:pt idx="743">
                  <c:v>-1028240</c:v>
                </c:pt>
                <c:pt idx="744">
                  <c:v>-930664</c:v>
                </c:pt>
                <c:pt idx="745">
                  <c:v>-908931</c:v>
                </c:pt>
                <c:pt idx="746">
                  <c:v>-898064</c:v>
                </c:pt>
                <c:pt idx="747">
                  <c:v>-865448</c:v>
                </c:pt>
                <c:pt idx="748">
                  <c:v>-854582</c:v>
                </c:pt>
                <c:pt idx="749">
                  <c:v>-807678</c:v>
                </c:pt>
                <c:pt idx="750">
                  <c:v>-777169</c:v>
                </c:pt>
                <c:pt idx="751">
                  <c:v>-772803</c:v>
                </c:pt>
                <c:pt idx="752">
                  <c:v>-764084</c:v>
                </c:pt>
                <c:pt idx="753">
                  <c:v>-729209</c:v>
                </c:pt>
                <c:pt idx="754">
                  <c:v>-707406</c:v>
                </c:pt>
                <c:pt idx="755">
                  <c:v>-676884</c:v>
                </c:pt>
                <c:pt idx="756">
                  <c:v>-642009</c:v>
                </c:pt>
                <c:pt idx="757">
                  <c:v>-633291</c:v>
                </c:pt>
                <c:pt idx="758">
                  <c:v>-633291</c:v>
                </c:pt>
                <c:pt idx="759">
                  <c:v>-588841</c:v>
                </c:pt>
                <c:pt idx="760">
                  <c:v>-547923</c:v>
                </c:pt>
                <c:pt idx="761">
                  <c:v>-515448</c:v>
                </c:pt>
                <c:pt idx="762">
                  <c:v>-510050</c:v>
                </c:pt>
                <c:pt idx="763">
                  <c:v>-504653</c:v>
                </c:pt>
                <c:pt idx="764">
                  <c:v>-480359</c:v>
                </c:pt>
                <c:pt idx="765">
                  <c:v>-477664</c:v>
                </c:pt>
                <c:pt idx="766">
                  <c:v>-450229</c:v>
                </c:pt>
                <c:pt idx="767">
                  <c:v>-433511</c:v>
                </c:pt>
                <c:pt idx="768">
                  <c:v>-383347</c:v>
                </c:pt>
                <c:pt idx="769">
                  <c:v>-383347</c:v>
                </c:pt>
                <c:pt idx="770">
                  <c:v>-377774</c:v>
                </c:pt>
                <c:pt idx="771">
                  <c:v>-374992</c:v>
                </c:pt>
                <c:pt idx="772">
                  <c:v>-347728</c:v>
                </c:pt>
                <c:pt idx="773">
                  <c:v>-341792</c:v>
                </c:pt>
                <c:pt idx="774">
                  <c:v>-321989</c:v>
                </c:pt>
                <c:pt idx="775">
                  <c:v>-309781</c:v>
                </c:pt>
                <c:pt idx="776">
                  <c:v>-304251</c:v>
                </c:pt>
                <c:pt idx="777">
                  <c:v>-294859</c:v>
                </c:pt>
                <c:pt idx="778">
                  <c:v>-291454</c:v>
                </c:pt>
                <c:pt idx="779">
                  <c:v>-290395</c:v>
                </c:pt>
                <c:pt idx="780">
                  <c:v>-284051</c:v>
                </c:pt>
                <c:pt idx="781">
                  <c:v>-271356</c:v>
                </c:pt>
                <c:pt idx="782">
                  <c:v>-268444</c:v>
                </c:pt>
                <c:pt idx="783">
                  <c:v>-266990</c:v>
                </c:pt>
                <c:pt idx="784">
                  <c:v>-249515</c:v>
                </c:pt>
                <c:pt idx="785">
                  <c:v>-249515</c:v>
                </c:pt>
                <c:pt idx="786">
                  <c:v>-249515</c:v>
                </c:pt>
                <c:pt idx="787">
                  <c:v>-249515</c:v>
                </c:pt>
                <c:pt idx="788">
                  <c:v>-246603</c:v>
                </c:pt>
                <c:pt idx="789">
                  <c:v>-224488</c:v>
                </c:pt>
                <c:pt idx="790">
                  <c:v>-218462</c:v>
                </c:pt>
                <c:pt idx="791">
                  <c:v>-194353</c:v>
                </c:pt>
                <c:pt idx="792">
                  <c:v>-180247</c:v>
                </c:pt>
                <c:pt idx="793">
                  <c:v>-176276</c:v>
                </c:pt>
                <c:pt idx="794">
                  <c:v>-166371</c:v>
                </c:pt>
                <c:pt idx="795">
                  <c:v>-159262</c:v>
                </c:pt>
                <c:pt idx="796">
                  <c:v>-154288</c:v>
                </c:pt>
                <c:pt idx="797">
                  <c:v>-150021</c:v>
                </c:pt>
                <c:pt idx="798">
                  <c:v>-149311</c:v>
                </c:pt>
                <c:pt idx="799">
                  <c:v>-137228</c:v>
                </c:pt>
                <c:pt idx="800">
                  <c:v>-124864</c:v>
                </c:pt>
                <c:pt idx="801">
                  <c:v>-118433</c:v>
                </c:pt>
                <c:pt idx="802">
                  <c:v>-117148</c:v>
                </c:pt>
                <c:pt idx="803">
                  <c:v>-117148</c:v>
                </c:pt>
                <c:pt idx="804">
                  <c:v>-115004</c:v>
                </c:pt>
                <c:pt idx="805">
                  <c:v>-114147</c:v>
                </c:pt>
                <c:pt idx="806">
                  <c:v>-103001</c:v>
                </c:pt>
                <c:pt idx="807">
                  <c:v>-98165.4</c:v>
                </c:pt>
                <c:pt idx="808">
                  <c:v>-95481.3</c:v>
                </c:pt>
                <c:pt idx="809">
                  <c:v>-90109.9</c:v>
                </c:pt>
                <c:pt idx="810">
                  <c:v>-88499.7</c:v>
                </c:pt>
                <c:pt idx="811">
                  <c:v>-79851.3</c:v>
                </c:pt>
                <c:pt idx="812">
                  <c:v>-77256.7</c:v>
                </c:pt>
                <c:pt idx="813">
                  <c:v>-70138.5</c:v>
                </c:pt>
                <c:pt idx="814">
                  <c:v>-67126.5</c:v>
                </c:pt>
                <c:pt idx="815">
                  <c:v>-65925</c:v>
                </c:pt>
                <c:pt idx="816">
                  <c:v>-63521.3</c:v>
                </c:pt>
                <c:pt idx="817">
                  <c:v>-60499.5</c:v>
                </c:pt>
                <c:pt idx="818">
                  <c:v>-60130.5</c:v>
                </c:pt>
                <c:pt idx="819">
                  <c:v>-59146</c:v>
                </c:pt>
                <c:pt idx="820">
                  <c:v>-58407.3</c:v>
                </c:pt>
                <c:pt idx="821">
                  <c:v>-57574.9</c:v>
                </c:pt>
                <c:pt idx="822">
                  <c:v>-56250.8</c:v>
                </c:pt>
                <c:pt idx="823">
                  <c:v>-54043.4</c:v>
                </c:pt>
                <c:pt idx="824">
                  <c:v>-53160.7</c:v>
                </c:pt>
                <c:pt idx="825">
                  <c:v>-49153.5</c:v>
                </c:pt>
                <c:pt idx="826">
                  <c:v>-48018.9</c:v>
                </c:pt>
                <c:pt idx="827">
                  <c:v>-43209.599999999999</c:v>
                </c:pt>
                <c:pt idx="828">
                  <c:v>-42933.2</c:v>
                </c:pt>
                <c:pt idx="829">
                  <c:v>-42841.2</c:v>
                </c:pt>
                <c:pt idx="830">
                  <c:v>-40262.199999999997</c:v>
                </c:pt>
                <c:pt idx="831">
                  <c:v>-40078</c:v>
                </c:pt>
                <c:pt idx="832">
                  <c:v>-39985.800000000003</c:v>
                </c:pt>
                <c:pt idx="833">
                  <c:v>-39030.300000000003</c:v>
                </c:pt>
                <c:pt idx="834">
                  <c:v>-38620.300000000003</c:v>
                </c:pt>
                <c:pt idx="835">
                  <c:v>-38620.300000000003</c:v>
                </c:pt>
                <c:pt idx="836">
                  <c:v>-34591.199999999997</c:v>
                </c:pt>
                <c:pt idx="837">
                  <c:v>-33437.699999999997</c:v>
                </c:pt>
                <c:pt idx="838">
                  <c:v>-33363.4</c:v>
                </c:pt>
                <c:pt idx="839">
                  <c:v>-33065.4</c:v>
                </c:pt>
                <c:pt idx="840">
                  <c:v>-31874.1</c:v>
                </c:pt>
                <c:pt idx="841">
                  <c:v>-31501.7</c:v>
                </c:pt>
                <c:pt idx="842">
                  <c:v>-30608.1</c:v>
                </c:pt>
                <c:pt idx="843">
                  <c:v>-30178.3</c:v>
                </c:pt>
                <c:pt idx="844">
                  <c:v>-29992.2</c:v>
                </c:pt>
                <c:pt idx="845">
                  <c:v>-28715.200000000001</c:v>
                </c:pt>
                <c:pt idx="846">
                  <c:v>-28715.200000000001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970-4F45-A2D5-F3464ACDB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shields'!$G$3:$G$849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-676592</c:v>
                </c:pt>
                <c:pt idx="19">
                  <c:v>-677933</c:v>
                </c:pt>
                <c:pt idx="20">
                  <c:v>-693346</c:v>
                </c:pt>
                <c:pt idx="21">
                  <c:v>-698245</c:v>
                </c:pt>
                <c:pt idx="22">
                  <c:v>-699102</c:v>
                </c:pt>
                <c:pt idx="23">
                  <c:v>-735808</c:v>
                </c:pt>
                <c:pt idx="24">
                  <c:v>-738612</c:v>
                </c:pt>
                <c:pt idx="25">
                  <c:v>-748129</c:v>
                </c:pt>
                <c:pt idx="26">
                  <c:v>-796518</c:v>
                </c:pt>
                <c:pt idx="27">
                  <c:v>-809920</c:v>
                </c:pt>
                <c:pt idx="28">
                  <c:v>-826031</c:v>
                </c:pt>
                <c:pt idx="29">
                  <c:v>-838891</c:v>
                </c:pt>
                <c:pt idx="30">
                  <c:v>-907063</c:v>
                </c:pt>
                <c:pt idx="31">
                  <c:v>-938996</c:v>
                </c:pt>
                <c:pt idx="32">
                  <c:v>-947345</c:v>
                </c:pt>
                <c:pt idx="33">
                  <c:v>-965920</c:v>
                </c:pt>
                <c:pt idx="34">
                  <c:v>-1108190</c:v>
                </c:pt>
                <c:pt idx="35">
                  <c:v>-1119190</c:v>
                </c:pt>
                <c:pt idx="36">
                  <c:v>-1145230</c:v>
                </c:pt>
                <c:pt idx="37">
                  <c:v>-1320690</c:v>
                </c:pt>
                <c:pt idx="38">
                  <c:v>-1328690</c:v>
                </c:pt>
                <c:pt idx="39">
                  <c:v>-1366240</c:v>
                </c:pt>
                <c:pt idx="40">
                  <c:v>-1369620</c:v>
                </c:pt>
                <c:pt idx="41">
                  <c:v>-1370550</c:v>
                </c:pt>
                <c:pt idx="42">
                  <c:v>-1561370</c:v>
                </c:pt>
                <c:pt idx="43">
                  <c:v>-1561870</c:v>
                </c:pt>
                <c:pt idx="44">
                  <c:v>-1621130</c:v>
                </c:pt>
                <c:pt idx="45">
                  <c:v>-1621770</c:v>
                </c:pt>
                <c:pt idx="46">
                  <c:v>-1819500</c:v>
                </c:pt>
                <c:pt idx="47">
                  <c:v>-1820650</c:v>
                </c:pt>
                <c:pt idx="48">
                  <c:v>-1853110</c:v>
                </c:pt>
                <c:pt idx="49">
                  <c:v>-1877510</c:v>
                </c:pt>
                <c:pt idx="50">
                  <c:v>-1882120</c:v>
                </c:pt>
                <c:pt idx="51">
                  <c:v>-2052790</c:v>
                </c:pt>
                <c:pt idx="52">
                  <c:v>-2053460</c:v>
                </c:pt>
                <c:pt idx="53">
                  <c:v>-2088680</c:v>
                </c:pt>
                <c:pt idx="54">
                  <c:v>-2089440</c:v>
                </c:pt>
                <c:pt idx="55">
                  <c:v>-2212640</c:v>
                </c:pt>
                <c:pt idx="56">
                  <c:v>-2213220</c:v>
                </c:pt>
                <c:pt idx="57">
                  <c:v>-2224440</c:v>
                </c:pt>
                <c:pt idx="58">
                  <c:v>-2224730</c:v>
                </c:pt>
                <c:pt idx="59">
                  <c:v>-2234070</c:v>
                </c:pt>
                <c:pt idx="60">
                  <c:v>-2265680</c:v>
                </c:pt>
                <c:pt idx="61">
                  <c:v>-2310230</c:v>
                </c:pt>
                <c:pt idx="62">
                  <c:v>-2311630</c:v>
                </c:pt>
                <c:pt idx="63">
                  <c:v>-2313100</c:v>
                </c:pt>
                <c:pt idx="64">
                  <c:v>-2333770</c:v>
                </c:pt>
                <c:pt idx="65">
                  <c:v>-2333600</c:v>
                </c:pt>
                <c:pt idx="66">
                  <c:v>-2333490</c:v>
                </c:pt>
                <c:pt idx="67">
                  <c:v>-2330510</c:v>
                </c:pt>
                <c:pt idx="68">
                  <c:v>-2297260</c:v>
                </c:pt>
                <c:pt idx="69">
                  <c:v>-2296740</c:v>
                </c:pt>
                <c:pt idx="70">
                  <c:v>-2291850</c:v>
                </c:pt>
                <c:pt idx="71">
                  <c:v>-2290760</c:v>
                </c:pt>
                <c:pt idx="72">
                  <c:v>-2201420</c:v>
                </c:pt>
                <c:pt idx="73">
                  <c:v>-2198010</c:v>
                </c:pt>
                <c:pt idx="74">
                  <c:v>-2188820</c:v>
                </c:pt>
                <c:pt idx="75">
                  <c:v>-2184500</c:v>
                </c:pt>
                <c:pt idx="76">
                  <c:v>-2182740</c:v>
                </c:pt>
                <c:pt idx="77">
                  <c:v>-2198390</c:v>
                </c:pt>
                <c:pt idx="78">
                  <c:v>-2191510</c:v>
                </c:pt>
                <c:pt idx="79">
                  <c:v>-2187550</c:v>
                </c:pt>
                <c:pt idx="80">
                  <c:v>-2157750</c:v>
                </c:pt>
                <c:pt idx="81">
                  <c:v>-2152020</c:v>
                </c:pt>
                <c:pt idx="82">
                  <c:v>-2150930</c:v>
                </c:pt>
                <c:pt idx="83">
                  <c:v>-2150170</c:v>
                </c:pt>
                <c:pt idx="84">
                  <c:v>-2143290</c:v>
                </c:pt>
                <c:pt idx="85">
                  <c:v>-2105660</c:v>
                </c:pt>
                <c:pt idx="86">
                  <c:v>-2097790</c:v>
                </c:pt>
                <c:pt idx="87">
                  <c:v>-2091440</c:v>
                </c:pt>
                <c:pt idx="88">
                  <c:v>-2050870</c:v>
                </c:pt>
                <c:pt idx="89">
                  <c:v>-2046500</c:v>
                </c:pt>
                <c:pt idx="90">
                  <c:v>-2042500</c:v>
                </c:pt>
                <c:pt idx="91">
                  <c:v>-1998470</c:v>
                </c:pt>
                <c:pt idx="92">
                  <c:v>-1994260</c:v>
                </c:pt>
                <c:pt idx="93">
                  <c:v>-1989400</c:v>
                </c:pt>
                <c:pt idx="94">
                  <c:v>-1946830</c:v>
                </c:pt>
                <c:pt idx="95">
                  <c:v>-1944100</c:v>
                </c:pt>
                <c:pt idx="96">
                  <c:v>-1940920</c:v>
                </c:pt>
                <c:pt idx="97">
                  <c:v>-1938170</c:v>
                </c:pt>
                <c:pt idx="98">
                  <c:v>-1894650</c:v>
                </c:pt>
                <c:pt idx="99">
                  <c:v>-1890910</c:v>
                </c:pt>
                <c:pt idx="100">
                  <c:v>-1889850</c:v>
                </c:pt>
                <c:pt idx="101">
                  <c:v>-1848960</c:v>
                </c:pt>
                <c:pt idx="102">
                  <c:v>-1848250</c:v>
                </c:pt>
                <c:pt idx="103">
                  <c:v>-1845850</c:v>
                </c:pt>
                <c:pt idx="104">
                  <c:v>-1844300</c:v>
                </c:pt>
                <c:pt idx="105">
                  <c:v>-1844300</c:v>
                </c:pt>
                <c:pt idx="106">
                  <c:v>-1805550</c:v>
                </c:pt>
                <c:pt idx="107">
                  <c:v>-1805120</c:v>
                </c:pt>
                <c:pt idx="108">
                  <c:v>-1801160</c:v>
                </c:pt>
                <c:pt idx="109">
                  <c:v>-1800720</c:v>
                </c:pt>
                <c:pt idx="110">
                  <c:v>-1764430</c:v>
                </c:pt>
                <c:pt idx="111">
                  <c:v>-1764030</c:v>
                </c:pt>
                <c:pt idx="112">
                  <c:v>-1761580</c:v>
                </c:pt>
                <c:pt idx="113">
                  <c:v>-1760760</c:v>
                </c:pt>
                <c:pt idx="114">
                  <c:v>-1725350</c:v>
                </c:pt>
                <c:pt idx="115">
                  <c:v>-1724570</c:v>
                </c:pt>
                <c:pt idx="116">
                  <c:v>-1722670</c:v>
                </c:pt>
                <c:pt idx="117">
                  <c:v>-1689150</c:v>
                </c:pt>
                <c:pt idx="118">
                  <c:v>-1688800</c:v>
                </c:pt>
                <c:pt idx="119">
                  <c:v>-1687740</c:v>
                </c:pt>
                <c:pt idx="120">
                  <c:v>-1687030</c:v>
                </c:pt>
                <c:pt idx="121">
                  <c:v>-1655180</c:v>
                </c:pt>
                <c:pt idx="122">
                  <c:v>-1654520</c:v>
                </c:pt>
                <c:pt idx="123">
                  <c:v>-1653190</c:v>
                </c:pt>
                <c:pt idx="124">
                  <c:v>-1623190</c:v>
                </c:pt>
                <c:pt idx="125">
                  <c:v>-1622900</c:v>
                </c:pt>
                <c:pt idx="126">
                  <c:v>-1622300</c:v>
                </c:pt>
                <c:pt idx="127">
                  <c:v>-1621700</c:v>
                </c:pt>
                <c:pt idx="128">
                  <c:v>-1593250</c:v>
                </c:pt>
                <c:pt idx="129">
                  <c:v>-1592690</c:v>
                </c:pt>
                <c:pt idx="130">
                  <c:v>-1592690</c:v>
                </c:pt>
                <c:pt idx="131">
                  <c:v>-1592130</c:v>
                </c:pt>
                <c:pt idx="132">
                  <c:v>-1565000</c:v>
                </c:pt>
                <c:pt idx="133">
                  <c:v>-1564740</c:v>
                </c:pt>
                <c:pt idx="134">
                  <c:v>-1564200</c:v>
                </c:pt>
                <c:pt idx="135">
                  <c:v>-1563930</c:v>
                </c:pt>
                <c:pt idx="136">
                  <c:v>-1538460</c:v>
                </c:pt>
                <c:pt idx="137">
                  <c:v>-1537950</c:v>
                </c:pt>
                <c:pt idx="138">
                  <c:v>-1537700</c:v>
                </c:pt>
                <c:pt idx="139">
                  <c:v>-1513530</c:v>
                </c:pt>
                <c:pt idx="140">
                  <c:v>-1513540</c:v>
                </c:pt>
                <c:pt idx="141">
                  <c:v>-1513300</c:v>
                </c:pt>
                <c:pt idx="142">
                  <c:v>-1513300</c:v>
                </c:pt>
                <c:pt idx="143">
                  <c:v>-1498560</c:v>
                </c:pt>
                <c:pt idx="144">
                  <c:v>-1489850</c:v>
                </c:pt>
                <c:pt idx="145">
                  <c:v>-1489850</c:v>
                </c:pt>
                <c:pt idx="146">
                  <c:v>-1489850</c:v>
                </c:pt>
                <c:pt idx="147">
                  <c:v>-1348670</c:v>
                </c:pt>
                <c:pt idx="148">
                  <c:v>-1348670</c:v>
                </c:pt>
                <c:pt idx="149">
                  <c:v>-1348450</c:v>
                </c:pt>
                <c:pt idx="150">
                  <c:v>-1348500</c:v>
                </c:pt>
                <c:pt idx="151">
                  <c:v>-1325630</c:v>
                </c:pt>
                <c:pt idx="152">
                  <c:v>-1325420</c:v>
                </c:pt>
                <c:pt idx="153">
                  <c:v>-1324950</c:v>
                </c:pt>
                <c:pt idx="154">
                  <c:v>-1303180</c:v>
                </c:pt>
                <c:pt idx="155">
                  <c:v>-1302980</c:v>
                </c:pt>
                <c:pt idx="156">
                  <c:v>-1302550</c:v>
                </c:pt>
                <c:pt idx="157">
                  <c:v>-1302350</c:v>
                </c:pt>
                <c:pt idx="158">
                  <c:v>-1282530</c:v>
                </c:pt>
                <c:pt idx="159">
                  <c:v>-1282170</c:v>
                </c:pt>
                <c:pt idx="160">
                  <c:v>-1281950</c:v>
                </c:pt>
                <c:pt idx="161">
                  <c:v>-1281580</c:v>
                </c:pt>
                <c:pt idx="162">
                  <c:v>-1262580</c:v>
                </c:pt>
                <c:pt idx="163">
                  <c:v>-1262190</c:v>
                </c:pt>
                <c:pt idx="164">
                  <c:v>-1262010</c:v>
                </c:pt>
                <c:pt idx="165">
                  <c:v>-1261440</c:v>
                </c:pt>
                <c:pt idx="166">
                  <c:v>-1261480</c:v>
                </c:pt>
                <c:pt idx="167">
                  <c:v>-1260910</c:v>
                </c:pt>
                <c:pt idx="168">
                  <c:v>-1242990</c:v>
                </c:pt>
                <c:pt idx="169">
                  <c:v>-1242290</c:v>
                </c:pt>
                <c:pt idx="170">
                  <c:v>-1241560</c:v>
                </c:pt>
                <c:pt idx="171">
                  <c:v>-1224930</c:v>
                </c:pt>
                <c:pt idx="172">
                  <c:v>-1224410</c:v>
                </c:pt>
                <c:pt idx="173">
                  <c:v>-1224090</c:v>
                </c:pt>
                <c:pt idx="174">
                  <c:v>-1208220</c:v>
                </c:pt>
                <c:pt idx="175">
                  <c:v>-1207570</c:v>
                </c:pt>
                <c:pt idx="176">
                  <c:v>-1207270</c:v>
                </c:pt>
                <c:pt idx="177">
                  <c:v>-1206660</c:v>
                </c:pt>
                <c:pt idx="178">
                  <c:v>-1192690</c:v>
                </c:pt>
                <c:pt idx="179">
                  <c:v>-1191930</c:v>
                </c:pt>
                <c:pt idx="180">
                  <c:v>-1191360</c:v>
                </c:pt>
                <c:pt idx="181">
                  <c:v>-1190960</c:v>
                </c:pt>
                <c:pt idx="182">
                  <c:v>-1190480</c:v>
                </c:pt>
                <c:pt idx="183">
                  <c:v>-1190140</c:v>
                </c:pt>
                <c:pt idx="184">
                  <c:v>-1175930</c:v>
                </c:pt>
                <c:pt idx="185">
                  <c:v>-1175660</c:v>
                </c:pt>
                <c:pt idx="186">
                  <c:v>-1174550</c:v>
                </c:pt>
                <c:pt idx="187">
                  <c:v>-1174280</c:v>
                </c:pt>
                <c:pt idx="188">
                  <c:v>-1161620</c:v>
                </c:pt>
                <c:pt idx="189">
                  <c:v>-1161250</c:v>
                </c:pt>
                <c:pt idx="190">
                  <c:v>-1160700</c:v>
                </c:pt>
                <c:pt idx="191">
                  <c:v>-1160370</c:v>
                </c:pt>
                <c:pt idx="192">
                  <c:v>-1148300</c:v>
                </c:pt>
                <c:pt idx="193">
                  <c:v>-1147710</c:v>
                </c:pt>
                <c:pt idx="194">
                  <c:v>-1146470</c:v>
                </c:pt>
                <c:pt idx="195">
                  <c:v>-1134600</c:v>
                </c:pt>
                <c:pt idx="196">
                  <c:v>-1133670</c:v>
                </c:pt>
                <c:pt idx="197">
                  <c:v>-1133670</c:v>
                </c:pt>
                <c:pt idx="198">
                  <c:v>-1132980</c:v>
                </c:pt>
                <c:pt idx="199">
                  <c:v>-1132650</c:v>
                </c:pt>
                <c:pt idx="200">
                  <c:v>-1122240</c:v>
                </c:pt>
                <c:pt idx="201">
                  <c:v>-1121910</c:v>
                </c:pt>
                <c:pt idx="202">
                  <c:v>-1120360</c:v>
                </c:pt>
                <c:pt idx="203">
                  <c:v>-1110250</c:v>
                </c:pt>
                <c:pt idx="204">
                  <c:v>-1109890</c:v>
                </c:pt>
                <c:pt idx="205">
                  <c:v>-1109370</c:v>
                </c:pt>
                <c:pt idx="206">
                  <c:v>-1108800</c:v>
                </c:pt>
                <c:pt idx="207">
                  <c:v>-1108440</c:v>
                </c:pt>
                <c:pt idx="208">
                  <c:v>-1099320</c:v>
                </c:pt>
                <c:pt idx="209">
                  <c:v>-1098100</c:v>
                </c:pt>
                <c:pt idx="210">
                  <c:v>-1097810</c:v>
                </c:pt>
                <c:pt idx="211">
                  <c:v>-1088940</c:v>
                </c:pt>
                <c:pt idx="212">
                  <c:v>-1088580</c:v>
                </c:pt>
                <c:pt idx="213">
                  <c:v>-1087680</c:v>
                </c:pt>
                <c:pt idx="214">
                  <c:v>-1087170</c:v>
                </c:pt>
                <c:pt idx="215">
                  <c:v>-1078990</c:v>
                </c:pt>
                <c:pt idx="216">
                  <c:v>-1078550</c:v>
                </c:pt>
                <c:pt idx="217">
                  <c:v>-1077760</c:v>
                </c:pt>
                <c:pt idx="218">
                  <c:v>-1077350</c:v>
                </c:pt>
                <c:pt idx="219">
                  <c:v>-1069940</c:v>
                </c:pt>
                <c:pt idx="220">
                  <c:v>-1069510</c:v>
                </c:pt>
                <c:pt idx="221">
                  <c:v>-1068920</c:v>
                </c:pt>
                <c:pt idx="222">
                  <c:v>-1067910</c:v>
                </c:pt>
                <c:pt idx="223">
                  <c:v>-1067410</c:v>
                </c:pt>
                <c:pt idx="224">
                  <c:v>-1060910</c:v>
                </c:pt>
                <c:pt idx="225">
                  <c:v>-1060520</c:v>
                </c:pt>
                <c:pt idx="226">
                  <c:v>-1058710</c:v>
                </c:pt>
                <c:pt idx="227">
                  <c:v>-1053460</c:v>
                </c:pt>
                <c:pt idx="228">
                  <c:v>-1053290</c:v>
                </c:pt>
                <c:pt idx="229">
                  <c:v>-1052360</c:v>
                </c:pt>
                <c:pt idx="230">
                  <c:v>-1051930</c:v>
                </c:pt>
                <c:pt idx="231">
                  <c:v>-1046530</c:v>
                </c:pt>
                <c:pt idx="232">
                  <c:v>-1044410</c:v>
                </c:pt>
                <c:pt idx="233">
                  <c:v>-1044260</c:v>
                </c:pt>
                <c:pt idx="234">
                  <c:v>-1039710</c:v>
                </c:pt>
                <c:pt idx="235">
                  <c:v>-1039660</c:v>
                </c:pt>
                <c:pt idx="236">
                  <c:v>-1039380</c:v>
                </c:pt>
                <c:pt idx="237">
                  <c:v>-1038670</c:v>
                </c:pt>
                <c:pt idx="238">
                  <c:v>-1037770</c:v>
                </c:pt>
                <c:pt idx="239">
                  <c:v>-1037530</c:v>
                </c:pt>
                <c:pt idx="240">
                  <c:v>-1032920</c:v>
                </c:pt>
                <c:pt idx="241">
                  <c:v>-1032650</c:v>
                </c:pt>
                <c:pt idx="242">
                  <c:v>-1031580</c:v>
                </c:pt>
                <c:pt idx="243">
                  <c:v>-1031360</c:v>
                </c:pt>
                <c:pt idx="244">
                  <c:v>-1027270</c:v>
                </c:pt>
                <c:pt idx="245">
                  <c:v>-1027110</c:v>
                </c:pt>
                <c:pt idx="246">
                  <c:v>-1026310</c:v>
                </c:pt>
                <c:pt idx="247">
                  <c:v>-1026080</c:v>
                </c:pt>
                <c:pt idx="248">
                  <c:v>-1022500</c:v>
                </c:pt>
                <c:pt idx="249">
                  <c:v>-1021960</c:v>
                </c:pt>
                <c:pt idx="250">
                  <c:v>-1021600</c:v>
                </c:pt>
                <c:pt idx="251">
                  <c:v>-1021030</c:v>
                </c:pt>
                <c:pt idx="252">
                  <c:v>-1017520</c:v>
                </c:pt>
                <c:pt idx="253">
                  <c:v>-1017070</c:v>
                </c:pt>
                <c:pt idx="254">
                  <c:v>-1016790</c:v>
                </c:pt>
                <c:pt idx="255">
                  <c:v>-1013760</c:v>
                </c:pt>
                <c:pt idx="256">
                  <c:v>-1013390</c:v>
                </c:pt>
                <c:pt idx="257">
                  <c:v>-1013120</c:v>
                </c:pt>
                <c:pt idx="258">
                  <c:v>-1012750</c:v>
                </c:pt>
                <c:pt idx="259">
                  <c:v>-1010330</c:v>
                </c:pt>
                <c:pt idx="260">
                  <c:v>-1010190</c:v>
                </c:pt>
                <c:pt idx="261">
                  <c:v>-1009830</c:v>
                </c:pt>
                <c:pt idx="262">
                  <c:v>-1009590</c:v>
                </c:pt>
                <c:pt idx="263">
                  <c:v>-1009400</c:v>
                </c:pt>
                <c:pt idx="264">
                  <c:v>-1007250</c:v>
                </c:pt>
                <c:pt idx="265">
                  <c:v>-1006780</c:v>
                </c:pt>
                <c:pt idx="266">
                  <c:v>-1006440</c:v>
                </c:pt>
                <c:pt idx="267">
                  <c:v>-1004580</c:v>
                </c:pt>
                <c:pt idx="268">
                  <c:v>-1004250</c:v>
                </c:pt>
                <c:pt idx="269">
                  <c:v>-1004190</c:v>
                </c:pt>
                <c:pt idx="270">
                  <c:v>-1004040</c:v>
                </c:pt>
                <c:pt idx="271">
                  <c:v>-1003820</c:v>
                </c:pt>
                <c:pt idx="272">
                  <c:v>-1003640</c:v>
                </c:pt>
                <c:pt idx="273">
                  <c:v>-1002550</c:v>
                </c:pt>
                <c:pt idx="274">
                  <c:v>-1002350</c:v>
                </c:pt>
                <c:pt idx="275">
                  <c:v>-1002080</c:v>
                </c:pt>
                <c:pt idx="276">
                  <c:v>-1001000</c:v>
                </c:pt>
                <c:pt idx="277">
                  <c:v>-1000930</c:v>
                </c:pt>
                <c:pt idx="278">
                  <c:v>-1000870</c:v>
                </c:pt>
                <c:pt idx="279">
                  <c:v>-1000730</c:v>
                </c:pt>
                <c:pt idx="280">
                  <c:v>-1000010</c:v>
                </c:pt>
                <c:pt idx="281">
                  <c:v>-999923</c:v>
                </c:pt>
                <c:pt idx="282">
                  <c:v>-999829</c:v>
                </c:pt>
                <c:pt idx="283">
                  <c:v>-999798</c:v>
                </c:pt>
                <c:pt idx="284">
                  <c:v>-999554</c:v>
                </c:pt>
                <c:pt idx="285">
                  <c:v>-999522</c:v>
                </c:pt>
                <c:pt idx="286">
                  <c:v>-999406</c:v>
                </c:pt>
                <c:pt idx="287">
                  <c:v>-999352</c:v>
                </c:pt>
                <c:pt idx="288">
                  <c:v>-999379</c:v>
                </c:pt>
                <c:pt idx="289">
                  <c:v>-999458</c:v>
                </c:pt>
                <c:pt idx="290">
                  <c:v>-999506</c:v>
                </c:pt>
                <c:pt idx="291">
                  <c:v>-999552</c:v>
                </c:pt>
                <c:pt idx="292">
                  <c:v>-999984</c:v>
                </c:pt>
                <c:pt idx="293">
                  <c:v>-1000070</c:v>
                </c:pt>
                <c:pt idx="294">
                  <c:v>-1000070</c:v>
                </c:pt>
                <c:pt idx="295">
                  <c:v>-1000100</c:v>
                </c:pt>
                <c:pt idx="296">
                  <c:v>-1000110</c:v>
                </c:pt>
                <c:pt idx="297">
                  <c:v>-1000700</c:v>
                </c:pt>
                <c:pt idx="298">
                  <c:v>-1000880</c:v>
                </c:pt>
                <c:pt idx="299">
                  <c:v>-1000880</c:v>
                </c:pt>
                <c:pt idx="300">
                  <c:v>-1001070</c:v>
                </c:pt>
                <c:pt idx="301">
                  <c:v>-1002220</c:v>
                </c:pt>
                <c:pt idx="302">
                  <c:v>-1002560</c:v>
                </c:pt>
                <c:pt idx="303">
                  <c:v>-1002650</c:v>
                </c:pt>
                <c:pt idx="304">
                  <c:v>-1004150</c:v>
                </c:pt>
                <c:pt idx="305">
                  <c:v>-1004250</c:v>
                </c:pt>
                <c:pt idx="306">
                  <c:v>-1004630</c:v>
                </c:pt>
                <c:pt idx="307">
                  <c:v>-1004690</c:v>
                </c:pt>
                <c:pt idx="308">
                  <c:v>-1006240</c:v>
                </c:pt>
                <c:pt idx="309">
                  <c:v>-1006330</c:v>
                </c:pt>
                <c:pt idx="310">
                  <c:v>-1006890</c:v>
                </c:pt>
                <c:pt idx="311">
                  <c:v>-1006930</c:v>
                </c:pt>
                <c:pt idx="312">
                  <c:v>-1007430</c:v>
                </c:pt>
                <c:pt idx="313">
                  <c:v>-1009440</c:v>
                </c:pt>
                <c:pt idx="314">
                  <c:v>-1010420</c:v>
                </c:pt>
                <c:pt idx="315">
                  <c:v>-1010590</c:v>
                </c:pt>
                <c:pt idx="316">
                  <c:v>-1012520</c:v>
                </c:pt>
                <c:pt idx="317">
                  <c:v>-1012750</c:v>
                </c:pt>
                <c:pt idx="318">
                  <c:v>-1013340</c:v>
                </c:pt>
                <c:pt idx="319">
                  <c:v>-1013880</c:v>
                </c:pt>
                <c:pt idx="320">
                  <c:v>-1014560</c:v>
                </c:pt>
                <c:pt idx="321">
                  <c:v>-1016570</c:v>
                </c:pt>
                <c:pt idx="322">
                  <c:v>-1017240</c:v>
                </c:pt>
                <c:pt idx="323">
                  <c:v>-1017980</c:v>
                </c:pt>
                <c:pt idx="324">
                  <c:v>-1018840</c:v>
                </c:pt>
                <c:pt idx="325">
                  <c:v>-1021020</c:v>
                </c:pt>
                <c:pt idx="326">
                  <c:v>-1021650</c:v>
                </c:pt>
                <c:pt idx="327">
                  <c:v>-1022090</c:v>
                </c:pt>
                <c:pt idx="328">
                  <c:v>-1022670</c:v>
                </c:pt>
                <c:pt idx="329">
                  <c:v>-1024660</c:v>
                </c:pt>
                <c:pt idx="330">
                  <c:v>-1026070</c:v>
                </c:pt>
                <c:pt idx="331">
                  <c:v>-1026310</c:v>
                </c:pt>
                <c:pt idx="332">
                  <c:v>-1027780</c:v>
                </c:pt>
                <c:pt idx="333">
                  <c:v>-1030230</c:v>
                </c:pt>
                <c:pt idx="334">
                  <c:v>-1031460</c:v>
                </c:pt>
                <c:pt idx="335">
                  <c:v>-1032420</c:v>
                </c:pt>
                <c:pt idx="336">
                  <c:v>-1033080</c:v>
                </c:pt>
                <c:pt idx="337">
                  <c:v>-1036400</c:v>
                </c:pt>
                <c:pt idx="338">
                  <c:v>-1037680</c:v>
                </c:pt>
                <c:pt idx="339">
                  <c:v>-1037870</c:v>
                </c:pt>
                <c:pt idx="340">
                  <c:v>-1039150</c:v>
                </c:pt>
                <c:pt idx="341">
                  <c:v>-1042480</c:v>
                </c:pt>
                <c:pt idx="342">
                  <c:v>-1043300</c:v>
                </c:pt>
                <c:pt idx="343">
                  <c:v>-1044870</c:v>
                </c:pt>
                <c:pt idx="344">
                  <c:v>-1046480</c:v>
                </c:pt>
                <c:pt idx="345">
                  <c:v>-1049710</c:v>
                </c:pt>
                <c:pt idx="346">
                  <c:v>-1051620</c:v>
                </c:pt>
                <c:pt idx="347">
                  <c:v>-1052010</c:v>
                </c:pt>
                <c:pt idx="348">
                  <c:v>-1053720</c:v>
                </c:pt>
                <c:pt idx="349">
                  <c:v>-1056890</c:v>
                </c:pt>
                <c:pt idx="350">
                  <c:v>-1058430</c:v>
                </c:pt>
                <c:pt idx="351">
                  <c:v>-1060340</c:v>
                </c:pt>
                <c:pt idx="352">
                  <c:v>-1064000</c:v>
                </c:pt>
                <c:pt idx="353">
                  <c:v>-1065970</c:v>
                </c:pt>
                <c:pt idx="354">
                  <c:v>-1068500</c:v>
                </c:pt>
                <c:pt idx="355">
                  <c:v>-1072090</c:v>
                </c:pt>
                <c:pt idx="356">
                  <c:v>-1074070</c:v>
                </c:pt>
                <c:pt idx="357">
                  <c:v>-1076690</c:v>
                </c:pt>
                <c:pt idx="358">
                  <c:v>-1076900</c:v>
                </c:pt>
                <c:pt idx="359">
                  <c:v>-1081220</c:v>
                </c:pt>
                <c:pt idx="360">
                  <c:v>-1085710</c:v>
                </c:pt>
                <c:pt idx="361">
                  <c:v>-1085860</c:v>
                </c:pt>
                <c:pt idx="362">
                  <c:v>-1090520</c:v>
                </c:pt>
                <c:pt idx="363">
                  <c:v>-1090680</c:v>
                </c:pt>
                <c:pt idx="364">
                  <c:v>-1094470</c:v>
                </c:pt>
                <c:pt idx="365">
                  <c:v>-1099520</c:v>
                </c:pt>
                <c:pt idx="366">
                  <c:v>-1100300</c:v>
                </c:pt>
                <c:pt idx="367">
                  <c:v>-1104710</c:v>
                </c:pt>
                <c:pt idx="368">
                  <c:v>-1110000</c:v>
                </c:pt>
                <c:pt idx="369">
                  <c:v>-1111010</c:v>
                </c:pt>
                <c:pt idx="370">
                  <c:v>-1113510</c:v>
                </c:pt>
                <c:pt idx="371">
                  <c:v>-1115470</c:v>
                </c:pt>
                <c:pt idx="372">
                  <c:v>-1115560</c:v>
                </c:pt>
                <c:pt idx="373">
                  <c:v>-1122830</c:v>
                </c:pt>
                <c:pt idx="374">
                  <c:v>-1127620</c:v>
                </c:pt>
                <c:pt idx="375">
                  <c:v>-1127710</c:v>
                </c:pt>
                <c:pt idx="376">
                  <c:v>-1134790</c:v>
                </c:pt>
                <c:pt idx="377">
                  <c:v>-1138840</c:v>
                </c:pt>
                <c:pt idx="378">
                  <c:v>-1140380</c:v>
                </c:pt>
                <c:pt idx="379">
                  <c:v>-1143460</c:v>
                </c:pt>
                <c:pt idx="380">
                  <c:v>-1148930</c:v>
                </c:pt>
                <c:pt idx="381">
                  <c:v>-1152280</c:v>
                </c:pt>
                <c:pt idx="382">
                  <c:v>-1153900</c:v>
                </c:pt>
                <c:pt idx="383">
                  <c:v>-1157260</c:v>
                </c:pt>
                <c:pt idx="384">
                  <c:v>-1163170</c:v>
                </c:pt>
                <c:pt idx="385">
                  <c:v>-1165890</c:v>
                </c:pt>
                <c:pt idx="386">
                  <c:v>-1169430</c:v>
                </c:pt>
                <c:pt idx="387">
                  <c:v>-1176590</c:v>
                </c:pt>
                <c:pt idx="388">
                  <c:v>-1179530</c:v>
                </c:pt>
                <c:pt idx="389">
                  <c:v>-1181950</c:v>
                </c:pt>
                <c:pt idx="390">
                  <c:v>-1185500</c:v>
                </c:pt>
                <c:pt idx="391">
                  <c:v>-1192860</c:v>
                </c:pt>
                <c:pt idx="392">
                  <c:v>-1195240</c:v>
                </c:pt>
                <c:pt idx="393">
                  <c:v>-1197660</c:v>
                </c:pt>
                <c:pt idx="394">
                  <c:v>-1202460</c:v>
                </c:pt>
                <c:pt idx="395">
                  <c:v>-1204910</c:v>
                </c:pt>
                <c:pt idx="396">
                  <c:v>-1207360</c:v>
                </c:pt>
                <c:pt idx="397">
                  <c:v>-1219890</c:v>
                </c:pt>
                <c:pt idx="398">
                  <c:v>-1223160</c:v>
                </c:pt>
                <c:pt idx="399">
                  <c:v>-1225560</c:v>
                </c:pt>
                <c:pt idx="400">
                  <c:v>-1234460</c:v>
                </c:pt>
                <c:pt idx="401">
                  <c:v>-1234780</c:v>
                </c:pt>
                <c:pt idx="402">
                  <c:v>-1235080</c:v>
                </c:pt>
                <c:pt idx="403">
                  <c:v>-1240560</c:v>
                </c:pt>
                <c:pt idx="404">
                  <c:v>-1255120</c:v>
                </c:pt>
                <c:pt idx="405">
                  <c:v>-1255290</c:v>
                </c:pt>
                <c:pt idx="406">
                  <c:v>-1261040</c:v>
                </c:pt>
                <c:pt idx="407">
                  <c:v>-1261350</c:v>
                </c:pt>
                <c:pt idx="408">
                  <c:v>-1277220</c:v>
                </c:pt>
                <c:pt idx="409">
                  <c:v>-1283630</c:v>
                </c:pt>
                <c:pt idx="410">
                  <c:v>-1291530</c:v>
                </c:pt>
                <c:pt idx="411">
                  <c:v>-1293430</c:v>
                </c:pt>
                <c:pt idx="412">
                  <c:v>-1305840</c:v>
                </c:pt>
                <c:pt idx="413">
                  <c:v>-1307690</c:v>
                </c:pt>
                <c:pt idx="414">
                  <c:v>-1316210</c:v>
                </c:pt>
                <c:pt idx="415">
                  <c:v>-1318160</c:v>
                </c:pt>
                <c:pt idx="416">
                  <c:v>-1324790</c:v>
                </c:pt>
                <c:pt idx="417">
                  <c:v>-1333210</c:v>
                </c:pt>
                <c:pt idx="418">
                  <c:v>-1341740</c:v>
                </c:pt>
                <c:pt idx="419">
                  <c:v>-1348270</c:v>
                </c:pt>
                <c:pt idx="420">
                  <c:v>-1354850</c:v>
                </c:pt>
                <c:pt idx="421">
                  <c:v>-1360940</c:v>
                </c:pt>
                <c:pt idx="422">
                  <c:v>-1369640</c:v>
                </c:pt>
                <c:pt idx="423">
                  <c:v>-1374370</c:v>
                </c:pt>
                <c:pt idx="424">
                  <c:v>-1377440</c:v>
                </c:pt>
                <c:pt idx="425">
                  <c:v>-1388770</c:v>
                </c:pt>
                <c:pt idx="426">
                  <c:v>-1394980</c:v>
                </c:pt>
                <c:pt idx="427">
                  <c:v>-1405170</c:v>
                </c:pt>
                <c:pt idx="428">
                  <c:v>-1408380</c:v>
                </c:pt>
                <c:pt idx="429">
                  <c:v>-1418000</c:v>
                </c:pt>
                <c:pt idx="430">
                  <c:v>-1422400</c:v>
                </c:pt>
                <c:pt idx="431">
                  <c:v>-1433290</c:v>
                </c:pt>
                <c:pt idx="432">
                  <c:v>-1435800</c:v>
                </c:pt>
                <c:pt idx="433">
                  <c:v>-1436580</c:v>
                </c:pt>
                <c:pt idx="434">
                  <c:v>-1438440</c:v>
                </c:pt>
                <c:pt idx="435">
                  <c:v>-1442170</c:v>
                </c:pt>
                <c:pt idx="436">
                  <c:v>-1447380</c:v>
                </c:pt>
                <c:pt idx="437">
                  <c:v>-1451200</c:v>
                </c:pt>
                <c:pt idx="438">
                  <c:v>-1454090</c:v>
                </c:pt>
                <c:pt idx="439">
                  <c:v>-1456600</c:v>
                </c:pt>
                <c:pt idx="440">
                  <c:v>-1455430</c:v>
                </c:pt>
                <c:pt idx="441">
                  <c:v>-1455110</c:v>
                </c:pt>
                <c:pt idx="442">
                  <c:v>-1455680</c:v>
                </c:pt>
                <c:pt idx="443">
                  <c:v>-1450550</c:v>
                </c:pt>
                <c:pt idx="444">
                  <c:v>-1439710</c:v>
                </c:pt>
                <c:pt idx="445">
                  <c:v>-1429790</c:v>
                </c:pt>
                <c:pt idx="446">
                  <c:v>-1425060</c:v>
                </c:pt>
                <c:pt idx="447">
                  <c:v>-1412500</c:v>
                </c:pt>
                <c:pt idx="448">
                  <c:v>-1384480</c:v>
                </c:pt>
                <c:pt idx="449">
                  <c:v>-1375340</c:v>
                </c:pt>
                <c:pt idx="450">
                  <c:v>-1359690</c:v>
                </c:pt>
                <c:pt idx="451">
                  <c:v>-1341000</c:v>
                </c:pt>
                <c:pt idx="452">
                  <c:v>-1321600</c:v>
                </c:pt>
                <c:pt idx="453">
                  <c:v>-1305630</c:v>
                </c:pt>
                <c:pt idx="454">
                  <c:v>-1261900</c:v>
                </c:pt>
                <c:pt idx="455">
                  <c:v>-1238110</c:v>
                </c:pt>
                <c:pt idx="456">
                  <c:v>-1181530</c:v>
                </c:pt>
                <c:pt idx="457">
                  <c:v>-1150450</c:v>
                </c:pt>
                <c:pt idx="458">
                  <c:v>-1091010</c:v>
                </c:pt>
                <c:pt idx="459">
                  <c:v>-1060510</c:v>
                </c:pt>
                <c:pt idx="460">
                  <c:v>-1019610</c:v>
                </c:pt>
                <c:pt idx="461">
                  <c:v>-1010080</c:v>
                </c:pt>
                <c:pt idx="462">
                  <c:v>-950653</c:v>
                </c:pt>
                <c:pt idx="463">
                  <c:v>-935699</c:v>
                </c:pt>
                <c:pt idx="464">
                  <c:v>-859329</c:v>
                </c:pt>
                <c:pt idx="465">
                  <c:v>-842819</c:v>
                </c:pt>
                <c:pt idx="466">
                  <c:v>-689009</c:v>
                </c:pt>
                <c:pt idx="467">
                  <c:v>-669204</c:v>
                </c:pt>
                <c:pt idx="468">
                  <c:v>-589998</c:v>
                </c:pt>
                <c:pt idx="469">
                  <c:v>-572123</c:v>
                </c:pt>
                <c:pt idx="470">
                  <c:v>-473093</c:v>
                </c:pt>
                <c:pt idx="471">
                  <c:v>-430263</c:v>
                </c:pt>
                <c:pt idx="472">
                  <c:v>-360914</c:v>
                </c:pt>
                <c:pt idx="473">
                  <c:v>-271434</c:v>
                </c:pt>
                <c:pt idx="474">
                  <c:v>-266004</c:v>
                </c:pt>
                <c:pt idx="475">
                  <c:v>-241586</c:v>
                </c:pt>
                <c:pt idx="476">
                  <c:v>-147740</c:v>
                </c:pt>
                <c:pt idx="477">
                  <c:v>65046.2</c:v>
                </c:pt>
                <c:pt idx="478">
                  <c:v>101824</c:v>
                </c:pt>
                <c:pt idx="479">
                  <c:v>185728</c:v>
                </c:pt>
                <c:pt idx="480">
                  <c:v>153907</c:v>
                </c:pt>
                <c:pt idx="481">
                  <c:v>130664</c:v>
                </c:pt>
                <c:pt idx="482">
                  <c:v>3628.49</c:v>
                </c:pt>
                <c:pt idx="483">
                  <c:v>-168822</c:v>
                </c:pt>
                <c:pt idx="484">
                  <c:v>-195709</c:v>
                </c:pt>
                <c:pt idx="485">
                  <c:v>-595382</c:v>
                </c:pt>
                <c:pt idx="486">
                  <c:v>-931485</c:v>
                </c:pt>
                <c:pt idx="487">
                  <c:v>-943680</c:v>
                </c:pt>
                <c:pt idx="488">
                  <c:v>-1027430</c:v>
                </c:pt>
                <c:pt idx="489">
                  <c:v>-1218670</c:v>
                </c:pt>
                <c:pt idx="490">
                  <c:v>-1291050</c:v>
                </c:pt>
                <c:pt idx="491">
                  <c:v>-1794030</c:v>
                </c:pt>
                <c:pt idx="492">
                  <c:v>-1869690</c:v>
                </c:pt>
                <c:pt idx="493">
                  <c:v>-1952920</c:v>
                </c:pt>
                <c:pt idx="494">
                  <c:v>-2036140</c:v>
                </c:pt>
                <c:pt idx="495">
                  <c:v>-2320860</c:v>
                </c:pt>
                <c:pt idx="496">
                  <c:v>-2630400</c:v>
                </c:pt>
                <c:pt idx="497">
                  <c:v>-2701940</c:v>
                </c:pt>
                <c:pt idx="498">
                  <c:v>-2741770</c:v>
                </c:pt>
                <c:pt idx="499">
                  <c:v>-2687550</c:v>
                </c:pt>
                <c:pt idx="500">
                  <c:v>-2192330</c:v>
                </c:pt>
                <c:pt idx="501">
                  <c:v>-1690410</c:v>
                </c:pt>
                <c:pt idx="502">
                  <c:v>-1624970</c:v>
                </c:pt>
                <c:pt idx="503">
                  <c:v>-891934</c:v>
                </c:pt>
                <c:pt idx="504">
                  <c:v>-799227</c:v>
                </c:pt>
                <c:pt idx="505">
                  <c:v>-557988</c:v>
                </c:pt>
                <c:pt idx="506">
                  <c:v>-535286</c:v>
                </c:pt>
                <c:pt idx="507">
                  <c:v>-349085</c:v>
                </c:pt>
                <c:pt idx="508">
                  <c:v>-261907</c:v>
                </c:pt>
                <c:pt idx="509">
                  <c:v>-252264</c:v>
                </c:pt>
                <c:pt idx="510">
                  <c:v>-190834</c:v>
                </c:pt>
                <c:pt idx="511">
                  <c:v>-182442</c:v>
                </c:pt>
                <c:pt idx="512">
                  <c:v>-177405</c:v>
                </c:pt>
                <c:pt idx="513">
                  <c:v>-121865</c:v>
                </c:pt>
                <c:pt idx="514">
                  <c:v>-118353</c:v>
                </c:pt>
                <c:pt idx="515">
                  <c:v>-116245</c:v>
                </c:pt>
                <c:pt idx="516">
                  <c:v>-71517.399999999994</c:v>
                </c:pt>
                <c:pt idx="517">
                  <c:v>-59146.9</c:v>
                </c:pt>
                <c:pt idx="518">
                  <c:v>-55654</c:v>
                </c:pt>
                <c:pt idx="519">
                  <c:v>-49764.9</c:v>
                </c:pt>
                <c:pt idx="520">
                  <c:v>-27051.7</c:v>
                </c:pt>
                <c:pt idx="521">
                  <c:v>-17798</c:v>
                </c:pt>
                <c:pt idx="522">
                  <c:v>8280.8799999999992</c:v>
                </c:pt>
                <c:pt idx="523">
                  <c:v>25363.1</c:v>
                </c:pt>
                <c:pt idx="524">
                  <c:v>53755.3</c:v>
                </c:pt>
                <c:pt idx="525">
                  <c:v>67373.7</c:v>
                </c:pt>
                <c:pt idx="526">
                  <c:v>75034.7</c:v>
                </c:pt>
                <c:pt idx="527">
                  <c:v>81843.199999999997</c:v>
                </c:pt>
                <c:pt idx="528">
                  <c:v>120240</c:v>
                </c:pt>
                <c:pt idx="529">
                  <c:v>160210</c:v>
                </c:pt>
                <c:pt idx="530">
                  <c:v>172167</c:v>
                </c:pt>
                <c:pt idx="531">
                  <c:v>177155</c:v>
                </c:pt>
                <c:pt idx="532">
                  <c:v>188126</c:v>
                </c:pt>
                <c:pt idx="533">
                  <c:v>203087</c:v>
                </c:pt>
                <c:pt idx="534">
                  <c:v>212459</c:v>
                </c:pt>
                <c:pt idx="535">
                  <c:v>379541</c:v>
                </c:pt>
                <c:pt idx="536">
                  <c:v>398108</c:v>
                </c:pt>
                <c:pt idx="537">
                  <c:v>404296</c:v>
                </c:pt>
                <c:pt idx="538">
                  <c:v>454875</c:v>
                </c:pt>
                <c:pt idx="539">
                  <c:v>490191</c:v>
                </c:pt>
                <c:pt idx="540">
                  <c:v>506480</c:v>
                </c:pt>
                <c:pt idx="541">
                  <c:v>735387</c:v>
                </c:pt>
                <c:pt idx="542">
                  <c:v>760362</c:v>
                </c:pt>
                <c:pt idx="543">
                  <c:v>1025730</c:v>
                </c:pt>
                <c:pt idx="544">
                  <c:v>1594610</c:v>
                </c:pt>
                <c:pt idx="545">
                  <c:v>1942030</c:v>
                </c:pt>
                <c:pt idx="546">
                  <c:v>2032240</c:v>
                </c:pt>
                <c:pt idx="547">
                  <c:v>2506830</c:v>
                </c:pt>
                <c:pt idx="548">
                  <c:v>3244620</c:v>
                </c:pt>
                <c:pt idx="549">
                  <c:v>3399570</c:v>
                </c:pt>
                <c:pt idx="550">
                  <c:v>3420410</c:v>
                </c:pt>
                <c:pt idx="551">
                  <c:v>3392170</c:v>
                </c:pt>
                <c:pt idx="552">
                  <c:v>3386890</c:v>
                </c:pt>
                <c:pt idx="553">
                  <c:v>3369270</c:v>
                </c:pt>
                <c:pt idx="554">
                  <c:v>3232340</c:v>
                </c:pt>
                <c:pt idx="555">
                  <c:v>3108260</c:v>
                </c:pt>
                <c:pt idx="556">
                  <c:v>3100500</c:v>
                </c:pt>
                <c:pt idx="557">
                  <c:v>2875620</c:v>
                </c:pt>
                <c:pt idx="558">
                  <c:v>2693320</c:v>
                </c:pt>
                <c:pt idx="559">
                  <c:v>2666410</c:v>
                </c:pt>
                <c:pt idx="560">
                  <c:v>2397050</c:v>
                </c:pt>
                <c:pt idx="561">
                  <c:v>2200230</c:v>
                </c:pt>
                <c:pt idx="562">
                  <c:v>2160040</c:v>
                </c:pt>
                <c:pt idx="563">
                  <c:v>1960560</c:v>
                </c:pt>
                <c:pt idx="564">
                  <c:v>1913410</c:v>
                </c:pt>
                <c:pt idx="565">
                  <c:v>1861970</c:v>
                </c:pt>
                <c:pt idx="566">
                  <c:v>1673370</c:v>
                </c:pt>
                <c:pt idx="567">
                  <c:v>1507860</c:v>
                </c:pt>
                <c:pt idx="568">
                  <c:v>1480040</c:v>
                </c:pt>
                <c:pt idx="569">
                  <c:v>1459180</c:v>
                </c:pt>
                <c:pt idx="570">
                  <c:v>1445270</c:v>
                </c:pt>
                <c:pt idx="571">
                  <c:v>1402760</c:v>
                </c:pt>
                <c:pt idx="572">
                  <c:v>1324760</c:v>
                </c:pt>
                <c:pt idx="573">
                  <c:v>1216430</c:v>
                </c:pt>
                <c:pt idx="574">
                  <c:v>1120720</c:v>
                </c:pt>
                <c:pt idx="575">
                  <c:v>1039610</c:v>
                </c:pt>
                <c:pt idx="576">
                  <c:v>907393</c:v>
                </c:pt>
                <c:pt idx="577">
                  <c:v>859823</c:v>
                </c:pt>
                <c:pt idx="578">
                  <c:v>806636</c:v>
                </c:pt>
                <c:pt idx="579">
                  <c:v>696386</c:v>
                </c:pt>
                <c:pt idx="580">
                  <c:v>696386</c:v>
                </c:pt>
                <c:pt idx="581">
                  <c:v>612012</c:v>
                </c:pt>
                <c:pt idx="582">
                  <c:v>573768</c:v>
                </c:pt>
                <c:pt idx="583">
                  <c:v>509222</c:v>
                </c:pt>
                <c:pt idx="584">
                  <c:v>484151</c:v>
                </c:pt>
                <c:pt idx="585">
                  <c:v>456801</c:v>
                </c:pt>
                <c:pt idx="586">
                  <c:v>343882</c:v>
                </c:pt>
                <c:pt idx="587">
                  <c:v>321567</c:v>
                </c:pt>
                <c:pt idx="588">
                  <c:v>278978</c:v>
                </c:pt>
                <c:pt idx="589">
                  <c:v>249839</c:v>
                </c:pt>
                <c:pt idx="590">
                  <c:v>183178</c:v>
                </c:pt>
                <c:pt idx="591">
                  <c:v>122269</c:v>
                </c:pt>
                <c:pt idx="592">
                  <c:v>61362.9</c:v>
                </c:pt>
                <c:pt idx="593">
                  <c:v>37434.9</c:v>
                </c:pt>
                <c:pt idx="594">
                  <c:v>-22418</c:v>
                </c:pt>
                <c:pt idx="595">
                  <c:v>-85714.6</c:v>
                </c:pt>
                <c:pt idx="596">
                  <c:v>-113041</c:v>
                </c:pt>
                <c:pt idx="597">
                  <c:v>-149015</c:v>
                </c:pt>
                <c:pt idx="598">
                  <c:v>-180770</c:v>
                </c:pt>
                <c:pt idx="599">
                  <c:v>-205986</c:v>
                </c:pt>
                <c:pt idx="600">
                  <c:v>-216463</c:v>
                </c:pt>
                <c:pt idx="601">
                  <c:v>-281430</c:v>
                </c:pt>
                <c:pt idx="602">
                  <c:v>-319150</c:v>
                </c:pt>
                <c:pt idx="603">
                  <c:v>-367351</c:v>
                </c:pt>
                <c:pt idx="604">
                  <c:v>-405074</c:v>
                </c:pt>
                <c:pt idx="605">
                  <c:v>-423936</c:v>
                </c:pt>
                <c:pt idx="606">
                  <c:v>-476582</c:v>
                </c:pt>
                <c:pt idx="607">
                  <c:v>-512438</c:v>
                </c:pt>
                <c:pt idx="608">
                  <c:v>-535638</c:v>
                </c:pt>
                <c:pt idx="609">
                  <c:v>-539856</c:v>
                </c:pt>
                <c:pt idx="610">
                  <c:v>-546182</c:v>
                </c:pt>
                <c:pt idx="611">
                  <c:v>-577817</c:v>
                </c:pt>
                <c:pt idx="612">
                  <c:v>-607297</c:v>
                </c:pt>
                <c:pt idx="613">
                  <c:v>-630445</c:v>
                </c:pt>
                <c:pt idx="614">
                  <c:v>-679397</c:v>
                </c:pt>
                <c:pt idx="615">
                  <c:v>-735017</c:v>
                </c:pt>
                <c:pt idx="616">
                  <c:v>-777697</c:v>
                </c:pt>
                <c:pt idx="617">
                  <c:v>-790487</c:v>
                </c:pt>
                <c:pt idx="618">
                  <c:v>-833919</c:v>
                </c:pt>
                <c:pt idx="619">
                  <c:v>-868871</c:v>
                </c:pt>
                <c:pt idx="620">
                  <c:v>-879822</c:v>
                </c:pt>
                <c:pt idx="621">
                  <c:v>-934564</c:v>
                </c:pt>
                <c:pt idx="622">
                  <c:v>-938943</c:v>
                </c:pt>
                <c:pt idx="623">
                  <c:v>-945511</c:v>
                </c:pt>
                <c:pt idx="624">
                  <c:v>-1008120</c:v>
                </c:pt>
                <c:pt idx="625">
                  <c:v>-1094330</c:v>
                </c:pt>
                <c:pt idx="626">
                  <c:v>-1094330</c:v>
                </c:pt>
                <c:pt idx="627">
                  <c:v>-1105690</c:v>
                </c:pt>
                <c:pt idx="628">
                  <c:v>-1126210</c:v>
                </c:pt>
                <c:pt idx="629">
                  <c:v>-1144460</c:v>
                </c:pt>
                <c:pt idx="630">
                  <c:v>-1151300</c:v>
                </c:pt>
                <c:pt idx="631">
                  <c:v>-1167260</c:v>
                </c:pt>
                <c:pt idx="632">
                  <c:v>-1223400</c:v>
                </c:pt>
                <c:pt idx="633">
                  <c:v>-1237820</c:v>
                </c:pt>
                <c:pt idx="634">
                  <c:v>-1269060</c:v>
                </c:pt>
                <c:pt idx="635">
                  <c:v>-1326730</c:v>
                </c:pt>
                <c:pt idx="636">
                  <c:v>-1329130</c:v>
                </c:pt>
                <c:pt idx="637">
                  <c:v>-1415760</c:v>
                </c:pt>
                <c:pt idx="638">
                  <c:v>-1423120</c:v>
                </c:pt>
                <c:pt idx="639">
                  <c:v>-1428020</c:v>
                </c:pt>
                <c:pt idx="640">
                  <c:v>-1481170</c:v>
                </c:pt>
                <c:pt idx="641">
                  <c:v>-1488390</c:v>
                </c:pt>
                <c:pt idx="642">
                  <c:v>-1500410</c:v>
                </c:pt>
                <c:pt idx="643">
                  <c:v>-1529720</c:v>
                </c:pt>
                <c:pt idx="644">
                  <c:v>-1547630</c:v>
                </c:pt>
                <c:pt idx="645">
                  <c:v>-1593910</c:v>
                </c:pt>
                <c:pt idx="646">
                  <c:v>-1599380</c:v>
                </c:pt>
                <c:pt idx="647">
                  <c:v>-1678540</c:v>
                </c:pt>
                <c:pt idx="648">
                  <c:v>-1681080</c:v>
                </c:pt>
                <c:pt idx="649">
                  <c:v>-1693760</c:v>
                </c:pt>
                <c:pt idx="650">
                  <c:v>-1703900</c:v>
                </c:pt>
                <c:pt idx="651">
                  <c:v>-1721660</c:v>
                </c:pt>
                <c:pt idx="652">
                  <c:v>-1799210</c:v>
                </c:pt>
                <c:pt idx="653">
                  <c:v>-1807230</c:v>
                </c:pt>
                <c:pt idx="654">
                  <c:v>-1858620</c:v>
                </c:pt>
                <c:pt idx="655">
                  <c:v>-1879430</c:v>
                </c:pt>
                <c:pt idx="656">
                  <c:v>-1895180</c:v>
                </c:pt>
                <c:pt idx="657">
                  <c:v>-1908300</c:v>
                </c:pt>
                <c:pt idx="658">
                  <c:v>-1924050</c:v>
                </c:pt>
                <c:pt idx="659">
                  <c:v>-1968670</c:v>
                </c:pt>
                <c:pt idx="660">
                  <c:v>-1997340</c:v>
                </c:pt>
                <c:pt idx="661">
                  <c:v>-2040810</c:v>
                </c:pt>
                <c:pt idx="662">
                  <c:v>-2056150</c:v>
                </c:pt>
                <c:pt idx="663">
                  <c:v>-2091030</c:v>
                </c:pt>
                <c:pt idx="664">
                  <c:v>-2140050</c:v>
                </c:pt>
                <c:pt idx="665">
                  <c:v>-2195430</c:v>
                </c:pt>
                <c:pt idx="666">
                  <c:v>-2198060</c:v>
                </c:pt>
                <c:pt idx="667">
                  <c:v>-2205980</c:v>
                </c:pt>
                <c:pt idx="668">
                  <c:v>-2219160</c:v>
                </c:pt>
                <c:pt idx="669">
                  <c:v>-2224440</c:v>
                </c:pt>
                <c:pt idx="670">
                  <c:v>-2260210</c:v>
                </c:pt>
                <c:pt idx="671">
                  <c:v>-2304050</c:v>
                </c:pt>
                <c:pt idx="672">
                  <c:v>-2305990</c:v>
                </c:pt>
                <c:pt idx="673">
                  <c:v>-2305990</c:v>
                </c:pt>
                <c:pt idx="674">
                  <c:v>-2391860</c:v>
                </c:pt>
                <c:pt idx="675">
                  <c:v>-2399280</c:v>
                </c:pt>
                <c:pt idx="676">
                  <c:v>-2404220</c:v>
                </c:pt>
                <c:pt idx="677">
                  <c:v>-2416580</c:v>
                </c:pt>
                <c:pt idx="678">
                  <c:v>-2488830</c:v>
                </c:pt>
                <c:pt idx="679">
                  <c:v>-2501680</c:v>
                </c:pt>
                <c:pt idx="680">
                  <c:v>-2550180</c:v>
                </c:pt>
                <c:pt idx="681">
                  <c:v>-2555190</c:v>
                </c:pt>
                <c:pt idx="682">
                  <c:v>-2560360</c:v>
                </c:pt>
                <c:pt idx="683">
                  <c:v>-2567260</c:v>
                </c:pt>
                <c:pt idx="684">
                  <c:v>-2589670</c:v>
                </c:pt>
                <c:pt idx="685">
                  <c:v>-2601740</c:v>
                </c:pt>
                <c:pt idx="686">
                  <c:v>-2606910</c:v>
                </c:pt>
                <c:pt idx="687">
                  <c:v>-2613810</c:v>
                </c:pt>
                <c:pt idx="688">
                  <c:v>-2634500</c:v>
                </c:pt>
                <c:pt idx="689">
                  <c:v>-2638180</c:v>
                </c:pt>
                <c:pt idx="690">
                  <c:v>-2638880</c:v>
                </c:pt>
                <c:pt idx="691">
                  <c:v>-2639590</c:v>
                </c:pt>
                <c:pt idx="692">
                  <c:v>-2643110</c:v>
                </c:pt>
                <c:pt idx="693">
                  <c:v>-2645220</c:v>
                </c:pt>
                <c:pt idx="694">
                  <c:v>-2647330</c:v>
                </c:pt>
                <c:pt idx="695">
                  <c:v>-2633050</c:v>
                </c:pt>
                <c:pt idx="696">
                  <c:v>-2624040</c:v>
                </c:pt>
                <c:pt idx="697">
                  <c:v>-2621790</c:v>
                </c:pt>
                <c:pt idx="698">
                  <c:v>-2612790</c:v>
                </c:pt>
                <c:pt idx="699">
                  <c:v>-2608280</c:v>
                </c:pt>
                <c:pt idx="700">
                  <c:v>-2599250</c:v>
                </c:pt>
                <c:pt idx="701">
                  <c:v>-2598190</c:v>
                </c:pt>
                <c:pt idx="702">
                  <c:v>-2595700</c:v>
                </c:pt>
                <c:pt idx="703">
                  <c:v>-2595350</c:v>
                </c:pt>
                <c:pt idx="704">
                  <c:v>-2593570</c:v>
                </c:pt>
                <c:pt idx="705">
                  <c:v>-2563850</c:v>
                </c:pt>
                <c:pt idx="706">
                  <c:v>-2563850</c:v>
                </c:pt>
                <c:pt idx="707">
                  <c:v>-2563850</c:v>
                </c:pt>
                <c:pt idx="708">
                  <c:v>-2546360</c:v>
                </c:pt>
                <c:pt idx="709">
                  <c:v>-2487470</c:v>
                </c:pt>
                <c:pt idx="710">
                  <c:v>-2440380</c:v>
                </c:pt>
                <c:pt idx="711">
                  <c:v>-2387390</c:v>
                </c:pt>
                <c:pt idx="712">
                  <c:v>-2369740</c:v>
                </c:pt>
                <c:pt idx="713">
                  <c:v>-2340290</c:v>
                </c:pt>
                <c:pt idx="714">
                  <c:v>-2304970</c:v>
                </c:pt>
                <c:pt idx="715">
                  <c:v>-2299080</c:v>
                </c:pt>
                <c:pt idx="716">
                  <c:v>-2293180</c:v>
                </c:pt>
                <c:pt idx="717">
                  <c:v>-2293180</c:v>
                </c:pt>
                <c:pt idx="718">
                  <c:v>-2204630</c:v>
                </c:pt>
                <c:pt idx="719">
                  <c:v>-2155030</c:v>
                </c:pt>
                <c:pt idx="720">
                  <c:v>-2147940</c:v>
                </c:pt>
                <c:pt idx="721">
                  <c:v>-2133770</c:v>
                </c:pt>
                <c:pt idx="722">
                  <c:v>-2133770</c:v>
                </c:pt>
                <c:pt idx="723">
                  <c:v>-2062930</c:v>
                </c:pt>
                <c:pt idx="724">
                  <c:v>-2048760</c:v>
                </c:pt>
                <c:pt idx="725">
                  <c:v>-2006260</c:v>
                </c:pt>
                <c:pt idx="726">
                  <c:v>-1921130</c:v>
                </c:pt>
                <c:pt idx="727">
                  <c:v>-1906520</c:v>
                </c:pt>
                <c:pt idx="728">
                  <c:v>-1870010</c:v>
                </c:pt>
                <c:pt idx="729">
                  <c:v>-1767410</c:v>
                </c:pt>
                <c:pt idx="730">
                  <c:v>-1666160</c:v>
                </c:pt>
                <c:pt idx="731">
                  <c:v>-1565460</c:v>
                </c:pt>
                <c:pt idx="732">
                  <c:v>-1502660</c:v>
                </c:pt>
                <c:pt idx="733">
                  <c:v>-1475740</c:v>
                </c:pt>
                <c:pt idx="734">
                  <c:v>-1412940</c:v>
                </c:pt>
                <c:pt idx="735">
                  <c:v>-1306860</c:v>
                </c:pt>
                <c:pt idx="736">
                  <c:v>-1280930</c:v>
                </c:pt>
                <c:pt idx="737">
                  <c:v>-1237750</c:v>
                </c:pt>
                <c:pt idx="738">
                  <c:v>-1229100</c:v>
                </c:pt>
                <c:pt idx="739">
                  <c:v>-1194550</c:v>
                </c:pt>
                <c:pt idx="740">
                  <c:v>-1125440</c:v>
                </c:pt>
                <c:pt idx="741">
                  <c:v>-1108140</c:v>
                </c:pt>
                <c:pt idx="742">
                  <c:v>-1073580</c:v>
                </c:pt>
                <c:pt idx="743">
                  <c:v>-995823</c:v>
                </c:pt>
                <c:pt idx="744">
                  <c:v>-915384</c:v>
                </c:pt>
                <c:pt idx="745">
                  <c:v>-897695</c:v>
                </c:pt>
                <c:pt idx="746">
                  <c:v>-888851</c:v>
                </c:pt>
                <c:pt idx="747">
                  <c:v>-862304</c:v>
                </c:pt>
                <c:pt idx="748">
                  <c:v>-853460</c:v>
                </c:pt>
                <c:pt idx="749">
                  <c:v>-813654</c:v>
                </c:pt>
                <c:pt idx="750">
                  <c:v>-783573</c:v>
                </c:pt>
                <c:pt idx="751">
                  <c:v>-779352</c:v>
                </c:pt>
                <c:pt idx="752">
                  <c:v>-770923</c:v>
                </c:pt>
                <c:pt idx="753">
                  <c:v>-737206</c:v>
                </c:pt>
                <c:pt idx="754">
                  <c:v>-716127</c:v>
                </c:pt>
                <c:pt idx="755">
                  <c:v>-686139</c:v>
                </c:pt>
                <c:pt idx="756">
                  <c:v>-650705</c:v>
                </c:pt>
                <c:pt idx="757">
                  <c:v>-641846</c:v>
                </c:pt>
                <c:pt idx="758">
                  <c:v>-641846</c:v>
                </c:pt>
                <c:pt idx="759">
                  <c:v>-601977</c:v>
                </c:pt>
                <c:pt idx="760">
                  <c:v>-566530</c:v>
                </c:pt>
                <c:pt idx="761">
                  <c:v>-526660</c:v>
                </c:pt>
                <c:pt idx="762">
                  <c:v>-517802</c:v>
                </c:pt>
                <c:pt idx="763">
                  <c:v>-508943</c:v>
                </c:pt>
                <c:pt idx="764">
                  <c:v>-480226</c:v>
                </c:pt>
                <c:pt idx="765">
                  <c:v>-477335</c:v>
                </c:pt>
                <c:pt idx="766">
                  <c:v>-448375</c:v>
                </c:pt>
                <c:pt idx="767">
                  <c:v>-431004</c:v>
                </c:pt>
                <c:pt idx="768">
                  <c:v>-385119</c:v>
                </c:pt>
                <c:pt idx="769">
                  <c:v>-385119</c:v>
                </c:pt>
                <c:pt idx="770">
                  <c:v>-380573</c:v>
                </c:pt>
                <c:pt idx="771">
                  <c:v>-378303</c:v>
                </c:pt>
                <c:pt idx="772">
                  <c:v>-355566</c:v>
                </c:pt>
                <c:pt idx="773">
                  <c:v>-348751</c:v>
                </c:pt>
                <c:pt idx="774">
                  <c:v>-324519</c:v>
                </c:pt>
                <c:pt idx="775">
                  <c:v>-305022</c:v>
                </c:pt>
                <c:pt idx="776">
                  <c:v>-300324</c:v>
                </c:pt>
                <c:pt idx="777">
                  <c:v>-293285</c:v>
                </c:pt>
                <c:pt idx="778">
                  <c:v>-290648</c:v>
                </c:pt>
                <c:pt idx="779">
                  <c:v>-289767</c:v>
                </c:pt>
                <c:pt idx="780">
                  <c:v>-284342</c:v>
                </c:pt>
                <c:pt idx="781">
                  <c:v>-267261</c:v>
                </c:pt>
                <c:pt idx="782">
                  <c:v>-264415</c:v>
                </c:pt>
                <c:pt idx="783">
                  <c:v>-262995</c:v>
                </c:pt>
                <c:pt idx="784">
                  <c:v>-245914</c:v>
                </c:pt>
                <c:pt idx="785">
                  <c:v>-245914</c:v>
                </c:pt>
                <c:pt idx="786">
                  <c:v>-245914</c:v>
                </c:pt>
                <c:pt idx="787">
                  <c:v>-245914</c:v>
                </c:pt>
                <c:pt idx="788">
                  <c:v>-243068</c:v>
                </c:pt>
                <c:pt idx="789">
                  <c:v>-221176</c:v>
                </c:pt>
                <c:pt idx="790">
                  <c:v>-215064</c:v>
                </c:pt>
                <c:pt idx="791">
                  <c:v>-190610</c:v>
                </c:pt>
                <c:pt idx="792">
                  <c:v>-177704</c:v>
                </c:pt>
                <c:pt idx="793">
                  <c:v>-175455</c:v>
                </c:pt>
                <c:pt idx="794">
                  <c:v>-169831</c:v>
                </c:pt>
                <c:pt idx="795">
                  <c:v>-164206</c:v>
                </c:pt>
                <c:pt idx="796">
                  <c:v>-160270</c:v>
                </c:pt>
                <c:pt idx="797">
                  <c:v>-156894</c:v>
                </c:pt>
                <c:pt idx="798">
                  <c:v>-156333</c:v>
                </c:pt>
                <c:pt idx="799">
                  <c:v>-143400</c:v>
                </c:pt>
                <c:pt idx="800">
                  <c:v>-127382</c:v>
                </c:pt>
                <c:pt idx="801">
                  <c:v>-115367</c:v>
                </c:pt>
                <c:pt idx="802">
                  <c:v>-112983</c:v>
                </c:pt>
                <c:pt idx="803">
                  <c:v>-112983</c:v>
                </c:pt>
                <c:pt idx="804">
                  <c:v>-111099</c:v>
                </c:pt>
                <c:pt idx="805">
                  <c:v>-110465</c:v>
                </c:pt>
                <c:pt idx="806">
                  <c:v>-100888</c:v>
                </c:pt>
                <c:pt idx="807">
                  <c:v>-95966.6</c:v>
                </c:pt>
                <c:pt idx="808">
                  <c:v>-93529.4</c:v>
                </c:pt>
                <c:pt idx="809">
                  <c:v>-88686.8</c:v>
                </c:pt>
                <c:pt idx="810">
                  <c:v>-87235.1</c:v>
                </c:pt>
                <c:pt idx="811">
                  <c:v>-79092.100000000006</c:v>
                </c:pt>
                <c:pt idx="812">
                  <c:v>-76805.399999999994</c:v>
                </c:pt>
                <c:pt idx="813">
                  <c:v>-70362.2</c:v>
                </c:pt>
                <c:pt idx="814">
                  <c:v>-67493.7</c:v>
                </c:pt>
                <c:pt idx="815">
                  <c:v>-66252.600000000006</c:v>
                </c:pt>
                <c:pt idx="816">
                  <c:v>-63769.9</c:v>
                </c:pt>
                <c:pt idx="817">
                  <c:v>-59994</c:v>
                </c:pt>
                <c:pt idx="818">
                  <c:v>-59640.2</c:v>
                </c:pt>
                <c:pt idx="819">
                  <c:v>-58696.4</c:v>
                </c:pt>
                <c:pt idx="820">
                  <c:v>-57988.2</c:v>
                </c:pt>
                <c:pt idx="821">
                  <c:v>-57280.4</c:v>
                </c:pt>
                <c:pt idx="822">
                  <c:v>-56068.9</c:v>
                </c:pt>
                <c:pt idx="823">
                  <c:v>-53976.1</c:v>
                </c:pt>
                <c:pt idx="824">
                  <c:v>-53079.7</c:v>
                </c:pt>
                <c:pt idx="825">
                  <c:v>-49045.4</c:v>
                </c:pt>
                <c:pt idx="826">
                  <c:v>-47925.3</c:v>
                </c:pt>
                <c:pt idx="827">
                  <c:v>-43203.8</c:v>
                </c:pt>
                <c:pt idx="828">
                  <c:v>-42813.2</c:v>
                </c:pt>
                <c:pt idx="829">
                  <c:v>-42683.199999999997</c:v>
                </c:pt>
                <c:pt idx="830">
                  <c:v>-39038.400000000001</c:v>
                </c:pt>
                <c:pt idx="831">
                  <c:v>-38778.1</c:v>
                </c:pt>
                <c:pt idx="832">
                  <c:v>-38647.800000000003</c:v>
                </c:pt>
                <c:pt idx="833">
                  <c:v>-37606.5</c:v>
                </c:pt>
                <c:pt idx="834">
                  <c:v>-37215.800000000003</c:v>
                </c:pt>
                <c:pt idx="835">
                  <c:v>-37215.800000000003</c:v>
                </c:pt>
                <c:pt idx="836">
                  <c:v>-34498.199999999997</c:v>
                </c:pt>
                <c:pt idx="837">
                  <c:v>-33334</c:v>
                </c:pt>
                <c:pt idx="838">
                  <c:v>-33244.1</c:v>
                </c:pt>
                <c:pt idx="839">
                  <c:v>-32883.800000000003</c:v>
                </c:pt>
                <c:pt idx="840">
                  <c:v>-31662.3</c:v>
                </c:pt>
                <c:pt idx="841">
                  <c:v>-31336.5</c:v>
                </c:pt>
                <c:pt idx="842">
                  <c:v>-30554.6</c:v>
                </c:pt>
                <c:pt idx="843">
                  <c:v>-30229</c:v>
                </c:pt>
                <c:pt idx="844">
                  <c:v>-30098.7</c:v>
                </c:pt>
                <c:pt idx="845">
                  <c:v>-28570.400000000001</c:v>
                </c:pt>
                <c:pt idx="846">
                  <c:v>-28570.400000000001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7F-4A8D-8F7B-B6FE961EBCF7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shields'!$R$3:$R$849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7F-4A8D-8F7B-B6FE961EBCF7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shields'!$AC$3:$AC$849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-268513</c:v>
                </c:pt>
                <c:pt idx="19">
                  <c:v>-269034</c:v>
                </c:pt>
                <c:pt idx="20">
                  <c:v>-274910</c:v>
                </c:pt>
                <c:pt idx="21">
                  <c:v>-276790</c:v>
                </c:pt>
                <c:pt idx="22">
                  <c:v>-277118</c:v>
                </c:pt>
                <c:pt idx="23">
                  <c:v>-291406</c:v>
                </c:pt>
                <c:pt idx="24">
                  <c:v>-292485</c:v>
                </c:pt>
                <c:pt idx="25">
                  <c:v>-296145</c:v>
                </c:pt>
                <c:pt idx="26">
                  <c:v>-315011</c:v>
                </c:pt>
                <c:pt idx="27">
                  <c:v>-320245</c:v>
                </c:pt>
                <c:pt idx="28">
                  <c:v>-326517</c:v>
                </c:pt>
                <c:pt idx="29">
                  <c:v>-331523</c:v>
                </c:pt>
                <c:pt idx="30">
                  <c:v>-358260</c:v>
                </c:pt>
                <c:pt idx="31">
                  <c:v>-370793</c:v>
                </c:pt>
                <c:pt idx="32">
                  <c:v>-374070</c:v>
                </c:pt>
                <c:pt idx="33">
                  <c:v>-381360</c:v>
                </c:pt>
                <c:pt idx="34">
                  <c:v>-437298</c:v>
                </c:pt>
                <c:pt idx="35">
                  <c:v>-441644</c:v>
                </c:pt>
                <c:pt idx="36">
                  <c:v>-451879</c:v>
                </c:pt>
                <c:pt idx="37">
                  <c:v>-521051</c:v>
                </c:pt>
                <c:pt idx="38">
                  <c:v>-524276</c:v>
                </c:pt>
                <c:pt idx="39">
                  <c:v>-539411</c:v>
                </c:pt>
                <c:pt idx="40">
                  <c:v>-540775</c:v>
                </c:pt>
                <c:pt idx="41">
                  <c:v>-541148</c:v>
                </c:pt>
                <c:pt idx="42">
                  <c:v>-618226</c:v>
                </c:pt>
                <c:pt idx="43">
                  <c:v>-618425</c:v>
                </c:pt>
                <c:pt idx="44">
                  <c:v>-642596</c:v>
                </c:pt>
                <c:pt idx="45">
                  <c:v>-642857</c:v>
                </c:pt>
                <c:pt idx="46">
                  <c:v>-724568</c:v>
                </c:pt>
                <c:pt idx="47">
                  <c:v>-725174</c:v>
                </c:pt>
                <c:pt idx="48">
                  <c:v>-739857</c:v>
                </c:pt>
                <c:pt idx="49">
                  <c:v>-750779</c:v>
                </c:pt>
                <c:pt idx="50">
                  <c:v>-752841</c:v>
                </c:pt>
                <c:pt idx="51">
                  <c:v>-829033</c:v>
                </c:pt>
                <c:pt idx="52">
                  <c:v>-829342</c:v>
                </c:pt>
                <c:pt idx="53">
                  <c:v>-847316</c:v>
                </c:pt>
                <c:pt idx="54">
                  <c:v>-847718</c:v>
                </c:pt>
                <c:pt idx="55">
                  <c:v>-913114</c:v>
                </c:pt>
                <c:pt idx="56">
                  <c:v>-913408</c:v>
                </c:pt>
                <c:pt idx="57">
                  <c:v>-919664</c:v>
                </c:pt>
                <c:pt idx="58">
                  <c:v>-919874</c:v>
                </c:pt>
                <c:pt idx="59">
                  <c:v>-926531</c:v>
                </c:pt>
                <c:pt idx="60">
                  <c:v>-948461</c:v>
                </c:pt>
                <c:pt idx="61">
                  <c:v>-977693</c:v>
                </c:pt>
                <c:pt idx="62">
                  <c:v>-979728</c:v>
                </c:pt>
                <c:pt idx="63">
                  <c:v>-982174</c:v>
                </c:pt>
                <c:pt idx="64" formatCode="0.00E+00">
                  <c:v>-1015500</c:v>
                </c:pt>
                <c:pt idx="65" formatCode="0.00E+00">
                  <c:v>-1015540</c:v>
                </c:pt>
                <c:pt idx="66" formatCode="0.00E+00">
                  <c:v>-1015570</c:v>
                </c:pt>
                <c:pt idx="67" formatCode="0.00E+00">
                  <c:v>-1016610</c:v>
                </c:pt>
                <c:pt idx="68" formatCode="0.00E+00">
                  <c:v>-1029150</c:v>
                </c:pt>
                <c:pt idx="69" formatCode="0.00E+00">
                  <c:v>-1029350</c:v>
                </c:pt>
                <c:pt idx="70" formatCode="0.00E+00">
                  <c:v>-1029530</c:v>
                </c:pt>
                <c:pt idx="71" formatCode="0.00E+00">
                  <c:v>-1029510</c:v>
                </c:pt>
                <c:pt idx="72" formatCode="0.00E+00">
                  <c:v>-1014170</c:v>
                </c:pt>
                <c:pt idx="73" formatCode="0.00E+00">
                  <c:v>-1013590</c:v>
                </c:pt>
                <c:pt idx="74" formatCode="0.00E+00">
                  <c:v>-1012400</c:v>
                </c:pt>
                <c:pt idx="75" formatCode="0.00E+00">
                  <c:v>-1012370</c:v>
                </c:pt>
                <c:pt idx="76" formatCode="0.00E+00">
                  <c:v>-1014470</c:v>
                </c:pt>
                <c:pt idx="77" formatCode="0.00E+00">
                  <c:v>-1039920</c:v>
                </c:pt>
                <c:pt idx="78" formatCode="0.00E+00">
                  <c:v>-1042140</c:v>
                </c:pt>
                <c:pt idx="79" formatCode="0.00E+00">
                  <c:v>-1042300</c:v>
                </c:pt>
                <c:pt idx="80" formatCode="0.00E+00">
                  <c:v>-1049340</c:v>
                </c:pt>
                <c:pt idx="81" formatCode="0.00E+00">
                  <c:v>-1050220</c:v>
                </c:pt>
                <c:pt idx="82" formatCode="0.00E+00">
                  <c:v>-1050160</c:v>
                </c:pt>
                <c:pt idx="83" formatCode="0.00E+00">
                  <c:v>-1050120</c:v>
                </c:pt>
                <c:pt idx="84" formatCode="0.00E+00">
                  <c:v>-1049900</c:v>
                </c:pt>
                <c:pt idx="85" formatCode="0.00E+00">
                  <c:v>-1051090</c:v>
                </c:pt>
                <c:pt idx="86" formatCode="0.00E+00">
                  <c:v>-1051150</c:v>
                </c:pt>
                <c:pt idx="87" formatCode="0.00E+00">
                  <c:v>-1050860</c:v>
                </c:pt>
                <c:pt idx="88" formatCode="0.00E+00">
                  <c:v>-1050330</c:v>
                </c:pt>
                <c:pt idx="89" formatCode="0.00E+00">
                  <c:v>-1050250</c:v>
                </c:pt>
                <c:pt idx="90" formatCode="0.00E+00">
                  <c:v>-1050150</c:v>
                </c:pt>
                <c:pt idx="91" formatCode="0.00E+00">
                  <c:v>-1049100</c:v>
                </c:pt>
                <c:pt idx="92" formatCode="0.00E+00">
                  <c:v>-1048970</c:v>
                </c:pt>
                <c:pt idx="93" formatCode="0.00E+00">
                  <c:v>-1048780</c:v>
                </c:pt>
                <c:pt idx="94" formatCode="0.00E+00">
                  <c:v>-1049160</c:v>
                </c:pt>
                <c:pt idx="95" formatCode="0.00E+00">
                  <c:v>-1049180</c:v>
                </c:pt>
                <c:pt idx="96" formatCode="0.00E+00">
                  <c:v>-1049180</c:v>
                </c:pt>
                <c:pt idx="97" formatCode="0.00E+00">
                  <c:v>-1049280</c:v>
                </c:pt>
                <c:pt idx="98" formatCode="0.00E+00">
                  <c:v>-1051340</c:v>
                </c:pt>
                <c:pt idx="99" formatCode="0.00E+00">
                  <c:v>-1051700</c:v>
                </c:pt>
                <c:pt idx="100" formatCode="0.00E+00">
                  <c:v>-1051790</c:v>
                </c:pt>
                <c:pt idx="101" formatCode="0.00E+00">
                  <c:v>-1056060</c:v>
                </c:pt>
                <c:pt idx="102" formatCode="0.00E+00">
                  <c:v>-1056160</c:v>
                </c:pt>
                <c:pt idx="103" formatCode="0.00E+00">
                  <c:v>-1056530</c:v>
                </c:pt>
                <c:pt idx="104" formatCode="0.00E+00">
                  <c:v>-1056770</c:v>
                </c:pt>
                <c:pt idx="105" formatCode="0.00E+00">
                  <c:v>-1056770</c:v>
                </c:pt>
                <c:pt idx="106" formatCode="0.00E+00">
                  <c:v>-1063520</c:v>
                </c:pt>
                <c:pt idx="107" formatCode="0.00E+00">
                  <c:v>-1063620</c:v>
                </c:pt>
                <c:pt idx="108" formatCode="0.00E+00">
                  <c:v>-1064520</c:v>
                </c:pt>
                <c:pt idx="109" formatCode="0.00E+00">
                  <c:v>-1064610</c:v>
                </c:pt>
                <c:pt idx="110" formatCode="0.00E+00">
                  <c:v>-1073810</c:v>
                </c:pt>
                <c:pt idx="111" formatCode="0.00E+00">
                  <c:v>-1073930</c:v>
                </c:pt>
                <c:pt idx="112" formatCode="0.00E+00">
                  <c:v>-1074660</c:v>
                </c:pt>
                <c:pt idx="113" formatCode="0.00E+00">
                  <c:v>-1074900</c:v>
                </c:pt>
                <c:pt idx="114" formatCode="0.00E+00">
                  <c:v>-1086650</c:v>
                </c:pt>
                <c:pt idx="115" formatCode="0.00E+00">
                  <c:v>-1086920</c:v>
                </c:pt>
                <c:pt idx="116" formatCode="0.00E+00">
                  <c:v>-1087630</c:v>
                </c:pt>
                <c:pt idx="117" formatCode="0.00E+00">
                  <c:v>-1101990</c:v>
                </c:pt>
                <c:pt idx="118" formatCode="0.00E+00">
                  <c:v>-1102160</c:v>
                </c:pt>
                <c:pt idx="119" formatCode="0.00E+00">
                  <c:v>-1102660</c:v>
                </c:pt>
                <c:pt idx="120" formatCode="0.00E+00">
                  <c:v>-1102990</c:v>
                </c:pt>
                <c:pt idx="121" formatCode="0.00E+00">
                  <c:v>-1119000</c:v>
                </c:pt>
                <c:pt idx="122" formatCode="0.00E+00">
                  <c:v>-1119350</c:v>
                </c:pt>
                <c:pt idx="123" formatCode="0.00E+00">
                  <c:v>-1120050</c:v>
                </c:pt>
                <c:pt idx="124" formatCode="0.00E+00">
                  <c:v>-1137670</c:v>
                </c:pt>
                <c:pt idx="125" formatCode="0.00E+00">
                  <c:v>-1137880</c:v>
                </c:pt>
                <c:pt idx="126" formatCode="0.00E+00">
                  <c:v>-1138240</c:v>
                </c:pt>
                <c:pt idx="127" formatCode="0.00E+00">
                  <c:v>-1138620</c:v>
                </c:pt>
                <c:pt idx="128" formatCode="0.00E+00">
                  <c:v>-1157190</c:v>
                </c:pt>
                <c:pt idx="129" formatCode="0.00E+00">
                  <c:v>-1157580</c:v>
                </c:pt>
                <c:pt idx="130" formatCode="0.00E+00">
                  <c:v>-1157580</c:v>
                </c:pt>
                <c:pt idx="131" formatCode="0.00E+00">
                  <c:v>-1157980</c:v>
                </c:pt>
                <c:pt idx="132" formatCode="0.00E+00">
                  <c:v>-1177470</c:v>
                </c:pt>
                <c:pt idx="133" formatCode="0.00E+00">
                  <c:v>-1177690</c:v>
                </c:pt>
                <c:pt idx="134" formatCode="0.00E+00">
                  <c:v>-1178090</c:v>
                </c:pt>
                <c:pt idx="135" formatCode="0.00E+00">
                  <c:v>-1178290</c:v>
                </c:pt>
                <c:pt idx="136" formatCode="0.00E+00">
                  <c:v>-1198180</c:v>
                </c:pt>
                <c:pt idx="137" formatCode="0.00E+00">
                  <c:v>-1198570</c:v>
                </c:pt>
                <c:pt idx="138" formatCode="0.00E+00">
                  <c:v>-1198760</c:v>
                </c:pt>
                <c:pt idx="139" formatCode="0.00E+00">
                  <c:v>-1218200</c:v>
                </c:pt>
                <c:pt idx="140" formatCode="0.00E+00">
                  <c:v>-1218220</c:v>
                </c:pt>
                <c:pt idx="141" formatCode="0.00E+00">
                  <c:v>-1218390</c:v>
                </c:pt>
                <c:pt idx="142" formatCode="0.00E+00">
                  <c:v>-1218390</c:v>
                </c:pt>
                <c:pt idx="143" formatCode="0.00E+00">
                  <c:v>-1230850</c:v>
                </c:pt>
                <c:pt idx="144" formatCode="0.00E+00">
                  <c:v>-1238220</c:v>
                </c:pt>
                <c:pt idx="145" formatCode="0.00E+00">
                  <c:v>-1238220</c:v>
                </c:pt>
                <c:pt idx="146" formatCode="0.00E+00">
                  <c:v>-1238220</c:v>
                </c:pt>
                <c:pt idx="147" formatCode="0.00E+00">
                  <c:v>-1203190</c:v>
                </c:pt>
                <c:pt idx="148" formatCode="0.00E+00">
                  <c:v>-1203190</c:v>
                </c:pt>
                <c:pt idx="149" formatCode="0.00E+00">
                  <c:v>-1203370</c:v>
                </c:pt>
                <c:pt idx="150" formatCode="0.00E+00">
                  <c:v>-1203420</c:v>
                </c:pt>
                <c:pt idx="151" formatCode="0.00E+00">
                  <c:v>-1219290</c:v>
                </c:pt>
                <c:pt idx="152" formatCode="0.00E+00">
                  <c:v>-1219460</c:v>
                </c:pt>
                <c:pt idx="153" formatCode="0.00E+00">
                  <c:v>-1219740</c:v>
                </c:pt>
                <c:pt idx="154" formatCode="0.00E+00">
                  <c:v>-1233900</c:v>
                </c:pt>
                <c:pt idx="155" formatCode="0.00E+00">
                  <c:v>-1234030</c:v>
                </c:pt>
                <c:pt idx="156" formatCode="0.00E+00">
                  <c:v>-1234260</c:v>
                </c:pt>
                <c:pt idx="157" formatCode="0.00E+00">
                  <c:v>-1234390</c:v>
                </c:pt>
                <c:pt idx="158" formatCode="0.00E+00">
                  <c:v>-1247560</c:v>
                </c:pt>
                <c:pt idx="159" formatCode="0.00E+00">
                  <c:v>-1247840</c:v>
                </c:pt>
                <c:pt idx="160" formatCode="0.00E+00">
                  <c:v>-1247930</c:v>
                </c:pt>
                <c:pt idx="161" formatCode="0.00E+00">
                  <c:v>-1248220</c:v>
                </c:pt>
                <c:pt idx="162" formatCode="0.00E+00">
                  <c:v>-1260260</c:v>
                </c:pt>
                <c:pt idx="163" formatCode="0.00E+00">
                  <c:v>-1260480</c:v>
                </c:pt>
                <c:pt idx="164" formatCode="0.00E+00">
                  <c:v>-1260610</c:v>
                </c:pt>
                <c:pt idx="165" formatCode="0.00E+00">
                  <c:v>-1260950</c:v>
                </c:pt>
                <c:pt idx="166" formatCode="0.00E+00">
                  <c:v>-1261000</c:v>
                </c:pt>
                <c:pt idx="167" formatCode="0.00E+00">
                  <c:v>-1261340</c:v>
                </c:pt>
                <c:pt idx="168" formatCode="0.00E+00">
                  <c:v>-1272150</c:v>
                </c:pt>
                <c:pt idx="169" formatCode="0.00E+00">
                  <c:v>-1272550</c:v>
                </c:pt>
                <c:pt idx="170" formatCode="0.00E+00">
                  <c:v>-1272910</c:v>
                </c:pt>
                <c:pt idx="171" formatCode="0.00E+00">
                  <c:v>-1282280</c:v>
                </c:pt>
                <c:pt idx="172" formatCode="0.00E+00">
                  <c:v>-1282530</c:v>
                </c:pt>
                <c:pt idx="173" formatCode="0.00E+00">
                  <c:v>-1282740</c:v>
                </c:pt>
                <c:pt idx="174" formatCode="0.00E+00">
                  <c:v>-1291490</c:v>
                </c:pt>
                <c:pt idx="175" formatCode="0.00E+00">
                  <c:v>-1291810</c:v>
                </c:pt>
                <c:pt idx="176" formatCode="0.00E+00">
                  <c:v>-1292000</c:v>
                </c:pt>
                <c:pt idx="177" formatCode="0.00E+00">
                  <c:v>-1292370</c:v>
                </c:pt>
                <c:pt idx="178" formatCode="0.00E+00">
                  <c:v>-1299950</c:v>
                </c:pt>
                <c:pt idx="179" formatCode="0.00E+00">
                  <c:v>-1300320</c:v>
                </c:pt>
                <c:pt idx="180" formatCode="0.00E+00">
                  <c:v>-1300590</c:v>
                </c:pt>
                <c:pt idx="181" formatCode="0.00E+00">
                  <c:v>-1300810</c:v>
                </c:pt>
                <c:pt idx="182" formatCode="0.00E+00">
                  <c:v>-1300980</c:v>
                </c:pt>
                <c:pt idx="183" formatCode="0.00E+00">
                  <c:v>-1301080</c:v>
                </c:pt>
                <c:pt idx="184" formatCode="0.00E+00">
                  <c:v>-1307470</c:v>
                </c:pt>
                <c:pt idx="185" formatCode="0.00E+00">
                  <c:v>-1307610</c:v>
                </c:pt>
                <c:pt idx="186" formatCode="0.00E+00">
                  <c:v>-1308150</c:v>
                </c:pt>
                <c:pt idx="187" formatCode="0.00E+00">
                  <c:v>-1308290</c:v>
                </c:pt>
                <c:pt idx="188" formatCode="0.00E+00">
                  <c:v>-1314010</c:v>
                </c:pt>
                <c:pt idx="189" formatCode="0.00E+00">
                  <c:v>-1314210</c:v>
                </c:pt>
                <c:pt idx="190" formatCode="0.00E+00">
                  <c:v>-1314380</c:v>
                </c:pt>
                <c:pt idx="191" formatCode="0.00E+00">
                  <c:v>-1314620</c:v>
                </c:pt>
                <c:pt idx="192" formatCode="0.00E+00">
                  <c:v>-1319130</c:v>
                </c:pt>
                <c:pt idx="193" formatCode="0.00E+00">
                  <c:v>-1319420</c:v>
                </c:pt>
                <c:pt idx="194" formatCode="0.00E+00">
                  <c:v>-1319910</c:v>
                </c:pt>
                <c:pt idx="195" formatCode="0.00E+00">
                  <c:v>-1323530</c:v>
                </c:pt>
                <c:pt idx="196" formatCode="0.00E+00">
                  <c:v>-1323800</c:v>
                </c:pt>
                <c:pt idx="197" formatCode="0.00E+00">
                  <c:v>-1323800</c:v>
                </c:pt>
                <c:pt idx="198" formatCode="0.00E+00">
                  <c:v>-1323990</c:v>
                </c:pt>
                <c:pt idx="199" formatCode="0.00E+00">
                  <c:v>-1324110</c:v>
                </c:pt>
                <c:pt idx="200" formatCode="0.00E+00">
                  <c:v>-1327380</c:v>
                </c:pt>
                <c:pt idx="201" formatCode="0.00E+00">
                  <c:v>-1327460</c:v>
                </c:pt>
                <c:pt idx="202" formatCode="0.00E+00">
                  <c:v>-1327890</c:v>
                </c:pt>
                <c:pt idx="203" formatCode="0.00E+00">
                  <c:v>-1330270</c:v>
                </c:pt>
                <c:pt idx="204" formatCode="0.00E+00">
                  <c:v>-1330410</c:v>
                </c:pt>
                <c:pt idx="205" formatCode="0.00E+00">
                  <c:v>-1330510</c:v>
                </c:pt>
                <c:pt idx="206" formatCode="0.00E+00">
                  <c:v>-1330680</c:v>
                </c:pt>
                <c:pt idx="207" formatCode="0.00E+00">
                  <c:v>-1330830</c:v>
                </c:pt>
                <c:pt idx="208" formatCode="0.00E+00">
                  <c:v>-1332600</c:v>
                </c:pt>
                <c:pt idx="209" formatCode="0.00E+00">
                  <c:v>-1332860</c:v>
                </c:pt>
                <c:pt idx="210" formatCode="0.00E+00">
                  <c:v>-1332890</c:v>
                </c:pt>
                <c:pt idx="211" formatCode="0.00E+00">
                  <c:v>-1334280</c:v>
                </c:pt>
                <c:pt idx="212" formatCode="0.00E+00">
                  <c:v>-1334310</c:v>
                </c:pt>
                <c:pt idx="213" formatCode="0.00E+00">
                  <c:v>-1334380</c:v>
                </c:pt>
                <c:pt idx="214" formatCode="0.00E+00">
                  <c:v>-1334500</c:v>
                </c:pt>
                <c:pt idx="215" formatCode="0.00E+00">
                  <c:v>-1335450</c:v>
                </c:pt>
                <c:pt idx="216" formatCode="0.00E+00">
                  <c:v>-1335470</c:v>
                </c:pt>
                <c:pt idx="217" formatCode="0.00E+00">
                  <c:v>-1335540</c:v>
                </c:pt>
                <c:pt idx="218" formatCode="0.00E+00">
                  <c:v>-1335600</c:v>
                </c:pt>
                <c:pt idx="219" formatCode="0.00E+00">
                  <c:v>-1335900</c:v>
                </c:pt>
                <c:pt idx="220" formatCode="0.00E+00">
                  <c:v>-1335900</c:v>
                </c:pt>
                <c:pt idx="221" formatCode="0.00E+00">
                  <c:v>-1335910</c:v>
                </c:pt>
                <c:pt idx="222" formatCode="0.00E+00">
                  <c:v>-1335920</c:v>
                </c:pt>
                <c:pt idx="223" formatCode="0.00E+00">
                  <c:v>-1335950</c:v>
                </c:pt>
                <c:pt idx="224" formatCode="0.00E+00">
                  <c:v>-1336030</c:v>
                </c:pt>
                <c:pt idx="225" formatCode="0.00E+00">
                  <c:v>-1335990</c:v>
                </c:pt>
                <c:pt idx="226" formatCode="0.00E+00">
                  <c:v>-1335910</c:v>
                </c:pt>
                <c:pt idx="227" formatCode="0.00E+00">
                  <c:v>-1335530</c:v>
                </c:pt>
                <c:pt idx="228" formatCode="0.00E+00">
                  <c:v>-1335550</c:v>
                </c:pt>
                <c:pt idx="229" formatCode="0.00E+00">
                  <c:v>-1335500</c:v>
                </c:pt>
                <c:pt idx="230" formatCode="0.00E+00">
                  <c:v>-1335490</c:v>
                </c:pt>
                <c:pt idx="231" formatCode="0.00E+00">
                  <c:v>-1335140</c:v>
                </c:pt>
                <c:pt idx="232" formatCode="0.00E+00">
                  <c:v>-1334910</c:v>
                </c:pt>
                <c:pt idx="233" formatCode="0.00E+00">
                  <c:v>-1334870</c:v>
                </c:pt>
                <c:pt idx="234" formatCode="0.00E+00">
                  <c:v>-1334350</c:v>
                </c:pt>
                <c:pt idx="235" formatCode="0.00E+00">
                  <c:v>-1334350</c:v>
                </c:pt>
                <c:pt idx="236" formatCode="0.00E+00">
                  <c:v>-1334310</c:v>
                </c:pt>
                <c:pt idx="237" formatCode="0.00E+00">
                  <c:v>-1334140</c:v>
                </c:pt>
                <c:pt idx="238" formatCode="0.00E+00">
                  <c:v>-1333920</c:v>
                </c:pt>
                <c:pt idx="239" formatCode="0.00E+00">
                  <c:v>-1333850</c:v>
                </c:pt>
                <c:pt idx="240" formatCode="0.00E+00">
                  <c:v>-1333000</c:v>
                </c:pt>
                <c:pt idx="241" formatCode="0.00E+00">
                  <c:v>-1332940</c:v>
                </c:pt>
                <c:pt idx="242" formatCode="0.00E+00">
                  <c:v>-1332720</c:v>
                </c:pt>
                <c:pt idx="243" formatCode="0.00E+00">
                  <c:v>-1332660</c:v>
                </c:pt>
                <c:pt idx="244" formatCode="0.00E+00">
                  <c:v>-1331560</c:v>
                </c:pt>
                <c:pt idx="245" formatCode="0.00E+00">
                  <c:v>-1331510</c:v>
                </c:pt>
                <c:pt idx="246" formatCode="0.00E+00">
                  <c:v>-1331340</c:v>
                </c:pt>
                <c:pt idx="247" formatCode="0.00E+00">
                  <c:v>-1331330</c:v>
                </c:pt>
                <c:pt idx="248" formatCode="0.00E+00">
                  <c:v>-1330430</c:v>
                </c:pt>
                <c:pt idx="249" formatCode="0.00E+00">
                  <c:v>-1330260</c:v>
                </c:pt>
                <c:pt idx="250" formatCode="0.00E+00">
                  <c:v>-1330160</c:v>
                </c:pt>
                <c:pt idx="251" formatCode="0.00E+00">
                  <c:v>-1329960</c:v>
                </c:pt>
                <c:pt idx="252" formatCode="0.00E+00">
                  <c:v>-1328840</c:v>
                </c:pt>
                <c:pt idx="253" formatCode="0.00E+00">
                  <c:v>-1328590</c:v>
                </c:pt>
                <c:pt idx="254" formatCode="0.00E+00">
                  <c:v>-1328470</c:v>
                </c:pt>
                <c:pt idx="255" formatCode="0.00E+00">
                  <c:v>-1327180</c:v>
                </c:pt>
                <c:pt idx="256" formatCode="0.00E+00">
                  <c:v>-1327030</c:v>
                </c:pt>
                <c:pt idx="257" formatCode="0.00E+00">
                  <c:v>-1326940</c:v>
                </c:pt>
                <c:pt idx="258" formatCode="0.00E+00">
                  <c:v>-1326820</c:v>
                </c:pt>
                <c:pt idx="259" formatCode="0.00E+00">
                  <c:v>-1325650</c:v>
                </c:pt>
                <c:pt idx="260" formatCode="0.00E+00">
                  <c:v>-1325550</c:v>
                </c:pt>
                <c:pt idx="261" formatCode="0.00E+00">
                  <c:v>-1325320</c:v>
                </c:pt>
                <c:pt idx="262" formatCode="0.00E+00">
                  <c:v>-1325230</c:v>
                </c:pt>
                <c:pt idx="263" formatCode="0.00E+00">
                  <c:v>-1325150</c:v>
                </c:pt>
                <c:pt idx="264" formatCode="0.00E+00">
                  <c:v>-1324130</c:v>
                </c:pt>
                <c:pt idx="265" formatCode="0.00E+00">
                  <c:v>-1323810</c:v>
                </c:pt>
                <c:pt idx="266" formatCode="0.00E+00">
                  <c:v>-1323630</c:v>
                </c:pt>
                <c:pt idx="267" formatCode="0.00E+00">
                  <c:v>-1322580</c:v>
                </c:pt>
                <c:pt idx="268" formatCode="0.00E+00">
                  <c:v>-1322250</c:v>
                </c:pt>
                <c:pt idx="269" formatCode="0.00E+00">
                  <c:v>-1322200</c:v>
                </c:pt>
                <c:pt idx="270" formatCode="0.00E+00">
                  <c:v>-1322060</c:v>
                </c:pt>
                <c:pt idx="271" formatCode="0.00E+00">
                  <c:v>-1321840</c:v>
                </c:pt>
                <c:pt idx="272" formatCode="0.00E+00">
                  <c:v>-1321630</c:v>
                </c:pt>
                <c:pt idx="273" formatCode="0.00E+00">
                  <c:v>-1321030</c:v>
                </c:pt>
                <c:pt idx="274" formatCode="0.00E+00">
                  <c:v>-1320920</c:v>
                </c:pt>
                <c:pt idx="275" formatCode="0.00E+00">
                  <c:v>-1320630</c:v>
                </c:pt>
                <c:pt idx="276" formatCode="0.00E+00">
                  <c:v>-1319560</c:v>
                </c:pt>
                <c:pt idx="277" formatCode="0.00E+00">
                  <c:v>-1319490</c:v>
                </c:pt>
                <c:pt idx="278" formatCode="0.00E+00">
                  <c:v>-1319420</c:v>
                </c:pt>
                <c:pt idx="279" formatCode="0.00E+00">
                  <c:v>-1319250</c:v>
                </c:pt>
                <c:pt idx="280" formatCode="0.00E+00">
                  <c:v>-1318570</c:v>
                </c:pt>
                <c:pt idx="281" formatCode="0.00E+00">
                  <c:v>-1318510</c:v>
                </c:pt>
                <c:pt idx="282" formatCode="0.00E+00">
                  <c:v>-1318450</c:v>
                </c:pt>
                <c:pt idx="283" formatCode="0.00E+00">
                  <c:v>-1318390</c:v>
                </c:pt>
                <c:pt idx="284" formatCode="0.00E+00">
                  <c:v>-1317570</c:v>
                </c:pt>
                <c:pt idx="285" formatCode="0.00E+00">
                  <c:v>-1317540</c:v>
                </c:pt>
                <c:pt idx="286" formatCode="0.00E+00">
                  <c:v>-1317420</c:v>
                </c:pt>
                <c:pt idx="287" formatCode="0.00E+00">
                  <c:v>-1317370</c:v>
                </c:pt>
                <c:pt idx="288" formatCode="0.00E+00">
                  <c:v>-1317360</c:v>
                </c:pt>
                <c:pt idx="289" formatCode="0.00E+00">
                  <c:v>-1317040</c:v>
                </c:pt>
                <c:pt idx="290" formatCode="0.00E+00">
                  <c:v>-1317000</c:v>
                </c:pt>
                <c:pt idx="291" formatCode="0.00E+00">
                  <c:v>-1316950</c:v>
                </c:pt>
                <c:pt idx="292" formatCode="0.00E+00">
                  <c:v>-1316760</c:v>
                </c:pt>
                <c:pt idx="293" formatCode="0.00E+00">
                  <c:v>-1316720</c:v>
                </c:pt>
                <c:pt idx="294" formatCode="0.00E+00">
                  <c:v>-1316680</c:v>
                </c:pt>
                <c:pt idx="295" formatCode="0.00E+00">
                  <c:v>-1316700</c:v>
                </c:pt>
                <c:pt idx="296" formatCode="0.00E+00">
                  <c:v>-1316670</c:v>
                </c:pt>
                <c:pt idx="297" formatCode="0.00E+00">
                  <c:v>-1316510</c:v>
                </c:pt>
                <c:pt idx="298" formatCode="0.00E+00">
                  <c:v>-1316430</c:v>
                </c:pt>
                <c:pt idx="299" formatCode="0.00E+00">
                  <c:v>-1316430</c:v>
                </c:pt>
                <c:pt idx="300" formatCode="0.00E+00">
                  <c:v>-1316350</c:v>
                </c:pt>
                <c:pt idx="301" formatCode="0.00E+00">
                  <c:v>-1316680</c:v>
                </c:pt>
                <c:pt idx="302" formatCode="0.00E+00">
                  <c:v>-1316860</c:v>
                </c:pt>
                <c:pt idx="303" formatCode="0.00E+00">
                  <c:v>-1316900</c:v>
                </c:pt>
                <c:pt idx="304" formatCode="0.00E+00">
                  <c:v>-1317360</c:v>
                </c:pt>
                <c:pt idx="305" formatCode="0.00E+00">
                  <c:v>-1317360</c:v>
                </c:pt>
                <c:pt idx="306" formatCode="0.00E+00">
                  <c:v>-1317500</c:v>
                </c:pt>
                <c:pt idx="307" formatCode="0.00E+00">
                  <c:v>-1317510</c:v>
                </c:pt>
                <c:pt idx="308" formatCode="0.00E+00">
                  <c:v>-1318160</c:v>
                </c:pt>
                <c:pt idx="309" formatCode="0.00E+00">
                  <c:v>-1318180</c:v>
                </c:pt>
                <c:pt idx="310" formatCode="0.00E+00">
                  <c:v>-1318400</c:v>
                </c:pt>
                <c:pt idx="311" formatCode="0.00E+00">
                  <c:v>-1318410</c:v>
                </c:pt>
                <c:pt idx="312" formatCode="0.00E+00">
                  <c:v>-1318650</c:v>
                </c:pt>
                <c:pt idx="313" formatCode="0.00E+00">
                  <c:v>-1319680</c:v>
                </c:pt>
                <c:pt idx="314" formatCode="0.00E+00">
                  <c:v>-1320260</c:v>
                </c:pt>
                <c:pt idx="315" formatCode="0.00E+00">
                  <c:v>-1320390</c:v>
                </c:pt>
                <c:pt idx="316" formatCode="0.00E+00">
                  <c:v>-1321570</c:v>
                </c:pt>
                <c:pt idx="317" formatCode="0.00E+00">
                  <c:v>-1321700</c:v>
                </c:pt>
                <c:pt idx="318" formatCode="0.00E+00">
                  <c:v>-1322020</c:v>
                </c:pt>
                <c:pt idx="319" formatCode="0.00E+00">
                  <c:v>-1322300</c:v>
                </c:pt>
                <c:pt idx="320" formatCode="0.00E+00">
                  <c:v>-1322780</c:v>
                </c:pt>
                <c:pt idx="321" formatCode="0.00E+00">
                  <c:v>-1324050</c:v>
                </c:pt>
                <c:pt idx="322" formatCode="0.00E+00">
                  <c:v>-1324470</c:v>
                </c:pt>
                <c:pt idx="323" formatCode="0.00E+00">
                  <c:v>-1324950</c:v>
                </c:pt>
                <c:pt idx="324" formatCode="0.00E+00">
                  <c:v>-1325410</c:v>
                </c:pt>
                <c:pt idx="325" formatCode="0.00E+00">
                  <c:v>-1326870</c:v>
                </c:pt>
                <c:pt idx="326" formatCode="0.00E+00">
                  <c:v>-1327570</c:v>
                </c:pt>
                <c:pt idx="327" formatCode="0.00E+00">
                  <c:v>-1328050</c:v>
                </c:pt>
                <c:pt idx="328" formatCode="0.00E+00">
                  <c:v>-1328700</c:v>
                </c:pt>
                <c:pt idx="329" formatCode="0.00E+00">
                  <c:v>-1330250</c:v>
                </c:pt>
                <c:pt idx="330" formatCode="0.00E+00">
                  <c:v>-1331210</c:v>
                </c:pt>
                <c:pt idx="331" formatCode="0.00E+00">
                  <c:v>-1331380</c:v>
                </c:pt>
                <c:pt idx="332" formatCode="0.00E+00">
                  <c:v>-1332360</c:v>
                </c:pt>
                <c:pt idx="333" formatCode="0.00E+00">
                  <c:v>-1334690</c:v>
                </c:pt>
                <c:pt idx="334" formatCode="0.00E+00">
                  <c:v>-1335600</c:v>
                </c:pt>
                <c:pt idx="335" formatCode="0.00E+00">
                  <c:v>-1336520</c:v>
                </c:pt>
                <c:pt idx="336" formatCode="0.00E+00">
                  <c:v>-1337180</c:v>
                </c:pt>
                <c:pt idx="337" formatCode="0.00E+00">
                  <c:v>-1340380</c:v>
                </c:pt>
                <c:pt idx="338" formatCode="0.00E+00">
                  <c:v>-1341540</c:v>
                </c:pt>
                <c:pt idx="339" formatCode="0.00E+00">
                  <c:v>-1341720</c:v>
                </c:pt>
                <c:pt idx="340" formatCode="0.00E+00">
                  <c:v>-1342900</c:v>
                </c:pt>
                <c:pt idx="341" formatCode="0.00E+00">
                  <c:v>-1346520</c:v>
                </c:pt>
                <c:pt idx="342" formatCode="0.00E+00">
                  <c:v>-1347380</c:v>
                </c:pt>
                <c:pt idx="343" formatCode="0.00E+00">
                  <c:v>-1349020</c:v>
                </c:pt>
                <c:pt idx="344" formatCode="0.00E+00">
                  <c:v>-1350510</c:v>
                </c:pt>
                <c:pt idx="345" formatCode="0.00E+00">
                  <c:v>-1354390</c:v>
                </c:pt>
                <c:pt idx="346" formatCode="0.00E+00">
                  <c:v>-1356540</c:v>
                </c:pt>
                <c:pt idx="347" formatCode="0.00E+00">
                  <c:v>-1356970</c:v>
                </c:pt>
                <c:pt idx="348" formatCode="0.00E+00">
                  <c:v>-1359250</c:v>
                </c:pt>
                <c:pt idx="349" formatCode="0.00E+00">
                  <c:v>-1363250</c:v>
                </c:pt>
                <c:pt idx="350" formatCode="0.00E+00">
                  <c:v>-1365140</c:v>
                </c:pt>
                <c:pt idx="351" formatCode="0.00E+00">
                  <c:v>-1367390</c:v>
                </c:pt>
                <c:pt idx="352" formatCode="0.00E+00">
                  <c:v>-1372330</c:v>
                </c:pt>
                <c:pt idx="353" formatCode="0.00E+00">
                  <c:v>-1374960</c:v>
                </c:pt>
                <c:pt idx="354" formatCode="0.00E+00">
                  <c:v>-1378290</c:v>
                </c:pt>
                <c:pt idx="355" formatCode="0.00E+00">
                  <c:v>-1383920</c:v>
                </c:pt>
                <c:pt idx="356" formatCode="0.00E+00">
                  <c:v>-1386930</c:v>
                </c:pt>
                <c:pt idx="357" formatCode="0.00E+00">
                  <c:v>-1390990</c:v>
                </c:pt>
                <c:pt idx="358" formatCode="0.00E+00">
                  <c:v>-1391300</c:v>
                </c:pt>
                <c:pt idx="359" formatCode="0.00E+00">
                  <c:v>-1398130</c:v>
                </c:pt>
                <c:pt idx="360" formatCode="0.00E+00">
                  <c:v>-1406010</c:v>
                </c:pt>
                <c:pt idx="361" formatCode="0.00E+00">
                  <c:v>-1406270</c:v>
                </c:pt>
                <c:pt idx="362" formatCode="0.00E+00">
                  <c:v>-1414140</c:v>
                </c:pt>
                <c:pt idx="363" formatCode="0.00E+00">
                  <c:v>-1414420</c:v>
                </c:pt>
                <c:pt idx="364" formatCode="0.00E+00">
                  <c:v>-1421490</c:v>
                </c:pt>
                <c:pt idx="365" formatCode="0.00E+00">
                  <c:v>-1431500</c:v>
                </c:pt>
                <c:pt idx="366" formatCode="0.00E+00">
                  <c:v>-1433180</c:v>
                </c:pt>
                <c:pt idx="367" formatCode="0.00E+00">
                  <c:v>-1441560</c:v>
                </c:pt>
                <c:pt idx="368" formatCode="0.00E+00">
                  <c:v>-1452490</c:v>
                </c:pt>
                <c:pt idx="369" formatCode="0.00E+00">
                  <c:v>-1454790</c:v>
                </c:pt>
                <c:pt idx="370" formatCode="0.00E+00">
                  <c:v>-1460480</c:v>
                </c:pt>
                <c:pt idx="371" formatCode="0.00E+00">
                  <c:v>-1465060</c:v>
                </c:pt>
                <c:pt idx="372" formatCode="0.00E+00">
                  <c:v>-1465260</c:v>
                </c:pt>
                <c:pt idx="373" formatCode="0.00E+00">
                  <c:v>-1480590</c:v>
                </c:pt>
                <c:pt idx="374" formatCode="0.00E+00">
                  <c:v>-1492260</c:v>
                </c:pt>
                <c:pt idx="375" formatCode="0.00E+00">
                  <c:v>-1492480</c:v>
                </c:pt>
                <c:pt idx="376" formatCode="0.00E+00">
                  <c:v>-1509470</c:v>
                </c:pt>
                <c:pt idx="377" formatCode="0.00E+00">
                  <c:v>-1518990</c:v>
                </c:pt>
                <c:pt idx="378" formatCode="0.00E+00">
                  <c:v>-1522880</c:v>
                </c:pt>
                <c:pt idx="379" formatCode="0.00E+00">
                  <c:v>-1530710</c:v>
                </c:pt>
                <c:pt idx="380" formatCode="0.00E+00">
                  <c:v>-1545330</c:v>
                </c:pt>
                <c:pt idx="381" formatCode="0.00E+00">
                  <c:v>-1553830</c:v>
                </c:pt>
                <c:pt idx="382" formatCode="0.00E+00">
                  <c:v>-1557920</c:v>
                </c:pt>
                <c:pt idx="383" formatCode="0.00E+00">
                  <c:v>-1566520</c:v>
                </c:pt>
                <c:pt idx="384" formatCode="0.00E+00">
                  <c:v>-1582780</c:v>
                </c:pt>
                <c:pt idx="385" formatCode="0.00E+00">
                  <c:v>-1589550</c:v>
                </c:pt>
                <c:pt idx="386" formatCode="0.00E+00">
                  <c:v>-1597930</c:v>
                </c:pt>
                <c:pt idx="387" formatCode="0.00E+00">
                  <c:v>-1616730</c:v>
                </c:pt>
                <c:pt idx="388" formatCode="0.00E+00">
                  <c:v>-1625310</c:v>
                </c:pt>
                <c:pt idx="389" formatCode="0.00E+00">
                  <c:v>-1631040</c:v>
                </c:pt>
                <c:pt idx="390" formatCode="0.00E+00">
                  <c:v>-1639640</c:v>
                </c:pt>
                <c:pt idx="391" formatCode="0.00E+00">
                  <c:v>-1658830</c:v>
                </c:pt>
                <c:pt idx="392" formatCode="0.00E+00">
                  <c:v>-1664660</c:v>
                </c:pt>
                <c:pt idx="393" formatCode="0.00E+00">
                  <c:v>-1670990</c:v>
                </c:pt>
                <c:pt idx="394" formatCode="0.00E+00">
                  <c:v>-1683060</c:v>
                </c:pt>
                <c:pt idx="395" formatCode="0.00E+00">
                  <c:v>-1688570</c:v>
                </c:pt>
                <c:pt idx="396" formatCode="0.00E+00">
                  <c:v>-1694080</c:v>
                </c:pt>
                <c:pt idx="397" formatCode="0.00E+00">
                  <c:v>-1724070</c:v>
                </c:pt>
                <c:pt idx="398" formatCode="0.00E+00">
                  <c:v>-1731650</c:v>
                </c:pt>
                <c:pt idx="399" formatCode="0.00E+00">
                  <c:v>-1736750</c:v>
                </c:pt>
                <c:pt idx="400" formatCode="0.00E+00">
                  <c:v>-1755090</c:v>
                </c:pt>
                <c:pt idx="401" formatCode="0.00E+00">
                  <c:v>-1755800</c:v>
                </c:pt>
                <c:pt idx="402" formatCode="0.00E+00">
                  <c:v>-1756460</c:v>
                </c:pt>
                <c:pt idx="403" formatCode="0.00E+00">
                  <c:v>-1767640</c:v>
                </c:pt>
                <c:pt idx="404" formatCode="0.00E+00">
                  <c:v>-1794170</c:v>
                </c:pt>
                <c:pt idx="405" formatCode="0.00E+00">
                  <c:v>-1794450</c:v>
                </c:pt>
                <c:pt idx="406" formatCode="0.00E+00">
                  <c:v>-1803650</c:v>
                </c:pt>
                <c:pt idx="407" formatCode="0.00E+00">
                  <c:v>-1804150</c:v>
                </c:pt>
                <c:pt idx="408" formatCode="0.00E+00">
                  <c:v>-1827110</c:v>
                </c:pt>
                <c:pt idx="409" formatCode="0.00E+00">
                  <c:v>-1834730</c:v>
                </c:pt>
                <c:pt idx="410" formatCode="0.00E+00">
                  <c:v>-1844940</c:v>
                </c:pt>
                <c:pt idx="411" formatCode="0.00E+00">
                  <c:v>-1847350</c:v>
                </c:pt>
                <c:pt idx="412" formatCode="0.00E+00">
                  <c:v>-1859280</c:v>
                </c:pt>
                <c:pt idx="413" formatCode="0.00E+00">
                  <c:v>-1860940</c:v>
                </c:pt>
                <c:pt idx="414" formatCode="0.00E+00">
                  <c:v>-1867160</c:v>
                </c:pt>
                <c:pt idx="415" formatCode="0.00E+00">
                  <c:v>-1868650</c:v>
                </c:pt>
                <c:pt idx="416" formatCode="0.00E+00">
                  <c:v>-1872230</c:v>
                </c:pt>
                <c:pt idx="417" formatCode="0.00E+00">
                  <c:v>-1873720</c:v>
                </c:pt>
                <c:pt idx="418" formatCode="0.00E+00">
                  <c:v>-1877590</c:v>
                </c:pt>
                <c:pt idx="419" formatCode="0.00E+00">
                  <c:v>-1878680</c:v>
                </c:pt>
                <c:pt idx="420" formatCode="0.00E+00">
                  <c:v>-1879300</c:v>
                </c:pt>
                <c:pt idx="421" formatCode="0.00E+00">
                  <c:v>-1878490</c:v>
                </c:pt>
                <c:pt idx="422" formatCode="0.00E+00">
                  <c:v>-1874370</c:v>
                </c:pt>
                <c:pt idx="423" formatCode="0.00E+00">
                  <c:v>-1872890</c:v>
                </c:pt>
                <c:pt idx="424" formatCode="0.00E+00">
                  <c:v>-1872080</c:v>
                </c:pt>
                <c:pt idx="425" formatCode="0.00E+00">
                  <c:v>-1862080</c:v>
                </c:pt>
                <c:pt idx="426" formatCode="0.00E+00">
                  <c:v>-1856430</c:v>
                </c:pt>
                <c:pt idx="427" formatCode="0.00E+00">
                  <c:v>-1845910</c:v>
                </c:pt>
                <c:pt idx="428" formatCode="0.00E+00">
                  <c:v>-1840350</c:v>
                </c:pt>
                <c:pt idx="429" formatCode="0.00E+00">
                  <c:v>-1825860</c:v>
                </c:pt>
                <c:pt idx="430" formatCode="0.00E+00">
                  <c:v>-1813890</c:v>
                </c:pt>
                <c:pt idx="431" formatCode="0.00E+00">
                  <c:v>-1788260</c:v>
                </c:pt>
                <c:pt idx="432" formatCode="0.00E+00">
                  <c:v>-1781850</c:v>
                </c:pt>
                <c:pt idx="433" formatCode="0.00E+00">
                  <c:v>-1778330</c:v>
                </c:pt>
                <c:pt idx="434" formatCode="0.00E+00">
                  <c:v>-1768250</c:v>
                </c:pt>
                <c:pt idx="435" formatCode="0.00E+00">
                  <c:v>-1753470</c:v>
                </c:pt>
                <c:pt idx="436" formatCode="0.00E+00">
                  <c:v>-1734340</c:v>
                </c:pt>
                <c:pt idx="437" formatCode="0.00E+00">
                  <c:v>-1710210</c:v>
                </c:pt>
                <c:pt idx="438" formatCode="0.00E+00">
                  <c:v>-1679190</c:v>
                </c:pt>
                <c:pt idx="439" formatCode="0.00E+00">
                  <c:v>-1648150</c:v>
                </c:pt>
                <c:pt idx="440" formatCode="0.00E+00">
                  <c:v>-1623440</c:v>
                </c:pt>
                <c:pt idx="441" formatCode="0.00E+00">
                  <c:v>-1597560</c:v>
                </c:pt>
                <c:pt idx="442" formatCode="0.00E+00">
                  <c:v>-1563200</c:v>
                </c:pt>
                <c:pt idx="443" formatCode="0.00E+00">
                  <c:v>-1529340</c:v>
                </c:pt>
                <c:pt idx="444" formatCode="0.00E+00">
                  <c:v>-1460960</c:v>
                </c:pt>
                <c:pt idx="445" formatCode="0.00E+00">
                  <c:v>-1417080</c:v>
                </c:pt>
                <c:pt idx="446" formatCode="0.00E+00">
                  <c:v>-1396290</c:v>
                </c:pt>
                <c:pt idx="447" formatCode="0.00E+00">
                  <c:v>-1346210</c:v>
                </c:pt>
                <c:pt idx="448" formatCode="0.00E+00">
                  <c:v>-1268010</c:v>
                </c:pt>
                <c:pt idx="449" formatCode="0.00E+00">
                  <c:v>-1242250</c:v>
                </c:pt>
                <c:pt idx="450" formatCode="0.00E+00">
                  <c:v>-1209530</c:v>
                </c:pt>
                <c:pt idx="451" formatCode="0.00E+00">
                  <c:v>-1173080</c:v>
                </c:pt>
                <c:pt idx="452" formatCode="0.00E+00">
                  <c:v>-1136980</c:v>
                </c:pt>
                <c:pt idx="453" formatCode="0.00E+00">
                  <c:v>-1110230</c:v>
                </c:pt>
                <c:pt idx="454" formatCode="0.00E+00">
                  <c:v>-1043880</c:v>
                </c:pt>
                <c:pt idx="455" formatCode="0.00E+00">
                  <c:v>-1002890</c:v>
                </c:pt>
                <c:pt idx="456">
                  <c:v>-925935</c:v>
                </c:pt>
                <c:pt idx="457">
                  <c:v>-889782</c:v>
                </c:pt>
                <c:pt idx="458">
                  <c:v>-817141</c:v>
                </c:pt>
                <c:pt idx="459">
                  <c:v>-788327</c:v>
                </c:pt>
                <c:pt idx="460">
                  <c:v>-745494</c:v>
                </c:pt>
                <c:pt idx="461">
                  <c:v>-735486</c:v>
                </c:pt>
                <c:pt idx="462">
                  <c:v>-679056</c:v>
                </c:pt>
                <c:pt idx="463">
                  <c:v>-665222</c:v>
                </c:pt>
                <c:pt idx="464">
                  <c:v>-607203</c:v>
                </c:pt>
                <c:pt idx="465">
                  <c:v>-590870</c:v>
                </c:pt>
                <c:pt idx="466">
                  <c:v>-477397</c:v>
                </c:pt>
                <c:pt idx="467">
                  <c:v>-463435</c:v>
                </c:pt>
                <c:pt idx="468">
                  <c:v>-403248</c:v>
                </c:pt>
                <c:pt idx="469">
                  <c:v>-391118</c:v>
                </c:pt>
                <c:pt idx="470">
                  <c:v>-335838</c:v>
                </c:pt>
                <c:pt idx="471">
                  <c:v>-308987</c:v>
                </c:pt>
                <c:pt idx="472">
                  <c:v>-266134</c:v>
                </c:pt>
                <c:pt idx="473">
                  <c:v>-215681</c:v>
                </c:pt>
                <c:pt idx="474">
                  <c:v>-212722</c:v>
                </c:pt>
                <c:pt idx="475">
                  <c:v>-199415</c:v>
                </c:pt>
                <c:pt idx="476">
                  <c:v>-139834</c:v>
                </c:pt>
                <c:pt idx="477">
                  <c:v>-58307.199999999997</c:v>
                </c:pt>
                <c:pt idx="478">
                  <c:v>-45745</c:v>
                </c:pt>
                <c:pt idx="479">
                  <c:v>-62691.199999999997</c:v>
                </c:pt>
                <c:pt idx="480">
                  <c:v>-140266</c:v>
                </c:pt>
                <c:pt idx="481">
                  <c:v>-160677</c:v>
                </c:pt>
                <c:pt idx="482">
                  <c:v>-266833</c:v>
                </c:pt>
                <c:pt idx="483">
                  <c:v>-405646</c:v>
                </c:pt>
                <c:pt idx="484">
                  <c:v>-426057</c:v>
                </c:pt>
                <c:pt idx="485">
                  <c:v>-796929</c:v>
                </c:pt>
                <c:pt idx="486" formatCode="0.00E+00">
                  <c:v>-1146350</c:v>
                </c:pt>
                <c:pt idx="487" formatCode="0.00E+00">
                  <c:v>-1159380</c:v>
                </c:pt>
                <c:pt idx="488" formatCode="0.00E+00">
                  <c:v>-1245000</c:v>
                </c:pt>
                <c:pt idx="489" formatCode="0.00E+00">
                  <c:v>-1437160</c:v>
                </c:pt>
                <c:pt idx="490" formatCode="0.00E+00">
                  <c:v>-1514500</c:v>
                </c:pt>
                <c:pt idx="491" formatCode="0.00E+00">
                  <c:v>-2018630</c:v>
                </c:pt>
                <c:pt idx="492" formatCode="0.00E+00">
                  <c:v>-2094420</c:v>
                </c:pt>
                <c:pt idx="493" formatCode="0.00E+00">
                  <c:v>-2177780</c:v>
                </c:pt>
                <c:pt idx="494" formatCode="0.00E+00">
                  <c:v>-2260180</c:v>
                </c:pt>
                <c:pt idx="495" formatCode="0.00E+00">
                  <c:v>-2557360</c:v>
                </c:pt>
                <c:pt idx="496" formatCode="0.00E+00">
                  <c:v>-2805670</c:v>
                </c:pt>
                <c:pt idx="497" formatCode="0.00E+00">
                  <c:v>-2861430</c:v>
                </c:pt>
                <c:pt idx="498" formatCode="0.00E+00">
                  <c:v>-3090380</c:v>
                </c:pt>
                <c:pt idx="499" formatCode="0.00E+00">
                  <c:v>-2828590</c:v>
                </c:pt>
                <c:pt idx="500" formatCode="0.00E+00">
                  <c:v>-2280720</c:v>
                </c:pt>
                <c:pt idx="501" formatCode="0.00E+00">
                  <c:v>-2113510</c:v>
                </c:pt>
                <c:pt idx="502" formatCode="0.00E+00">
                  <c:v>-2037140</c:v>
                </c:pt>
                <c:pt idx="503">
                  <c:v>-1219690</c:v>
                </c:pt>
                <c:pt idx="504">
                  <c:v>-1088310</c:v>
                </c:pt>
                <c:pt idx="505">
                  <c:v>-576288</c:v>
                </c:pt>
                <c:pt idx="506">
                  <c:v>-557213</c:v>
                </c:pt>
                <c:pt idx="507">
                  <c:v>-411791</c:v>
                </c:pt>
                <c:pt idx="508">
                  <c:v>-276996</c:v>
                </c:pt>
                <c:pt idx="509">
                  <c:v>-260951</c:v>
                </c:pt>
                <c:pt idx="510">
                  <c:v>-198030</c:v>
                </c:pt>
                <c:pt idx="511">
                  <c:v>-191887</c:v>
                </c:pt>
                <c:pt idx="512">
                  <c:v>-188199</c:v>
                </c:pt>
                <c:pt idx="513">
                  <c:v>-153935</c:v>
                </c:pt>
                <c:pt idx="514">
                  <c:v>-149058</c:v>
                </c:pt>
                <c:pt idx="515">
                  <c:v>-146130</c:v>
                </c:pt>
                <c:pt idx="516">
                  <c:v>-87730.2</c:v>
                </c:pt>
                <c:pt idx="517">
                  <c:v>-69474.8</c:v>
                </c:pt>
                <c:pt idx="518">
                  <c:v>-64259.5</c:v>
                </c:pt>
                <c:pt idx="519">
                  <c:v>-55943.5</c:v>
                </c:pt>
                <c:pt idx="520">
                  <c:v>-27396.9</c:v>
                </c:pt>
                <c:pt idx="521">
                  <c:v>-19255.400000000001</c:v>
                </c:pt>
                <c:pt idx="522">
                  <c:v>3688.99</c:v>
                </c:pt>
                <c:pt idx="523">
                  <c:v>17367.8</c:v>
                </c:pt>
                <c:pt idx="524">
                  <c:v>45892.9</c:v>
                </c:pt>
                <c:pt idx="525">
                  <c:v>60525.2</c:v>
                </c:pt>
                <c:pt idx="526">
                  <c:v>68756.399999999994</c:v>
                </c:pt>
                <c:pt idx="527">
                  <c:v>76071.8</c:v>
                </c:pt>
                <c:pt idx="528">
                  <c:v>106407</c:v>
                </c:pt>
                <c:pt idx="529">
                  <c:v>145515</c:v>
                </c:pt>
                <c:pt idx="530">
                  <c:v>178490</c:v>
                </c:pt>
                <c:pt idx="531">
                  <c:v>188190</c:v>
                </c:pt>
                <c:pt idx="532">
                  <c:v>209528</c:v>
                </c:pt>
                <c:pt idx="533">
                  <c:v>238623</c:v>
                </c:pt>
                <c:pt idx="534">
                  <c:v>250263</c:v>
                </c:pt>
                <c:pt idx="535">
                  <c:v>382493</c:v>
                </c:pt>
                <c:pt idx="536">
                  <c:v>404994</c:v>
                </c:pt>
                <c:pt idx="537">
                  <c:v>412492</c:v>
                </c:pt>
                <c:pt idx="538">
                  <c:v>477895</c:v>
                </c:pt>
                <c:pt idx="539">
                  <c:v>522274</c:v>
                </c:pt>
                <c:pt idx="540">
                  <c:v>542754</c:v>
                </c:pt>
                <c:pt idx="541">
                  <c:v>640539</c:v>
                </c:pt>
                <c:pt idx="542">
                  <c:v>649837</c:v>
                </c:pt>
                <c:pt idx="543" formatCode="0.00E+00">
                  <c:v>883849</c:v>
                </c:pt>
                <c:pt idx="544" formatCode="0.00E+00">
                  <c:v>1318830</c:v>
                </c:pt>
                <c:pt idx="545" formatCode="0.00E+00">
                  <c:v>1568760</c:v>
                </c:pt>
                <c:pt idx="546" formatCode="0.00E+00">
                  <c:v>1864790</c:v>
                </c:pt>
                <c:pt idx="547" formatCode="0.00E+00">
                  <c:v>2459670</c:v>
                </c:pt>
                <c:pt idx="548" formatCode="0.00E+00">
                  <c:v>2911140</c:v>
                </c:pt>
                <c:pt idx="549" formatCode="0.00E+00">
                  <c:v>2992130</c:v>
                </c:pt>
                <c:pt idx="550" formatCode="0.00E+00">
                  <c:v>3098300</c:v>
                </c:pt>
                <c:pt idx="551" formatCode="0.00E+00">
                  <c:v>3239740</c:v>
                </c:pt>
                <c:pt idx="552" formatCode="0.00E+00">
                  <c:v>3264070</c:v>
                </c:pt>
                <c:pt idx="553" formatCode="0.00E+00">
                  <c:v>3345200</c:v>
                </c:pt>
                <c:pt idx="554" formatCode="0.00E+00">
                  <c:v>3160070</c:v>
                </c:pt>
                <c:pt idx="555" formatCode="0.00E+00">
                  <c:v>3014250</c:v>
                </c:pt>
                <c:pt idx="556" formatCode="0.00E+00">
                  <c:v>3005140</c:v>
                </c:pt>
                <c:pt idx="557" formatCode="0.00E+00">
                  <c:v>2881120</c:v>
                </c:pt>
                <c:pt idx="558" formatCode="0.00E+00">
                  <c:v>2662960</c:v>
                </c:pt>
                <c:pt idx="559" formatCode="0.00E+00">
                  <c:v>2639840</c:v>
                </c:pt>
                <c:pt idx="560" formatCode="0.00E+00">
                  <c:v>2420660</c:v>
                </c:pt>
                <c:pt idx="561" formatCode="0.00E+00">
                  <c:v>2229290</c:v>
                </c:pt>
                <c:pt idx="562" formatCode="0.00E+00">
                  <c:v>2182740</c:v>
                </c:pt>
                <c:pt idx="563" formatCode="0.00E+00">
                  <c:v>1958180</c:v>
                </c:pt>
                <c:pt idx="564" formatCode="0.00E+00">
                  <c:v>1910830</c:v>
                </c:pt>
                <c:pt idx="565" formatCode="0.00E+00">
                  <c:v>1859180</c:v>
                </c:pt>
                <c:pt idx="566" formatCode="0.00E+00">
                  <c:v>1669790</c:v>
                </c:pt>
                <c:pt idx="567" formatCode="0.00E+00">
                  <c:v>1503890</c:v>
                </c:pt>
                <c:pt idx="568" formatCode="0.00E+00">
                  <c:v>1476830</c:v>
                </c:pt>
                <c:pt idx="569" formatCode="0.00E+00">
                  <c:v>1456550</c:v>
                </c:pt>
                <c:pt idx="570" formatCode="0.00E+00">
                  <c:v>1443020</c:v>
                </c:pt>
                <c:pt idx="571" formatCode="0.00E+00">
                  <c:v>1401350</c:v>
                </c:pt>
                <c:pt idx="572" formatCode="0.00E+00">
                  <c:v>1324810</c:v>
                </c:pt>
                <c:pt idx="573" formatCode="0.00E+00">
                  <c:v>1222290</c:v>
                </c:pt>
                <c:pt idx="574" formatCode="0.00E+00">
                  <c:v>1133850</c:v>
                </c:pt>
                <c:pt idx="575" formatCode="0.00E+00">
                  <c:v>1047210</c:v>
                </c:pt>
                <c:pt idx="576">
                  <c:v>904364</c:v>
                </c:pt>
                <c:pt idx="577">
                  <c:v>856354</c:v>
                </c:pt>
                <c:pt idx="578">
                  <c:v>805309</c:v>
                </c:pt>
                <c:pt idx="579">
                  <c:v>696129</c:v>
                </c:pt>
                <c:pt idx="580">
                  <c:v>696129</c:v>
                </c:pt>
                <c:pt idx="581">
                  <c:v>609489</c:v>
                </c:pt>
                <c:pt idx="582">
                  <c:v>572365</c:v>
                </c:pt>
                <c:pt idx="583">
                  <c:v>508986</c:v>
                </c:pt>
                <c:pt idx="584">
                  <c:v>483416</c:v>
                </c:pt>
                <c:pt idx="585">
                  <c:v>455260</c:v>
                </c:pt>
                <c:pt idx="586">
                  <c:v>342896</c:v>
                </c:pt>
                <c:pt idx="587">
                  <c:v>320426</c:v>
                </c:pt>
                <c:pt idx="588">
                  <c:v>277273</c:v>
                </c:pt>
                <c:pt idx="589">
                  <c:v>247748</c:v>
                </c:pt>
                <c:pt idx="590">
                  <c:v>180672</c:v>
                </c:pt>
                <c:pt idx="591">
                  <c:v>120364</c:v>
                </c:pt>
                <c:pt idx="592">
                  <c:v>59626.6</c:v>
                </c:pt>
                <c:pt idx="593">
                  <c:v>35571.4</c:v>
                </c:pt>
                <c:pt idx="594">
                  <c:v>-23547.599999999999</c:v>
                </c:pt>
                <c:pt idx="595">
                  <c:v>-87197.1</c:v>
                </c:pt>
                <c:pt idx="596">
                  <c:v>-114891</c:v>
                </c:pt>
                <c:pt idx="597">
                  <c:v>-151105</c:v>
                </c:pt>
                <c:pt idx="598">
                  <c:v>-183062</c:v>
                </c:pt>
                <c:pt idx="599">
                  <c:v>-208217</c:v>
                </c:pt>
                <c:pt idx="600">
                  <c:v>-218561</c:v>
                </c:pt>
                <c:pt idx="601">
                  <c:v>-283249</c:v>
                </c:pt>
                <c:pt idx="602">
                  <c:v>-321083</c:v>
                </c:pt>
                <c:pt idx="603">
                  <c:v>-369426</c:v>
                </c:pt>
                <c:pt idx="604">
                  <c:v>-407253</c:v>
                </c:pt>
                <c:pt idx="605">
                  <c:v>-426167</c:v>
                </c:pt>
                <c:pt idx="606">
                  <c:v>-478060</c:v>
                </c:pt>
                <c:pt idx="607">
                  <c:v>-514190</c:v>
                </c:pt>
                <c:pt idx="608">
                  <c:v>-537567</c:v>
                </c:pt>
                <c:pt idx="609">
                  <c:v>-541817</c:v>
                </c:pt>
                <c:pt idx="610">
                  <c:v>-548192</c:v>
                </c:pt>
                <c:pt idx="611">
                  <c:v>-580042</c:v>
                </c:pt>
                <c:pt idx="612">
                  <c:v>-609755</c:v>
                </c:pt>
                <c:pt idx="613">
                  <c:v>-633092</c:v>
                </c:pt>
                <c:pt idx="614">
                  <c:v>-682081</c:v>
                </c:pt>
                <c:pt idx="615">
                  <c:v>-737798</c:v>
                </c:pt>
                <c:pt idx="616">
                  <c:v>-780538</c:v>
                </c:pt>
                <c:pt idx="617">
                  <c:v>-793322</c:v>
                </c:pt>
                <c:pt idx="618">
                  <c:v>-836058</c:v>
                </c:pt>
                <c:pt idx="619">
                  <c:v>-871921</c:v>
                </c:pt>
                <c:pt idx="620">
                  <c:v>-883113</c:v>
                </c:pt>
                <c:pt idx="621">
                  <c:v>-938656</c:v>
                </c:pt>
                <c:pt idx="622">
                  <c:v>-943099</c:v>
                </c:pt>
                <c:pt idx="623">
                  <c:v>-949763</c:v>
                </c:pt>
                <c:pt idx="624" formatCode="0.00E+00">
                  <c:v>-1011970</c:v>
                </c:pt>
                <c:pt idx="625" formatCode="0.00E+00">
                  <c:v>-1096400</c:v>
                </c:pt>
                <c:pt idx="626" formatCode="0.00E+00">
                  <c:v>-1096400</c:v>
                </c:pt>
                <c:pt idx="627" formatCode="0.00E+00">
                  <c:v>-1107510</c:v>
                </c:pt>
                <c:pt idx="628" formatCode="0.00E+00">
                  <c:v>-1127690</c:v>
                </c:pt>
                <c:pt idx="629" formatCode="0.00E+00">
                  <c:v>-1145840</c:v>
                </c:pt>
                <c:pt idx="630" formatCode="0.00E+00">
                  <c:v>-1152700</c:v>
                </c:pt>
                <c:pt idx="631" formatCode="0.00E+00">
                  <c:v>-1168730</c:v>
                </c:pt>
                <c:pt idx="632" formatCode="0.00E+00">
                  <c:v>-1226360</c:v>
                </c:pt>
                <c:pt idx="633" formatCode="0.00E+00">
                  <c:v>-1240580</c:v>
                </c:pt>
                <c:pt idx="634" formatCode="0.00E+00">
                  <c:v>-1271380</c:v>
                </c:pt>
                <c:pt idx="635" formatCode="0.00E+00">
                  <c:v>-1328250</c:v>
                </c:pt>
                <c:pt idx="636" formatCode="0.00E+00">
                  <c:v>-1330620</c:v>
                </c:pt>
                <c:pt idx="637" formatCode="0.00E+00">
                  <c:v>-1417230</c:v>
                </c:pt>
                <c:pt idx="638" formatCode="0.00E+00">
                  <c:v>-1424500</c:v>
                </c:pt>
                <c:pt idx="639" formatCode="0.00E+00">
                  <c:v>-1429340</c:v>
                </c:pt>
                <c:pt idx="640" formatCode="0.00E+00">
                  <c:v>-1483650</c:v>
                </c:pt>
                <c:pt idx="641" formatCode="0.00E+00">
                  <c:v>-1491880</c:v>
                </c:pt>
                <c:pt idx="642" formatCode="0.00E+00">
                  <c:v>-1504990</c:v>
                </c:pt>
                <c:pt idx="643" formatCode="0.00E+00">
                  <c:v>-1534800</c:v>
                </c:pt>
                <c:pt idx="644" formatCode="0.00E+00">
                  <c:v>-1552190</c:v>
                </c:pt>
                <c:pt idx="645" formatCode="0.00E+00">
                  <c:v>-1594420</c:v>
                </c:pt>
                <c:pt idx="646" formatCode="0.00E+00">
                  <c:v>-1599410</c:v>
                </c:pt>
                <c:pt idx="647" formatCode="0.00E+00">
                  <c:v>-1679980</c:v>
                </c:pt>
                <c:pt idx="648" formatCode="0.00E+00">
                  <c:v>-1682510</c:v>
                </c:pt>
                <c:pt idx="649" formatCode="0.00E+00">
                  <c:v>-1695120</c:v>
                </c:pt>
                <c:pt idx="650" formatCode="0.00E+00">
                  <c:v>-1705210</c:v>
                </c:pt>
                <c:pt idx="651" formatCode="0.00E+00">
                  <c:v>-1722870</c:v>
                </c:pt>
                <c:pt idx="652" formatCode="0.00E+00">
                  <c:v>-1804930</c:v>
                </c:pt>
                <c:pt idx="653" formatCode="0.00E+00">
                  <c:v>-1813330</c:v>
                </c:pt>
                <c:pt idx="654" formatCode="0.00E+00">
                  <c:v>-1858290</c:v>
                </c:pt>
                <c:pt idx="655" formatCode="0.00E+00">
                  <c:v>-1876670</c:v>
                </c:pt>
                <c:pt idx="656" formatCode="0.00E+00">
                  <c:v>-1892430</c:v>
                </c:pt>
                <c:pt idx="657" formatCode="0.00E+00">
                  <c:v>-1905510</c:v>
                </c:pt>
                <c:pt idx="658" formatCode="0.00E+00">
                  <c:v>-1920860</c:v>
                </c:pt>
                <c:pt idx="659" formatCode="0.00E+00">
                  <c:v>-1964320</c:v>
                </c:pt>
                <c:pt idx="660" formatCode="0.00E+00">
                  <c:v>-1992450</c:v>
                </c:pt>
                <c:pt idx="661" formatCode="0.00E+00">
                  <c:v>-2037340</c:v>
                </c:pt>
                <c:pt idx="662" formatCode="0.00E+00">
                  <c:v>-2054900</c:v>
                </c:pt>
                <c:pt idx="663" formatCode="0.00E+00">
                  <c:v>-2087100</c:v>
                </c:pt>
                <c:pt idx="664" formatCode="0.00E+00">
                  <c:v>-2134760</c:v>
                </c:pt>
                <c:pt idx="665" formatCode="0.00E+00">
                  <c:v>-2198130</c:v>
                </c:pt>
                <c:pt idx="666" formatCode="0.00E+00">
                  <c:v>-2200960</c:v>
                </c:pt>
                <c:pt idx="667" formatCode="0.00E+00">
                  <c:v>-2209440</c:v>
                </c:pt>
                <c:pt idx="668" formatCode="0.00E+00">
                  <c:v>-2223570</c:v>
                </c:pt>
                <c:pt idx="669" formatCode="0.00E+00">
                  <c:v>-2229230</c:v>
                </c:pt>
                <c:pt idx="670" formatCode="0.00E+00">
                  <c:v>-2268810</c:v>
                </c:pt>
                <c:pt idx="671" formatCode="0.00E+00">
                  <c:v>-2316130</c:v>
                </c:pt>
                <c:pt idx="672" formatCode="0.00E+00">
                  <c:v>-2318640</c:v>
                </c:pt>
                <c:pt idx="673" formatCode="0.00E+00">
                  <c:v>-2318640</c:v>
                </c:pt>
                <c:pt idx="674" formatCode="0.00E+00">
                  <c:v>-2393300</c:v>
                </c:pt>
                <c:pt idx="675" formatCode="0.00E+00">
                  <c:v>-2399130</c:v>
                </c:pt>
                <c:pt idx="676" formatCode="0.00E+00">
                  <c:v>-2403020</c:v>
                </c:pt>
                <c:pt idx="677" formatCode="0.00E+00">
                  <c:v>-2412730</c:v>
                </c:pt>
                <c:pt idx="678" formatCode="0.00E+00">
                  <c:v>-2492180</c:v>
                </c:pt>
                <c:pt idx="679" formatCode="0.00E+00">
                  <c:v>-2504090</c:v>
                </c:pt>
                <c:pt idx="680" formatCode="0.00E+00">
                  <c:v>-2549380</c:v>
                </c:pt>
                <c:pt idx="681" formatCode="0.00E+00">
                  <c:v>-2554590</c:v>
                </c:pt>
                <c:pt idx="682" formatCode="0.00E+00">
                  <c:v>-2562410</c:v>
                </c:pt>
                <c:pt idx="683" formatCode="0.00E+00">
                  <c:v>-2572840</c:v>
                </c:pt>
                <c:pt idx="684" formatCode="0.00E+00">
                  <c:v>-2594410</c:v>
                </c:pt>
                <c:pt idx="685" formatCode="0.00E+00">
                  <c:v>-2598690</c:v>
                </c:pt>
                <c:pt idx="686" formatCode="0.00E+00">
                  <c:v>-2600530</c:v>
                </c:pt>
                <c:pt idx="687" formatCode="0.00E+00">
                  <c:v>-2602980</c:v>
                </c:pt>
                <c:pt idx="688" formatCode="0.00E+00">
                  <c:v>-2610330</c:v>
                </c:pt>
                <c:pt idx="689" formatCode="0.00E+00">
                  <c:v>-2613390</c:v>
                </c:pt>
                <c:pt idx="690" formatCode="0.00E+00">
                  <c:v>-2614000</c:v>
                </c:pt>
                <c:pt idx="691" formatCode="0.00E+00">
                  <c:v>-2614630</c:v>
                </c:pt>
                <c:pt idx="692" formatCode="0.00E+00">
                  <c:v>-2618190</c:v>
                </c:pt>
                <c:pt idx="693" formatCode="0.00E+00">
                  <c:v>-2615770</c:v>
                </c:pt>
                <c:pt idx="694" formatCode="0.00E+00">
                  <c:v>-2611220</c:v>
                </c:pt>
                <c:pt idx="695" formatCode="0.00E+00">
                  <c:v>-2586940</c:v>
                </c:pt>
                <c:pt idx="696" formatCode="0.00E+00">
                  <c:v>-2578090</c:v>
                </c:pt>
                <c:pt idx="697" formatCode="0.00E+00">
                  <c:v>-2576200</c:v>
                </c:pt>
                <c:pt idx="698" formatCode="0.00E+00">
                  <c:v>-2568640</c:v>
                </c:pt>
                <c:pt idx="699" formatCode="0.00E+00">
                  <c:v>-2564860</c:v>
                </c:pt>
                <c:pt idx="700" formatCode="0.00E+00">
                  <c:v>-2551620</c:v>
                </c:pt>
                <c:pt idx="701" formatCode="0.00E+00">
                  <c:v>-2548790</c:v>
                </c:pt>
                <c:pt idx="702" formatCode="0.00E+00">
                  <c:v>-2542170</c:v>
                </c:pt>
                <c:pt idx="703" formatCode="0.00E+00">
                  <c:v>-2541230</c:v>
                </c:pt>
                <c:pt idx="704" formatCode="0.00E+00">
                  <c:v>-2536500</c:v>
                </c:pt>
                <c:pt idx="705" formatCode="0.00E+00">
                  <c:v>-2522330</c:v>
                </c:pt>
                <c:pt idx="706" formatCode="0.00E+00">
                  <c:v>-2522330</c:v>
                </c:pt>
                <c:pt idx="707" formatCode="0.00E+00">
                  <c:v>-2522330</c:v>
                </c:pt>
                <c:pt idx="708" formatCode="0.00E+00">
                  <c:v>-2519490</c:v>
                </c:pt>
                <c:pt idx="709" formatCode="0.00E+00">
                  <c:v>-2508200</c:v>
                </c:pt>
                <c:pt idx="710" formatCode="0.00E+00">
                  <c:v>-2448130</c:v>
                </c:pt>
                <c:pt idx="711" formatCode="0.00E+00">
                  <c:v>-2381680</c:v>
                </c:pt>
                <c:pt idx="712" formatCode="0.00E+00">
                  <c:v>-2363550</c:v>
                </c:pt>
                <c:pt idx="713" formatCode="0.00E+00">
                  <c:v>-2333320</c:v>
                </c:pt>
                <c:pt idx="714" formatCode="0.00E+00">
                  <c:v>-2297060</c:v>
                </c:pt>
                <c:pt idx="715" formatCode="0.00E+00">
                  <c:v>-2291010</c:v>
                </c:pt>
                <c:pt idx="716" formatCode="0.00E+00">
                  <c:v>-2284950</c:v>
                </c:pt>
                <c:pt idx="717" formatCode="0.00E+00">
                  <c:v>-2284950</c:v>
                </c:pt>
                <c:pt idx="718" formatCode="0.00E+00">
                  <c:v>-2200340</c:v>
                </c:pt>
                <c:pt idx="719" formatCode="0.00E+00">
                  <c:v>-2158020</c:v>
                </c:pt>
                <c:pt idx="720" formatCode="0.00E+00">
                  <c:v>-2151970</c:v>
                </c:pt>
                <c:pt idx="721" formatCode="0.00E+00">
                  <c:v>-2139880</c:v>
                </c:pt>
                <c:pt idx="722" formatCode="0.00E+00">
                  <c:v>-2139880</c:v>
                </c:pt>
                <c:pt idx="723" formatCode="0.00E+00">
                  <c:v>-2079440</c:v>
                </c:pt>
                <c:pt idx="724" formatCode="0.00E+00">
                  <c:v>-2067350</c:v>
                </c:pt>
                <c:pt idx="725" formatCode="0.00E+00">
                  <c:v>-2031090</c:v>
                </c:pt>
                <c:pt idx="726" formatCode="0.00E+00">
                  <c:v>-1958540</c:v>
                </c:pt>
                <c:pt idx="727" formatCode="0.00E+00">
                  <c:v>-1936330</c:v>
                </c:pt>
                <c:pt idx="728" formatCode="0.00E+00">
                  <c:v>-1866390</c:v>
                </c:pt>
                <c:pt idx="729" formatCode="0.00E+00">
                  <c:v>-1742310</c:v>
                </c:pt>
                <c:pt idx="730" formatCode="0.00E+00">
                  <c:v>-1664000</c:v>
                </c:pt>
                <c:pt idx="731" formatCode="0.00E+00">
                  <c:v>-1559590</c:v>
                </c:pt>
                <c:pt idx="732" formatCode="0.00E+00">
                  <c:v>-1468200</c:v>
                </c:pt>
                <c:pt idx="733" formatCode="0.00E+00">
                  <c:v>-1429030</c:v>
                </c:pt>
                <c:pt idx="734" formatCode="0.00E+00">
                  <c:v>-1363650</c:v>
                </c:pt>
                <c:pt idx="735" formatCode="0.00E+00">
                  <c:v>-1276320</c:v>
                </c:pt>
                <c:pt idx="736" formatCode="0.00E+00">
                  <c:v>-1254480</c:v>
                </c:pt>
                <c:pt idx="737" formatCode="0.00E+00">
                  <c:v>-1218100</c:v>
                </c:pt>
                <c:pt idx="738" formatCode="0.00E+00">
                  <c:v>-1210810</c:v>
                </c:pt>
                <c:pt idx="739" formatCode="0.00E+00">
                  <c:v>-1181700</c:v>
                </c:pt>
                <c:pt idx="740" formatCode="0.00E+00">
                  <c:v>-1123490</c:v>
                </c:pt>
                <c:pt idx="741" formatCode="0.00E+00">
                  <c:v>-1108910</c:v>
                </c:pt>
                <c:pt idx="742" formatCode="0.00E+00">
                  <c:v>-1079800</c:v>
                </c:pt>
                <c:pt idx="743" formatCode="0.00E+00">
                  <c:v>-1014290</c:v>
                </c:pt>
                <c:pt idx="744">
                  <c:v>-966956</c:v>
                </c:pt>
                <c:pt idx="745">
                  <c:v>-950219</c:v>
                </c:pt>
                <c:pt idx="746">
                  <c:v>-941850</c:v>
                </c:pt>
                <c:pt idx="747">
                  <c:v>-914320</c:v>
                </c:pt>
                <c:pt idx="748">
                  <c:v>-902869</c:v>
                </c:pt>
                <c:pt idx="749">
                  <c:v>-851335</c:v>
                </c:pt>
                <c:pt idx="750">
                  <c:v>-811268</c:v>
                </c:pt>
                <c:pt idx="751">
                  <c:v>-805535</c:v>
                </c:pt>
                <c:pt idx="752">
                  <c:v>-794085</c:v>
                </c:pt>
                <c:pt idx="753">
                  <c:v>-748284</c:v>
                </c:pt>
                <c:pt idx="754">
                  <c:v>-719650</c:v>
                </c:pt>
                <c:pt idx="755">
                  <c:v>-679566</c:v>
                </c:pt>
                <c:pt idx="756">
                  <c:v>-633766</c:v>
                </c:pt>
                <c:pt idx="757">
                  <c:v>-622316</c:v>
                </c:pt>
                <c:pt idx="758">
                  <c:v>-622316</c:v>
                </c:pt>
                <c:pt idx="759">
                  <c:v>-575286</c:v>
                </c:pt>
                <c:pt idx="760">
                  <c:v>-535511</c:v>
                </c:pt>
                <c:pt idx="761">
                  <c:v>-507433</c:v>
                </c:pt>
                <c:pt idx="762">
                  <c:v>-501195</c:v>
                </c:pt>
                <c:pt idx="763">
                  <c:v>-494956</c:v>
                </c:pt>
                <c:pt idx="764">
                  <c:v>-466879</c:v>
                </c:pt>
                <c:pt idx="765">
                  <c:v>-463764</c:v>
                </c:pt>
                <c:pt idx="766">
                  <c:v>-433495</c:v>
                </c:pt>
                <c:pt idx="767">
                  <c:v>-416107</c:v>
                </c:pt>
                <c:pt idx="768">
                  <c:v>-368559</c:v>
                </c:pt>
                <c:pt idx="769">
                  <c:v>-368559</c:v>
                </c:pt>
                <c:pt idx="770">
                  <c:v>-364635</c:v>
                </c:pt>
                <c:pt idx="771">
                  <c:v>-362675</c:v>
                </c:pt>
                <c:pt idx="772">
                  <c:v>-343047</c:v>
                </c:pt>
                <c:pt idx="773">
                  <c:v>-337163</c:v>
                </c:pt>
                <c:pt idx="774">
                  <c:v>-324347</c:v>
                </c:pt>
                <c:pt idx="775">
                  <c:v>-314235</c:v>
                </c:pt>
                <c:pt idx="776">
                  <c:v>-308952</c:v>
                </c:pt>
                <c:pt idx="777">
                  <c:v>-298383</c:v>
                </c:pt>
                <c:pt idx="778">
                  <c:v>-294423</c:v>
                </c:pt>
                <c:pt idx="779">
                  <c:v>-293100</c:v>
                </c:pt>
                <c:pt idx="780">
                  <c:v>-285176</c:v>
                </c:pt>
                <c:pt idx="781">
                  <c:v>-269324</c:v>
                </c:pt>
                <c:pt idx="782">
                  <c:v>-266683</c:v>
                </c:pt>
                <c:pt idx="783">
                  <c:v>-265364</c:v>
                </c:pt>
                <c:pt idx="784">
                  <c:v>-249017</c:v>
                </c:pt>
                <c:pt idx="785">
                  <c:v>-249017</c:v>
                </c:pt>
                <c:pt idx="786">
                  <c:v>-249017</c:v>
                </c:pt>
                <c:pt idx="787">
                  <c:v>-249017</c:v>
                </c:pt>
                <c:pt idx="788">
                  <c:v>-245797</c:v>
                </c:pt>
                <c:pt idx="789">
                  <c:v>-221646</c:v>
                </c:pt>
                <c:pt idx="790">
                  <c:v>-215207</c:v>
                </c:pt>
                <c:pt idx="791">
                  <c:v>-191927</c:v>
                </c:pt>
                <c:pt idx="792">
                  <c:v>-184499</c:v>
                </c:pt>
                <c:pt idx="793">
                  <c:v>-182023</c:v>
                </c:pt>
                <c:pt idx="794">
                  <c:v>-175835</c:v>
                </c:pt>
                <c:pt idx="795">
                  <c:v>-167888</c:v>
                </c:pt>
                <c:pt idx="796">
                  <c:v>-161128</c:v>
                </c:pt>
                <c:pt idx="797">
                  <c:v>-155331</c:v>
                </c:pt>
                <c:pt idx="798">
                  <c:v>-154366</c:v>
                </c:pt>
                <c:pt idx="799">
                  <c:v>-137946</c:v>
                </c:pt>
                <c:pt idx="800">
                  <c:v>-124249</c:v>
                </c:pt>
                <c:pt idx="801">
                  <c:v>-117886</c:v>
                </c:pt>
                <c:pt idx="802">
                  <c:v>-116614</c:v>
                </c:pt>
                <c:pt idx="803">
                  <c:v>-116614</c:v>
                </c:pt>
                <c:pt idx="804">
                  <c:v>-114493</c:v>
                </c:pt>
                <c:pt idx="805">
                  <c:v>-113645</c:v>
                </c:pt>
                <c:pt idx="806">
                  <c:v>-102618</c:v>
                </c:pt>
                <c:pt idx="807">
                  <c:v>-98376.1</c:v>
                </c:pt>
                <c:pt idx="808">
                  <c:v>-96256.3</c:v>
                </c:pt>
                <c:pt idx="809">
                  <c:v>-91476.1</c:v>
                </c:pt>
                <c:pt idx="810">
                  <c:v>-89862.3</c:v>
                </c:pt>
                <c:pt idx="811">
                  <c:v>-79343.199999999997</c:v>
                </c:pt>
                <c:pt idx="812">
                  <c:v>-78175.5</c:v>
                </c:pt>
                <c:pt idx="813">
                  <c:v>-74839.3</c:v>
                </c:pt>
                <c:pt idx="814">
                  <c:v>-72558.3</c:v>
                </c:pt>
                <c:pt idx="815">
                  <c:v>-70600</c:v>
                </c:pt>
                <c:pt idx="816">
                  <c:v>-66682.399999999994</c:v>
                </c:pt>
                <c:pt idx="817">
                  <c:v>-60153.599999999999</c:v>
                </c:pt>
                <c:pt idx="818">
                  <c:v>-59174.9</c:v>
                </c:pt>
                <c:pt idx="819">
                  <c:v>-56563.1</c:v>
                </c:pt>
                <c:pt idx="820">
                  <c:v>-55322.2</c:v>
                </c:pt>
                <c:pt idx="821">
                  <c:v>-54659</c:v>
                </c:pt>
                <c:pt idx="822">
                  <c:v>-53995.8</c:v>
                </c:pt>
                <c:pt idx="823">
                  <c:v>-52757.3</c:v>
                </c:pt>
                <c:pt idx="824">
                  <c:v>-52085</c:v>
                </c:pt>
                <c:pt idx="825">
                  <c:v>-48887.4</c:v>
                </c:pt>
                <c:pt idx="826">
                  <c:v>-47934.1</c:v>
                </c:pt>
                <c:pt idx="827">
                  <c:v>-43546.7</c:v>
                </c:pt>
                <c:pt idx="828">
                  <c:v>-42974.3</c:v>
                </c:pt>
                <c:pt idx="829">
                  <c:v>-42783.9</c:v>
                </c:pt>
                <c:pt idx="830">
                  <c:v>-38654.1</c:v>
                </c:pt>
                <c:pt idx="831">
                  <c:v>-38421.199999999997</c:v>
                </c:pt>
                <c:pt idx="832">
                  <c:v>-38304.5</c:v>
                </c:pt>
                <c:pt idx="833">
                  <c:v>-37372.699999999997</c:v>
                </c:pt>
                <c:pt idx="834">
                  <c:v>-37089.599999999999</c:v>
                </c:pt>
                <c:pt idx="835">
                  <c:v>-37089.599999999999</c:v>
                </c:pt>
                <c:pt idx="836">
                  <c:v>-34726</c:v>
                </c:pt>
                <c:pt idx="837">
                  <c:v>-33735</c:v>
                </c:pt>
                <c:pt idx="838">
                  <c:v>-33658.800000000003</c:v>
                </c:pt>
                <c:pt idx="839">
                  <c:v>-33353.5</c:v>
                </c:pt>
                <c:pt idx="840">
                  <c:v>-32133</c:v>
                </c:pt>
                <c:pt idx="841">
                  <c:v>-31751.5</c:v>
                </c:pt>
                <c:pt idx="842">
                  <c:v>-30870.1</c:v>
                </c:pt>
                <c:pt idx="843">
                  <c:v>-30621.3</c:v>
                </c:pt>
                <c:pt idx="844">
                  <c:v>-30521.8</c:v>
                </c:pt>
                <c:pt idx="845">
                  <c:v>-29576.9</c:v>
                </c:pt>
                <c:pt idx="846">
                  <c:v>-29576.9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37F-4A8D-8F7B-B6FE961EBCF7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shields'!$AN$3:$AN$849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-343014</c:v>
                </c:pt>
                <c:pt idx="19">
                  <c:v>-343676</c:v>
                </c:pt>
                <c:pt idx="20">
                  <c:v>-351021</c:v>
                </c:pt>
                <c:pt idx="21">
                  <c:v>-353410</c:v>
                </c:pt>
                <c:pt idx="22">
                  <c:v>-353828</c:v>
                </c:pt>
                <c:pt idx="23">
                  <c:v>-372365</c:v>
                </c:pt>
                <c:pt idx="24">
                  <c:v>-373745</c:v>
                </c:pt>
                <c:pt idx="25">
                  <c:v>-378426</c:v>
                </c:pt>
                <c:pt idx="26">
                  <c:v>-402538</c:v>
                </c:pt>
                <c:pt idx="27">
                  <c:v>-409211</c:v>
                </c:pt>
                <c:pt idx="28">
                  <c:v>-417228</c:v>
                </c:pt>
                <c:pt idx="29">
                  <c:v>-423626</c:v>
                </c:pt>
                <c:pt idx="30">
                  <c:v>-457527</c:v>
                </c:pt>
                <c:pt idx="31">
                  <c:v>-473397</c:v>
                </c:pt>
                <c:pt idx="32">
                  <c:v>-477547</c:v>
                </c:pt>
                <c:pt idx="33">
                  <c:v>-486779</c:v>
                </c:pt>
                <c:pt idx="34">
                  <c:v>-558340</c:v>
                </c:pt>
                <c:pt idx="35">
                  <c:v>-563885</c:v>
                </c:pt>
                <c:pt idx="36">
                  <c:v>-577005</c:v>
                </c:pt>
                <c:pt idx="37">
                  <c:v>-665542</c:v>
                </c:pt>
                <c:pt idx="38">
                  <c:v>-669670</c:v>
                </c:pt>
                <c:pt idx="39">
                  <c:v>-689042</c:v>
                </c:pt>
                <c:pt idx="40">
                  <c:v>-690788</c:v>
                </c:pt>
                <c:pt idx="41">
                  <c:v>-691265</c:v>
                </c:pt>
                <c:pt idx="42">
                  <c:v>-789964</c:v>
                </c:pt>
                <c:pt idx="43">
                  <c:v>-790211</c:v>
                </c:pt>
                <c:pt idx="44">
                  <c:v>-821413</c:v>
                </c:pt>
                <c:pt idx="45">
                  <c:v>-821749</c:v>
                </c:pt>
                <c:pt idx="46" formatCode="0.00E+00">
                  <c:v>-926503</c:v>
                </c:pt>
                <c:pt idx="47" formatCode="0.00E+00">
                  <c:v>-927166</c:v>
                </c:pt>
                <c:pt idx="48" formatCode="0.00E+00">
                  <c:v>-945708</c:v>
                </c:pt>
                <c:pt idx="49" formatCode="0.00E+00">
                  <c:v>-959600</c:v>
                </c:pt>
                <c:pt idx="50" formatCode="0.00E+00">
                  <c:v>-962223</c:v>
                </c:pt>
                <c:pt idx="51" formatCode="0.00E+00">
                  <c:v>-1059620</c:v>
                </c:pt>
                <c:pt idx="52" formatCode="0.00E+00">
                  <c:v>-1060110</c:v>
                </c:pt>
                <c:pt idx="53" formatCode="0.00E+00">
                  <c:v>-1083330</c:v>
                </c:pt>
                <c:pt idx="54" formatCode="0.00E+00">
                  <c:v>-1083830</c:v>
                </c:pt>
                <c:pt idx="55" formatCode="0.00E+00">
                  <c:v>-1164000</c:v>
                </c:pt>
                <c:pt idx="56" formatCode="0.00E+00">
                  <c:v>-1164430</c:v>
                </c:pt>
                <c:pt idx="57" formatCode="0.00E+00">
                  <c:v>-1173250</c:v>
                </c:pt>
                <c:pt idx="58" formatCode="0.00E+00">
                  <c:v>-1173510</c:v>
                </c:pt>
                <c:pt idx="59" formatCode="0.00E+00">
                  <c:v>-1181720</c:v>
                </c:pt>
                <c:pt idx="60" formatCode="0.00E+00">
                  <c:v>-1208730</c:v>
                </c:pt>
                <c:pt idx="61" formatCode="0.00E+00">
                  <c:v>-1245850</c:v>
                </c:pt>
                <c:pt idx="62" formatCode="0.00E+00">
                  <c:v>-1248370</c:v>
                </c:pt>
                <c:pt idx="63" formatCode="0.00E+00">
                  <c:v>-1251390</c:v>
                </c:pt>
                <c:pt idx="64" formatCode="0.00E+00">
                  <c:v>-1294400</c:v>
                </c:pt>
                <c:pt idx="65" formatCode="0.00E+00">
                  <c:v>-1294440</c:v>
                </c:pt>
                <c:pt idx="66" formatCode="0.00E+00">
                  <c:v>-1294470</c:v>
                </c:pt>
                <c:pt idx="67" formatCode="0.00E+00">
                  <c:v>-1295470</c:v>
                </c:pt>
                <c:pt idx="68" formatCode="0.00E+00">
                  <c:v>-1308570</c:v>
                </c:pt>
                <c:pt idx="69" formatCode="0.00E+00">
                  <c:v>-1308790</c:v>
                </c:pt>
                <c:pt idx="70" formatCode="0.00E+00">
                  <c:v>-1309090</c:v>
                </c:pt>
                <c:pt idx="71" formatCode="0.00E+00">
                  <c:v>-1309120</c:v>
                </c:pt>
                <c:pt idx="72" formatCode="0.00E+00">
                  <c:v>-1288400</c:v>
                </c:pt>
                <c:pt idx="73" formatCode="0.00E+00">
                  <c:v>-1287610</c:v>
                </c:pt>
                <c:pt idx="74" formatCode="0.00E+00">
                  <c:v>-1285680</c:v>
                </c:pt>
                <c:pt idx="75" formatCode="0.00E+00">
                  <c:v>-1285800</c:v>
                </c:pt>
                <c:pt idx="76" formatCode="0.00E+00">
                  <c:v>-1286540</c:v>
                </c:pt>
                <c:pt idx="77" formatCode="0.00E+00">
                  <c:v>-1316820</c:v>
                </c:pt>
                <c:pt idx="78" formatCode="0.00E+00">
                  <c:v>-1319640</c:v>
                </c:pt>
                <c:pt idx="79" formatCode="0.00E+00">
                  <c:v>-1319830</c:v>
                </c:pt>
                <c:pt idx="80" formatCode="0.00E+00">
                  <c:v>-1324940</c:v>
                </c:pt>
                <c:pt idx="81" formatCode="0.00E+00">
                  <c:v>-1325420</c:v>
                </c:pt>
                <c:pt idx="82" formatCode="0.00E+00">
                  <c:v>-1325240</c:v>
                </c:pt>
                <c:pt idx="83" formatCode="0.00E+00">
                  <c:v>-1325130</c:v>
                </c:pt>
                <c:pt idx="84" formatCode="0.00E+00">
                  <c:v>-1324450</c:v>
                </c:pt>
                <c:pt idx="85" formatCode="0.00E+00">
                  <c:v>-1322450</c:v>
                </c:pt>
                <c:pt idx="86" formatCode="0.00E+00">
                  <c:v>-1321570</c:v>
                </c:pt>
                <c:pt idx="87" formatCode="0.00E+00">
                  <c:v>-1320490</c:v>
                </c:pt>
                <c:pt idx="88" formatCode="0.00E+00">
                  <c:v>-1315390</c:v>
                </c:pt>
                <c:pt idx="89" formatCode="0.00E+00">
                  <c:v>-1314750</c:v>
                </c:pt>
                <c:pt idx="90" formatCode="0.00E+00">
                  <c:v>-1314030</c:v>
                </c:pt>
                <c:pt idx="91" formatCode="0.00E+00">
                  <c:v>-1307280</c:v>
                </c:pt>
                <c:pt idx="92" formatCode="0.00E+00">
                  <c:v>-1306670</c:v>
                </c:pt>
                <c:pt idx="93" formatCode="0.00E+00">
                  <c:v>-1305820</c:v>
                </c:pt>
                <c:pt idx="94" formatCode="0.00E+00">
                  <c:v>-1299810</c:v>
                </c:pt>
                <c:pt idx="95" formatCode="0.00E+00">
                  <c:v>-1299420</c:v>
                </c:pt>
                <c:pt idx="96" formatCode="0.00E+00">
                  <c:v>-1298950</c:v>
                </c:pt>
                <c:pt idx="97" formatCode="0.00E+00">
                  <c:v>-1298590</c:v>
                </c:pt>
                <c:pt idx="98" formatCode="0.00E+00">
                  <c:v>-1293620</c:v>
                </c:pt>
                <c:pt idx="99" formatCode="0.00E+00">
                  <c:v>-1293330</c:v>
                </c:pt>
                <c:pt idx="100" formatCode="0.00E+00">
                  <c:v>-1293240</c:v>
                </c:pt>
                <c:pt idx="101" formatCode="0.00E+00">
                  <c:v>-1290360</c:v>
                </c:pt>
                <c:pt idx="102" formatCode="0.00E+00">
                  <c:v>-1290330</c:v>
                </c:pt>
                <c:pt idx="103" formatCode="0.00E+00">
                  <c:v>-1290240</c:v>
                </c:pt>
                <c:pt idx="104" formatCode="0.00E+00">
                  <c:v>-1290190</c:v>
                </c:pt>
                <c:pt idx="105" formatCode="0.00E+00">
                  <c:v>-1290190</c:v>
                </c:pt>
                <c:pt idx="106" formatCode="0.00E+00">
                  <c:v>-1289430</c:v>
                </c:pt>
                <c:pt idx="107" formatCode="0.00E+00">
                  <c:v>-1289440</c:v>
                </c:pt>
                <c:pt idx="108" formatCode="0.00E+00">
                  <c:v>-1289520</c:v>
                </c:pt>
                <c:pt idx="109" formatCode="0.00E+00">
                  <c:v>-1289520</c:v>
                </c:pt>
                <c:pt idx="110" formatCode="0.00E+00">
                  <c:v>-1291080</c:v>
                </c:pt>
                <c:pt idx="111" formatCode="0.00E+00">
                  <c:v>-1291120</c:v>
                </c:pt>
                <c:pt idx="112" formatCode="0.00E+00">
                  <c:v>-1291310</c:v>
                </c:pt>
                <c:pt idx="113" formatCode="0.00E+00">
                  <c:v>-1291360</c:v>
                </c:pt>
                <c:pt idx="114" formatCode="0.00E+00">
                  <c:v>-1294940</c:v>
                </c:pt>
                <c:pt idx="115" formatCode="0.00E+00">
                  <c:v>-1295020</c:v>
                </c:pt>
                <c:pt idx="116" formatCode="0.00E+00">
                  <c:v>-1295270</c:v>
                </c:pt>
                <c:pt idx="117" formatCode="0.00E+00">
                  <c:v>-1300690</c:v>
                </c:pt>
                <c:pt idx="118" formatCode="0.00E+00">
                  <c:v>-1300760</c:v>
                </c:pt>
                <c:pt idx="119" formatCode="0.00E+00">
                  <c:v>-1300960</c:v>
                </c:pt>
                <c:pt idx="120" formatCode="0.00E+00">
                  <c:v>-1301080</c:v>
                </c:pt>
                <c:pt idx="121" formatCode="0.00E+00">
                  <c:v>-1307940</c:v>
                </c:pt>
                <c:pt idx="122" formatCode="0.00E+00">
                  <c:v>-1308100</c:v>
                </c:pt>
                <c:pt idx="123" formatCode="0.00E+00">
                  <c:v>-1308410</c:v>
                </c:pt>
                <c:pt idx="124" formatCode="0.00E+00">
                  <c:v>-1316350</c:v>
                </c:pt>
                <c:pt idx="125" formatCode="0.00E+00">
                  <c:v>-1316450</c:v>
                </c:pt>
                <c:pt idx="126" formatCode="0.00E+00">
                  <c:v>-1316610</c:v>
                </c:pt>
                <c:pt idx="127" formatCode="0.00E+00">
                  <c:v>-1316790</c:v>
                </c:pt>
                <c:pt idx="128" formatCode="0.00E+00">
                  <c:v>-1325300</c:v>
                </c:pt>
                <c:pt idx="129" formatCode="0.00E+00">
                  <c:v>-1325480</c:v>
                </c:pt>
                <c:pt idx="130" formatCode="0.00E+00">
                  <c:v>-1325480</c:v>
                </c:pt>
                <c:pt idx="131" formatCode="0.00E+00">
                  <c:v>-1325670</c:v>
                </c:pt>
                <c:pt idx="132" formatCode="0.00E+00">
                  <c:v>-1334750</c:v>
                </c:pt>
                <c:pt idx="133" formatCode="0.00E+00">
                  <c:v>-1334860</c:v>
                </c:pt>
                <c:pt idx="134" formatCode="0.00E+00">
                  <c:v>-1335040</c:v>
                </c:pt>
                <c:pt idx="135" formatCode="0.00E+00">
                  <c:v>-1335130</c:v>
                </c:pt>
                <c:pt idx="136" formatCode="0.00E+00">
                  <c:v>-1344050</c:v>
                </c:pt>
                <c:pt idx="137" formatCode="0.00E+00">
                  <c:v>-1344230</c:v>
                </c:pt>
                <c:pt idx="138" formatCode="0.00E+00">
                  <c:v>-1344300</c:v>
                </c:pt>
                <c:pt idx="139" formatCode="0.00E+00">
                  <c:v>-1353020</c:v>
                </c:pt>
                <c:pt idx="140" formatCode="0.00E+00">
                  <c:v>-1353030</c:v>
                </c:pt>
                <c:pt idx="141" formatCode="0.00E+00">
                  <c:v>-1353100</c:v>
                </c:pt>
                <c:pt idx="142" formatCode="0.00E+00">
                  <c:v>-1353100</c:v>
                </c:pt>
                <c:pt idx="143" formatCode="0.00E+00">
                  <c:v>-1358350</c:v>
                </c:pt>
                <c:pt idx="144" formatCode="0.00E+00">
                  <c:v>-1361320</c:v>
                </c:pt>
                <c:pt idx="145" formatCode="0.00E+00">
                  <c:v>-1361320</c:v>
                </c:pt>
                <c:pt idx="146" formatCode="0.00E+00">
                  <c:v>-1361320</c:v>
                </c:pt>
                <c:pt idx="147" formatCode="0.00E+00">
                  <c:v>-1299020</c:v>
                </c:pt>
                <c:pt idx="148" formatCode="0.00E+00">
                  <c:v>-1299020</c:v>
                </c:pt>
                <c:pt idx="149" formatCode="0.00E+00">
                  <c:v>-1299080</c:v>
                </c:pt>
                <c:pt idx="150" formatCode="0.00E+00">
                  <c:v>-1299130</c:v>
                </c:pt>
                <c:pt idx="151" formatCode="0.00E+00">
                  <c:v>-1303500</c:v>
                </c:pt>
                <c:pt idx="152" formatCode="0.00E+00">
                  <c:v>-1303550</c:v>
                </c:pt>
                <c:pt idx="153" formatCode="0.00E+00">
                  <c:v>-1303620</c:v>
                </c:pt>
                <c:pt idx="154" formatCode="0.00E+00">
                  <c:v>-1306510</c:v>
                </c:pt>
                <c:pt idx="155" formatCode="0.00E+00">
                  <c:v>-1306540</c:v>
                </c:pt>
                <c:pt idx="156" formatCode="0.00E+00">
                  <c:v>-1306540</c:v>
                </c:pt>
                <c:pt idx="157" formatCode="0.00E+00">
                  <c:v>-1306570</c:v>
                </c:pt>
                <c:pt idx="158" formatCode="0.00E+00">
                  <c:v>-1308900</c:v>
                </c:pt>
                <c:pt idx="159" formatCode="0.00E+00">
                  <c:v>-1308970</c:v>
                </c:pt>
                <c:pt idx="160" formatCode="0.00E+00">
                  <c:v>-1308960</c:v>
                </c:pt>
                <c:pt idx="161" formatCode="0.00E+00">
                  <c:v>-1309040</c:v>
                </c:pt>
                <c:pt idx="162" formatCode="0.00E+00">
                  <c:v>-1310570</c:v>
                </c:pt>
                <c:pt idx="163" formatCode="0.00E+00">
                  <c:v>-1310580</c:v>
                </c:pt>
                <c:pt idx="164" formatCode="0.00E+00">
                  <c:v>-1310610</c:v>
                </c:pt>
                <c:pt idx="165" formatCode="0.00E+00">
                  <c:v>-1310640</c:v>
                </c:pt>
                <c:pt idx="166" formatCode="0.00E+00">
                  <c:v>-1310680</c:v>
                </c:pt>
                <c:pt idx="167" formatCode="0.00E+00">
                  <c:v>-1310720</c:v>
                </c:pt>
                <c:pt idx="168" formatCode="0.00E+00">
                  <c:v>-1311740</c:v>
                </c:pt>
                <c:pt idx="169" formatCode="0.00E+00">
                  <c:v>-1311720</c:v>
                </c:pt>
                <c:pt idx="170" formatCode="0.00E+00">
                  <c:v>-1311660</c:v>
                </c:pt>
                <c:pt idx="171" formatCode="0.00E+00">
                  <c:v>-1311210</c:v>
                </c:pt>
                <c:pt idx="172" formatCode="0.00E+00">
                  <c:v>-1311160</c:v>
                </c:pt>
                <c:pt idx="173" formatCode="0.00E+00">
                  <c:v>-1311170</c:v>
                </c:pt>
                <c:pt idx="174" formatCode="0.00E+00">
                  <c:v>-1310900</c:v>
                </c:pt>
                <c:pt idx="175" formatCode="0.00E+00">
                  <c:v>-1310870</c:v>
                </c:pt>
                <c:pt idx="176" formatCode="0.00E+00">
                  <c:v>-1310880</c:v>
                </c:pt>
                <c:pt idx="177" formatCode="0.00E+00">
                  <c:v>-1310890</c:v>
                </c:pt>
                <c:pt idx="178" formatCode="0.00E+00">
                  <c:v>-1309420</c:v>
                </c:pt>
                <c:pt idx="179" formatCode="0.00E+00">
                  <c:v>-1309420</c:v>
                </c:pt>
                <c:pt idx="180" formatCode="0.00E+00">
                  <c:v>-1309340</c:v>
                </c:pt>
                <c:pt idx="181" formatCode="0.00E+00">
                  <c:v>-1309300</c:v>
                </c:pt>
                <c:pt idx="182" formatCode="0.00E+00">
                  <c:v>-1309220</c:v>
                </c:pt>
                <c:pt idx="183" formatCode="0.00E+00">
                  <c:v>-1309160</c:v>
                </c:pt>
                <c:pt idx="184" formatCode="0.00E+00">
                  <c:v>-1307610</c:v>
                </c:pt>
                <c:pt idx="185" formatCode="0.00E+00">
                  <c:v>-1307590</c:v>
                </c:pt>
                <c:pt idx="186" formatCode="0.00E+00">
                  <c:v>-1307450</c:v>
                </c:pt>
                <c:pt idx="187" formatCode="0.00E+00">
                  <c:v>-1307430</c:v>
                </c:pt>
                <c:pt idx="188" formatCode="0.00E+00">
                  <c:v>-1305410</c:v>
                </c:pt>
                <c:pt idx="189" formatCode="0.00E+00">
                  <c:v>-1305380</c:v>
                </c:pt>
                <c:pt idx="190" formatCode="0.00E+00">
                  <c:v>-1305240</c:v>
                </c:pt>
                <c:pt idx="191" formatCode="0.00E+00">
                  <c:v>-1305250</c:v>
                </c:pt>
                <c:pt idx="192" formatCode="0.00E+00">
                  <c:v>-1302370</c:v>
                </c:pt>
                <c:pt idx="193" formatCode="0.00E+00">
                  <c:v>-1302250</c:v>
                </c:pt>
                <c:pt idx="194" formatCode="0.00E+00">
                  <c:v>-1301930</c:v>
                </c:pt>
                <c:pt idx="195" formatCode="0.00E+00">
                  <c:v>-1299070</c:v>
                </c:pt>
                <c:pt idx="196" formatCode="0.00E+00">
                  <c:v>-1298870</c:v>
                </c:pt>
                <c:pt idx="197" formatCode="0.00E+00">
                  <c:v>-1298870</c:v>
                </c:pt>
                <c:pt idx="198" formatCode="0.00E+00">
                  <c:v>-1298660</c:v>
                </c:pt>
                <c:pt idx="199" formatCode="0.00E+00">
                  <c:v>-1298570</c:v>
                </c:pt>
                <c:pt idx="200" formatCode="0.00E+00">
                  <c:v>-1295300</c:v>
                </c:pt>
                <c:pt idx="201" formatCode="0.00E+00">
                  <c:v>-1295200</c:v>
                </c:pt>
                <c:pt idx="202" formatCode="0.00E+00">
                  <c:v>-1294740</c:v>
                </c:pt>
                <c:pt idx="203" formatCode="0.00E+00">
                  <c:v>-1291460</c:v>
                </c:pt>
                <c:pt idx="204" formatCode="0.00E+00">
                  <c:v>-1291370</c:v>
                </c:pt>
                <c:pt idx="205" formatCode="0.00E+00">
                  <c:v>-1291180</c:v>
                </c:pt>
                <c:pt idx="206" formatCode="0.00E+00">
                  <c:v>-1291010</c:v>
                </c:pt>
                <c:pt idx="207" formatCode="0.00E+00">
                  <c:v>-1290920</c:v>
                </c:pt>
                <c:pt idx="208" formatCode="0.00E+00">
                  <c:v>-1287340</c:v>
                </c:pt>
                <c:pt idx="209" formatCode="0.00E+00">
                  <c:v>-1286820</c:v>
                </c:pt>
                <c:pt idx="210" formatCode="0.00E+00">
                  <c:v>-1286680</c:v>
                </c:pt>
                <c:pt idx="211" formatCode="0.00E+00">
                  <c:v>-1282870</c:v>
                </c:pt>
                <c:pt idx="212" formatCode="0.00E+00">
                  <c:v>-1282720</c:v>
                </c:pt>
                <c:pt idx="213" formatCode="0.00E+00">
                  <c:v>-1282290</c:v>
                </c:pt>
                <c:pt idx="214" formatCode="0.00E+00">
                  <c:v>-1282070</c:v>
                </c:pt>
                <c:pt idx="215" formatCode="0.00E+00">
                  <c:v>-1278550</c:v>
                </c:pt>
                <c:pt idx="216" formatCode="0.00E+00">
                  <c:v>-1278330</c:v>
                </c:pt>
                <c:pt idx="217" formatCode="0.00E+00">
                  <c:v>-1277970</c:v>
                </c:pt>
                <c:pt idx="218" formatCode="0.00E+00">
                  <c:v>-1277800</c:v>
                </c:pt>
                <c:pt idx="219" formatCode="0.00E+00">
                  <c:v>-1273720</c:v>
                </c:pt>
                <c:pt idx="220" formatCode="0.00E+00">
                  <c:v>-1273490</c:v>
                </c:pt>
                <c:pt idx="221" formatCode="0.00E+00">
                  <c:v>-1273190</c:v>
                </c:pt>
                <c:pt idx="222" formatCode="0.00E+00">
                  <c:v>-1272650</c:v>
                </c:pt>
                <c:pt idx="223" formatCode="0.00E+00">
                  <c:v>-1272380</c:v>
                </c:pt>
                <c:pt idx="224" formatCode="0.00E+00">
                  <c:v>-1268920</c:v>
                </c:pt>
                <c:pt idx="225" formatCode="0.00E+00">
                  <c:v>-1268700</c:v>
                </c:pt>
                <c:pt idx="226" formatCode="0.00E+00">
                  <c:v>-1267650</c:v>
                </c:pt>
                <c:pt idx="227" formatCode="0.00E+00">
                  <c:v>-1264210</c:v>
                </c:pt>
                <c:pt idx="228" formatCode="0.00E+00">
                  <c:v>-1264100</c:v>
                </c:pt>
                <c:pt idx="229" formatCode="0.00E+00">
                  <c:v>-1263540</c:v>
                </c:pt>
                <c:pt idx="230" formatCode="0.00E+00">
                  <c:v>-1263290</c:v>
                </c:pt>
                <c:pt idx="231" formatCode="0.00E+00">
                  <c:v>-1260410</c:v>
                </c:pt>
                <c:pt idx="232" formatCode="0.00E+00">
                  <c:v>-1259100</c:v>
                </c:pt>
                <c:pt idx="233" formatCode="0.00E+00">
                  <c:v>-1258980</c:v>
                </c:pt>
                <c:pt idx="234" formatCode="0.00E+00">
                  <c:v>-1256010</c:v>
                </c:pt>
                <c:pt idx="235" formatCode="0.00E+00">
                  <c:v>-1255970</c:v>
                </c:pt>
                <c:pt idx="236" formatCode="0.00E+00">
                  <c:v>-1255790</c:v>
                </c:pt>
                <c:pt idx="237" formatCode="0.00E+00">
                  <c:v>-1255270</c:v>
                </c:pt>
                <c:pt idx="238" formatCode="0.00E+00">
                  <c:v>-1254600</c:v>
                </c:pt>
                <c:pt idx="239" formatCode="0.00E+00">
                  <c:v>-1254420</c:v>
                </c:pt>
                <c:pt idx="240" formatCode="0.00E+00">
                  <c:v>-1251070</c:v>
                </c:pt>
                <c:pt idx="241" formatCode="0.00E+00">
                  <c:v>-1250880</c:v>
                </c:pt>
                <c:pt idx="242" formatCode="0.00E+00">
                  <c:v>-1250170</c:v>
                </c:pt>
                <c:pt idx="243" formatCode="0.00E+00">
                  <c:v>-1250010</c:v>
                </c:pt>
                <c:pt idx="244" formatCode="0.00E+00">
                  <c:v>-1246760</c:v>
                </c:pt>
                <c:pt idx="245" formatCode="0.00E+00">
                  <c:v>-1246620</c:v>
                </c:pt>
                <c:pt idx="246" formatCode="0.00E+00">
                  <c:v>-1245930</c:v>
                </c:pt>
                <c:pt idx="247" formatCode="0.00E+00">
                  <c:v>-1245750</c:v>
                </c:pt>
                <c:pt idx="248" formatCode="0.00E+00">
                  <c:v>-1242550</c:v>
                </c:pt>
                <c:pt idx="249" formatCode="0.00E+00">
                  <c:v>-1242210</c:v>
                </c:pt>
                <c:pt idx="250" formatCode="0.00E+00">
                  <c:v>-1242000</c:v>
                </c:pt>
                <c:pt idx="251" formatCode="0.00E+00">
                  <c:v>-1241610</c:v>
                </c:pt>
                <c:pt idx="252" formatCode="0.00E+00">
                  <c:v>-1238930</c:v>
                </c:pt>
                <c:pt idx="253" formatCode="0.00E+00">
                  <c:v>-1238470</c:v>
                </c:pt>
                <c:pt idx="254" formatCode="0.00E+00">
                  <c:v>-1238190</c:v>
                </c:pt>
                <c:pt idx="255" formatCode="0.00E+00">
                  <c:v>-1235470</c:v>
                </c:pt>
                <c:pt idx="256" formatCode="0.00E+00">
                  <c:v>-1235170</c:v>
                </c:pt>
                <c:pt idx="257" formatCode="0.00E+00">
                  <c:v>-1234960</c:v>
                </c:pt>
                <c:pt idx="258" formatCode="0.00E+00">
                  <c:v>-1234660</c:v>
                </c:pt>
                <c:pt idx="259" formatCode="0.00E+00">
                  <c:v>-1232050</c:v>
                </c:pt>
                <c:pt idx="260" formatCode="0.00E+00">
                  <c:v>-1231870</c:v>
                </c:pt>
                <c:pt idx="261" formatCode="0.00E+00">
                  <c:v>-1231460</c:v>
                </c:pt>
                <c:pt idx="262" formatCode="0.00E+00">
                  <c:v>-1231210</c:v>
                </c:pt>
                <c:pt idx="263" formatCode="0.00E+00">
                  <c:v>-1231010</c:v>
                </c:pt>
                <c:pt idx="264" formatCode="0.00E+00">
                  <c:v>-1229200</c:v>
                </c:pt>
                <c:pt idx="265" formatCode="0.00E+00">
                  <c:v>-1228560</c:v>
                </c:pt>
                <c:pt idx="266" formatCode="0.00E+00">
                  <c:v>-1227970</c:v>
                </c:pt>
                <c:pt idx="267" formatCode="0.00E+00">
                  <c:v>-1225550</c:v>
                </c:pt>
                <c:pt idx="268" formatCode="0.00E+00">
                  <c:v>-1225250</c:v>
                </c:pt>
                <c:pt idx="269" formatCode="0.00E+00">
                  <c:v>-1225210</c:v>
                </c:pt>
                <c:pt idx="270" formatCode="0.00E+00">
                  <c:v>-1225090</c:v>
                </c:pt>
                <c:pt idx="271" formatCode="0.00E+00">
                  <c:v>-1224930</c:v>
                </c:pt>
                <c:pt idx="272" formatCode="0.00E+00">
                  <c:v>-1224770</c:v>
                </c:pt>
                <c:pt idx="273" formatCode="0.00E+00">
                  <c:v>-1223220</c:v>
                </c:pt>
                <c:pt idx="274" formatCode="0.00E+00">
                  <c:v>-1222880</c:v>
                </c:pt>
                <c:pt idx="275" formatCode="0.00E+00">
                  <c:v>-1222570</c:v>
                </c:pt>
                <c:pt idx="276" formatCode="0.00E+00">
                  <c:v>-1221230</c:v>
                </c:pt>
                <c:pt idx="277" formatCode="0.00E+00">
                  <c:v>-1221060</c:v>
                </c:pt>
                <c:pt idx="278" formatCode="0.00E+00">
                  <c:v>-1220900</c:v>
                </c:pt>
                <c:pt idx="279" formatCode="0.00E+00">
                  <c:v>-1220560</c:v>
                </c:pt>
                <c:pt idx="280" formatCode="0.00E+00">
                  <c:v>-1219360</c:v>
                </c:pt>
                <c:pt idx="281" formatCode="0.00E+00">
                  <c:v>-1219170</c:v>
                </c:pt>
                <c:pt idx="282" formatCode="0.00E+00">
                  <c:v>-1218940</c:v>
                </c:pt>
                <c:pt idx="283" formatCode="0.00E+00">
                  <c:v>-1218740</c:v>
                </c:pt>
                <c:pt idx="284" formatCode="0.00E+00">
                  <c:v>-1217760</c:v>
                </c:pt>
                <c:pt idx="285" formatCode="0.00E+00">
                  <c:v>-1217700</c:v>
                </c:pt>
                <c:pt idx="286" formatCode="0.00E+00">
                  <c:v>-1217520</c:v>
                </c:pt>
                <c:pt idx="287" formatCode="0.00E+00">
                  <c:v>-1217500</c:v>
                </c:pt>
                <c:pt idx="288" formatCode="0.00E+00">
                  <c:v>-1217470</c:v>
                </c:pt>
                <c:pt idx="289" formatCode="0.00E+00">
                  <c:v>-1216750</c:v>
                </c:pt>
                <c:pt idx="290" formatCode="0.00E+00">
                  <c:v>-1216550</c:v>
                </c:pt>
                <c:pt idx="291" formatCode="0.00E+00">
                  <c:v>-1216350</c:v>
                </c:pt>
                <c:pt idx="292" formatCode="0.00E+00">
                  <c:v>-1216060</c:v>
                </c:pt>
                <c:pt idx="293" formatCode="0.00E+00">
                  <c:v>-1215990</c:v>
                </c:pt>
                <c:pt idx="294" formatCode="0.00E+00">
                  <c:v>-1215920</c:v>
                </c:pt>
                <c:pt idx="295" formatCode="0.00E+00">
                  <c:v>-1215920</c:v>
                </c:pt>
                <c:pt idx="296" formatCode="0.00E+00">
                  <c:v>-1215820</c:v>
                </c:pt>
                <c:pt idx="297" formatCode="0.00E+00">
                  <c:v>-1215830</c:v>
                </c:pt>
                <c:pt idx="298" formatCode="0.00E+00">
                  <c:v>-1215740</c:v>
                </c:pt>
                <c:pt idx="299" formatCode="0.00E+00">
                  <c:v>-1215740</c:v>
                </c:pt>
                <c:pt idx="300" formatCode="0.00E+00">
                  <c:v>-1215650</c:v>
                </c:pt>
                <c:pt idx="301" formatCode="0.00E+00">
                  <c:v>-1215830</c:v>
                </c:pt>
                <c:pt idx="302" formatCode="0.00E+00">
                  <c:v>-1215940</c:v>
                </c:pt>
                <c:pt idx="303" formatCode="0.00E+00">
                  <c:v>-1215970</c:v>
                </c:pt>
                <c:pt idx="304" formatCode="0.00E+00">
                  <c:v>-1216780</c:v>
                </c:pt>
                <c:pt idx="305" formatCode="0.00E+00">
                  <c:v>-1216800</c:v>
                </c:pt>
                <c:pt idx="306" formatCode="0.00E+00">
                  <c:v>-1216940</c:v>
                </c:pt>
                <c:pt idx="307" formatCode="0.00E+00">
                  <c:v>-1216950</c:v>
                </c:pt>
                <c:pt idx="308" formatCode="0.00E+00">
                  <c:v>-1217630</c:v>
                </c:pt>
                <c:pt idx="309" formatCode="0.00E+00">
                  <c:v>-1217660</c:v>
                </c:pt>
                <c:pt idx="310" formatCode="0.00E+00">
                  <c:v>-1217910</c:v>
                </c:pt>
                <c:pt idx="311" formatCode="0.00E+00">
                  <c:v>-1217920</c:v>
                </c:pt>
                <c:pt idx="312" formatCode="0.00E+00">
                  <c:v>-1218200</c:v>
                </c:pt>
                <c:pt idx="313" formatCode="0.00E+00">
                  <c:v>-1219480</c:v>
                </c:pt>
                <c:pt idx="314" formatCode="0.00E+00">
                  <c:v>-1220110</c:v>
                </c:pt>
                <c:pt idx="315" formatCode="0.00E+00">
                  <c:v>-1220220</c:v>
                </c:pt>
                <c:pt idx="316" formatCode="0.00E+00">
                  <c:v>-1221690</c:v>
                </c:pt>
                <c:pt idx="317" formatCode="0.00E+00">
                  <c:v>-1221910</c:v>
                </c:pt>
                <c:pt idx="318" formatCode="0.00E+00">
                  <c:v>-1222410</c:v>
                </c:pt>
                <c:pt idx="319" formatCode="0.00E+00">
                  <c:v>-1222830</c:v>
                </c:pt>
                <c:pt idx="320" formatCode="0.00E+00">
                  <c:v>-1223410</c:v>
                </c:pt>
                <c:pt idx="321" formatCode="0.00E+00">
                  <c:v>-1224800</c:v>
                </c:pt>
                <c:pt idx="322" formatCode="0.00E+00">
                  <c:v>-1225270</c:v>
                </c:pt>
                <c:pt idx="323" formatCode="0.00E+00">
                  <c:v>-1225780</c:v>
                </c:pt>
                <c:pt idx="324" formatCode="0.00E+00">
                  <c:v>-1226340</c:v>
                </c:pt>
                <c:pt idx="325" formatCode="0.00E+00">
                  <c:v>-1227920</c:v>
                </c:pt>
                <c:pt idx="326" formatCode="0.00E+00">
                  <c:v>-1228730</c:v>
                </c:pt>
                <c:pt idx="327" formatCode="0.00E+00">
                  <c:v>-1229290</c:v>
                </c:pt>
                <c:pt idx="328" formatCode="0.00E+00">
                  <c:v>-1230060</c:v>
                </c:pt>
                <c:pt idx="329" formatCode="0.00E+00">
                  <c:v>-1231840</c:v>
                </c:pt>
                <c:pt idx="330" formatCode="0.00E+00">
                  <c:v>-1233150</c:v>
                </c:pt>
                <c:pt idx="331" formatCode="0.00E+00">
                  <c:v>-1233360</c:v>
                </c:pt>
                <c:pt idx="332" formatCode="0.00E+00">
                  <c:v>-1234670</c:v>
                </c:pt>
                <c:pt idx="333" formatCode="0.00E+00">
                  <c:v>-1236760</c:v>
                </c:pt>
                <c:pt idx="334" formatCode="0.00E+00">
                  <c:v>-1237880</c:v>
                </c:pt>
                <c:pt idx="335" formatCode="0.00E+00">
                  <c:v>-1238960</c:v>
                </c:pt>
                <c:pt idx="336" formatCode="0.00E+00">
                  <c:v>-1239720</c:v>
                </c:pt>
                <c:pt idx="337" formatCode="0.00E+00">
                  <c:v>-1243250</c:v>
                </c:pt>
                <c:pt idx="338" formatCode="0.00E+00">
                  <c:v>-1244520</c:v>
                </c:pt>
                <c:pt idx="339" formatCode="0.00E+00">
                  <c:v>-1244720</c:v>
                </c:pt>
                <c:pt idx="340" formatCode="0.00E+00">
                  <c:v>-1246020</c:v>
                </c:pt>
                <c:pt idx="341" formatCode="0.00E+00">
                  <c:v>-1250150</c:v>
                </c:pt>
                <c:pt idx="342" formatCode="0.00E+00">
                  <c:v>-1251100</c:v>
                </c:pt>
                <c:pt idx="343" formatCode="0.00E+00">
                  <c:v>-1252880</c:v>
                </c:pt>
                <c:pt idx="344" formatCode="0.00E+00">
                  <c:v>-1254720</c:v>
                </c:pt>
                <c:pt idx="345" formatCode="0.00E+00">
                  <c:v>-1258750</c:v>
                </c:pt>
                <c:pt idx="346" formatCode="0.00E+00">
                  <c:v>-1260980</c:v>
                </c:pt>
                <c:pt idx="347" formatCode="0.00E+00">
                  <c:v>-1261440</c:v>
                </c:pt>
                <c:pt idx="348" formatCode="0.00E+00">
                  <c:v>-1263770</c:v>
                </c:pt>
                <c:pt idx="349" formatCode="0.00E+00">
                  <c:v>-1268070</c:v>
                </c:pt>
                <c:pt idx="350" formatCode="0.00E+00">
                  <c:v>-1270140</c:v>
                </c:pt>
                <c:pt idx="351" formatCode="0.00E+00">
                  <c:v>-1272570</c:v>
                </c:pt>
                <c:pt idx="352" formatCode="0.00E+00">
                  <c:v>-1277780</c:v>
                </c:pt>
                <c:pt idx="353" formatCode="0.00E+00">
                  <c:v>-1280640</c:v>
                </c:pt>
                <c:pt idx="354" formatCode="0.00E+00">
                  <c:v>-1284180</c:v>
                </c:pt>
                <c:pt idx="355" formatCode="0.00E+00">
                  <c:v>-1289950</c:v>
                </c:pt>
                <c:pt idx="356" formatCode="0.00E+00">
                  <c:v>-1293110</c:v>
                </c:pt>
                <c:pt idx="357" formatCode="0.00E+00">
                  <c:v>-1297370</c:v>
                </c:pt>
                <c:pt idx="358" formatCode="0.00E+00">
                  <c:v>-1297690</c:v>
                </c:pt>
                <c:pt idx="359" formatCode="0.00E+00">
                  <c:v>-1304850</c:v>
                </c:pt>
                <c:pt idx="360" formatCode="0.00E+00">
                  <c:v>-1313010</c:v>
                </c:pt>
                <c:pt idx="361" formatCode="0.00E+00">
                  <c:v>-1313280</c:v>
                </c:pt>
                <c:pt idx="362" formatCode="0.00E+00">
                  <c:v>-1321260</c:v>
                </c:pt>
                <c:pt idx="363" formatCode="0.00E+00">
                  <c:v>-1321550</c:v>
                </c:pt>
                <c:pt idx="364" formatCode="0.00E+00">
                  <c:v>-1328630</c:v>
                </c:pt>
                <c:pt idx="365" formatCode="0.00E+00">
                  <c:v>-1338870</c:v>
                </c:pt>
                <c:pt idx="366" formatCode="0.00E+00">
                  <c:v>-1340550</c:v>
                </c:pt>
                <c:pt idx="367" formatCode="0.00E+00">
                  <c:v>-1349450</c:v>
                </c:pt>
                <c:pt idx="368" formatCode="0.00E+00">
                  <c:v>-1360620</c:v>
                </c:pt>
                <c:pt idx="369" formatCode="0.00E+00">
                  <c:v>-1362840</c:v>
                </c:pt>
                <c:pt idx="370" formatCode="0.00E+00">
                  <c:v>-1368520</c:v>
                </c:pt>
                <c:pt idx="371" formatCode="0.00E+00">
                  <c:v>-1373080</c:v>
                </c:pt>
                <c:pt idx="372" formatCode="0.00E+00">
                  <c:v>-1373280</c:v>
                </c:pt>
                <c:pt idx="373" formatCode="0.00E+00">
                  <c:v>-1388830</c:v>
                </c:pt>
                <c:pt idx="374" formatCode="0.00E+00">
                  <c:v>-1400780</c:v>
                </c:pt>
                <c:pt idx="375" formatCode="0.00E+00">
                  <c:v>-1401000</c:v>
                </c:pt>
                <c:pt idx="376" formatCode="0.00E+00">
                  <c:v>-1417730</c:v>
                </c:pt>
                <c:pt idx="377" formatCode="0.00E+00">
                  <c:v>-1427250</c:v>
                </c:pt>
                <c:pt idx="378" formatCode="0.00E+00">
                  <c:v>-1431120</c:v>
                </c:pt>
                <c:pt idx="379" formatCode="0.00E+00">
                  <c:v>-1439220</c:v>
                </c:pt>
                <c:pt idx="380" formatCode="0.00E+00">
                  <c:v>-1453890</c:v>
                </c:pt>
                <c:pt idx="381" formatCode="0.00E+00">
                  <c:v>-1462570</c:v>
                </c:pt>
                <c:pt idx="382" formatCode="0.00E+00">
                  <c:v>-1466680</c:v>
                </c:pt>
                <c:pt idx="383" formatCode="0.00E+00">
                  <c:v>-1475200</c:v>
                </c:pt>
                <c:pt idx="384" formatCode="0.00E+00">
                  <c:v>-1491070</c:v>
                </c:pt>
                <c:pt idx="385" formatCode="0.00E+00">
                  <c:v>-1497780</c:v>
                </c:pt>
                <c:pt idx="386" formatCode="0.00E+00">
                  <c:v>-1506090</c:v>
                </c:pt>
                <c:pt idx="387" formatCode="0.00E+00">
                  <c:v>-1525320</c:v>
                </c:pt>
                <c:pt idx="388" formatCode="0.00E+00">
                  <c:v>-1533240</c:v>
                </c:pt>
                <c:pt idx="389" formatCode="0.00E+00">
                  <c:v>-1539000</c:v>
                </c:pt>
                <c:pt idx="390" formatCode="0.00E+00">
                  <c:v>-1547780</c:v>
                </c:pt>
                <c:pt idx="391" formatCode="0.00E+00">
                  <c:v>-1566530</c:v>
                </c:pt>
                <c:pt idx="392" formatCode="0.00E+00">
                  <c:v>-1572390</c:v>
                </c:pt>
                <c:pt idx="393" formatCode="0.00E+00">
                  <c:v>-1578600</c:v>
                </c:pt>
                <c:pt idx="394" formatCode="0.00E+00">
                  <c:v>-1590780</c:v>
                </c:pt>
                <c:pt idx="395" formatCode="0.00E+00">
                  <c:v>-1596220</c:v>
                </c:pt>
                <c:pt idx="396" formatCode="0.00E+00">
                  <c:v>-1601670</c:v>
                </c:pt>
                <c:pt idx="397" formatCode="0.00E+00">
                  <c:v>-1631150</c:v>
                </c:pt>
                <c:pt idx="398" formatCode="0.00E+00">
                  <c:v>-1638730</c:v>
                </c:pt>
                <c:pt idx="399" formatCode="0.00E+00">
                  <c:v>-1644580</c:v>
                </c:pt>
                <c:pt idx="400" formatCode="0.00E+00">
                  <c:v>-1662320</c:v>
                </c:pt>
                <c:pt idx="401" formatCode="0.00E+00">
                  <c:v>-1662920</c:v>
                </c:pt>
                <c:pt idx="402" formatCode="0.00E+00">
                  <c:v>-1663530</c:v>
                </c:pt>
                <c:pt idx="403" formatCode="0.00E+00">
                  <c:v>-1675180</c:v>
                </c:pt>
                <c:pt idx="404" formatCode="0.00E+00">
                  <c:v>-1701740</c:v>
                </c:pt>
                <c:pt idx="405" formatCode="0.00E+00">
                  <c:v>-1702000</c:v>
                </c:pt>
                <c:pt idx="406" formatCode="0.00E+00">
                  <c:v>-1710510</c:v>
                </c:pt>
                <c:pt idx="407" formatCode="0.00E+00">
                  <c:v>-1710970</c:v>
                </c:pt>
                <c:pt idx="408" formatCode="0.00E+00">
                  <c:v>-1735170</c:v>
                </c:pt>
                <c:pt idx="409" formatCode="0.00E+00">
                  <c:v>-1744010</c:v>
                </c:pt>
                <c:pt idx="410" formatCode="0.00E+00">
                  <c:v>-1753650</c:v>
                </c:pt>
                <c:pt idx="411" formatCode="0.00E+00">
                  <c:v>-1755690</c:v>
                </c:pt>
                <c:pt idx="412" formatCode="0.00E+00">
                  <c:v>-1767620</c:v>
                </c:pt>
                <c:pt idx="413" formatCode="0.00E+00">
                  <c:v>-1769060</c:v>
                </c:pt>
                <c:pt idx="414" formatCode="0.00E+00">
                  <c:v>-1775250</c:v>
                </c:pt>
                <c:pt idx="415" formatCode="0.00E+00">
                  <c:v>-1776860</c:v>
                </c:pt>
                <c:pt idx="416" formatCode="0.00E+00">
                  <c:v>-1781450</c:v>
                </c:pt>
                <c:pt idx="417" formatCode="0.00E+00">
                  <c:v>-1785040</c:v>
                </c:pt>
                <c:pt idx="418" formatCode="0.00E+00">
                  <c:v>-1787520</c:v>
                </c:pt>
                <c:pt idx="419" formatCode="0.00E+00">
                  <c:v>-1788430</c:v>
                </c:pt>
                <c:pt idx="420" formatCode="0.00E+00">
                  <c:v>-1789050</c:v>
                </c:pt>
                <c:pt idx="421" formatCode="0.00E+00">
                  <c:v>-1789480</c:v>
                </c:pt>
                <c:pt idx="422" formatCode="0.00E+00">
                  <c:v>-1786290</c:v>
                </c:pt>
                <c:pt idx="423" formatCode="0.00E+00">
                  <c:v>-1784880</c:v>
                </c:pt>
                <c:pt idx="424" formatCode="0.00E+00">
                  <c:v>-1783480</c:v>
                </c:pt>
                <c:pt idx="425" formatCode="0.00E+00">
                  <c:v>-1775140</c:v>
                </c:pt>
                <c:pt idx="426" formatCode="0.00E+00">
                  <c:v>-1771010</c:v>
                </c:pt>
                <c:pt idx="427" formatCode="0.00E+00">
                  <c:v>-1758750</c:v>
                </c:pt>
                <c:pt idx="428" formatCode="0.00E+00">
                  <c:v>-1754620</c:v>
                </c:pt>
                <c:pt idx="429" formatCode="0.00E+00">
                  <c:v>-1742050</c:v>
                </c:pt>
                <c:pt idx="430" formatCode="0.00E+00">
                  <c:v>-1731520</c:v>
                </c:pt>
                <c:pt idx="431" formatCode="0.00E+00">
                  <c:v>-1708210</c:v>
                </c:pt>
                <c:pt idx="432" formatCode="0.00E+00">
                  <c:v>-1702360</c:v>
                </c:pt>
                <c:pt idx="433" formatCode="0.00E+00">
                  <c:v>-1698380</c:v>
                </c:pt>
                <c:pt idx="434" formatCode="0.00E+00">
                  <c:v>-1688640</c:v>
                </c:pt>
                <c:pt idx="435" formatCode="0.00E+00">
                  <c:v>-1674920</c:v>
                </c:pt>
                <c:pt idx="436" formatCode="0.00E+00">
                  <c:v>-1656040</c:v>
                </c:pt>
                <c:pt idx="437" formatCode="0.00E+00">
                  <c:v>-1631240</c:v>
                </c:pt>
                <c:pt idx="438" formatCode="0.00E+00">
                  <c:v>-1603070</c:v>
                </c:pt>
                <c:pt idx="439" formatCode="0.00E+00">
                  <c:v>-1574150</c:v>
                </c:pt>
                <c:pt idx="440" formatCode="0.00E+00">
                  <c:v>-1550450</c:v>
                </c:pt>
                <c:pt idx="441" formatCode="0.00E+00">
                  <c:v>-1523940</c:v>
                </c:pt>
                <c:pt idx="442" formatCode="0.00E+00">
                  <c:v>-1490280</c:v>
                </c:pt>
                <c:pt idx="443" formatCode="0.00E+00">
                  <c:v>-1458080</c:v>
                </c:pt>
                <c:pt idx="444" formatCode="0.00E+00">
                  <c:v>-1393970</c:v>
                </c:pt>
                <c:pt idx="445" formatCode="0.00E+00">
                  <c:v>-1353140</c:v>
                </c:pt>
                <c:pt idx="446" formatCode="0.00E+00">
                  <c:v>-1331500</c:v>
                </c:pt>
                <c:pt idx="447" formatCode="0.00E+00">
                  <c:v>-1285210</c:v>
                </c:pt>
                <c:pt idx="448" formatCode="0.00E+00">
                  <c:v>-1210320</c:v>
                </c:pt>
                <c:pt idx="449" formatCode="0.00E+00">
                  <c:v>-1185910</c:v>
                </c:pt>
                <c:pt idx="450" formatCode="0.00E+00">
                  <c:v>-1155830</c:v>
                </c:pt>
                <c:pt idx="451" formatCode="0.00E+00">
                  <c:v>-1121590</c:v>
                </c:pt>
                <c:pt idx="452" formatCode="0.00E+00">
                  <c:v>-1085990</c:v>
                </c:pt>
                <c:pt idx="453" formatCode="0.00E+00">
                  <c:v>-1055900</c:v>
                </c:pt>
                <c:pt idx="454">
                  <c:v>-989867</c:v>
                </c:pt>
                <c:pt idx="455">
                  <c:v>-953985</c:v>
                </c:pt>
                <c:pt idx="456">
                  <c:v>-877090</c:v>
                </c:pt>
                <c:pt idx="457">
                  <c:v>-841147</c:v>
                </c:pt>
                <c:pt idx="458">
                  <c:v>-778292</c:v>
                </c:pt>
                <c:pt idx="459">
                  <c:v>-754818</c:v>
                </c:pt>
                <c:pt idx="460">
                  <c:v>-711301</c:v>
                </c:pt>
                <c:pt idx="461">
                  <c:v>-699905</c:v>
                </c:pt>
                <c:pt idx="462">
                  <c:v>-641883</c:v>
                </c:pt>
                <c:pt idx="463">
                  <c:v>-628684</c:v>
                </c:pt>
                <c:pt idx="464">
                  <c:v>-571619</c:v>
                </c:pt>
                <c:pt idx="465">
                  <c:v>-558743</c:v>
                </c:pt>
                <c:pt idx="466">
                  <c:v>-448600</c:v>
                </c:pt>
                <c:pt idx="467">
                  <c:v>-437215</c:v>
                </c:pt>
                <c:pt idx="468">
                  <c:v>-381133</c:v>
                </c:pt>
                <c:pt idx="469">
                  <c:v>-369380</c:v>
                </c:pt>
                <c:pt idx="470">
                  <c:v>-311350</c:v>
                </c:pt>
                <c:pt idx="471">
                  <c:v>-288061</c:v>
                </c:pt>
                <c:pt idx="472">
                  <c:v>-241937</c:v>
                </c:pt>
                <c:pt idx="473">
                  <c:v>-196331</c:v>
                </c:pt>
                <c:pt idx="474">
                  <c:v>-194086</c:v>
                </c:pt>
                <c:pt idx="475">
                  <c:v>-183989</c:v>
                </c:pt>
                <c:pt idx="476">
                  <c:v>-112237</c:v>
                </c:pt>
                <c:pt idx="477">
                  <c:v>-35730.9</c:v>
                </c:pt>
                <c:pt idx="478">
                  <c:v>-23874.3</c:v>
                </c:pt>
                <c:pt idx="479">
                  <c:v>-16296.3</c:v>
                </c:pt>
                <c:pt idx="480">
                  <c:v>-97896.1</c:v>
                </c:pt>
                <c:pt idx="481">
                  <c:v>-118879</c:v>
                </c:pt>
                <c:pt idx="482">
                  <c:v>-228009</c:v>
                </c:pt>
                <c:pt idx="483">
                  <c:v>-370712</c:v>
                </c:pt>
                <c:pt idx="484">
                  <c:v>-391695</c:v>
                </c:pt>
                <c:pt idx="485">
                  <c:v>-757091</c:v>
                </c:pt>
                <c:pt idx="486" formatCode="0.00E+00">
                  <c:v>-1109910</c:v>
                </c:pt>
                <c:pt idx="487" formatCode="0.00E+00">
                  <c:v>-1121810</c:v>
                </c:pt>
                <c:pt idx="488" formatCode="0.00E+00">
                  <c:v>-1205210</c:v>
                </c:pt>
                <c:pt idx="489" formatCode="0.00E+00">
                  <c:v>-1407850</c:v>
                </c:pt>
                <c:pt idx="490" formatCode="0.00E+00">
                  <c:v>-1478540</c:v>
                </c:pt>
                <c:pt idx="491" formatCode="0.00E+00">
                  <c:v>-1995850</c:v>
                </c:pt>
                <c:pt idx="492" formatCode="0.00E+00">
                  <c:v>-2075140</c:v>
                </c:pt>
                <c:pt idx="493" formatCode="0.00E+00">
                  <c:v>-2162360</c:v>
                </c:pt>
                <c:pt idx="494" formatCode="0.00E+00">
                  <c:v>-2231910</c:v>
                </c:pt>
                <c:pt idx="495" formatCode="0.00E+00">
                  <c:v>-2487100</c:v>
                </c:pt>
                <c:pt idx="496" formatCode="0.00E+00">
                  <c:v>-2959500</c:v>
                </c:pt>
                <c:pt idx="497" formatCode="0.00E+00">
                  <c:v>-3099090</c:v>
                </c:pt>
                <c:pt idx="498" formatCode="0.00E+00">
                  <c:v>-3167390</c:v>
                </c:pt>
                <c:pt idx="499" formatCode="0.00E+00">
                  <c:v>-3130250</c:v>
                </c:pt>
                <c:pt idx="500" formatCode="0.00E+00">
                  <c:v>-2572770</c:v>
                </c:pt>
                <c:pt idx="501" formatCode="0.00E+00">
                  <c:v>-1795850</c:v>
                </c:pt>
                <c:pt idx="502" formatCode="0.00E+00">
                  <c:v>-1720350</c:v>
                </c:pt>
                <c:pt idx="503">
                  <c:v>-905943</c:v>
                </c:pt>
                <c:pt idx="504">
                  <c:v>-856189</c:v>
                </c:pt>
                <c:pt idx="505">
                  <c:v>-531073</c:v>
                </c:pt>
                <c:pt idx="506">
                  <c:v>-495892</c:v>
                </c:pt>
                <c:pt idx="507">
                  <c:v>-386985</c:v>
                </c:pt>
                <c:pt idx="508">
                  <c:v>-286061</c:v>
                </c:pt>
                <c:pt idx="509">
                  <c:v>-273902</c:v>
                </c:pt>
                <c:pt idx="510">
                  <c:v>-172531</c:v>
                </c:pt>
                <c:pt idx="511">
                  <c:v>-160146</c:v>
                </c:pt>
                <c:pt idx="512">
                  <c:v>-153924</c:v>
                </c:pt>
                <c:pt idx="513">
                  <c:v>-145637</c:v>
                </c:pt>
                <c:pt idx="514">
                  <c:v>-141866</c:v>
                </c:pt>
                <c:pt idx="515">
                  <c:v>-139602</c:v>
                </c:pt>
                <c:pt idx="516">
                  <c:v>-93036.1</c:v>
                </c:pt>
                <c:pt idx="517">
                  <c:v>-72848.3</c:v>
                </c:pt>
                <c:pt idx="518">
                  <c:v>-68445.899999999994</c:v>
                </c:pt>
                <c:pt idx="519">
                  <c:v>-60740</c:v>
                </c:pt>
                <c:pt idx="520">
                  <c:v>-31020.5</c:v>
                </c:pt>
                <c:pt idx="521">
                  <c:v>-18912.2</c:v>
                </c:pt>
                <c:pt idx="522">
                  <c:v>9919.52</c:v>
                </c:pt>
                <c:pt idx="523">
                  <c:v>16380.8</c:v>
                </c:pt>
                <c:pt idx="524">
                  <c:v>43917.7</c:v>
                </c:pt>
                <c:pt idx="525">
                  <c:v>62661.9</c:v>
                </c:pt>
                <c:pt idx="526">
                  <c:v>73226.100000000006</c:v>
                </c:pt>
                <c:pt idx="527">
                  <c:v>82456.100000000006</c:v>
                </c:pt>
                <c:pt idx="528">
                  <c:v>116692</c:v>
                </c:pt>
                <c:pt idx="529">
                  <c:v>142521</c:v>
                </c:pt>
                <c:pt idx="530">
                  <c:v>163129</c:v>
                </c:pt>
                <c:pt idx="531">
                  <c:v>170147</c:v>
                </c:pt>
                <c:pt idx="532">
                  <c:v>185583</c:v>
                </c:pt>
                <c:pt idx="533">
                  <c:v>206632</c:v>
                </c:pt>
                <c:pt idx="534">
                  <c:v>215052</c:v>
                </c:pt>
                <c:pt idx="535">
                  <c:v>391114</c:v>
                </c:pt>
                <c:pt idx="536">
                  <c:v>413058</c:v>
                </c:pt>
                <c:pt idx="537">
                  <c:v>420371</c:v>
                </c:pt>
                <c:pt idx="538">
                  <c:v>481140</c:v>
                </c:pt>
                <c:pt idx="539">
                  <c:v>521164</c:v>
                </c:pt>
                <c:pt idx="540">
                  <c:v>533005</c:v>
                </c:pt>
                <c:pt idx="541">
                  <c:v>622873</c:v>
                </c:pt>
                <c:pt idx="542">
                  <c:v>641171</c:v>
                </c:pt>
                <c:pt idx="543" formatCode="0.00E+00">
                  <c:v>872525</c:v>
                </c:pt>
                <c:pt idx="544" formatCode="0.00E+00">
                  <c:v>1833880</c:v>
                </c:pt>
                <c:pt idx="545" formatCode="0.00E+00">
                  <c:v>2107590</c:v>
                </c:pt>
                <c:pt idx="546" formatCode="0.00E+00">
                  <c:v>2183120</c:v>
                </c:pt>
                <c:pt idx="547" formatCode="0.00E+00">
                  <c:v>2673990</c:v>
                </c:pt>
                <c:pt idx="548" formatCode="0.00E+00">
                  <c:v>3305840</c:v>
                </c:pt>
                <c:pt idx="549" formatCode="0.00E+00">
                  <c:v>3274740</c:v>
                </c:pt>
                <c:pt idx="550" formatCode="0.00E+00">
                  <c:v>3215850</c:v>
                </c:pt>
                <c:pt idx="551" formatCode="0.00E+00">
                  <c:v>3199910</c:v>
                </c:pt>
                <c:pt idx="552" formatCode="0.00E+00">
                  <c:v>3210160</c:v>
                </c:pt>
                <c:pt idx="553" formatCode="0.00E+00">
                  <c:v>3244330</c:v>
                </c:pt>
                <c:pt idx="554" formatCode="0.00E+00">
                  <c:v>3182900</c:v>
                </c:pt>
                <c:pt idx="555" formatCode="0.00E+00">
                  <c:v>3115290</c:v>
                </c:pt>
                <c:pt idx="556" formatCode="0.00E+00">
                  <c:v>3107280</c:v>
                </c:pt>
                <c:pt idx="557" formatCode="0.00E+00">
                  <c:v>2887360</c:v>
                </c:pt>
                <c:pt idx="558" formatCode="0.00E+00">
                  <c:v>2654760</c:v>
                </c:pt>
                <c:pt idx="559" formatCode="0.00E+00">
                  <c:v>2630560</c:v>
                </c:pt>
                <c:pt idx="560" formatCode="0.00E+00">
                  <c:v>2412590</c:v>
                </c:pt>
                <c:pt idx="561" formatCode="0.00E+00">
                  <c:v>2222440</c:v>
                </c:pt>
                <c:pt idx="562" formatCode="0.00E+00">
                  <c:v>2176190</c:v>
                </c:pt>
                <c:pt idx="563" formatCode="0.00E+00">
                  <c:v>1958000</c:v>
                </c:pt>
                <c:pt idx="564" formatCode="0.00E+00">
                  <c:v>1910450</c:v>
                </c:pt>
                <c:pt idx="565" formatCode="0.00E+00">
                  <c:v>1858570</c:v>
                </c:pt>
                <c:pt idx="566" formatCode="0.00E+00">
                  <c:v>1667780</c:v>
                </c:pt>
                <c:pt idx="567" formatCode="0.00E+00">
                  <c:v>1504420</c:v>
                </c:pt>
                <c:pt idx="568" formatCode="0.00E+00">
                  <c:v>1477090</c:v>
                </c:pt>
                <c:pt idx="569" formatCode="0.00E+00">
                  <c:v>1456600</c:v>
                </c:pt>
                <c:pt idx="570" formatCode="0.00E+00">
                  <c:v>1442930</c:v>
                </c:pt>
                <c:pt idx="571" formatCode="0.00E+00">
                  <c:v>1401940</c:v>
                </c:pt>
                <c:pt idx="572" formatCode="0.00E+00">
                  <c:v>1326780</c:v>
                </c:pt>
                <c:pt idx="573" formatCode="0.00E+00">
                  <c:v>1223160</c:v>
                </c:pt>
                <c:pt idx="574" formatCode="0.00E+00">
                  <c:v>1133760</c:v>
                </c:pt>
                <c:pt idx="575" formatCode="0.00E+00">
                  <c:v>1049870</c:v>
                </c:pt>
                <c:pt idx="576">
                  <c:v>908454</c:v>
                </c:pt>
                <c:pt idx="577">
                  <c:v>861144</c:v>
                </c:pt>
                <c:pt idx="578">
                  <c:v>808574</c:v>
                </c:pt>
                <c:pt idx="579">
                  <c:v>695708</c:v>
                </c:pt>
                <c:pt idx="580">
                  <c:v>695708</c:v>
                </c:pt>
                <c:pt idx="581">
                  <c:v>609031</c:v>
                </c:pt>
                <c:pt idx="582">
                  <c:v>572823</c:v>
                </c:pt>
                <c:pt idx="583">
                  <c:v>510061</c:v>
                </c:pt>
                <c:pt idx="584">
                  <c:v>484149</c:v>
                </c:pt>
                <c:pt idx="585">
                  <c:v>455552</c:v>
                </c:pt>
                <c:pt idx="586">
                  <c:v>340085</c:v>
                </c:pt>
                <c:pt idx="587">
                  <c:v>318184</c:v>
                </c:pt>
                <c:pt idx="588">
                  <c:v>276571</c:v>
                </c:pt>
                <c:pt idx="589">
                  <c:v>248100</c:v>
                </c:pt>
                <c:pt idx="590">
                  <c:v>182145</c:v>
                </c:pt>
                <c:pt idx="591">
                  <c:v>121242</c:v>
                </c:pt>
                <c:pt idx="592">
                  <c:v>59570.1</c:v>
                </c:pt>
                <c:pt idx="593">
                  <c:v>35676.800000000003</c:v>
                </c:pt>
                <c:pt idx="594">
                  <c:v>-23976.400000000001</c:v>
                </c:pt>
                <c:pt idx="595">
                  <c:v>-87193.3</c:v>
                </c:pt>
                <c:pt idx="596">
                  <c:v>-114547</c:v>
                </c:pt>
                <c:pt idx="597">
                  <c:v>-150316</c:v>
                </c:pt>
                <c:pt idx="598">
                  <c:v>-181919</c:v>
                </c:pt>
                <c:pt idx="599">
                  <c:v>-207296</c:v>
                </c:pt>
                <c:pt idx="600">
                  <c:v>-217792</c:v>
                </c:pt>
                <c:pt idx="601">
                  <c:v>-282875</c:v>
                </c:pt>
                <c:pt idx="602">
                  <c:v>-320605</c:v>
                </c:pt>
                <c:pt idx="603">
                  <c:v>-368715</c:v>
                </c:pt>
                <c:pt idx="604">
                  <c:v>-406367</c:v>
                </c:pt>
                <c:pt idx="605">
                  <c:v>-425193</c:v>
                </c:pt>
                <c:pt idx="606">
                  <c:v>-477662</c:v>
                </c:pt>
                <c:pt idx="607">
                  <c:v>-513464</c:v>
                </c:pt>
                <c:pt idx="608">
                  <c:v>-536629</c:v>
                </c:pt>
                <c:pt idx="609">
                  <c:v>-540840</c:v>
                </c:pt>
                <c:pt idx="610">
                  <c:v>-547178</c:v>
                </c:pt>
                <c:pt idx="611">
                  <c:v>-578898</c:v>
                </c:pt>
                <c:pt idx="612">
                  <c:v>-608506</c:v>
                </c:pt>
                <c:pt idx="613">
                  <c:v>-631780</c:v>
                </c:pt>
                <c:pt idx="614">
                  <c:v>-680942</c:v>
                </c:pt>
                <c:pt idx="615">
                  <c:v>-736511</c:v>
                </c:pt>
                <c:pt idx="616">
                  <c:v>-779295</c:v>
                </c:pt>
                <c:pt idx="617">
                  <c:v>-792226</c:v>
                </c:pt>
                <c:pt idx="618">
                  <c:v>-836657</c:v>
                </c:pt>
                <c:pt idx="619">
                  <c:v>-871741</c:v>
                </c:pt>
                <c:pt idx="620">
                  <c:v>-882632</c:v>
                </c:pt>
                <c:pt idx="621">
                  <c:v>-937081</c:v>
                </c:pt>
                <c:pt idx="622">
                  <c:v>-941436</c:v>
                </c:pt>
                <c:pt idx="623">
                  <c:v>-947969</c:v>
                </c:pt>
                <c:pt idx="624" formatCode="0.00E+00">
                  <c:v>-1009760</c:v>
                </c:pt>
                <c:pt idx="625" formatCode="0.00E+00">
                  <c:v>-1096120</c:v>
                </c:pt>
                <c:pt idx="626" formatCode="0.00E+00">
                  <c:v>-1096120</c:v>
                </c:pt>
                <c:pt idx="627" formatCode="0.00E+00">
                  <c:v>-1107490</c:v>
                </c:pt>
                <c:pt idx="628" formatCode="0.00E+00">
                  <c:v>-1127950</c:v>
                </c:pt>
                <c:pt idx="629" formatCode="0.00E+00">
                  <c:v>-1146140</c:v>
                </c:pt>
                <c:pt idx="630" formatCode="0.00E+00">
                  <c:v>-1152960</c:v>
                </c:pt>
                <c:pt idx="631" formatCode="0.00E+00">
                  <c:v>-1168870</c:v>
                </c:pt>
                <c:pt idx="632" formatCode="0.00E+00">
                  <c:v>-1223550</c:v>
                </c:pt>
                <c:pt idx="633" formatCode="0.00E+00">
                  <c:v>-1237830</c:v>
                </c:pt>
                <c:pt idx="634" formatCode="0.00E+00">
                  <c:v>-1270060</c:v>
                </c:pt>
                <c:pt idx="635" formatCode="0.00E+00">
                  <c:v>-1328360</c:v>
                </c:pt>
                <c:pt idx="636" formatCode="0.00E+00">
                  <c:v>-1330770</c:v>
                </c:pt>
                <c:pt idx="637" formatCode="0.00E+00">
                  <c:v>-1416850</c:v>
                </c:pt>
                <c:pt idx="638" formatCode="0.00E+00">
                  <c:v>-1423990</c:v>
                </c:pt>
                <c:pt idx="639" formatCode="0.00E+00">
                  <c:v>-1428740</c:v>
                </c:pt>
                <c:pt idx="640" formatCode="0.00E+00">
                  <c:v>-1482290</c:v>
                </c:pt>
                <c:pt idx="641" formatCode="0.00E+00">
                  <c:v>-1490080</c:v>
                </c:pt>
                <c:pt idx="642" formatCode="0.00E+00">
                  <c:v>-1503070</c:v>
                </c:pt>
                <c:pt idx="643" formatCode="0.00E+00">
                  <c:v>-1534230</c:v>
                </c:pt>
                <c:pt idx="644" formatCode="0.00E+00">
                  <c:v>-1552410</c:v>
                </c:pt>
                <c:pt idx="645" formatCode="0.00E+00">
                  <c:v>-1594950</c:v>
                </c:pt>
                <c:pt idx="646" formatCode="0.00E+00">
                  <c:v>-1599910</c:v>
                </c:pt>
                <c:pt idx="647" formatCode="0.00E+00">
                  <c:v>-1677830</c:v>
                </c:pt>
                <c:pt idx="648" formatCode="0.00E+00">
                  <c:v>-1680350</c:v>
                </c:pt>
                <c:pt idx="649" formatCode="0.00E+00">
                  <c:v>-1692920</c:v>
                </c:pt>
                <c:pt idx="650" formatCode="0.00E+00">
                  <c:v>-1702990</c:v>
                </c:pt>
                <c:pt idx="651" formatCode="0.00E+00">
                  <c:v>-1720600</c:v>
                </c:pt>
                <c:pt idx="652" formatCode="0.00E+00">
                  <c:v>-1799670</c:v>
                </c:pt>
                <c:pt idx="653" formatCode="0.00E+00">
                  <c:v>-1807870</c:v>
                </c:pt>
                <c:pt idx="654" formatCode="0.00E+00">
                  <c:v>-1854300</c:v>
                </c:pt>
                <c:pt idx="655" formatCode="0.00E+00">
                  <c:v>-1874980</c:v>
                </c:pt>
                <c:pt idx="656" formatCode="0.00E+00">
                  <c:v>-1893230</c:v>
                </c:pt>
                <c:pt idx="657" formatCode="0.00E+00">
                  <c:v>-1908440</c:v>
                </c:pt>
                <c:pt idx="658" formatCode="0.00E+00">
                  <c:v>-1926680</c:v>
                </c:pt>
                <c:pt idx="659" formatCode="0.00E+00">
                  <c:v>-1972460</c:v>
                </c:pt>
                <c:pt idx="660" formatCode="0.00E+00">
                  <c:v>-2000360</c:v>
                </c:pt>
                <c:pt idx="661" formatCode="0.00E+00">
                  <c:v>-2043470</c:v>
                </c:pt>
                <c:pt idx="662" formatCode="0.00E+00">
                  <c:v>-2058690</c:v>
                </c:pt>
                <c:pt idx="663" formatCode="0.00E+00">
                  <c:v>-2086580</c:v>
                </c:pt>
                <c:pt idx="664" formatCode="0.00E+00">
                  <c:v>-2127230</c:v>
                </c:pt>
                <c:pt idx="665" formatCode="0.00E+00">
                  <c:v>-2191580</c:v>
                </c:pt>
                <c:pt idx="666" formatCode="0.00E+00">
                  <c:v>-2194920</c:v>
                </c:pt>
                <c:pt idx="667" formatCode="0.00E+00">
                  <c:v>-2204940</c:v>
                </c:pt>
                <c:pt idx="668" formatCode="0.00E+00">
                  <c:v>-2221630</c:v>
                </c:pt>
                <c:pt idx="669" formatCode="0.00E+00">
                  <c:v>-2228300</c:v>
                </c:pt>
                <c:pt idx="670" formatCode="0.00E+00">
                  <c:v>-2270360</c:v>
                </c:pt>
                <c:pt idx="671" formatCode="0.00E+00">
                  <c:v>-2314710</c:v>
                </c:pt>
                <c:pt idx="672" formatCode="0.00E+00">
                  <c:v>-2317180</c:v>
                </c:pt>
                <c:pt idx="673" formatCode="0.00E+00">
                  <c:v>-2317180</c:v>
                </c:pt>
                <c:pt idx="674" formatCode="0.00E+00">
                  <c:v>-2391910</c:v>
                </c:pt>
                <c:pt idx="675" formatCode="0.00E+00">
                  <c:v>-2397810</c:v>
                </c:pt>
                <c:pt idx="676" formatCode="0.00E+00">
                  <c:v>-2401750</c:v>
                </c:pt>
                <c:pt idx="677" formatCode="0.00E+00">
                  <c:v>-2411590</c:v>
                </c:pt>
                <c:pt idx="678" formatCode="0.00E+00">
                  <c:v>-2476850</c:v>
                </c:pt>
                <c:pt idx="679" formatCode="0.00E+00">
                  <c:v>-2488810</c:v>
                </c:pt>
                <c:pt idx="680" formatCode="0.00E+00">
                  <c:v>-2540090</c:v>
                </c:pt>
                <c:pt idx="681" formatCode="0.00E+00">
                  <c:v>-2546130</c:v>
                </c:pt>
                <c:pt idx="682" formatCode="0.00E+00">
                  <c:v>-2555210</c:v>
                </c:pt>
                <c:pt idx="683" formatCode="0.00E+00">
                  <c:v>-2567310</c:v>
                </c:pt>
                <c:pt idx="684" formatCode="0.00E+00">
                  <c:v>-2594640</c:v>
                </c:pt>
                <c:pt idx="685" formatCode="0.00E+00">
                  <c:v>-2601140</c:v>
                </c:pt>
                <c:pt idx="686" formatCode="0.00E+00">
                  <c:v>-2604090</c:v>
                </c:pt>
                <c:pt idx="687" formatCode="0.00E+00">
                  <c:v>-2608020</c:v>
                </c:pt>
                <c:pt idx="688" formatCode="0.00E+00">
                  <c:v>-2619830</c:v>
                </c:pt>
                <c:pt idx="689" formatCode="0.00E+00">
                  <c:v>-2624750</c:v>
                </c:pt>
                <c:pt idx="690" formatCode="0.00E+00">
                  <c:v>-2625730</c:v>
                </c:pt>
                <c:pt idx="691" formatCode="0.00E+00">
                  <c:v>-2626710</c:v>
                </c:pt>
                <c:pt idx="692" formatCode="0.00E+00">
                  <c:v>-2621270</c:v>
                </c:pt>
                <c:pt idx="693" formatCode="0.00E+00">
                  <c:v>-2618000</c:v>
                </c:pt>
                <c:pt idx="694" formatCode="0.00E+00">
                  <c:v>-2614730</c:v>
                </c:pt>
                <c:pt idx="695" formatCode="0.00E+00">
                  <c:v>-2597290</c:v>
                </c:pt>
                <c:pt idx="696" formatCode="0.00E+00">
                  <c:v>-2588560</c:v>
                </c:pt>
                <c:pt idx="697" formatCode="0.00E+00">
                  <c:v>-2586380</c:v>
                </c:pt>
                <c:pt idx="698" formatCode="0.00E+00">
                  <c:v>-2577660</c:v>
                </c:pt>
                <c:pt idx="699" formatCode="0.00E+00">
                  <c:v>-2575270</c:v>
                </c:pt>
                <c:pt idx="700" formatCode="0.00E+00">
                  <c:v>-2579290</c:v>
                </c:pt>
                <c:pt idx="701" formatCode="0.00E+00">
                  <c:v>-2582450</c:v>
                </c:pt>
                <c:pt idx="702" formatCode="0.00E+00">
                  <c:v>-2589830</c:v>
                </c:pt>
                <c:pt idx="703" formatCode="0.00E+00">
                  <c:v>-2590880</c:v>
                </c:pt>
                <c:pt idx="704" formatCode="0.00E+00">
                  <c:v>-2596150</c:v>
                </c:pt>
                <c:pt idx="705" formatCode="0.00E+00">
                  <c:v>-2546210</c:v>
                </c:pt>
                <c:pt idx="706" formatCode="0.00E+00">
                  <c:v>-2546210</c:v>
                </c:pt>
                <c:pt idx="707" formatCode="0.00E+00">
                  <c:v>-2546210</c:v>
                </c:pt>
                <c:pt idx="708" formatCode="0.00E+00">
                  <c:v>-2529930</c:v>
                </c:pt>
                <c:pt idx="709" formatCode="0.00E+00">
                  <c:v>-2476160</c:v>
                </c:pt>
                <c:pt idx="710" formatCode="0.00E+00">
                  <c:v>-2433260</c:v>
                </c:pt>
                <c:pt idx="711" formatCode="0.00E+00">
                  <c:v>-2384970</c:v>
                </c:pt>
                <c:pt idx="712" formatCode="0.00E+00">
                  <c:v>-2368890</c:v>
                </c:pt>
                <c:pt idx="713" formatCode="0.00E+00">
                  <c:v>-2342060</c:v>
                </c:pt>
                <c:pt idx="714" formatCode="0.00E+00">
                  <c:v>-2309880</c:v>
                </c:pt>
                <c:pt idx="715" formatCode="0.00E+00">
                  <c:v>-2304510</c:v>
                </c:pt>
                <c:pt idx="716" formatCode="0.00E+00">
                  <c:v>-2299140</c:v>
                </c:pt>
                <c:pt idx="717" formatCode="0.00E+00">
                  <c:v>-2299140</c:v>
                </c:pt>
                <c:pt idx="718" formatCode="0.00E+00">
                  <c:v>-2214720</c:v>
                </c:pt>
                <c:pt idx="719" formatCode="0.00E+00">
                  <c:v>-2160130</c:v>
                </c:pt>
                <c:pt idx="720" formatCode="0.00E+00">
                  <c:v>-2152320</c:v>
                </c:pt>
                <c:pt idx="721" formatCode="0.00E+00">
                  <c:v>-2136720</c:v>
                </c:pt>
                <c:pt idx="722" formatCode="0.00E+00">
                  <c:v>-2136720</c:v>
                </c:pt>
                <c:pt idx="723" formatCode="0.00E+00">
                  <c:v>-2058750</c:v>
                </c:pt>
                <c:pt idx="724" formatCode="0.00E+00">
                  <c:v>-2043150</c:v>
                </c:pt>
                <c:pt idx="725" formatCode="0.00E+00">
                  <c:v>-1996370</c:v>
                </c:pt>
                <c:pt idx="726" formatCode="0.00E+00">
                  <c:v>-1902770</c:v>
                </c:pt>
                <c:pt idx="727" formatCode="0.00E+00">
                  <c:v>-1887180</c:v>
                </c:pt>
                <c:pt idx="728" formatCode="0.00E+00">
                  <c:v>-1848180</c:v>
                </c:pt>
                <c:pt idx="729" formatCode="0.00E+00">
                  <c:v>-1756900</c:v>
                </c:pt>
                <c:pt idx="730" formatCode="0.00E+00">
                  <c:v>-1675880</c:v>
                </c:pt>
                <c:pt idx="731" formatCode="0.00E+00">
                  <c:v>-1602280</c:v>
                </c:pt>
                <c:pt idx="732" formatCode="0.00E+00">
                  <c:v>-1544480</c:v>
                </c:pt>
                <c:pt idx="733" formatCode="0.00E+00">
                  <c:v>-1519700</c:v>
                </c:pt>
                <c:pt idx="734" formatCode="0.00E+00">
                  <c:v>-1461900</c:v>
                </c:pt>
                <c:pt idx="735" formatCode="0.00E+00">
                  <c:v>-1362830</c:v>
                </c:pt>
                <c:pt idx="736" formatCode="0.00E+00">
                  <c:v>-1338050</c:v>
                </c:pt>
                <c:pt idx="737" formatCode="0.00E+00">
                  <c:v>-1296780</c:v>
                </c:pt>
                <c:pt idx="738" formatCode="0.00E+00">
                  <c:v>-1288520</c:v>
                </c:pt>
                <c:pt idx="739" formatCode="0.00E+00">
                  <c:v>-1255490</c:v>
                </c:pt>
                <c:pt idx="740" formatCode="0.00E+00">
                  <c:v>-1189450</c:v>
                </c:pt>
                <c:pt idx="741" formatCode="0.00E+00">
                  <c:v>-1172910</c:v>
                </c:pt>
                <c:pt idx="742" formatCode="0.00E+00">
                  <c:v>-1139890</c:v>
                </c:pt>
                <c:pt idx="743" formatCode="0.00E+00">
                  <c:v>-1051430</c:v>
                </c:pt>
                <c:pt idx="744">
                  <c:v>-952008</c:v>
                </c:pt>
                <c:pt idx="745">
                  <c:v>-912239</c:v>
                </c:pt>
                <c:pt idx="746">
                  <c:v>-892354</c:v>
                </c:pt>
                <c:pt idx="747">
                  <c:v>-854591</c:v>
                </c:pt>
                <c:pt idx="748">
                  <c:v>-843655</c:v>
                </c:pt>
                <c:pt idx="749">
                  <c:v>-794434</c:v>
                </c:pt>
                <c:pt idx="750">
                  <c:v>-763247</c:v>
                </c:pt>
                <c:pt idx="751">
                  <c:v>-759096</c:v>
                </c:pt>
                <c:pt idx="752">
                  <c:v>-750808</c:v>
                </c:pt>
                <c:pt idx="753">
                  <c:v>-717654</c:v>
                </c:pt>
                <c:pt idx="754">
                  <c:v>-696927</c:v>
                </c:pt>
                <c:pt idx="755">
                  <c:v>-667911</c:v>
                </c:pt>
                <c:pt idx="756">
                  <c:v>-634758</c:v>
                </c:pt>
                <c:pt idx="757">
                  <c:v>-626469</c:v>
                </c:pt>
                <c:pt idx="758">
                  <c:v>-626469</c:v>
                </c:pt>
                <c:pt idx="759">
                  <c:v>-585058</c:v>
                </c:pt>
                <c:pt idx="760">
                  <c:v>-550314</c:v>
                </c:pt>
                <c:pt idx="761">
                  <c:v>-525140</c:v>
                </c:pt>
                <c:pt idx="762">
                  <c:v>-519547</c:v>
                </c:pt>
                <c:pt idx="763">
                  <c:v>-513954</c:v>
                </c:pt>
                <c:pt idx="764">
                  <c:v>-488779</c:v>
                </c:pt>
                <c:pt idx="765">
                  <c:v>-485910</c:v>
                </c:pt>
                <c:pt idx="766">
                  <c:v>-457100</c:v>
                </c:pt>
                <c:pt idx="767">
                  <c:v>-439820</c:v>
                </c:pt>
                <c:pt idx="768">
                  <c:v>-387970</c:v>
                </c:pt>
                <c:pt idx="769">
                  <c:v>-387970</c:v>
                </c:pt>
                <c:pt idx="770">
                  <c:v>-382210</c:v>
                </c:pt>
                <c:pt idx="771">
                  <c:v>-379334</c:v>
                </c:pt>
                <c:pt idx="772">
                  <c:v>-350586</c:v>
                </c:pt>
                <c:pt idx="773">
                  <c:v>-344358</c:v>
                </c:pt>
                <c:pt idx="774">
                  <c:v>-323581</c:v>
                </c:pt>
                <c:pt idx="775">
                  <c:v>-306964</c:v>
                </c:pt>
                <c:pt idx="776">
                  <c:v>-299808</c:v>
                </c:pt>
                <c:pt idx="777">
                  <c:v>-289122</c:v>
                </c:pt>
                <c:pt idx="778">
                  <c:v>-285479</c:v>
                </c:pt>
                <c:pt idx="779">
                  <c:v>-284507</c:v>
                </c:pt>
                <c:pt idx="780">
                  <c:v>-278679</c:v>
                </c:pt>
                <c:pt idx="781">
                  <c:v>-267020</c:v>
                </c:pt>
                <c:pt idx="782">
                  <c:v>-265078</c:v>
                </c:pt>
                <c:pt idx="783">
                  <c:v>-264108</c:v>
                </c:pt>
                <c:pt idx="784">
                  <c:v>-248085</c:v>
                </c:pt>
                <c:pt idx="785">
                  <c:v>-248085</c:v>
                </c:pt>
                <c:pt idx="786">
                  <c:v>-248085</c:v>
                </c:pt>
                <c:pt idx="787">
                  <c:v>-248085</c:v>
                </c:pt>
                <c:pt idx="788">
                  <c:v>-245376</c:v>
                </c:pt>
                <c:pt idx="789">
                  <c:v>-224733</c:v>
                </c:pt>
                <c:pt idx="790">
                  <c:v>-218981</c:v>
                </c:pt>
                <c:pt idx="791">
                  <c:v>-195969</c:v>
                </c:pt>
                <c:pt idx="792">
                  <c:v>-180782</c:v>
                </c:pt>
                <c:pt idx="793">
                  <c:v>-176754</c:v>
                </c:pt>
                <c:pt idx="794">
                  <c:v>-166681</c:v>
                </c:pt>
                <c:pt idx="795">
                  <c:v>-159084</c:v>
                </c:pt>
                <c:pt idx="796">
                  <c:v>-154168</c:v>
                </c:pt>
                <c:pt idx="797">
                  <c:v>-149952</c:v>
                </c:pt>
                <c:pt idx="798">
                  <c:v>-149251</c:v>
                </c:pt>
                <c:pt idx="799">
                  <c:v>-137309</c:v>
                </c:pt>
                <c:pt idx="800">
                  <c:v>-125434</c:v>
                </c:pt>
                <c:pt idx="801">
                  <c:v>-118743</c:v>
                </c:pt>
                <c:pt idx="802">
                  <c:v>-117406</c:v>
                </c:pt>
                <c:pt idx="803">
                  <c:v>-117406</c:v>
                </c:pt>
                <c:pt idx="804">
                  <c:v>-115176</c:v>
                </c:pt>
                <c:pt idx="805">
                  <c:v>-114284</c:v>
                </c:pt>
                <c:pt idx="806">
                  <c:v>-102689</c:v>
                </c:pt>
                <c:pt idx="807">
                  <c:v>-97964.4</c:v>
                </c:pt>
                <c:pt idx="808">
                  <c:v>-95241.2</c:v>
                </c:pt>
                <c:pt idx="809">
                  <c:v>-89791.5</c:v>
                </c:pt>
                <c:pt idx="810">
                  <c:v>-88158</c:v>
                </c:pt>
                <c:pt idx="811">
                  <c:v>-79553.3</c:v>
                </c:pt>
                <c:pt idx="812">
                  <c:v>-77046.7</c:v>
                </c:pt>
                <c:pt idx="813">
                  <c:v>-70149.399999999994</c:v>
                </c:pt>
                <c:pt idx="814">
                  <c:v>-67352.600000000006</c:v>
                </c:pt>
                <c:pt idx="815">
                  <c:v>-66191.600000000006</c:v>
                </c:pt>
                <c:pt idx="816">
                  <c:v>-63869.1</c:v>
                </c:pt>
                <c:pt idx="817">
                  <c:v>-60665.3</c:v>
                </c:pt>
                <c:pt idx="818">
                  <c:v>-60272.4</c:v>
                </c:pt>
                <c:pt idx="819">
                  <c:v>-59223.9</c:v>
                </c:pt>
                <c:pt idx="820">
                  <c:v>-58437.2</c:v>
                </c:pt>
                <c:pt idx="821">
                  <c:v>-57563.3</c:v>
                </c:pt>
                <c:pt idx="822">
                  <c:v>-56239.8</c:v>
                </c:pt>
                <c:pt idx="823">
                  <c:v>-54033.2</c:v>
                </c:pt>
                <c:pt idx="824">
                  <c:v>-53150.8</c:v>
                </c:pt>
                <c:pt idx="825">
                  <c:v>-49145.1</c:v>
                </c:pt>
                <c:pt idx="826">
                  <c:v>-48010.9</c:v>
                </c:pt>
                <c:pt idx="827">
                  <c:v>-43206.1</c:v>
                </c:pt>
                <c:pt idx="828">
                  <c:v>-42929.8</c:v>
                </c:pt>
                <c:pt idx="829">
                  <c:v>-42837.8</c:v>
                </c:pt>
                <c:pt idx="830">
                  <c:v>-40260</c:v>
                </c:pt>
                <c:pt idx="831">
                  <c:v>-40075.9</c:v>
                </c:pt>
                <c:pt idx="832">
                  <c:v>-39983.699999999997</c:v>
                </c:pt>
                <c:pt idx="833">
                  <c:v>-39027.4</c:v>
                </c:pt>
                <c:pt idx="834">
                  <c:v>-38617</c:v>
                </c:pt>
                <c:pt idx="835">
                  <c:v>-38617</c:v>
                </c:pt>
                <c:pt idx="836">
                  <c:v>-34582.199999999997</c:v>
                </c:pt>
                <c:pt idx="837">
                  <c:v>-33427.699999999997</c:v>
                </c:pt>
                <c:pt idx="838">
                  <c:v>-33353.4</c:v>
                </c:pt>
                <c:pt idx="839">
                  <c:v>-33055.300000000003</c:v>
                </c:pt>
                <c:pt idx="840">
                  <c:v>-31864</c:v>
                </c:pt>
                <c:pt idx="841">
                  <c:v>-31491.599999999999</c:v>
                </c:pt>
                <c:pt idx="842">
                  <c:v>-30597.9</c:v>
                </c:pt>
                <c:pt idx="843">
                  <c:v>-30168.2</c:v>
                </c:pt>
                <c:pt idx="844">
                  <c:v>-29982.2</c:v>
                </c:pt>
                <c:pt idx="845">
                  <c:v>-28705.8</c:v>
                </c:pt>
                <c:pt idx="846">
                  <c:v>-28705.8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37F-4A8D-8F7B-B6FE961EB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shields'!$G$3:$G$849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-676592</c:v>
                </c:pt>
                <c:pt idx="19">
                  <c:v>-677933</c:v>
                </c:pt>
                <c:pt idx="20">
                  <c:v>-693346</c:v>
                </c:pt>
                <c:pt idx="21">
                  <c:v>-698245</c:v>
                </c:pt>
                <c:pt idx="22">
                  <c:v>-699102</c:v>
                </c:pt>
                <c:pt idx="23">
                  <c:v>-735808</c:v>
                </c:pt>
                <c:pt idx="24">
                  <c:v>-738612</c:v>
                </c:pt>
                <c:pt idx="25">
                  <c:v>-748129</c:v>
                </c:pt>
                <c:pt idx="26">
                  <c:v>-796518</c:v>
                </c:pt>
                <c:pt idx="27">
                  <c:v>-809920</c:v>
                </c:pt>
                <c:pt idx="28">
                  <c:v>-826031</c:v>
                </c:pt>
                <c:pt idx="29">
                  <c:v>-838891</c:v>
                </c:pt>
                <c:pt idx="30">
                  <c:v>-907063</c:v>
                </c:pt>
                <c:pt idx="31">
                  <c:v>-938996</c:v>
                </c:pt>
                <c:pt idx="32">
                  <c:v>-947345</c:v>
                </c:pt>
                <c:pt idx="33">
                  <c:v>-965920</c:v>
                </c:pt>
                <c:pt idx="34">
                  <c:v>-1108190</c:v>
                </c:pt>
                <c:pt idx="35">
                  <c:v>-1119190</c:v>
                </c:pt>
                <c:pt idx="36">
                  <c:v>-1145230</c:v>
                </c:pt>
                <c:pt idx="37">
                  <c:v>-1320690</c:v>
                </c:pt>
                <c:pt idx="38">
                  <c:v>-1328690</c:v>
                </c:pt>
                <c:pt idx="39">
                  <c:v>-1366240</c:v>
                </c:pt>
                <c:pt idx="40">
                  <c:v>-1369620</c:v>
                </c:pt>
                <c:pt idx="41">
                  <c:v>-1370550</c:v>
                </c:pt>
                <c:pt idx="42">
                  <c:v>-1561370</c:v>
                </c:pt>
                <c:pt idx="43">
                  <c:v>-1561870</c:v>
                </c:pt>
                <c:pt idx="44">
                  <c:v>-1621130</c:v>
                </c:pt>
                <c:pt idx="45">
                  <c:v>-1621770</c:v>
                </c:pt>
                <c:pt idx="46">
                  <c:v>-1819500</c:v>
                </c:pt>
                <c:pt idx="47">
                  <c:v>-1820650</c:v>
                </c:pt>
                <c:pt idx="48">
                  <c:v>-1853110</c:v>
                </c:pt>
                <c:pt idx="49">
                  <c:v>-1877510</c:v>
                </c:pt>
                <c:pt idx="50">
                  <c:v>-1882120</c:v>
                </c:pt>
                <c:pt idx="51">
                  <c:v>-2052790</c:v>
                </c:pt>
                <c:pt idx="52">
                  <c:v>-2053460</c:v>
                </c:pt>
                <c:pt idx="53">
                  <c:v>-2088680</c:v>
                </c:pt>
                <c:pt idx="54">
                  <c:v>-2089440</c:v>
                </c:pt>
                <c:pt idx="55">
                  <c:v>-2212640</c:v>
                </c:pt>
                <c:pt idx="56">
                  <c:v>-2213220</c:v>
                </c:pt>
                <c:pt idx="57">
                  <c:v>-2224440</c:v>
                </c:pt>
                <c:pt idx="58">
                  <c:v>-2224730</c:v>
                </c:pt>
                <c:pt idx="59">
                  <c:v>-2234070</c:v>
                </c:pt>
                <c:pt idx="60">
                  <c:v>-2265680</c:v>
                </c:pt>
                <c:pt idx="61">
                  <c:v>-2310230</c:v>
                </c:pt>
                <c:pt idx="62">
                  <c:v>-2311630</c:v>
                </c:pt>
                <c:pt idx="63">
                  <c:v>-2313100</c:v>
                </c:pt>
                <c:pt idx="64">
                  <c:v>-2333770</c:v>
                </c:pt>
                <c:pt idx="65">
                  <c:v>-2333600</c:v>
                </c:pt>
                <c:pt idx="66">
                  <c:v>-2333490</c:v>
                </c:pt>
                <c:pt idx="67">
                  <c:v>-2330510</c:v>
                </c:pt>
                <c:pt idx="68">
                  <c:v>-2297260</c:v>
                </c:pt>
                <c:pt idx="69">
                  <c:v>-2296740</c:v>
                </c:pt>
                <c:pt idx="70">
                  <c:v>-2291850</c:v>
                </c:pt>
                <c:pt idx="71">
                  <c:v>-2290760</c:v>
                </c:pt>
                <c:pt idx="72">
                  <c:v>-2201420</c:v>
                </c:pt>
                <c:pt idx="73">
                  <c:v>-2198010</c:v>
                </c:pt>
                <c:pt idx="74">
                  <c:v>-2188820</c:v>
                </c:pt>
                <c:pt idx="75">
                  <c:v>-2184500</c:v>
                </c:pt>
                <c:pt idx="76">
                  <c:v>-2182740</c:v>
                </c:pt>
                <c:pt idx="77">
                  <c:v>-2198390</c:v>
                </c:pt>
                <c:pt idx="78">
                  <c:v>-2191510</c:v>
                </c:pt>
                <c:pt idx="79">
                  <c:v>-2187550</c:v>
                </c:pt>
                <c:pt idx="80">
                  <c:v>-2157750</c:v>
                </c:pt>
                <c:pt idx="81">
                  <c:v>-2152020</c:v>
                </c:pt>
                <c:pt idx="82">
                  <c:v>-2150930</c:v>
                </c:pt>
                <c:pt idx="83">
                  <c:v>-2150170</c:v>
                </c:pt>
                <c:pt idx="84">
                  <c:v>-2143290</c:v>
                </c:pt>
                <c:pt idx="85">
                  <c:v>-2105660</c:v>
                </c:pt>
                <c:pt idx="86">
                  <c:v>-2097790</c:v>
                </c:pt>
                <c:pt idx="87">
                  <c:v>-2091440</c:v>
                </c:pt>
                <c:pt idx="88">
                  <c:v>-2050870</c:v>
                </c:pt>
                <c:pt idx="89">
                  <c:v>-2046500</c:v>
                </c:pt>
                <c:pt idx="90">
                  <c:v>-2042500</c:v>
                </c:pt>
                <c:pt idx="91">
                  <c:v>-1998470</c:v>
                </c:pt>
                <c:pt idx="92">
                  <c:v>-1994260</c:v>
                </c:pt>
                <c:pt idx="93">
                  <c:v>-1989400</c:v>
                </c:pt>
                <c:pt idx="94">
                  <c:v>-1946830</c:v>
                </c:pt>
                <c:pt idx="95">
                  <c:v>-1944100</c:v>
                </c:pt>
                <c:pt idx="96">
                  <c:v>-1940920</c:v>
                </c:pt>
                <c:pt idx="97">
                  <c:v>-1938170</c:v>
                </c:pt>
                <c:pt idx="98">
                  <c:v>-1894650</c:v>
                </c:pt>
                <c:pt idx="99">
                  <c:v>-1890910</c:v>
                </c:pt>
                <c:pt idx="100">
                  <c:v>-1889850</c:v>
                </c:pt>
                <c:pt idx="101">
                  <c:v>-1848960</c:v>
                </c:pt>
                <c:pt idx="102">
                  <c:v>-1848250</c:v>
                </c:pt>
                <c:pt idx="103">
                  <c:v>-1845850</c:v>
                </c:pt>
                <c:pt idx="104">
                  <c:v>-1844300</c:v>
                </c:pt>
                <c:pt idx="105">
                  <c:v>-1844300</c:v>
                </c:pt>
                <c:pt idx="106">
                  <c:v>-1805550</c:v>
                </c:pt>
                <c:pt idx="107">
                  <c:v>-1805120</c:v>
                </c:pt>
                <c:pt idx="108">
                  <c:v>-1801160</c:v>
                </c:pt>
                <c:pt idx="109">
                  <c:v>-1800720</c:v>
                </c:pt>
                <c:pt idx="110">
                  <c:v>-1764430</c:v>
                </c:pt>
                <c:pt idx="111">
                  <c:v>-1764030</c:v>
                </c:pt>
                <c:pt idx="112">
                  <c:v>-1761580</c:v>
                </c:pt>
                <c:pt idx="113">
                  <c:v>-1760760</c:v>
                </c:pt>
                <c:pt idx="114">
                  <c:v>-1725350</c:v>
                </c:pt>
                <c:pt idx="115">
                  <c:v>-1724570</c:v>
                </c:pt>
                <c:pt idx="116">
                  <c:v>-1722670</c:v>
                </c:pt>
                <c:pt idx="117">
                  <c:v>-1689150</c:v>
                </c:pt>
                <c:pt idx="118">
                  <c:v>-1688800</c:v>
                </c:pt>
                <c:pt idx="119">
                  <c:v>-1687740</c:v>
                </c:pt>
                <c:pt idx="120">
                  <c:v>-1687030</c:v>
                </c:pt>
                <c:pt idx="121">
                  <c:v>-1655180</c:v>
                </c:pt>
                <c:pt idx="122">
                  <c:v>-1654520</c:v>
                </c:pt>
                <c:pt idx="123">
                  <c:v>-1653190</c:v>
                </c:pt>
                <c:pt idx="124">
                  <c:v>-1623190</c:v>
                </c:pt>
                <c:pt idx="125">
                  <c:v>-1622900</c:v>
                </c:pt>
                <c:pt idx="126">
                  <c:v>-1622300</c:v>
                </c:pt>
                <c:pt idx="127">
                  <c:v>-1621700</c:v>
                </c:pt>
                <c:pt idx="128">
                  <c:v>-1593250</c:v>
                </c:pt>
                <c:pt idx="129">
                  <c:v>-1592690</c:v>
                </c:pt>
                <c:pt idx="130">
                  <c:v>-1592690</c:v>
                </c:pt>
                <c:pt idx="131">
                  <c:v>-1592130</c:v>
                </c:pt>
                <c:pt idx="132">
                  <c:v>-1565000</c:v>
                </c:pt>
                <c:pt idx="133">
                  <c:v>-1564740</c:v>
                </c:pt>
                <c:pt idx="134">
                  <c:v>-1564200</c:v>
                </c:pt>
                <c:pt idx="135">
                  <c:v>-1563930</c:v>
                </c:pt>
                <c:pt idx="136">
                  <c:v>-1538460</c:v>
                </c:pt>
                <c:pt idx="137">
                  <c:v>-1537950</c:v>
                </c:pt>
                <c:pt idx="138">
                  <c:v>-1537700</c:v>
                </c:pt>
                <c:pt idx="139">
                  <c:v>-1513530</c:v>
                </c:pt>
                <c:pt idx="140">
                  <c:v>-1513540</c:v>
                </c:pt>
                <c:pt idx="141">
                  <c:v>-1513300</c:v>
                </c:pt>
                <c:pt idx="142">
                  <c:v>-1513300</c:v>
                </c:pt>
                <c:pt idx="143">
                  <c:v>-1498560</c:v>
                </c:pt>
                <c:pt idx="144">
                  <c:v>-1489850</c:v>
                </c:pt>
                <c:pt idx="145">
                  <c:v>-1489850</c:v>
                </c:pt>
                <c:pt idx="146">
                  <c:v>-1489850</c:v>
                </c:pt>
                <c:pt idx="147">
                  <c:v>-1348670</c:v>
                </c:pt>
                <c:pt idx="148">
                  <c:v>-1348670</c:v>
                </c:pt>
                <c:pt idx="149">
                  <c:v>-1348450</c:v>
                </c:pt>
                <c:pt idx="150">
                  <c:v>-1348500</c:v>
                </c:pt>
                <c:pt idx="151">
                  <c:v>-1325630</c:v>
                </c:pt>
                <c:pt idx="152">
                  <c:v>-1325420</c:v>
                </c:pt>
                <c:pt idx="153">
                  <c:v>-1324950</c:v>
                </c:pt>
                <c:pt idx="154">
                  <c:v>-1303180</c:v>
                </c:pt>
                <c:pt idx="155">
                  <c:v>-1302980</c:v>
                </c:pt>
                <c:pt idx="156">
                  <c:v>-1302550</c:v>
                </c:pt>
                <c:pt idx="157">
                  <c:v>-1302350</c:v>
                </c:pt>
                <c:pt idx="158">
                  <c:v>-1282530</c:v>
                </c:pt>
                <c:pt idx="159">
                  <c:v>-1282170</c:v>
                </c:pt>
                <c:pt idx="160">
                  <c:v>-1281950</c:v>
                </c:pt>
                <c:pt idx="161">
                  <c:v>-1281580</c:v>
                </c:pt>
                <c:pt idx="162">
                  <c:v>-1262580</c:v>
                </c:pt>
                <c:pt idx="163">
                  <c:v>-1262190</c:v>
                </c:pt>
                <c:pt idx="164">
                  <c:v>-1262010</c:v>
                </c:pt>
                <c:pt idx="165">
                  <c:v>-1261440</c:v>
                </c:pt>
                <c:pt idx="166">
                  <c:v>-1261480</c:v>
                </c:pt>
                <c:pt idx="167">
                  <c:v>-1260910</c:v>
                </c:pt>
                <c:pt idx="168">
                  <c:v>-1242990</c:v>
                </c:pt>
                <c:pt idx="169">
                  <c:v>-1242290</c:v>
                </c:pt>
                <c:pt idx="170">
                  <c:v>-1241560</c:v>
                </c:pt>
                <c:pt idx="171">
                  <c:v>-1224930</c:v>
                </c:pt>
                <c:pt idx="172">
                  <c:v>-1224410</c:v>
                </c:pt>
                <c:pt idx="173">
                  <c:v>-1224090</c:v>
                </c:pt>
                <c:pt idx="174">
                  <c:v>-1208220</c:v>
                </c:pt>
                <c:pt idx="175">
                  <c:v>-1207570</c:v>
                </c:pt>
                <c:pt idx="176">
                  <c:v>-1207270</c:v>
                </c:pt>
                <c:pt idx="177">
                  <c:v>-1206660</c:v>
                </c:pt>
                <c:pt idx="178">
                  <c:v>-1192690</c:v>
                </c:pt>
                <c:pt idx="179">
                  <c:v>-1191930</c:v>
                </c:pt>
                <c:pt idx="180">
                  <c:v>-1191360</c:v>
                </c:pt>
                <c:pt idx="181">
                  <c:v>-1190960</c:v>
                </c:pt>
                <c:pt idx="182">
                  <c:v>-1190480</c:v>
                </c:pt>
                <c:pt idx="183">
                  <c:v>-1190140</c:v>
                </c:pt>
                <c:pt idx="184">
                  <c:v>-1175930</c:v>
                </c:pt>
                <c:pt idx="185">
                  <c:v>-1175660</c:v>
                </c:pt>
                <c:pt idx="186">
                  <c:v>-1174550</c:v>
                </c:pt>
                <c:pt idx="187">
                  <c:v>-1174280</c:v>
                </c:pt>
                <c:pt idx="188">
                  <c:v>-1161620</c:v>
                </c:pt>
                <c:pt idx="189">
                  <c:v>-1161250</c:v>
                </c:pt>
                <c:pt idx="190">
                  <c:v>-1160700</c:v>
                </c:pt>
                <c:pt idx="191">
                  <c:v>-1160370</c:v>
                </c:pt>
                <c:pt idx="192">
                  <c:v>-1148300</c:v>
                </c:pt>
                <c:pt idx="193">
                  <c:v>-1147710</c:v>
                </c:pt>
                <c:pt idx="194">
                  <c:v>-1146470</c:v>
                </c:pt>
                <c:pt idx="195">
                  <c:v>-1134600</c:v>
                </c:pt>
                <c:pt idx="196">
                  <c:v>-1133670</c:v>
                </c:pt>
                <c:pt idx="197">
                  <c:v>-1133670</c:v>
                </c:pt>
                <c:pt idx="198">
                  <c:v>-1132980</c:v>
                </c:pt>
                <c:pt idx="199">
                  <c:v>-1132650</c:v>
                </c:pt>
                <c:pt idx="200">
                  <c:v>-1122240</c:v>
                </c:pt>
                <c:pt idx="201">
                  <c:v>-1121910</c:v>
                </c:pt>
                <c:pt idx="202">
                  <c:v>-1120360</c:v>
                </c:pt>
                <c:pt idx="203">
                  <c:v>-1110250</c:v>
                </c:pt>
                <c:pt idx="204">
                  <c:v>-1109890</c:v>
                </c:pt>
                <c:pt idx="205">
                  <c:v>-1109370</c:v>
                </c:pt>
                <c:pt idx="206">
                  <c:v>-1108800</c:v>
                </c:pt>
                <c:pt idx="207">
                  <c:v>-1108440</c:v>
                </c:pt>
                <c:pt idx="208">
                  <c:v>-1099320</c:v>
                </c:pt>
                <c:pt idx="209">
                  <c:v>-1098100</c:v>
                </c:pt>
                <c:pt idx="210">
                  <c:v>-1097810</c:v>
                </c:pt>
                <c:pt idx="211">
                  <c:v>-1088940</c:v>
                </c:pt>
                <c:pt idx="212">
                  <c:v>-1088580</c:v>
                </c:pt>
                <c:pt idx="213">
                  <c:v>-1087680</c:v>
                </c:pt>
                <c:pt idx="214">
                  <c:v>-1087170</c:v>
                </c:pt>
                <c:pt idx="215">
                  <c:v>-1078990</c:v>
                </c:pt>
                <c:pt idx="216">
                  <c:v>-1078550</c:v>
                </c:pt>
                <c:pt idx="217">
                  <c:v>-1077760</c:v>
                </c:pt>
                <c:pt idx="218">
                  <c:v>-1077350</c:v>
                </c:pt>
                <c:pt idx="219">
                  <c:v>-1069940</c:v>
                </c:pt>
                <c:pt idx="220">
                  <c:v>-1069510</c:v>
                </c:pt>
                <c:pt idx="221">
                  <c:v>-1068920</c:v>
                </c:pt>
                <c:pt idx="222">
                  <c:v>-1067910</c:v>
                </c:pt>
                <c:pt idx="223">
                  <c:v>-1067410</c:v>
                </c:pt>
                <c:pt idx="224">
                  <c:v>-1060910</c:v>
                </c:pt>
                <c:pt idx="225">
                  <c:v>-1060520</c:v>
                </c:pt>
                <c:pt idx="226">
                  <c:v>-1058710</c:v>
                </c:pt>
                <c:pt idx="227">
                  <c:v>-1053460</c:v>
                </c:pt>
                <c:pt idx="228">
                  <c:v>-1053290</c:v>
                </c:pt>
                <c:pt idx="229">
                  <c:v>-1052360</c:v>
                </c:pt>
                <c:pt idx="230">
                  <c:v>-1051930</c:v>
                </c:pt>
                <c:pt idx="231">
                  <c:v>-1046530</c:v>
                </c:pt>
                <c:pt idx="232">
                  <c:v>-1044410</c:v>
                </c:pt>
                <c:pt idx="233">
                  <c:v>-1044260</c:v>
                </c:pt>
                <c:pt idx="234">
                  <c:v>-1039710</c:v>
                </c:pt>
                <c:pt idx="235">
                  <c:v>-1039660</c:v>
                </c:pt>
                <c:pt idx="236">
                  <c:v>-1039380</c:v>
                </c:pt>
                <c:pt idx="237">
                  <c:v>-1038670</c:v>
                </c:pt>
                <c:pt idx="238">
                  <c:v>-1037770</c:v>
                </c:pt>
                <c:pt idx="239">
                  <c:v>-1037530</c:v>
                </c:pt>
                <c:pt idx="240">
                  <c:v>-1032920</c:v>
                </c:pt>
                <c:pt idx="241">
                  <c:v>-1032650</c:v>
                </c:pt>
                <c:pt idx="242">
                  <c:v>-1031580</c:v>
                </c:pt>
                <c:pt idx="243">
                  <c:v>-1031360</c:v>
                </c:pt>
                <c:pt idx="244">
                  <c:v>-1027270</c:v>
                </c:pt>
                <c:pt idx="245">
                  <c:v>-1027110</c:v>
                </c:pt>
                <c:pt idx="246">
                  <c:v>-1026310</c:v>
                </c:pt>
                <c:pt idx="247">
                  <c:v>-1026080</c:v>
                </c:pt>
                <c:pt idx="248">
                  <c:v>-1022500</c:v>
                </c:pt>
                <c:pt idx="249">
                  <c:v>-1021960</c:v>
                </c:pt>
                <c:pt idx="250">
                  <c:v>-1021600</c:v>
                </c:pt>
                <c:pt idx="251">
                  <c:v>-1021030</c:v>
                </c:pt>
                <c:pt idx="252">
                  <c:v>-1017520</c:v>
                </c:pt>
                <c:pt idx="253">
                  <c:v>-1017070</c:v>
                </c:pt>
                <c:pt idx="254">
                  <c:v>-1016790</c:v>
                </c:pt>
                <c:pt idx="255">
                  <c:v>-1013760</c:v>
                </c:pt>
                <c:pt idx="256">
                  <c:v>-1013390</c:v>
                </c:pt>
                <c:pt idx="257">
                  <c:v>-1013120</c:v>
                </c:pt>
                <c:pt idx="258">
                  <c:v>-1012750</c:v>
                </c:pt>
                <c:pt idx="259">
                  <c:v>-1010330</c:v>
                </c:pt>
                <c:pt idx="260">
                  <c:v>-1010190</c:v>
                </c:pt>
                <c:pt idx="261">
                  <c:v>-1009830</c:v>
                </c:pt>
                <c:pt idx="262">
                  <c:v>-1009590</c:v>
                </c:pt>
                <c:pt idx="263">
                  <c:v>-1009400</c:v>
                </c:pt>
                <c:pt idx="264">
                  <c:v>-1007250</c:v>
                </c:pt>
                <c:pt idx="265">
                  <c:v>-1006780</c:v>
                </c:pt>
                <c:pt idx="266">
                  <c:v>-1006440</c:v>
                </c:pt>
                <c:pt idx="267">
                  <c:v>-1004580</c:v>
                </c:pt>
                <c:pt idx="268">
                  <c:v>-1004250</c:v>
                </c:pt>
                <c:pt idx="269">
                  <c:v>-1004190</c:v>
                </c:pt>
                <c:pt idx="270">
                  <c:v>-1004040</c:v>
                </c:pt>
                <c:pt idx="271">
                  <c:v>-1003820</c:v>
                </c:pt>
                <c:pt idx="272">
                  <c:v>-1003640</c:v>
                </c:pt>
                <c:pt idx="273">
                  <c:v>-1002550</c:v>
                </c:pt>
                <c:pt idx="274">
                  <c:v>-1002350</c:v>
                </c:pt>
                <c:pt idx="275">
                  <c:v>-1002080</c:v>
                </c:pt>
                <c:pt idx="276">
                  <c:v>-1001000</c:v>
                </c:pt>
                <c:pt idx="277">
                  <c:v>-1000930</c:v>
                </c:pt>
                <c:pt idx="278">
                  <c:v>-1000870</c:v>
                </c:pt>
                <c:pt idx="279">
                  <c:v>-1000730</c:v>
                </c:pt>
                <c:pt idx="280">
                  <c:v>-1000010</c:v>
                </c:pt>
                <c:pt idx="281">
                  <c:v>-999923</c:v>
                </c:pt>
                <c:pt idx="282">
                  <c:v>-999829</c:v>
                </c:pt>
                <c:pt idx="283">
                  <c:v>-999798</c:v>
                </c:pt>
                <c:pt idx="284">
                  <c:v>-999554</c:v>
                </c:pt>
                <c:pt idx="285">
                  <c:v>-999522</c:v>
                </c:pt>
                <c:pt idx="286">
                  <c:v>-999406</c:v>
                </c:pt>
                <c:pt idx="287">
                  <c:v>-999352</c:v>
                </c:pt>
                <c:pt idx="288">
                  <c:v>-999379</c:v>
                </c:pt>
                <c:pt idx="289">
                  <c:v>-999458</c:v>
                </c:pt>
                <c:pt idx="290">
                  <c:v>-999506</c:v>
                </c:pt>
                <c:pt idx="291">
                  <c:v>-999552</c:v>
                </c:pt>
                <c:pt idx="292">
                  <c:v>-999984</c:v>
                </c:pt>
                <c:pt idx="293">
                  <c:v>-1000070</c:v>
                </c:pt>
                <c:pt idx="294">
                  <c:v>-1000070</c:v>
                </c:pt>
                <c:pt idx="295">
                  <c:v>-1000100</c:v>
                </c:pt>
                <c:pt idx="296">
                  <c:v>-1000110</c:v>
                </c:pt>
                <c:pt idx="297">
                  <c:v>-1000700</c:v>
                </c:pt>
                <c:pt idx="298">
                  <c:v>-1000880</c:v>
                </c:pt>
                <c:pt idx="299">
                  <c:v>-1000880</c:v>
                </c:pt>
                <c:pt idx="300">
                  <c:v>-1001070</c:v>
                </c:pt>
                <c:pt idx="301">
                  <c:v>-1002220</c:v>
                </c:pt>
                <c:pt idx="302">
                  <c:v>-1002560</c:v>
                </c:pt>
                <c:pt idx="303">
                  <c:v>-1002650</c:v>
                </c:pt>
                <c:pt idx="304">
                  <c:v>-1004150</c:v>
                </c:pt>
                <c:pt idx="305">
                  <c:v>-1004250</c:v>
                </c:pt>
                <c:pt idx="306">
                  <c:v>-1004630</c:v>
                </c:pt>
                <c:pt idx="307">
                  <c:v>-1004690</c:v>
                </c:pt>
                <c:pt idx="308">
                  <c:v>-1006240</c:v>
                </c:pt>
                <c:pt idx="309">
                  <c:v>-1006330</c:v>
                </c:pt>
                <c:pt idx="310">
                  <c:v>-1006890</c:v>
                </c:pt>
                <c:pt idx="311">
                  <c:v>-1006930</c:v>
                </c:pt>
                <c:pt idx="312">
                  <c:v>-1007430</c:v>
                </c:pt>
                <c:pt idx="313">
                  <c:v>-1009440</c:v>
                </c:pt>
                <c:pt idx="314">
                  <c:v>-1010420</c:v>
                </c:pt>
                <c:pt idx="315">
                  <c:v>-1010590</c:v>
                </c:pt>
                <c:pt idx="316">
                  <c:v>-1012520</c:v>
                </c:pt>
                <c:pt idx="317">
                  <c:v>-1012750</c:v>
                </c:pt>
                <c:pt idx="318">
                  <c:v>-1013340</c:v>
                </c:pt>
                <c:pt idx="319">
                  <c:v>-1013880</c:v>
                </c:pt>
                <c:pt idx="320">
                  <c:v>-1014560</c:v>
                </c:pt>
                <c:pt idx="321">
                  <c:v>-1016570</c:v>
                </c:pt>
                <c:pt idx="322">
                  <c:v>-1017240</c:v>
                </c:pt>
                <c:pt idx="323">
                  <c:v>-1017980</c:v>
                </c:pt>
                <c:pt idx="324">
                  <c:v>-1018840</c:v>
                </c:pt>
                <c:pt idx="325">
                  <c:v>-1021020</c:v>
                </c:pt>
                <c:pt idx="326">
                  <c:v>-1021650</c:v>
                </c:pt>
                <c:pt idx="327">
                  <c:v>-1022090</c:v>
                </c:pt>
                <c:pt idx="328">
                  <c:v>-1022670</c:v>
                </c:pt>
                <c:pt idx="329">
                  <c:v>-1024660</c:v>
                </c:pt>
                <c:pt idx="330">
                  <c:v>-1026070</c:v>
                </c:pt>
                <c:pt idx="331">
                  <c:v>-1026310</c:v>
                </c:pt>
                <c:pt idx="332">
                  <c:v>-1027780</c:v>
                </c:pt>
                <c:pt idx="333">
                  <c:v>-1030230</c:v>
                </c:pt>
                <c:pt idx="334">
                  <c:v>-1031460</c:v>
                </c:pt>
                <c:pt idx="335">
                  <c:v>-1032420</c:v>
                </c:pt>
                <c:pt idx="336">
                  <c:v>-1033080</c:v>
                </c:pt>
                <c:pt idx="337">
                  <c:v>-1036400</c:v>
                </c:pt>
                <c:pt idx="338">
                  <c:v>-1037680</c:v>
                </c:pt>
                <c:pt idx="339">
                  <c:v>-1037870</c:v>
                </c:pt>
                <c:pt idx="340">
                  <c:v>-1039150</c:v>
                </c:pt>
                <c:pt idx="341">
                  <c:v>-1042480</c:v>
                </c:pt>
                <c:pt idx="342">
                  <c:v>-1043300</c:v>
                </c:pt>
                <c:pt idx="343">
                  <c:v>-1044870</c:v>
                </c:pt>
                <c:pt idx="344">
                  <c:v>-1046480</c:v>
                </c:pt>
                <c:pt idx="345">
                  <c:v>-1049710</c:v>
                </c:pt>
                <c:pt idx="346">
                  <c:v>-1051620</c:v>
                </c:pt>
                <c:pt idx="347">
                  <c:v>-1052010</c:v>
                </c:pt>
                <c:pt idx="348">
                  <c:v>-1053720</c:v>
                </c:pt>
                <c:pt idx="349">
                  <c:v>-1056890</c:v>
                </c:pt>
                <c:pt idx="350">
                  <c:v>-1058430</c:v>
                </c:pt>
                <c:pt idx="351">
                  <c:v>-1060340</c:v>
                </c:pt>
                <c:pt idx="352">
                  <c:v>-1064000</c:v>
                </c:pt>
                <c:pt idx="353">
                  <c:v>-1065970</c:v>
                </c:pt>
                <c:pt idx="354">
                  <c:v>-1068500</c:v>
                </c:pt>
                <c:pt idx="355">
                  <c:v>-1072090</c:v>
                </c:pt>
                <c:pt idx="356">
                  <c:v>-1074070</c:v>
                </c:pt>
                <c:pt idx="357">
                  <c:v>-1076690</c:v>
                </c:pt>
                <c:pt idx="358">
                  <c:v>-1076900</c:v>
                </c:pt>
                <c:pt idx="359">
                  <c:v>-1081220</c:v>
                </c:pt>
                <c:pt idx="360">
                  <c:v>-1085710</c:v>
                </c:pt>
                <c:pt idx="361">
                  <c:v>-1085860</c:v>
                </c:pt>
                <c:pt idx="362">
                  <c:v>-1090520</c:v>
                </c:pt>
                <c:pt idx="363">
                  <c:v>-1090680</c:v>
                </c:pt>
                <c:pt idx="364">
                  <c:v>-1094470</c:v>
                </c:pt>
                <c:pt idx="365">
                  <c:v>-1099520</c:v>
                </c:pt>
                <c:pt idx="366">
                  <c:v>-1100300</c:v>
                </c:pt>
                <c:pt idx="367">
                  <c:v>-1104710</c:v>
                </c:pt>
                <c:pt idx="368">
                  <c:v>-1110000</c:v>
                </c:pt>
                <c:pt idx="369">
                  <c:v>-1111010</c:v>
                </c:pt>
                <c:pt idx="370">
                  <c:v>-1113510</c:v>
                </c:pt>
                <c:pt idx="371">
                  <c:v>-1115470</c:v>
                </c:pt>
                <c:pt idx="372">
                  <c:v>-1115560</c:v>
                </c:pt>
                <c:pt idx="373">
                  <c:v>-1122830</c:v>
                </c:pt>
                <c:pt idx="374">
                  <c:v>-1127620</c:v>
                </c:pt>
                <c:pt idx="375">
                  <c:v>-1127710</c:v>
                </c:pt>
                <c:pt idx="376">
                  <c:v>-1134790</c:v>
                </c:pt>
                <c:pt idx="377">
                  <c:v>-1138840</c:v>
                </c:pt>
                <c:pt idx="378">
                  <c:v>-1140380</c:v>
                </c:pt>
                <c:pt idx="379">
                  <c:v>-1143460</c:v>
                </c:pt>
                <c:pt idx="380">
                  <c:v>-1148930</c:v>
                </c:pt>
                <c:pt idx="381">
                  <c:v>-1152280</c:v>
                </c:pt>
                <c:pt idx="382">
                  <c:v>-1153900</c:v>
                </c:pt>
                <c:pt idx="383">
                  <c:v>-1157260</c:v>
                </c:pt>
                <c:pt idx="384">
                  <c:v>-1163170</c:v>
                </c:pt>
                <c:pt idx="385">
                  <c:v>-1165890</c:v>
                </c:pt>
                <c:pt idx="386">
                  <c:v>-1169430</c:v>
                </c:pt>
                <c:pt idx="387">
                  <c:v>-1176590</c:v>
                </c:pt>
                <c:pt idx="388">
                  <c:v>-1179530</c:v>
                </c:pt>
                <c:pt idx="389">
                  <c:v>-1181950</c:v>
                </c:pt>
                <c:pt idx="390">
                  <c:v>-1185500</c:v>
                </c:pt>
                <c:pt idx="391">
                  <c:v>-1192860</c:v>
                </c:pt>
                <c:pt idx="392">
                  <c:v>-1195240</c:v>
                </c:pt>
                <c:pt idx="393">
                  <c:v>-1197660</c:v>
                </c:pt>
                <c:pt idx="394">
                  <c:v>-1202460</c:v>
                </c:pt>
                <c:pt idx="395">
                  <c:v>-1204910</c:v>
                </c:pt>
                <c:pt idx="396">
                  <c:v>-1207360</c:v>
                </c:pt>
                <c:pt idx="397">
                  <c:v>-1219890</c:v>
                </c:pt>
                <c:pt idx="398">
                  <c:v>-1223160</c:v>
                </c:pt>
                <c:pt idx="399">
                  <c:v>-1225560</c:v>
                </c:pt>
                <c:pt idx="400">
                  <c:v>-1234460</c:v>
                </c:pt>
                <c:pt idx="401">
                  <c:v>-1234780</c:v>
                </c:pt>
                <c:pt idx="402">
                  <c:v>-1235080</c:v>
                </c:pt>
                <c:pt idx="403">
                  <c:v>-1240560</c:v>
                </c:pt>
                <c:pt idx="404">
                  <c:v>-1255120</c:v>
                </c:pt>
                <c:pt idx="405">
                  <c:v>-1255290</c:v>
                </c:pt>
                <c:pt idx="406">
                  <c:v>-1261040</c:v>
                </c:pt>
                <c:pt idx="407">
                  <c:v>-1261350</c:v>
                </c:pt>
                <c:pt idx="408">
                  <c:v>-1277220</c:v>
                </c:pt>
                <c:pt idx="409">
                  <c:v>-1283630</c:v>
                </c:pt>
                <c:pt idx="410">
                  <c:v>-1291530</c:v>
                </c:pt>
                <c:pt idx="411">
                  <c:v>-1293430</c:v>
                </c:pt>
                <c:pt idx="412">
                  <c:v>-1305840</c:v>
                </c:pt>
                <c:pt idx="413">
                  <c:v>-1307690</c:v>
                </c:pt>
                <c:pt idx="414">
                  <c:v>-1316210</c:v>
                </c:pt>
                <c:pt idx="415">
                  <c:v>-1318160</c:v>
                </c:pt>
                <c:pt idx="416">
                  <c:v>-1324790</c:v>
                </c:pt>
                <c:pt idx="417">
                  <c:v>-1333210</c:v>
                </c:pt>
                <c:pt idx="418">
                  <c:v>-1341740</c:v>
                </c:pt>
                <c:pt idx="419">
                  <c:v>-1348270</c:v>
                </c:pt>
                <c:pt idx="420">
                  <c:v>-1354850</c:v>
                </c:pt>
                <c:pt idx="421">
                  <c:v>-1360940</c:v>
                </c:pt>
                <c:pt idx="422">
                  <c:v>-1369640</c:v>
                </c:pt>
                <c:pt idx="423">
                  <c:v>-1374370</c:v>
                </c:pt>
                <c:pt idx="424">
                  <c:v>-1377440</c:v>
                </c:pt>
                <c:pt idx="425">
                  <c:v>-1388770</c:v>
                </c:pt>
                <c:pt idx="426">
                  <c:v>-1394980</c:v>
                </c:pt>
                <c:pt idx="427">
                  <c:v>-1405170</c:v>
                </c:pt>
                <c:pt idx="428">
                  <c:v>-1408380</c:v>
                </c:pt>
                <c:pt idx="429">
                  <c:v>-1418000</c:v>
                </c:pt>
                <c:pt idx="430">
                  <c:v>-1422400</c:v>
                </c:pt>
                <c:pt idx="431">
                  <c:v>-1433290</c:v>
                </c:pt>
                <c:pt idx="432">
                  <c:v>-1435800</c:v>
                </c:pt>
                <c:pt idx="433">
                  <c:v>-1436580</c:v>
                </c:pt>
                <c:pt idx="434">
                  <c:v>-1438440</c:v>
                </c:pt>
                <c:pt idx="435">
                  <c:v>-1442170</c:v>
                </c:pt>
                <c:pt idx="436">
                  <c:v>-1447380</c:v>
                </c:pt>
                <c:pt idx="437">
                  <c:v>-1451200</c:v>
                </c:pt>
                <c:pt idx="438">
                  <c:v>-1454090</c:v>
                </c:pt>
                <c:pt idx="439">
                  <c:v>-1456600</c:v>
                </c:pt>
                <c:pt idx="440">
                  <c:v>-1455430</c:v>
                </c:pt>
                <c:pt idx="441">
                  <c:v>-1455110</c:v>
                </c:pt>
                <c:pt idx="442">
                  <c:v>-1455680</c:v>
                </c:pt>
                <c:pt idx="443">
                  <c:v>-1450550</c:v>
                </c:pt>
                <c:pt idx="444">
                  <c:v>-1439710</c:v>
                </c:pt>
                <c:pt idx="445">
                  <c:v>-1429790</c:v>
                </c:pt>
                <c:pt idx="446">
                  <c:v>-1425060</c:v>
                </c:pt>
                <c:pt idx="447">
                  <c:v>-1412500</c:v>
                </c:pt>
                <c:pt idx="448">
                  <c:v>-1384480</c:v>
                </c:pt>
                <c:pt idx="449">
                  <c:v>-1375340</c:v>
                </c:pt>
                <c:pt idx="450">
                  <c:v>-1359690</c:v>
                </c:pt>
                <c:pt idx="451">
                  <c:v>-1341000</c:v>
                </c:pt>
                <c:pt idx="452">
                  <c:v>-1321600</c:v>
                </c:pt>
                <c:pt idx="453">
                  <c:v>-1305630</c:v>
                </c:pt>
                <c:pt idx="454">
                  <c:v>-1261900</c:v>
                </c:pt>
                <c:pt idx="455">
                  <c:v>-1238110</c:v>
                </c:pt>
                <c:pt idx="456">
                  <c:v>-1181530</c:v>
                </c:pt>
                <c:pt idx="457">
                  <c:v>-1150450</c:v>
                </c:pt>
                <c:pt idx="458">
                  <c:v>-1091010</c:v>
                </c:pt>
                <c:pt idx="459">
                  <c:v>-1060510</c:v>
                </c:pt>
                <c:pt idx="460">
                  <c:v>-1019610</c:v>
                </c:pt>
                <c:pt idx="461">
                  <c:v>-1010080</c:v>
                </c:pt>
                <c:pt idx="462">
                  <c:v>-950653</c:v>
                </c:pt>
                <c:pt idx="463">
                  <c:v>-935699</c:v>
                </c:pt>
                <c:pt idx="464">
                  <c:v>-859329</c:v>
                </c:pt>
                <c:pt idx="465">
                  <c:v>-842819</c:v>
                </c:pt>
                <c:pt idx="466">
                  <c:v>-689009</c:v>
                </c:pt>
                <c:pt idx="467">
                  <c:v>-669204</c:v>
                </c:pt>
                <c:pt idx="468">
                  <c:v>-589998</c:v>
                </c:pt>
                <c:pt idx="469">
                  <c:v>-572123</c:v>
                </c:pt>
                <c:pt idx="470">
                  <c:v>-473093</c:v>
                </c:pt>
                <c:pt idx="471">
                  <c:v>-430263</c:v>
                </c:pt>
                <c:pt idx="472">
                  <c:v>-360914</c:v>
                </c:pt>
                <c:pt idx="473">
                  <c:v>-271434</c:v>
                </c:pt>
                <c:pt idx="474">
                  <c:v>-266004</c:v>
                </c:pt>
                <c:pt idx="475">
                  <c:v>-241586</c:v>
                </c:pt>
                <c:pt idx="476">
                  <c:v>-147740</c:v>
                </c:pt>
                <c:pt idx="477">
                  <c:v>65046.2</c:v>
                </c:pt>
                <c:pt idx="478">
                  <c:v>101824</c:v>
                </c:pt>
                <c:pt idx="479">
                  <c:v>185728</c:v>
                </c:pt>
                <c:pt idx="480">
                  <c:v>153907</c:v>
                </c:pt>
                <c:pt idx="481">
                  <c:v>130664</c:v>
                </c:pt>
                <c:pt idx="482">
                  <c:v>3628.49</c:v>
                </c:pt>
                <c:pt idx="483">
                  <c:v>-168822</c:v>
                </c:pt>
                <c:pt idx="484">
                  <c:v>-195709</c:v>
                </c:pt>
                <c:pt idx="485">
                  <c:v>-595382</c:v>
                </c:pt>
                <c:pt idx="486">
                  <c:v>-931485</c:v>
                </c:pt>
                <c:pt idx="487">
                  <c:v>-943680</c:v>
                </c:pt>
                <c:pt idx="488">
                  <c:v>-1027430</c:v>
                </c:pt>
                <c:pt idx="489">
                  <c:v>-1218670</c:v>
                </c:pt>
                <c:pt idx="490">
                  <c:v>-1291050</c:v>
                </c:pt>
                <c:pt idx="491">
                  <c:v>-1794030</c:v>
                </c:pt>
                <c:pt idx="492">
                  <c:v>-1869690</c:v>
                </c:pt>
                <c:pt idx="493">
                  <c:v>-1952920</c:v>
                </c:pt>
                <c:pt idx="494">
                  <c:v>-2036140</c:v>
                </c:pt>
                <c:pt idx="495">
                  <c:v>-2320860</c:v>
                </c:pt>
                <c:pt idx="496">
                  <c:v>-2630400</c:v>
                </c:pt>
                <c:pt idx="497">
                  <c:v>-2701940</c:v>
                </c:pt>
                <c:pt idx="498">
                  <c:v>-2741770</c:v>
                </c:pt>
                <c:pt idx="499">
                  <c:v>-2687550</c:v>
                </c:pt>
                <c:pt idx="500">
                  <c:v>-2192330</c:v>
                </c:pt>
                <c:pt idx="501">
                  <c:v>-1690410</c:v>
                </c:pt>
                <c:pt idx="502">
                  <c:v>-1624970</c:v>
                </c:pt>
                <c:pt idx="503">
                  <c:v>-891934</c:v>
                </c:pt>
                <c:pt idx="504">
                  <c:v>-799227</c:v>
                </c:pt>
                <c:pt idx="505">
                  <c:v>-557988</c:v>
                </c:pt>
                <c:pt idx="506">
                  <c:v>-535286</c:v>
                </c:pt>
                <c:pt idx="507">
                  <c:v>-349085</c:v>
                </c:pt>
                <c:pt idx="508">
                  <c:v>-261907</c:v>
                </c:pt>
                <c:pt idx="509">
                  <c:v>-252264</c:v>
                </c:pt>
                <c:pt idx="510">
                  <c:v>-190834</c:v>
                </c:pt>
                <c:pt idx="511">
                  <c:v>-182442</c:v>
                </c:pt>
                <c:pt idx="512">
                  <c:v>-177405</c:v>
                </c:pt>
                <c:pt idx="513">
                  <c:v>-121865</c:v>
                </c:pt>
                <c:pt idx="514">
                  <c:v>-118353</c:v>
                </c:pt>
                <c:pt idx="515">
                  <c:v>-116245</c:v>
                </c:pt>
                <c:pt idx="516">
                  <c:v>-71517.399999999994</c:v>
                </c:pt>
                <c:pt idx="517">
                  <c:v>-59146.9</c:v>
                </c:pt>
                <c:pt idx="518">
                  <c:v>-55654</c:v>
                </c:pt>
                <c:pt idx="519">
                  <c:v>-49764.9</c:v>
                </c:pt>
                <c:pt idx="520">
                  <c:v>-27051.7</c:v>
                </c:pt>
                <c:pt idx="521">
                  <c:v>-17798</c:v>
                </c:pt>
                <c:pt idx="522">
                  <c:v>8280.8799999999992</c:v>
                </c:pt>
                <c:pt idx="523">
                  <c:v>25363.1</c:v>
                </c:pt>
                <c:pt idx="524">
                  <c:v>53755.3</c:v>
                </c:pt>
                <c:pt idx="525">
                  <c:v>67373.7</c:v>
                </c:pt>
                <c:pt idx="526">
                  <c:v>75034.7</c:v>
                </c:pt>
                <c:pt idx="527">
                  <c:v>81843.199999999997</c:v>
                </c:pt>
                <c:pt idx="528">
                  <c:v>120240</c:v>
                </c:pt>
                <c:pt idx="529">
                  <c:v>160210</c:v>
                </c:pt>
                <c:pt idx="530">
                  <c:v>172167</c:v>
                </c:pt>
                <c:pt idx="531">
                  <c:v>177155</c:v>
                </c:pt>
                <c:pt idx="532">
                  <c:v>188126</c:v>
                </c:pt>
                <c:pt idx="533">
                  <c:v>203087</c:v>
                </c:pt>
                <c:pt idx="534">
                  <c:v>212459</c:v>
                </c:pt>
                <c:pt idx="535">
                  <c:v>379541</c:v>
                </c:pt>
                <c:pt idx="536">
                  <c:v>398108</c:v>
                </c:pt>
                <c:pt idx="537">
                  <c:v>404296</c:v>
                </c:pt>
                <c:pt idx="538">
                  <c:v>454875</c:v>
                </c:pt>
                <c:pt idx="539">
                  <c:v>490191</c:v>
                </c:pt>
                <c:pt idx="540">
                  <c:v>506480</c:v>
                </c:pt>
                <c:pt idx="541">
                  <c:v>735387</c:v>
                </c:pt>
                <c:pt idx="542">
                  <c:v>760362</c:v>
                </c:pt>
                <c:pt idx="543">
                  <c:v>1025730</c:v>
                </c:pt>
                <c:pt idx="544">
                  <c:v>1594610</c:v>
                </c:pt>
                <c:pt idx="545">
                  <c:v>1942030</c:v>
                </c:pt>
                <c:pt idx="546">
                  <c:v>2032240</c:v>
                </c:pt>
                <c:pt idx="547">
                  <c:v>2506830</c:v>
                </c:pt>
                <c:pt idx="548">
                  <c:v>3244620</c:v>
                </c:pt>
                <c:pt idx="549">
                  <c:v>3399570</c:v>
                </c:pt>
                <c:pt idx="550">
                  <c:v>3420410</c:v>
                </c:pt>
                <c:pt idx="551">
                  <c:v>3392170</c:v>
                </c:pt>
                <c:pt idx="552">
                  <c:v>3386890</c:v>
                </c:pt>
                <c:pt idx="553">
                  <c:v>3369270</c:v>
                </c:pt>
                <c:pt idx="554">
                  <c:v>3232340</c:v>
                </c:pt>
                <c:pt idx="555">
                  <c:v>3108260</c:v>
                </c:pt>
                <c:pt idx="556">
                  <c:v>3100500</c:v>
                </c:pt>
                <c:pt idx="557">
                  <c:v>2875620</c:v>
                </c:pt>
                <c:pt idx="558">
                  <c:v>2693320</c:v>
                </c:pt>
                <c:pt idx="559">
                  <c:v>2666410</c:v>
                </c:pt>
                <c:pt idx="560">
                  <c:v>2397050</c:v>
                </c:pt>
                <c:pt idx="561">
                  <c:v>2200230</c:v>
                </c:pt>
                <c:pt idx="562">
                  <c:v>2160040</c:v>
                </c:pt>
                <c:pt idx="563">
                  <c:v>1960560</c:v>
                </c:pt>
                <c:pt idx="564">
                  <c:v>1913410</c:v>
                </c:pt>
                <c:pt idx="565">
                  <c:v>1861970</c:v>
                </c:pt>
                <c:pt idx="566">
                  <c:v>1673370</c:v>
                </c:pt>
                <c:pt idx="567">
                  <c:v>1507860</c:v>
                </c:pt>
                <c:pt idx="568">
                  <c:v>1480040</c:v>
                </c:pt>
                <c:pt idx="569">
                  <c:v>1459180</c:v>
                </c:pt>
                <c:pt idx="570">
                  <c:v>1445270</c:v>
                </c:pt>
                <c:pt idx="571">
                  <c:v>1402760</c:v>
                </c:pt>
                <c:pt idx="572">
                  <c:v>1324760</c:v>
                </c:pt>
                <c:pt idx="573">
                  <c:v>1216430</c:v>
                </c:pt>
                <c:pt idx="574">
                  <c:v>1120720</c:v>
                </c:pt>
                <c:pt idx="575">
                  <c:v>1039610</c:v>
                </c:pt>
                <c:pt idx="576">
                  <c:v>907393</c:v>
                </c:pt>
                <c:pt idx="577">
                  <c:v>859823</c:v>
                </c:pt>
                <c:pt idx="578">
                  <c:v>806636</c:v>
                </c:pt>
                <c:pt idx="579">
                  <c:v>696386</c:v>
                </c:pt>
                <c:pt idx="580">
                  <c:v>696386</c:v>
                </c:pt>
                <c:pt idx="581">
                  <c:v>612012</c:v>
                </c:pt>
                <c:pt idx="582">
                  <c:v>573768</c:v>
                </c:pt>
                <c:pt idx="583">
                  <c:v>509222</c:v>
                </c:pt>
                <c:pt idx="584">
                  <c:v>484151</c:v>
                </c:pt>
                <c:pt idx="585">
                  <c:v>456801</c:v>
                </c:pt>
                <c:pt idx="586">
                  <c:v>343882</c:v>
                </c:pt>
                <c:pt idx="587">
                  <c:v>321567</c:v>
                </c:pt>
                <c:pt idx="588">
                  <c:v>278978</c:v>
                </c:pt>
                <c:pt idx="589">
                  <c:v>249839</c:v>
                </c:pt>
                <c:pt idx="590">
                  <c:v>183178</c:v>
                </c:pt>
                <c:pt idx="591">
                  <c:v>122269</c:v>
                </c:pt>
                <c:pt idx="592">
                  <c:v>61362.9</c:v>
                </c:pt>
                <c:pt idx="593">
                  <c:v>37434.9</c:v>
                </c:pt>
                <c:pt idx="594">
                  <c:v>-22418</c:v>
                </c:pt>
                <c:pt idx="595">
                  <c:v>-85714.6</c:v>
                </c:pt>
                <c:pt idx="596">
                  <c:v>-113041</c:v>
                </c:pt>
                <c:pt idx="597">
                  <c:v>-149015</c:v>
                </c:pt>
                <c:pt idx="598">
                  <c:v>-180770</c:v>
                </c:pt>
                <c:pt idx="599">
                  <c:v>-205986</c:v>
                </c:pt>
                <c:pt idx="600">
                  <c:v>-216463</c:v>
                </c:pt>
                <c:pt idx="601">
                  <c:v>-281430</c:v>
                </c:pt>
                <c:pt idx="602">
                  <c:v>-319150</c:v>
                </c:pt>
                <c:pt idx="603">
                  <c:v>-367351</c:v>
                </c:pt>
                <c:pt idx="604">
                  <c:v>-405074</c:v>
                </c:pt>
                <c:pt idx="605">
                  <c:v>-423936</c:v>
                </c:pt>
                <c:pt idx="606">
                  <c:v>-476582</c:v>
                </c:pt>
                <c:pt idx="607">
                  <c:v>-512438</c:v>
                </c:pt>
                <c:pt idx="608">
                  <c:v>-535638</c:v>
                </c:pt>
                <c:pt idx="609">
                  <c:v>-539856</c:v>
                </c:pt>
                <c:pt idx="610">
                  <c:v>-546182</c:v>
                </c:pt>
                <c:pt idx="611">
                  <c:v>-577817</c:v>
                </c:pt>
                <c:pt idx="612">
                  <c:v>-607297</c:v>
                </c:pt>
                <c:pt idx="613">
                  <c:v>-630445</c:v>
                </c:pt>
                <c:pt idx="614">
                  <c:v>-679397</c:v>
                </c:pt>
                <c:pt idx="615">
                  <c:v>-735017</c:v>
                </c:pt>
                <c:pt idx="616">
                  <c:v>-777697</c:v>
                </c:pt>
                <c:pt idx="617">
                  <c:v>-790487</c:v>
                </c:pt>
                <c:pt idx="618">
                  <c:v>-833919</c:v>
                </c:pt>
                <c:pt idx="619">
                  <c:v>-868871</c:v>
                </c:pt>
                <c:pt idx="620">
                  <c:v>-879822</c:v>
                </c:pt>
                <c:pt idx="621">
                  <c:v>-934564</c:v>
                </c:pt>
                <c:pt idx="622">
                  <c:v>-938943</c:v>
                </c:pt>
                <c:pt idx="623">
                  <c:v>-945511</c:v>
                </c:pt>
                <c:pt idx="624">
                  <c:v>-1008120</c:v>
                </c:pt>
                <c:pt idx="625">
                  <c:v>-1094330</c:v>
                </c:pt>
                <c:pt idx="626">
                  <c:v>-1094330</c:v>
                </c:pt>
                <c:pt idx="627">
                  <c:v>-1105690</c:v>
                </c:pt>
                <c:pt idx="628">
                  <c:v>-1126210</c:v>
                </c:pt>
                <c:pt idx="629">
                  <c:v>-1144460</c:v>
                </c:pt>
                <c:pt idx="630">
                  <c:v>-1151300</c:v>
                </c:pt>
                <c:pt idx="631">
                  <c:v>-1167260</c:v>
                </c:pt>
                <c:pt idx="632">
                  <c:v>-1223400</c:v>
                </c:pt>
                <c:pt idx="633">
                  <c:v>-1237820</c:v>
                </c:pt>
                <c:pt idx="634">
                  <c:v>-1269060</c:v>
                </c:pt>
                <c:pt idx="635">
                  <c:v>-1326730</c:v>
                </c:pt>
                <c:pt idx="636">
                  <c:v>-1329130</c:v>
                </c:pt>
                <c:pt idx="637">
                  <c:v>-1415760</c:v>
                </c:pt>
                <c:pt idx="638">
                  <c:v>-1423120</c:v>
                </c:pt>
                <c:pt idx="639">
                  <c:v>-1428020</c:v>
                </c:pt>
                <c:pt idx="640">
                  <c:v>-1481170</c:v>
                </c:pt>
                <c:pt idx="641">
                  <c:v>-1488390</c:v>
                </c:pt>
                <c:pt idx="642">
                  <c:v>-1500410</c:v>
                </c:pt>
                <c:pt idx="643">
                  <c:v>-1529720</c:v>
                </c:pt>
                <c:pt idx="644">
                  <c:v>-1547630</c:v>
                </c:pt>
                <c:pt idx="645">
                  <c:v>-1593910</c:v>
                </c:pt>
                <c:pt idx="646">
                  <c:v>-1599380</c:v>
                </c:pt>
                <c:pt idx="647">
                  <c:v>-1678540</c:v>
                </c:pt>
                <c:pt idx="648">
                  <c:v>-1681080</c:v>
                </c:pt>
                <c:pt idx="649">
                  <c:v>-1693760</c:v>
                </c:pt>
                <c:pt idx="650">
                  <c:v>-1703900</c:v>
                </c:pt>
                <c:pt idx="651">
                  <c:v>-1721660</c:v>
                </c:pt>
                <c:pt idx="652">
                  <c:v>-1799210</c:v>
                </c:pt>
                <c:pt idx="653">
                  <c:v>-1807230</c:v>
                </c:pt>
                <c:pt idx="654">
                  <c:v>-1858620</c:v>
                </c:pt>
                <c:pt idx="655">
                  <c:v>-1879430</c:v>
                </c:pt>
                <c:pt idx="656">
                  <c:v>-1895180</c:v>
                </c:pt>
                <c:pt idx="657">
                  <c:v>-1908300</c:v>
                </c:pt>
                <c:pt idx="658">
                  <c:v>-1924050</c:v>
                </c:pt>
                <c:pt idx="659">
                  <c:v>-1968670</c:v>
                </c:pt>
                <c:pt idx="660">
                  <c:v>-1997340</c:v>
                </c:pt>
                <c:pt idx="661">
                  <c:v>-2040810</c:v>
                </c:pt>
                <c:pt idx="662">
                  <c:v>-2056150</c:v>
                </c:pt>
                <c:pt idx="663">
                  <c:v>-2091030</c:v>
                </c:pt>
                <c:pt idx="664">
                  <c:v>-2140050</c:v>
                </c:pt>
                <c:pt idx="665">
                  <c:v>-2195430</c:v>
                </c:pt>
                <c:pt idx="666">
                  <c:v>-2198060</c:v>
                </c:pt>
                <c:pt idx="667">
                  <c:v>-2205980</c:v>
                </c:pt>
                <c:pt idx="668">
                  <c:v>-2219160</c:v>
                </c:pt>
                <c:pt idx="669">
                  <c:v>-2224440</c:v>
                </c:pt>
                <c:pt idx="670">
                  <c:v>-2260210</c:v>
                </c:pt>
                <c:pt idx="671">
                  <c:v>-2304050</c:v>
                </c:pt>
                <c:pt idx="672">
                  <c:v>-2305990</c:v>
                </c:pt>
                <c:pt idx="673">
                  <c:v>-2305990</c:v>
                </c:pt>
                <c:pt idx="674">
                  <c:v>-2391860</c:v>
                </c:pt>
                <c:pt idx="675">
                  <c:v>-2399280</c:v>
                </c:pt>
                <c:pt idx="676">
                  <c:v>-2404220</c:v>
                </c:pt>
                <c:pt idx="677">
                  <c:v>-2416580</c:v>
                </c:pt>
                <c:pt idx="678">
                  <c:v>-2488830</c:v>
                </c:pt>
                <c:pt idx="679">
                  <c:v>-2501680</c:v>
                </c:pt>
                <c:pt idx="680">
                  <c:v>-2550180</c:v>
                </c:pt>
                <c:pt idx="681">
                  <c:v>-2555190</c:v>
                </c:pt>
                <c:pt idx="682">
                  <c:v>-2560360</c:v>
                </c:pt>
                <c:pt idx="683">
                  <c:v>-2567260</c:v>
                </c:pt>
                <c:pt idx="684">
                  <c:v>-2589670</c:v>
                </c:pt>
                <c:pt idx="685">
                  <c:v>-2601740</c:v>
                </c:pt>
                <c:pt idx="686">
                  <c:v>-2606910</c:v>
                </c:pt>
                <c:pt idx="687">
                  <c:v>-2613810</c:v>
                </c:pt>
                <c:pt idx="688">
                  <c:v>-2634500</c:v>
                </c:pt>
                <c:pt idx="689">
                  <c:v>-2638180</c:v>
                </c:pt>
                <c:pt idx="690">
                  <c:v>-2638880</c:v>
                </c:pt>
                <c:pt idx="691">
                  <c:v>-2639590</c:v>
                </c:pt>
                <c:pt idx="692">
                  <c:v>-2643110</c:v>
                </c:pt>
                <c:pt idx="693">
                  <c:v>-2645220</c:v>
                </c:pt>
                <c:pt idx="694">
                  <c:v>-2647330</c:v>
                </c:pt>
                <c:pt idx="695">
                  <c:v>-2633050</c:v>
                </c:pt>
                <c:pt idx="696">
                  <c:v>-2624040</c:v>
                </c:pt>
                <c:pt idx="697">
                  <c:v>-2621790</c:v>
                </c:pt>
                <c:pt idx="698">
                  <c:v>-2612790</c:v>
                </c:pt>
                <c:pt idx="699">
                  <c:v>-2608280</c:v>
                </c:pt>
                <c:pt idx="700">
                  <c:v>-2599250</c:v>
                </c:pt>
                <c:pt idx="701">
                  <c:v>-2598190</c:v>
                </c:pt>
                <c:pt idx="702">
                  <c:v>-2595700</c:v>
                </c:pt>
                <c:pt idx="703">
                  <c:v>-2595350</c:v>
                </c:pt>
                <c:pt idx="704">
                  <c:v>-2593570</c:v>
                </c:pt>
                <c:pt idx="705">
                  <c:v>-2563850</c:v>
                </c:pt>
                <c:pt idx="706">
                  <c:v>-2563850</c:v>
                </c:pt>
                <c:pt idx="707">
                  <c:v>-2563850</c:v>
                </c:pt>
                <c:pt idx="708">
                  <c:v>-2546360</c:v>
                </c:pt>
                <c:pt idx="709">
                  <c:v>-2487470</c:v>
                </c:pt>
                <c:pt idx="710">
                  <c:v>-2440380</c:v>
                </c:pt>
                <c:pt idx="711">
                  <c:v>-2387390</c:v>
                </c:pt>
                <c:pt idx="712">
                  <c:v>-2369740</c:v>
                </c:pt>
                <c:pt idx="713">
                  <c:v>-2340290</c:v>
                </c:pt>
                <c:pt idx="714">
                  <c:v>-2304970</c:v>
                </c:pt>
                <c:pt idx="715">
                  <c:v>-2299080</c:v>
                </c:pt>
                <c:pt idx="716">
                  <c:v>-2293180</c:v>
                </c:pt>
                <c:pt idx="717">
                  <c:v>-2293180</c:v>
                </c:pt>
                <c:pt idx="718">
                  <c:v>-2204630</c:v>
                </c:pt>
                <c:pt idx="719">
                  <c:v>-2155030</c:v>
                </c:pt>
                <c:pt idx="720">
                  <c:v>-2147940</c:v>
                </c:pt>
                <c:pt idx="721">
                  <c:v>-2133770</c:v>
                </c:pt>
                <c:pt idx="722">
                  <c:v>-2133770</c:v>
                </c:pt>
                <c:pt idx="723">
                  <c:v>-2062930</c:v>
                </c:pt>
                <c:pt idx="724">
                  <c:v>-2048760</c:v>
                </c:pt>
                <c:pt idx="725">
                  <c:v>-2006260</c:v>
                </c:pt>
                <c:pt idx="726">
                  <c:v>-1921130</c:v>
                </c:pt>
                <c:pt idx="727">
                  <c:v>-1906520</c:v>
                </c:pt>
                <c:pt idx="728">
                  <c:v>-1870010</c:v>
                </c:pt>
                <c:pt idx="729">
                  <c:v>-1767410</c:v>
                </c:pt>
                <c:pt idx="730">
                  <c:v>-1666160</c:v>
                </c:pt>
                <c:pt idx="731">
                  <c:v>-1565460</c:v>
                </c:pt>
                <c:pt idx="732">
                  <c:v>-1502660</c:v>
                </c:pt>
                <c:pt idx="733">
                  <c:v>-1475740</c:v>
                </c:pt>
                <c:pt idx="734">
                  <c:v>-1412940</c:v>
                </c:pt>
                <c:pt idx="735">
                  <c:v>-1306860</c:v>
                </c:pt>
                <c:pt idx="736">
                  <c:v>-1280930</c:v>
                </c:pt>
                <c:pt idx="737">
                  <c:v>-1237750</c:v>
                </c:pt>
                <c:pt idx="738">
                  <c:v>-1229100</c:v>
                </c:pt>
                <c:pt idx="739">
                  <c:v>-1194550</c:v>
                </c:pt>
                <c:pt idx="740">
                  <c:v>-1125440</c:v>
                </c:pt>
                <c:pt idx="741">
                  <c:v>-1108140</c:v>
                </c:pt>
                <c:pt idx="742">
                  <c:v>-1073580</c:v>
                </c:pt>
                <c:pt idx="743">
                  <c:v>-995823</c:v>
                </c:pt>
                <c:pt idx="744">
                  <c:v>-915384</c:v>
                </c:pt>
                <c:pt idx="745">
                  <c:v>-897695</c:v>
                </c:pt>
                <c:pt idx="746">
                  <c:v>-888851</c:v>
                </c:pt>
                <c:pt idx="747">
                  <c:v>-862304</c:v>
                </c:pt>
                <c:pt idx="748">
                  <c:v>-853460</c:v>
                </c:pt>
                <c:pt idx="749">
                  <c:v>-813654</c:v>
                </c:pt>
                <c:pt idx="750">
                  <c:v>-783573</c:v>
                </c:pt>
                <c:pt idx="751">
                  <c:v>-779352</c:v>
                </c:pt>
                <c:pt idx="752">
                  <c:v>-770923</c:v>
                </c:pt>
                <c:pt idx="753">
                  <c:v>-737206</c:v>
                </c:pt>
                <c:pt idx="754">
                  <c:v>-716127</c:v>
                </c:pt>
                <c:pt idx="755">
                  <c:v>-686139</c:v>
                </c:pt>
                <c:pt idx="756">
                  <c:v>-650705</c:v>
                </c:pt>
                <c:pt idx="757">
                  <c:v>-641846</c:v>
                </c:pt>
                <c:pt idx="758">
                  <c:v>-641846</c:v>
                </c:pt>
                <c:pt idx="759">
                  <c:v>-601977</c:v>
                </c:pt>
                <c:pt idx="760">
                  <c:v>-566530</c:v>
                </c:pt>
                <c:pt idx="761">
                  <c:v>-526660</c:v>
                </c:pt>
                <c:pt idx="762">
                  <c:v>-517802</c:v>
                </c:pt>
                <c:pt idx="763">
                  <c:v>-508943</c:v>
                </c:pt>
                <c:pt idx="764">
                  <c:v>-480226</c:v>
                </c:pt>
                <c:pt idx="765">
                  <c:v>-477335</c:v>
                </c:pt>
                <c:pt idx="766">
                  <c:v>-448375</c:v>
                </c:pt>
                <c:pt idx="767">
                  <c:v>-431004</c:v>
                </c:pt>
                <c:pt idx="768">
                  <c:v>-385119</c:v>
                </c:pt>
                <c:pt idx="769">
                  <c:v>-385119</c:v>
                </c:pt>
                <c:pt idx="770">
                  <c:v>-380573</c:v>
                </c:pt>
                <c:pt idx="771">
                  <c:v>-378303</c:v>
                </c:pt>
                <c:pt idx="772">
                  <c:v>-355566</c:v>
                </c:pt>
                <c:pt idx="773">
                  <c:v>-348751</c:v>
                </c:pt>
                <c:pt idx="774">
                  <c:v>-324519</c:v>
                </c:pt>
                <c:pt idx="775">
                  <c:v>-305022</c:v>
                </c:pt>
                <c:pt idx="776">
                  <c:v>-300324</c:v>
                </c:pt>
                <c:pt idx="777">
                  <c:v>-293285</c:v>
                </c:pt>
                <c:pt idx="778">
                  <c:v>-290648</c:v>
                </c:pt>
                <c:pt idx="779">
                  <c:v>-289767</c:v>
                </c:pt>
                <c:pt idx="780">
                  <c:v>-284342</c:v>
                </c:pt>
                <c:pt idx="781">
                  <c:v>-267261</c:v>
                </c:pt>
                <c:pt idx="782">
                  <c:v>-264415</c:v>
                </c:pt>
                <c:pt idx="783">
                  <c:v>-262995</c:v>
                </c:pt>
                <c:pt idx="784">
                  <c:v>-245914</c:v>
                </c:pt>
                <c:pt idx="785">
                  <c:v>-245914</c:v>
                </c:pt>
                <c:pt idx="786">
                  <c:v>-245914</c:v>
                </c:pt>
                <c:pt idx="787">
                  <c:v>-245914</c:v>
                </c:pt>
                <c:pt idx="788">
                  <c:v>-243068</c:v>
                </c:pt>
                <c:pt idx="789">
                  <c:v>-221176</c:v>
                </c:pt>
                <c:pt idx="790">
                  <c:v>-215064</c:v>
                </c:pt>
                <c:pt idx="791">
                  <c:v>-190610</c:v>
                </c:pt>
                <c:pt idx="792">
                  <c:v>-177704</c:v>
                </c:pt>
                <c:pt idx="793">
                  <c:v>-175455</c:v>
                </c:pt>
                <c:pt idx="794">
                  <c:v>-169831</c:v>
                </c:pt>
                <c:pt idx="795">
                  <c:v>-164206</c:v>
                </c:pt>
                <c:pt idx="796">
                  <c:v>-160270</c:v>
                </c:pt>
                <c:pt idx="797">
                  <c:v>-156894</c:v>
                </c:pt>
                <c:pt idx="798">
                  <c:v>-156333</c:v>
                </c:pt>
                <c:pt idx="799">
                  <c:v>-143400</c:v>
                </c:pt>
                <c:pt idx="800">
                  <c:v>-127382</c:v>
                </c:pt>
                <c:pt idx="801">
                  <c:v>-115367</c:v>
                </c:pt>
                <c:pt idx="802">
                  <c:v>-112983</c:v>
                </c:pt>
                <c:pt idx="803">
                  <c:v>-112983</c:v>
                </c:pt>
                <c:pt idx="804">
                  <c:v>-111099</c:v>
                </c:pt>
                <c:pt idx="805">
                  <c:v>-110465</c:v>
                </c:pt>
                <c:pt idx="806">
                  <c:v>-100888</c:v>
                </c:pt>
                <c:pt idx="807">
                  <c:v>-95966.6</c:v>
                </c:pt>
                <c:pt idx="808">
                  <c:v>-93529.4</c:v>
                </c:pt>
                <c:pt idx="809">
                  <c:v>-88686.8</c:v>
                </c:pt>
                <c:pt idx="810">
                  <c:v>-87235.1</c:v>
                </c:pt>
                <c:pt idx="811">
                  <c:v>-79092.100000000006</c:v>
                </c:pt>
                <c:pt idx="812">
                  <c:v>-76805.399999999994</c:v>
                </c:pt>
                <c:pt idx="813">
                  <c:v>-70362.2</c:v>
                </c:pt>
                <c:pt idx="814">
                  <c:v>-67493.7</c:v>
                </c:pt>
                <c:pt idx="815">
                  <c:v>-66252.600000000006</c:v>
                </c:pt>
                <c:pt idx="816">
                  <c:v>-63769.9</c:v>
                </c:pt>
                <c:pt idx="817">
                  <c:v>-59994</c:v>
                </c:pt>
                <c:pt idx="818">
                  <c:v>-59640.2</c:v>
                </c:pt>
                <c:pt idx="819">
                  <c:v>-58696.4</c:v>
                </c:pt>
                <c:pt idx="820">
                  <c:v>-57988.2</c:v>
                </c:pt>
                <c:pt idx="821">
                  <c:v>-57280.4</c:v>
                </c:pt>
                <c:pt idx="822">
                  <c:v>-56068.9</c:v>
                </c:pt>
                <c:pt idx="823">
                  <c:v>-53976.1</c:v>
                </c:pt>
                <c:pt idx="824">
                  <c:v>-53079.7</c:v>
                </c:pt>
                <c:pt idx="825">
                  <c:v>-49045.4</c:v>
                </c:pt>
                <c:pt idx="826">
                  <c:v>-47925.3</c:v>
                </c:pt>
                <c:pt idx="827">
                  <c:v>-43203.8</c:v>
                </c:pt>
                <c:pt idx="828">
                  <c:v>-42813.2</c:v>
                </c:pt>
                <c:pt idx="829">
                  <c:v>-42683.199999999997</c:v>
                </c:pt>
                <c:pt idx="830">
                  <c:v>-39038.400000000001</c:v>
                </c:pt>
                <c:pt idx="831">
                  <c:v>-38778.1</c:v>
                </c:pt>
                <c:pt idx="832">
                  <c:v>-38647.800000000003</c:v>
                </c:pt>
                <c:pt idx="833">
                  <c:v>-37606.5</c:v>
                </c:pt>
                <c:pt idx="834">
                  <c:v>-37215.800000000003</c:v>
                </c:pt>
                <c:pt idx="835">
                  <c:v>-37215.800000000003</c:v>
                </c:pt>
                <c:pt idx="836">
                  <c:v>-34498.199999999997</c:v>
                </c:pt>
                <c:pt idx="837">
                  <c:v>-33334</c:v>
                </c:pt>
                <c:pt idx="838">
                  <c:v>-33244.1</c:v>
                </c:pt>
                <c:pt idx="839">
                  <c:v>-32883.800000000003</c:v>
                </c:pt>
                <c:pt idx="840">
                  <c:v>-31662.3</c:v>
                </c:pt>
                <c:pt idx="841">
                  <c:v>-31336.5</c:v>
                </c:pt>
                <c:pt idx="842">
                  <c:v>-30554.6</c:v>
                </c:pt>
                <c:pt idx="843">
                  <c:v>-30229</c:v>
                </c:pt>
                <c:pt idx="844">
                  <c:v>-30098.7</c:v>
                </c:pt>
                <c:pt idx="845">
                  <c:v>-28570.400000000001</c:v>
                </c:pt>
                <c:pt idx="846">
                  <c:v>-28570.400000000001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EA-4C30-AC90-B3ECC19FD4B6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shields'!$R$3:$R$849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EA-4C30-AC90-B3ECC19FD4B6}"/>
            </c:ext>
          </c:extLst>
        </c:ser>
        <c:ser>
          <c:idx val="3"/>
          <c:order val="2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shields'!$AY$3:$AY$849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-234689</c:v>
                </c:pt>
                <c:pt idx="19">
                  <c:v>-235144</c:v>
                </c:pt>
                <c:pt idx="20">
                  <c:v>-240199</c:v>
                </c:pt>
                <c:pt idx="21">
                  <c:v>-241832</c:v>
                </c:pt>
                <c:pt idx="22">
                  <c:v>-242118</c:v>
                </c:pt>
                <c:pt idx="23">
                  <c:v>-254786</c:v>
                </c:pt>
                <c:pt idx="24">
                  <c:v>-255728</c:v>
                </c:pt>
                <c:pt idx="25">
                  <c:v>-258925</c:v>
                </c:pt>
                <c:pt idx="26">
                  <c:v>-275532</c:v>
                </c:pt>
                <c:pt idx="27">
                  <c:v>-280086</c:v>
                </c:pt>
                <c:pt idx="28">
                  <c:v>-285514</c:v>
                </c:pt>
                <c:pt idx="29">
                  <c:v>-289846</c:v>
                </c:pt>
                <c:pt idx="30">
                  <c:v>-313011</c:v>
                </c:pt>
                <c:pt idx="31">
                  <c:v>-323847</c:v>
                </c:pt>
                <c:pt idx="32">
                  <c:v>-326681</c:v>
                </c:pt>
                <c:pt idx="33">
                  <c:v>-332984</c:v>
                </c:pt>
                <c:pt idx="34">
                  <c:v>-382421</c:v>
                </c:pt>
                <c:pt idx="35">
                  <c:v>-386230</c:v>
                </c:pt>
                <c:pt idx="36">
                  <c:v>-395222</c:v>
                </c:pt>
                <c:pt idx="37">
                  <c:v>-455981</c:v>
                </c:pt>
                <c:pt idx="38">
                  <c:v>-458817</c:v>
                </c:pt>
                <c:pt idx="39">
                  <c:v>-472124</c:v>
                </c:pt>
                <c:pt idx="40">
                  <c:v>-473323</c:v>
                </c:pt>
                <c:pt idx="41">
                  <c:v>-473651</c:v>
                </c:pt>
                <c:pt idx="42">
                  <c:v>-540630</c:v>
                </c:pt>
                <c:pt idx="43">
                  <c:v>-540803</c:v>
                </c:pt>
                <c:pt idx="44">
                  <c:v>-561836</c:v>
                </c:pt>
                <c:pt idx="45">
                  <c:v>-562067</c:v>
                </c:pt>
                <c:pt idx="46">
                  <c:v>-634480</c:v>
                </c:pt>
                <c:pt idx="47">
                  <c:v>-635015</c:v>
                </c:pt>
                <c:pt idx="48">
                  <c:v>-647968</c:v>
                </c:pt>
                <c:pt idx="49">
                  <c:v>-657602</c:v>
                </c:pt>
                <c:pt idx="50">
                  <c:v>-659422</c:v>
                </c:pt>
                <c:pt idx="51">
                  <c:v>-725876</c:v>
                </c:pt>
                <c:pt idx="52">
                  <c:v>-726220</c:v>
                </c:pt>
                <c:pt idx="53">
                  <c:v>-742200</c:v>
                </c:pt>
                <c:pt idx="54">
                  <c:v>-742544</c:v>
                </c:pt>
                <c:pt idx="55">
                  <c:v>-797733</c:v>
                </c:pt>
                <c:pt idx="56">
                  <c:v>-798010</c:v>
                </c:pt>
                <c:pt idx="57">
                  <c:v>-803882</c:v>
                </c:pt>
                <c:pt idx="58">
                  <c:v>-804063</c:v>
                </c:pt>
                <c:pt idx="59">
                  <c:v>-809813</c:v>
                </c:pt>
                <c:pt idx="60">
                  <c:v>-828945</c:v>
                </c:pt>
                <c:pt idx="61">
                  <c:v>-854680</c:v>
                </c:pt>
                <c:pt idx="62">
                  <c:v>-856443</c:v>
                </c:pt>
                <c:pt idx="63">
                  <c:v>-858567</c:v>
                </c:pt>
                <c:pt idx="64">
                  <c:v>-888883</c:v>
                </c:pt>
                <c:pt idx="65">
                  <c:v>-888915</c:v>
                </c:pt>
                <c:pt idx="66">
                  <c:v>-888936</c:v>
                </c:pt>
                <c:pt idx="67">
                  <c:v>-889761</c:v>
                </c:pt>
                <c:pt idx="68">
                  <c:v>-900213</c:v>
                </c:pt>
                <c:pt idx="69">
                  <c:v>-900385</c:v>
                </c:pt>
                <c:pt idx="70">
                  <c:v>-900730</c:v>
                </c:pt>
                <c:pt idx="71">
                  <c:v>-900779</c:v>
                </c:pt>
                <c:pt idx="72">
                  <c:v>-887912</c:v>
                </c:pt>
                <c:pt idx="73">
                  <c:v>-887422</c:v>
                </c:pt>
                <c:pt idx="74">
                  <c:v>-886336</c:v>
                </c:pt>
                <c:pt idx="75">
                  <c:v>-886596</c:v>
                </c:pt>
                <c:pt idx="76">
                  <c:v>-887265</c:v>
                </c:pt>
                <c:pt idx="77">
                  <c:v>-910065</c:v>
                </c:pt>
                <c:pt idx="78">
                  <c:v>-912443</c:v>
                </c:pt>
                <c:pt idx="79">
                  <c:v>-912844</c:v>
                </c:pt>
                <c:pt idx="80">
                  <c:v>-918690</c:v>
                </c:pt>
                <c:pt idx="81">
                  <c:v>-919351</c:v>
                </c:pt>
                <c:pt idx="82">
                  <c:v>-919301</c:v>
                </c:pt>
                <c:pt idx="83">
                  <c:v>-919271</c:v>
                </c:pt>
                <c:pt idx="84">
                  <c:v>-919267</c:v>
                </c:pt>
                <c:pt idx="85">
                  <c:v>-920535</c:v>
                </c:pt>
                <c:pt idx="86">
                  <c:v>-920464</c:v>
                </c:pt>
                <c:pt idx="87">
                  <c:v>-920197</c:v>
                </c:pt>
                <c:pt idx="88">
                  <c:v>-919775</c:v>
                </c:pt>
                <c:pt idx="89">
                  <c:v>-919680</c:v>
                </c:pt>
                <c:pt idx="90">
                  <c:v>-919515</c:v>
                </c:pt>
                <c:pt idx="91">
                  <c:v>-918754</c:v>
                </c:pt>
                <c:pt idx="92">
                  <c:v>-918701</c:v>
                </c:pt>
                <c:pt idx="93">
                  <c:v>-918583</c:v>
                </c:pt>
                <c:pt idx="94">
                  <c:v>-918909</c:v>
                </c:pt>
                <c:pt idx="95">
                  <c:v>-918946</c:v>
                </c:pt>
                <c:pt idx="96">
                  <c:v>-918987</c:v>
                </c:pt>
                <c:pt idx="97">
                  <c:v>-919061</c:v>
                </c:pt>
                <c:pt idx="98">
                  <c:v>-921130</c:v>
                </c:pt>
                <c:pt idx="99">
                  <c:v>-921488</c:v>
                </c:pt>
                <c:pt idx="100">
                  <c:v>-921582</c:v>
                </c:pt>
                <c:pt idx="101">
                  <c:v>-925865</c:v>
                </c:pt>
                <c:pt idx="102">
                  <c:v>-925970</c:v>
                </c:pt>
                <c:pt idx="103">
                  <c:v>-926333</c:v>
                </c:pt>
                <c:pt idx="104">
                  <c:v>-926571</c:v>
                </c:pt>
                <c:pt idx="105">
                  <c:v>-926571</c:v>
                </c:pt>
                <c:pt idx="106">
                  <c:v>-933226</c:v>
                </c:pt>
                <c:pt idx="107">
                  <c:v>-933325</c:v>
                </c:pt>
                <c:pt idx="108">
                  <c:v>-934210</c:v>
                </c:pt>
                <c:pt idx="109">
                  <c:v>-934302</c:v>
                </c:pt>
                <c:pt idx="110">
                  <c:v>-943538</c:v>
                </c:pt>
                <c:pt idx="111">
                  <c:v>-943662</c:v>
                </c:pt>
                <c:pt idx="112">
                  <c:v>-944402</c:v>
                </c:pt>
                <c:pt idx="113">
                  <c:v>-944645</c:v>
                </c:pt>
                <c:pt idx="114">
                  <c:v>-956677</c:v>
                </c:pt>
                <c:pt idx="115">
                  <c:v>-956958</c:v>
                </c:pt>
                <c:pt idx="116">
                  <c:v>-957683</c:v>
                </c:pt>
                <c:pt idx="117">
                  <c:v>-972187</c:v>
                </c:pt>
                <c:pt idx="118">
                  <c:v>-972355</c:v>
                </c:pt>
                <c:pt idx="119">
                  <c:v>-972857</c:v>
                </c:pt>
                <c:pt idx="120">
                  <c:v>-973182</c:v>
                </c:pt>
                <c:pt idx="121">
                  <c:v>-989976</c:v>
                </c:pt>
                <c:pt idx="122">
                  <c:v>-990345</c:v>
                </c:pt>
                <c:pt idx="123">
                  <c:v>-991086</c:v>
                </c:pt>
                <c:pt idx="124">
                  <c:v>-1009770</c:v>
                </c:pt>
                <c:pt idx="125">
                  <c:v>-1009980</c:v>
                </c:pt>
                <c:pt idx="126">
                  <c:v>-1010380</c:v>
                </c:pt>
                <c:pt idx="127">
                  <c:v>-1010790</c:v>
                </c:pt>
                <c:pt idx="128">
                  <c:v>-1030990</c:v>
                </c:pt>
                <c:pt idx="129">
                  <c:v>-1031420</c:v>
                </c:pt>
                <c:pt idx="130">
                  <c:v>-1031420</c:v>
                </c:pt>
                <c:pt idx="131">
                  <c:v>-1031860</c:v>
                </c:pt>
                <c:pt idx="132">
                  <c:v>-1053480</c:v>
                </c:pt>
                <c:pt idx="133">
                  <c:v>-1053720</c:v>
                </c:pt>
                <c:pt idx="134">
                  <c:v>-1054160</c:v>
                </c:pt>
                <c:pt idx="135">
                  <c:v>-1054390</c:v>
                </c:pt>
                <c:pt idx="136">
                  <c:v>-1076700</c:v>
                </c:pt>
                <c:pt idx="137">
                  <c:v>-1077150</c:v>
                </c:pt>
                <c:pt idx="138">
                  <c:v>-1077370</c:v>
                </c:pt>
                <c:pt idx="139">
                  <c:v>-1100370</c:v>
                </c:pt>
                <c:pt idx="140">
                  <c:v>-1100380</c:v>
                </c:pt>
                <c:pt idx="141">
                  <c:v>-1100600</c:v>
                </c:pt>
                <c:pt idx="142">
                  <c:v>-1100600</c:v>
                </c:pt>
                <c:pt idx="143">
                  <c:v>-1115300</c:v>
                </c:pt>
                <c:pt idx="144">
                  <c:v>-1124190</c:v>
                </c:pt>
                <c:pt idx="145">
                  <c:v>-1124190</c:v>
                </c:pt>
                <c:pt idx="146">
                  <c:v>-1124190</c:v>
                </c:pt>
                <c:pt idx="147">
                  <c:v>-1101940</c:v>
                </c:pt>
                <c:pt idx="148">
                  <c:v>-1101940</c:v>
                </c:pt>
                <c:pt idx="149">
                  <c:v>-1102160</c:v>
                </c:pt>
                <c:pt idx="150">
                  <c:v>-1102200</c:v>
                </c:pt>
                <c:pt idx="151">
                  <c:v>-1122930</c:v>
                </c:pt>
                <c:pt idx="152">
                  <c:v>-1123150</c:v>
                </c:pt>
                <c:pt idx="153">
                  <c:v>-1123530</c:v>
                </c:pt>
                <c:pt idx="154">
                  <c:v>-1143530</c:v>
                </c:pt>
                <c:pt idx="155">
                  <c:v>-1143720</c:v>
                </c:pt>
                <c:pt idx="156">
                  <c:v>-1144040</c:v>
                </c:pt>
                <c:pt idx="157">
                  <c:v>-1144230</c:v>
                </c:pt>
                <c:pt idx="158">
                  <c:v>-1163070</c:v>
                </c:pt>
                <c:pt idx="159">
                  <c:v>-1163480</c:v>
                </c:pt>
                <c:pt idx="160">
                  <c:v>-1163640</c:v>
                </c:pt>
                <c:pt idx="161">
                  <c:v>-1164060</c:v>
                </c:pt>
                <c:pt idx="162">
                  <c:v>-1182040</c:v>
                </c:pt>
                <c:pt idx="163">
                  <c:v>-1182380</c:v>
                </c:pt>
                <c:pt idx="164">
                  <c:v>-1182580</c:v>
                </c:pt>
                <c:pt idx="165">
                  <c:v>-1183110</c:v>
                </c:pt>
                <c:pt idx="166">
                  <c:v>-1183160</c:v>
                </c:pt>
                <c:pt idx="167">
                  <c:v>-1183690</c:v>
                </c:pt>
                <c:pt idx="168">
                  <c:v>-1200960</c:v>
                </c:pt>
                <c:pt idx="169">
                  <c:v>-1201610</c:v>
                </c:pt>
                <c:pt idx="170">
                  <c:v>-1202220</c:v>
                </c:pt>
                <c:pt idx="171">
                  <c:v>-1218000</c:v>
                </c:pt>
                <c:pt idx="172">
                  <c:v>-1218430</c:v>
                </c:pt>
                <c:pt idx="173">
                  <c:v>-1218780</c:v>
                </c:pt>
                <c:pt idx="174">
                  <c:v>-1233920</c:v>
                </c:pt>
                <c:pt idx="175">
                  <c:v>-1234510</c:v>
                </c:pt>
                <c:pt idx="176">
                  <c:v>-1234830</c:v>
                </c:pt>
                <c:pt idx="177">
                  <c:v>-1235460</c:v>
                </c:pt>
                <c:pt idx="178">
                  <c:v>-1249370</c:v>
                </c:pt>
                <c:pt idx="179">
                  <c:v>-1250060</c:v>
                </c:pt>
                <c:pt idx="180">
                  <c:v>-1250600</c:v>
                </c:pt>
                <c:pt idx="181">
                  <c:v>-1251030</c:v>
                </c:pt>
                <c:pt idx="182">
                  <c:v>-1251390</c:v>
                </c:pt>
                <c:pt idx="183">
                  <c:v>-1251620</c:v>
                </c:pt>
                <c:pt idx="184">
                  <c:v>-1264250</c:v>
                </c:pt>
                <c:pt idx="185">
                  <c:v>-1264530</c:v>
                </c:pt>
                <c:pt idx="186">
                  <c:v>-1265580</c:v>
                </c:pt>
                <c:pt idx="187">
                  <c:v>-1265850</c:v>
                </c:pt>
                <c:pt idx="188">
                  <c:v>-1278030</c:v>
                </c:pt>
                <c:pt idx="189">
                  <c:v>-1278440</c:v>
                </c:pt>
                <c:pt idx="190">
                  <c:v>-1278900</c:v>
                </c:pt>
                <c:pt idx="191">
                  <c:v>-1279360</c:v>
                </c:pt>
                <c:pt idx="192">
                  <c:v>-1289720</c:v>
                </c:pt>
                <c:pt idx="193">
                  <c:v>-1290300</c:v>
                </c:pt>
                <c:pt idx="194">
                  <c:v>-1291370</c:v>
                </c:pt>
                <c:pt idx="195">
                  <c:v>-1301040</c:v>
                </c:pt>
                <c:pt idx="196">
                  <c:v>-1301860</c:v>
                </c:pt>
                <c:pt idx="197">
                  <c:v>-1301860</c:v>
                </c:pt>
                <c:pt idx="198">
                  <c:v>-1302460</c:v>
                </c:pt>
                <c:pt idx="199">
                  <c:v>-1302760</c:v>
                </c:pt>
                <c:pt idx="200">
                  <c:v>-1311280</c:v>
                </c:pt>
                <c:pt idx="201">
                  <c:v>-1311540</c:v>
                </c:pt>
                <c:pt idx="202">
                  <c:v>-1312880</c:v>
                </c:pt>
                <c:pt idx="203">
                  <c:v>-1320880</c:v>
                </c:pt>
                <c:pt idx="204">
                  <c:v>-1321250</c:v>
                </c:pt>
                <c:pt idx="205">
                  <c:v>-1321620</c:v>
                </c:pt>
                <c:pt idx="206">
                  <c:v>-1322130</c:v>
                </c:pt>
                <c:pt idx="207">
                  <c:v>-1322500</c:v>
                </c:pt>
                <c:pt idx="208">
                  <c:v>-1329600</c:v>
                </c:pt>
                <c:pt idx="209">
                  <c:v>-1330570</c:v>
                </c:pt>
                <c:pt idx="210">
                  <c:v>-1330770</c:v>
                </c:pt>
                <c:pt idx="211">
                  <c:v>-1337250</c:v>
                </c:pt>
                <c:pt idx="212">
                  <c:v>-1337500</c:v>
                </c:pt>
                <c:pt idx="213">
                  <c:v>-1338080</c:v>
                </c:pt>
                <c:pt idx="214">
                  <c:v>-1338490</c:v>
                </c:pt>
                <c:pt idx="215">
                  <c:v>-1344050</c:v>
                </c:pt>
                <c:pt idx="216">
                  <c:v>-1344310</c:v>
                </c:pt>
                <c:pt idx="217">
                  <c:v>-1344830</c:v>
                </c:pt>
                <c:pt idx="218">
                  <c:v>-1345140</c:v>
                </c:pt>
                <c:pt idx="219">
                  <c:v>-1349930</c:v>
                </c:pt>
                <c:pt idx="220">
                  <c:v>-1350170</c:v>
                </c:pt>
                <c:pt idx="221">
                  <c:v>-1350510</c:v>
                </c:pt>
                <c:pt idx="222">
                  <c:v>-1351090</c:v>
                </c:pt>
                <c:pt idx="223">
                  <c:v>-1351400</c:v>
                </c:pt>
                <c:pt idx="224">
                  <c:v>-1355200</c:v>
                </c:pt>
                <c:pt idx="225">
                  <c:v>-1355390</c:v>
                </c:pt>
                <c:pt idx="226">
                  <c:v>-1356300</c:v>
                </c:pt>
                <c:pt idx="227">
                  <c:v>-1359680</c:v>
                </c:pt>
                <c:pt idx="228">
                  <c:v>-1359820</c:v>
                </c:pt>
                <c:pt idx="229">
                  <c:v>-1360330</c:v>
                </c:pt>
                <c:pt idx="230">
                  <c:v>-1360590</c:v>
                </c:pt>
                <c:pt idx="231">
                  <c:v>-1363670</c:v>
                </c:pt>
                <c:pt idx="232">
                  <c:v>-1364620</c:v>
                </c:pt>
                <c:pt idx="233">
                  <c:v>-1364640</c:v>
                </c:pt>
                <c:pt idx="234">
                  <c:v>-1366880</c:v>
                </c:pt>
                <c:pt idx="235">
                  <c:v>-1366930</c:v>
                </c:pt>
                <c:pt idx="236">
                  <c:v>-1367120</c:v>
                </c:pt>
                <c:pt idx="237">
                  <c:v>-1367450</c:v>
                </c:pt>
                <c:pt idx="238">
                  <c:v>-1367840</c:v>
                </c:pt>
                <c:pt idx="239">
                  <c:v>-1367940</c:v>
                </c:pt>
                <c:pt idx="240">
                  <c:v>-1369900</c:v>
                </c:pt>
                <c:pt idx="241">
                  <c:v>-1369980</c:v>
                </c:pt>
                <c:pt idx="242">
                  <c:v>-1370400</c:v>
                </c:pt>
                <c:pt idx="243">
                  <c:v>-1370470</c:v>
                </c:pt>
                <c:pt idx="244">
                  <c:v>-1372670</c:v>
                </c:pt>
                <c:pt idx="245">
                  <c:v>-1372740</c:v>
                </c:pt>
                <c:pt idx="246">
                  <c:v>-1373190</c:v>
                </c:pt>
                <c:pt idx="247">
                  <c:v>-1373370</c:v>
                </c:pt>
                <c:pt idx="248">
                  <c:v>-1374520</c:v>
                </c:pt>
                <c:pt idx="249">
                  <c:v>-1374630</c:v>
                </c:pt>
                <c:pt idx="250">
                  <c:v>-1374730</c:v>
                </c:pt>
                <c:pt idx="251">
                  <c:v>-1374840</c:v>
                </c:pt>
                <c:pt idx="252">
                  <c:v>-1376130</c:v>
                </c:pt>
                <c:pt idx="253">
                  <c:v>-1376220</c:v>
                </c:pt>
                <c:pt idx="254">
                  <c:v>-1376370</c:v>
                </c:pt>
                <c:pt idx="255">
                  <c:v>-1377290</c:v>
                </c:pt>
                <c:pt idx="256">
                  <c:v>-1377400</c:v>
                </c:pt>
                <c:pt idx="257">
                  <c:v>-1377500</c:v>
                </c:pt>
                <c:pt idx="258">
                  <c:v>-1377610</c:v>
                </c:pt>
                <c:pt idx="259">
                  <c:v>-1378370</c:v>
                </c:pt>
                <c:pt idx="260">
                  <c:v>-1378430</c:v>
                </c:pt>
                <c:pt idx="261">
                  <c:v>-1378530</c:v>
                </c:pt>
                <c:pt idx="262">
                  <c:v>-1378660</c:v>
                </c:pt>
                <c:pt idx="263">
                  <c:v>-1378760</c:v>
                </c:pt>
                <c:pt idx="264">
                  <c:v>-1379360</c:v>
                </c:pt>
                <c:pt idx="265">
                  <c:v>-1379390</c:v>
                </c:pt>
                <c:pt idx="266">
                  <c:v>-1379460</c:v>
                </c:pt>
                <c:pt idx="267">
                  <c:v>-1379910</c:v>
                </c:pt>
                <c:pt idx="268">
                  <c:v>-1379880</c:v>
                </c:pt>
                <c:pt idx="269">
                  <c:v>-1379910</c:v>
                </c:pt>
                <c:pt idx="270">
                  <c:v>-1379920</c:v>
                </c:pt>
                <c:pt idx="271">
                  <c:v>-1379970</c:v>
                </c:pt>
                <c:pt idx="272">
                  <c:v>-1379970</c:v>
                </c:pt>
                <c:pt idx="273">
                  <c:v>-1380800</c:v>
                </c:pt>
                <c:pt idx="274">
                  <c:v>-1380940</c:v>
                </c:pt>
                <c:pt idx="275">
                  <c:v>-1380990</c:v>
                </c:pt>
                <c:pt idx="276">
                  <c:v>-1380840</c:v>
                </c:pt>
                <c:pt idx="277">
                  <c:v>-1380900</c:v>
                </c:pt>
                <c:pt idx="278">
                  <c:v>-1380950</c:v>
                </c:pt>
                <c:pt idx="279">
                  <c:v>-1381000</c:v>
                </c:pt>
                <c:pt idx="280">
                  <c:v>-1381580</c:v>
                </c:pt>
                <c:pt idx="281">
                  <c:v>-1381600</c:v>
                </c:pt>
                <c:pt idx="282">
                  <c:v>-1381650</c:v>
                </c:pt>
                <c:pt idx="283">
                  <c:v>-1381680</c:v>
                </c:pt>
                <c:pt idx="284">
                  <c:v>-1381840</c:v>
                </c:pt>
                <c:pt idx="285">
                  <c:v>-1381900</c:v>
                </c:pt>
                <c:pt idx="286">
                  <c:v>-1382030</c:v>
                </c:pt>
                <c:pt idx="287">
                  <c:v>-1382090</c:v>
                </c:pt>
                <c:pt idx="288">
                  <c:v>-1382230</c:v>
                </c:pt>
                <c:pt idx="289">
                  <c:v>-1382650</c:v>
                </c:pt>
                <c:pt idx="290">
                  <c:v>-1382690</c:v>
                </c:pt>
                <c:pt idx="291">
                  <c:v>-1382690</c:v>
                </c:pt>
                <c:pt idx="292">
                  <c:v>-1383280</c:v>
                </c:pt>
                <c:pt idx="293">
                  <c:v>-1383250</c:v>
                </c:pt>
                <c:pt idx="294">
                  <c:v>-1383230</c:v>
                </c:pt>
                <c:pt idx="295">
                  <c:v>-1383280</c:v>
                </c:pt>
                <c:pt idx="296">
                  <c:v>-1383390</c:v>
                </c:pt>
                <c:pt idx="297">
                  <c:v>-1384140</c:v>
                </c:pt>
                <c:pt idx="298">
                  <c:v>-1384290</c:v>
                </c:pt>
                <c:pt idx="299">
                  <c:v>-1384290</c:v>
                </c:pt>
                <c:pt idx="300">
                  <c:v>-1384350</c:v>
                </c:pt>
                <c:pt idx="301">
                  <c:v>-1384800</c:v>
                </c:pt>
                <c:pt idx="302">
                  <c:v>-1385110</c:v>
                </c:pt>
                <c:pt idx="303">
                  <c:v>-1385190</c:v>
                </c:pt>
                <c:pt idx="304">
                  <c:v>-1386200</c:v>
                </c:pt>
                <c:pt idx="305">
                  <c:v>-1386220</c:v>
                </c:pt>
                <c:pt idx="306">
                  <c:v>-1386460</c:v>
                </c:pt>
                <c:pt idx="307">
                  <c:v>-1386490</c:v>
                </c:pt>
                <c:pt idx="308">
                  <c:v>-1387460</c:v>
                </c:pt>
                <c:pt idx="309">
                  <c:v>-1387480</c:v>
                </c:pt>
                <c:pt idx="310">
                  <c:v>-1387700</c:v>
                </c:pt>
                <c:pt idx="311">
                  <c:v>-1387710</c:v>
                </c:pt>
                <c:pt idx="312">
                  <c:v>-1388000</c:v>
                </c:pt>
                <c:pt idx="313">
                  <c:v>-1389460</c:v>
                </c:pt>
                <c:pt idx="314">
                  <c:v>-1390140</c:v>
                </c:pt>
                <c:pt idx="315">
                  <c:v>-1390260</c:v>
                </c:pt>
                <c:pt idx="316">
                  <c:v>-1391570</c:v>
                </c:pt>
                <c:pt idx="317">
                  <c:v>-1391800</c:v>
                </c:pt>
                <c:pt idx="318">
                  <c:v>-1392270</c:v>
                </c:pt>
                <c:pt idx="319">
                  <c:v>-1392600</c:v>
                </c:pt>
                <c:pt idx="320">
                  <c:v>-1392990</c:v>
                </c:pt>
                <c:pt idx="321">
                  <c:v>-1394320</c:v>
                </c:pt>
                <c:pt idx="322">
                  <c:v>-1394670</c:v>
                </c:pt>
                <c:pt idx="323">
                  <c:v>-1395250</c:v>
                </c:pt>
                <c:pt idx="324">
                  <c:v>-1395880</c:v>
                </c:pt>
                <c:pt idx="325">
                  <c:v>-1397260</c:v>
                </c:pt>
                <c:pt idx="326">
                  <c:v>-1397810</c:v>
                </c:pt>
                <c:pt idx="327">
                  <c:v>-1398250</c:v>
                </c:pt>
                <c:pt idx="328">
                  <c:v>-1398840</c:v>
                </c:pt>
                <c:pt idx="329">
                  <c:v>-1400660</c:v>
                </c:pt>
                <c:pt idx="330">
                  <c:v>-1401640</c:v>
                </c:pt>
                <c:pt idx="331">
                  <c:v>-1401800</c:v>
                </c:pt>
                <c:pt idx="332">
                  <c:v>-1402800</c:v>
                </c:pt>
                <c:pt idx="333">
                  <c:v>-1404910</c:v>
                </c:pt>
                <c:pt idx="334">
                  <c:v>-1405950</c:v>
                </c:pt>
                <c:pt idx="335">
                  <c:v>-1406960</c:v>
                </c:pt>
                <c:pt idx="336">
                  <c:v>-1407600</c:v>
                </c:pt>
                <c:pt idx="337">
                  <c:v>-1410650</c:v>
                </c:pt>
                <c:pt idx="338">
                  <c:v>-1411730</c:v>
                </c:pt>
                <c:pt idx="339">
                  <c:v>-1411900</c:v>
                </c:pt>
                <c:pt idx="340">
                  <c:v>-1413050</c:v>
                </c:pt>
                <c:pt idx="341">
                  <c:v>-1416870</c:v>
                </c:pt>
                <c:pt idx="342">
                  <c:v>-1417710</c:v>
                </c:pt>
                <c:pt idx="343">
                  <c:v>-1419280</c:v>
                </c:pt>
                <c:pt idx="344">
                  <c:v>-1420710</c:v>
                </c:pt>
                <c:pt idx="345">
                  <c:v>-1424280</c:v>
                </c:pt>
                <c:pt idx="346">
                  <c:v>-1426370</c:v>
                </c:pt>
                <c:pt idx="347">
                  <c:v>-1426790</c:v>
                </c:pt>
                <c:pt idx="348">
                  <c:v>-1428960</c:v>
                </c:pt>
                <c:pt idx="349">
                  <c:v>-1432840</c:v>
                </c:pt>
                <c:pt idx="350">
                  <c:v>-1434640</c:v>
                </c:pt>
                <c:pt idx="351">
                  <c:v>-1436790</c:v>
                </c:pt>
                <c:pt idx="352">
                  <c:v>-1441920</c:v>
                </c:pt>
                <c:pt idx="353">
                  <c:v>-1444510</c:v>
                </c:pt>
                <c:pt idx="354">
                  <c:v>-1447910</c:v>
                </c:pt>
                <c:pt idx="355">
                  <c:v>-1453290</c:v>
                </c:pt>
                <c:pt idx="356">
                  <c:v>-1456150</c:v>
                </c:pt>
                <c:pt idx="357">
                  <c:v>-1460050</c:v>
                </c:pt>
                <c:pt idx="358">
                  <c:v>-1460360</c:v>
                </c:pt>
                <c:pt idx="359">
                  <c:v>-1467500</c:v>
                </c:pt>
                <c:pt idx="360">
                  <c:v>-1475110</c:v>
                </c:pt>
                <c:pt idx="361">
                  <c:v>-1475360</c:v>
                </c:pt>
                <c:pt idx="362">
                  <c:v>-1483480</c:v>
                </c:pt>
                <c:pt idx="363">
                  <c:v>-1483760</c:v>
                </c:pt>
                <c:pt idx="364">
                  <c:v>-1490460</c:v>
                </c:pt>
                <c:pt idx="365">
                  <c:v>-1500320</c:v>
                </c:pt>
                <c:pt idx="366">
                  <c:v>-1501920</c:v>
                </c:pt>
                <c:pt idx="367">
                  <c:v>-1510410</c:v>
                </c:pt>
                <c:pt idx="368">
                  <c:v>-1521470</c:v>
                </c:pt>
                <c:pt idx="369">
                  <c:v>-1523750</c:v>
                </c:pt>
                <c:pt idx="370">
                  <c:v>-1529340</c:v>
                </c:pt>
                <c:pt idx="371">
                  <c:v>-1533730</c:v>
                </c:pt>
                <c:pt idx="372">
                  <c:v>-1533920</c:v>
                </c:pt>
                <c:pt idx="373">
                  <c:v>-1549670</c:v>
                </c:pt>
                <c:pt idx="374">
                  <c:v>-1561070</c:v>
                </c:pt>
                <c:pt idx="375">
                  <c:v>-1561290</c:v>
                </c:pt>
                <c:pt idx="376">
                  <c:v>-1578360</c:v>
                </c:pt>
                <c:pt idx="377">
                  <c:v>-1588040</c:v>
                </c:pt>
                <c:pt idx="378">
                  <c:v>-1591990</c:v>
                </c:pt>
                <c:pt idx="379">
                  <c:v>-1599890</c:v>
                </c:pt>
                <c:pt idx="380">
                  <c:v>-1614370</c:v>
                </c:pt>
                <c:pt idx="381">
                  <c:v>-1622980</c:v>
                </c:pt>
                <c:pt idx="382">
                  <c:v>-1627060</c:v>
                </c:pt>
                <c:pt idx="383">
                  <c:v>-1635920</c:v>
                </c:pt>
                <c:pt idx="384">
                  <c:v>-1652200</c:v>
                </c:pt>
                <c:pt idx="385">
                  <c:v>-1658920</c:v>
                </c:pt>
                <c:pt idx="386">
                  <c:v>-1667370</c:v>
                </c:pt>
                <c:pt idx="387">
                  <c:v>-1686930</c:v>
                </c:pt>
                <c:pt idx="388">
                  <c:v>-1694680</c:v>
                </c:pt>
                <c:pt idx="389">
                  <c:v>-1700380</c:v>
                </c:pt>
                <c:pt idx="390">
                  <c:v>-1709310</c:v>
                </c:pt>
                <c:pt idx="391">
                  <c:v>-1728590</c:v>
                </c:pt>
                <c:pt idx="392">
                  <c:v>-1734540</c:v>
                </c:pt>
                <c:pt idx="393">
                  <c:v>-1741250</c:v>
                </c:pt>
                <c:pt idx="394">
                  <c:v>-1752970</c:v>
                </c:pt>
                <c:pt idx="395">
                  <c:v>-1758560</c:v>
                </c:pt>
                <c:pt idx="396">
                  <c:v>-1764150</c:v>
                </c:pt>
                <c:pt idx="397">
                  <c:v>-1794050</c:v>
                </c:pt>
                <c:pt idx="398">
                  <c:v>-1801640</c:v>
                </c:pt>
                <c:pt idx="399">
                  <c:v>-1807180</c:v>
                </c:pt>
                <c:pt idx="400">
                  <c:v>-1825370</c:v>
                </c:pt>
                <c:pt idx="401">
                  <c:v>-1826080</c:v>
                </c:pt>
                <c:pt idx="402">
                  <c:v>-1826730</c:v>
                </c:pt>
                <c:pt idx="403">
                  <c:v>-1837730</c:v>
                </c:pt>
                <c:pt idx="404">
                  <c:v>-1864360</c:v>
                </c:pt>
                <c:pt idx="405">
                  <c:v>-1864620</c:v>
                </c:pt>
                <c:pt idx="406">
                  <c:v>-1873140</c:v>
                </c:pt>
                <c:pt idx="407">
                  <c:v>-1873610</c:v>
                </c:pt>
                <c:pt idx="408">
                  <c:v>-1897680</c:v>
                </c:pt>
                <c:pt idx="409">
                  <c:v>-1906820</c:v>
                </c:pt>
                <c:pt idx="410">
                  <c:v>-1915220</c:v>
                </c:pt>
                <c:pt idx="411">
                  <c:v>-1917180</c:v>
                </c:pt>
                <c:pt idx="412">
                  <c:v>-1928980</c:v>
                </c:pt>
                <c:pt idx="413">
                  <c:v>-1930260</c:v>
                </c:pt>
                <c:pt idx="414">
                  <c:v>-1936290</c:v>
                </c:pt>
                <c:pt idx="415">
                  <c:v>-1938100</c:v>
                </c:pt>
                <c:pt idx="416">
                  <c:v>-1940510</c:v>
                </c:pt>
                <c:pt idx="417">
                  <c:v>-1943880</c:v>
                </c:pt>
                <c:pt idx="418">
                  <c:v>-1947150</c:v>
                </c:pt>
                <c:pt idx="419">
                  <c:v>-1946530</c:v>
                </c:pt>
                <c:pt idx="420">
                  <c:v>-1945960</c:v>
                </c:pt>
                <c:pt idx="421">
                  <c:v>-1944870</c:v>
                </c:pt>
                <c:pt idx="422">
                  <c:v>-1941210</c:v>
                </c:pt>
                <c:pt idx="423">
                  <c:v>-1939470</c:v>
                </c:pt>
                <c:pt idx="424">
                  <c:v>-1938400</c:v>
                </c:pt>
                <c:pt idx="425">
                  <c:v>-1928730</c:v>
                </c:pt>
                <c:pt idx="426">
                  <c:v>-1922990</c:v>
                </c:pt>
                <c:pt idx="427">
                  <c:v>-1909580</c:v>
                </c:pt>
                <c:pt idx="428">
                  <c:v>-1904900</c:v>
                </c:pt>
                <c:pt idx="429">
                  <c:v>-1890610</c:v>
                </c:pt>
                <c:pt idx="430">
                  <c:v>-1878650</c:v>
                </c:pt>
                <c:pt idx="431">
                  <c:v>-1852890</c:v>
                </c:pt>
                <c:pt idx="432">
                  <c:v>-1845240</c:v>
                </c:pt>
                <c:pt idx="433">
                  <c:v>-1840720</c:v>
                </c:pt>
                <c:pt idx="434">
                  <c:v>-1829710</c:v>
                </c:pt>
                <c:pt idx="435">
                  <c:v>-1815510</c:v>
                </c:pt>
                <c:pt idx="436">
                  <c:v>-1794240</c:v>
                </c:pt>
                <c:pt idx="437">
                  <c:v>-1767750</c:v>
                </c:pt>
                <c:pt idx="438">
                  <c:v>-1736790</c:v>
                </c:pt>
                <c:pt idx="439">
                  <c:v>-1705300</c:v>
                </c:pt>
                <c:pt idx="440">
                  <c:v>-1680110</c:v>
                </c:pt>
                <c:pt idx="441">
                  <c:v>-1650900</c:v>
                </c:pt>
                <c:pt idx="442">
                  <c:v>-1614740</c:v>
                </c:pt>
                <c:pt idx="443">
                  <c:v>-1580270</c:v>
                </c:pt>
                <c:pt idx="444">
                  <c:v>-1510200</c:v>
                </c:pt>
                <c:pt idx="445">
                  <c:v>-1465520</c:v>
                </c:pt>
                <c:pt idx="446">
                  <c:v>-1442410</c:v>
                </c:pt>
                <c:pt idx="447">
                  <c:v>-1392830</c:v>
                </c:pt>
                <c:pt idx="448">
                  <c:v>-1313050</c:v>
                </c:pt>
                <c:pt idx="449">
                  <c:v>-1288900</c:v>
                </c:pt>
                <c:pt idx="450">
                  <c:v>-1258430</c:v>
                </c:pt>
                <c:pt idx="451">
                  <c:v>-1219780</c:v>
                </c:pt>
                <c:pt idx="452">
                  <c:v>-1178640</c:v>
                </c:pt>
                <c:pt idx="453">
                  <c:v>-1148230</c:v>
                </c:pt>
                <c:pt idx="454">
                  <c:v>-1080030</c:v>
                </c:pt>
                <c:pt idx="455">
                  <c:v>-1041930</c:v>
                </c:pt>
                <c:pt idx="456">
                  <c:v>-960045</c:v>
                </c:pt>
                <c:pt idx="457">
                  <c:v>-922337</c:v>
                </c:pt>
                <c:pt idx="458">
                  <c:v>-849655</c:v>
                </c:pt>
                <c:pt idx="459">
                  <c:v>-820158</c:v>
                </c:pt>
                <c:pt idx="460">
                  <c:v>-775236</c:v>
                </c:pt>
                <c:pt idx="461">
                  <c:v>-764704</c:v>
                </c:pt>
                <c:pt idx="462">
                  <c:v>-705798</c:v>
                </c:pt>
                <c:pt idx="463">
                  <c:v>-691349</c:v>
                </c:pt>
                <c:pt idx="464">
                  <c:v>-631622</c:v>
                </c:pt>
                <c:pt idx="465">
                  <c:v>-614802</c:v>
                </c:pt>
                <c:pt idx="466">
                  <c:v>-499039</c:v>
                </c:pt>
                <c:pt idx="467">
                  <c:v>-483034</c:v>
                </c:pt>
                <c:pt idx="468">
                  <c:v>-424327</c:v>
                </c:pt>
                <c:pt idx="469">
                  <c:v>-412610</c:v>
                </c:pt>
                <c:pt idx="470">
                  <c:v>-353003</c:v>
                </c:pt>
                <c:pt idx="471">
                  <c:v>-323559</c:v>
                </c:pt>
                <c:pt idx="472">
                  <c:v>-275615</c:v>
                </c:pt>
                <c:pt idx="473">
                  <c:v>-238862</c:v>
                </c:pt>
                <c:pt idx="474">
                  <c:v>-236633</c:v>
                </c:pt>
                <c:pt idx="475">
                  <c:v>-226529</c:v>
                </c:pt>
                <c:pt idx="476">
                  <c:v>-159150</c:v>
                </c:pt>
                <c:pt idx="477">
                  <c:v>-97752</c:v>
                </c:pt>
                <c:pt idx="478">
                  <c:v>-89957.1</c:v>
                </c:pt>
                <c:pt idx="479">
                  <c:v>-75598.899999999994</c:v>
                </c:pt>
                <c:pt idx="480">
                  <c:v>-172292</c:v>
                </c:pt>
                <c:pt idx="481">
                  <c:v>-190976</c:v>
                </c:pt>
                <c:pt idx="482">
                  <c:v>-288150</c:v>
                </c:pt>
                <c:pt idx="483">
                  <c:v>-413509</c:v>
                </c:pt>
                <c:pt idx="484">
                  <c:v>-431460</c:v>
                </c:pt>
                <c:pt idx="485">
                  <c:v>-825275</c:v>
                </c:pt>
                <c:pt idx="486">
                  <c:v>-1156060</c:v>
                </c:pt>
                <c:pt idx="487">
                  <c:v>-1167780</c:v>
                </c:pt>
                <c:pt idx="488">
                  <c:v>-1249870</c:v>
                </c:pt>
                <c:pt idx="489">
                  <c:v>-1466020</c:v>
                </c:pt>
                <c:pt idx="490">
                  <c:v>-1532590</c:v>
                </c:pt>
                <c:pt idx="491">
                  <c:v>-1998770</c:v>
                </c:pt>
                <c:pt idx="492">
                  <c:v>-2068040</c:v>
                </c:pt>
                <c:pt idx="493">
                  <c:v>-2145150</c:v>
                </c:pt>
                <c:pt idx="494">
                  <c:v>-2222260</c:v>
                </c:pt>
                <c:pt idx="495">
                  <c:v>-2573390</c:v>
                </c:pt>
                <c:pt idx="496">
                  <c:v>-2998890</c:v>
                </c:pt>
                <c:pt idx="497">
                  <c:v>-3050550</c:v>
                </c:pt>
                <c:pt idx="498">
                  <c:v>-3025440</c:v>
                </c:pt>
                <c:pt idx="499">
                  <c:v>-2973690</c:v>
                </c:pt>
                <c:pt idx="500">
                  <c:v>-2165230</c:v>
                </c:pt>
                <c:pt idx="501">
                  <c:v>-1755860</c:v>
                </c:pt>
                <c:pt idx="502">
                  <c:v>-1684660</c:v>
                </c:pt>
                <c:pt idx="503">
                  <c:v>-985200</c:v>
                </c:pt>
                <c:pt idx="504">
                  <c:v>-933044</c:v>
                </c:pt>
                <c:pt idx="505">
                  <c:v>-605671</c:v>
                </c:pt>
                <c:pt idx="506">
                  <c:v>-580344</c:v>
                </c:pt>
                <c:pt idx="507">
                  <c:v>-353203</c:v>
                </c:pt>
                <c:pt idx="508">
                  <c:v>-282726</c:v>
                </c:pt>
                <c:pt idx="509">
                  <c:v>-273107</c:v>
                </c:pt>
                <c:pt idx="510">
                  <c:v>-192017</c:v>
                </c:pt>
                <c:pt idx="511">
                  <c:v>-190701</c:v>
                </c:pt>
                <c:pt idx="512">
                  <c:v>-190477</c:v>
                </c:pt>
                <c:pt idx="513">
                  <c:v>-154879</c:v>
                </c:pt>
                <c:pt idx="514">
                  <c:v>-149202</c:v>
                </c:pt>
                <c:pt idx="515">
                  <c:v>-145794</c:v>
                </c:pt>
                <c:pt idx="516">
                  <c:v>-84060.2</c:v>
                </c:pt>
                <c:pt idx="517">
                  <c:v>-71482.600000000006</c:v>
                </c:pt>
                <c:pt idx="518">
                  <c:v>-67889.399999999994</c:v>
                </c:pt>
                <c:pt idx="519">
                  <c:v>-61600</c:v>
                </c:pt>
                <c:pt idx="520">
                  <c:v>-37343.1</c:v>
                </c:pt>
                <c:pt idx="521">
                  <c:v>-27460.400000000001</c:v>
                </c:pt>
                <c:pt idx="522">
                  <c:v>-101.68899999999999</c:v>
                </c:pt>
                <c:pt idx="523">
                  <c:v>16058.2</c:v>
                </c:pt>
                <c:pt idx="524">
                  <c:v>45733.7</c:v>
                </c:pt>
                <c:pt idx="525">
                  <c:v>60570.8</c:v>
                </c:pt>
                <c:pt idx="526">
                  <c:v>68917.3</c:v>
                </c:pt>
                <c:pt idx="527">
                  <c:v>76335.100000000006</c:v>
                </c:pt>
                <c:pt idx="528">
                  <c:v>112734</c:v>
                </c:pt>
                <c:pt idx="529">
                  <c:v>148453</c:v>
                </c:pt>
                <c:pt idx="530">
                  <c:v>180143</c:v>
                </c:pt>
                <c:pt idx="531">
                  <c:v>189466</c:v>
                </c:pt>
                <c:pt idx="532">
                  <c:v>209972</c:v>
                </c:pt>
                <c:pt idx="533">
                  <c:v>237935</c:v>
                </c:pt>
                <c:pt idx="534">
                  <c:v>249121</c:v>
                </c:pt>
                <c:pt idx="535">
                  <c:v>351244</c:v>
                </c:pt>
                <c:pt idx="536">
                  <c:v>371168</c:v>
                </c:pt>
                <c:pt idx="537">
                  <c:v>377808</c:v>
                </c:pt>
                <c:pt idx="538">
                  <c:v>437864</c:v>
                </c:pt>
                <c:pt idx="539">
                  <c:v>486711</c:v>
                </c:pt>
                <c:pt idx="540">
                  <c:v>509253</c:v>
                </c:pt>
                <c:pt idx="541">
                  <c:v>632501</c:v>
                </c:pt>
                <c:pt idx="542">
                  <c:v>665101</c:v>
                </c:pt>
                <c:pt idx="543">
                  <c:v>1015210</c:v>
                </c:pt>
                <c:pt idx="544">
                  <c:v>1858670</c:v>
                </c:pt>
                <c:pt idx="545">
                  <c:v>1961860</c:v>
                </c:pt>
                <c:pt idx="546">
                  <c:v>2051200</c:v>
                </c:pt>
                <c:pt idx="547">
                  <c:v>2631850</c:v>
                </c:pt>
                <c:pt idx="548">
                  <c:v>3327880</c:v>
                </c:pt>
                <c:pt idx="549">
                  <c:v>3318760</c:v>
                </c:pt>
                <c:pt idx="550">
                  <c:v>3307140</c:v>
                </c:pt>
                <c:pt idx="551">
                  <c:v>3320450</c:v>
                </c:pt>
                <c:pt idx="552">
                  <c:v>3328090</c:v>
                </c:pt>
                <c:pt idx="553">
                  <c:v>3353560</c:v>
                </c:pt>
                <c:pt idx="554">
                  <c:v>2968490</c:v>
                </c:pt>
                <c:pt idx="555">
                  <c:v>2918180</c:v>
                </c:pt>
                <c:pt idx="556">
                  <c:v>2915040</c:v>
                </c:pt>
                <c:pt idx="557">
                  <c:v>2823850</c:v>
                </c:pt>
                <c:pt idx="558">
                  <c:v>2673600</c:v>
                </c:pt>
                <c:pt idx="559">
                  <c:v>2646720</c:v>
                </c:pt>
                <c:pt idx="560">
                  <c:v>2431010</c:v>
                </c:pt>
                <c:pt idx="561">
                  <c:v>2226910</c:v>
                </c:pt>
                <c:pt idx="562">
                  <c:v>2177490</c:v>
                </c:pt>
                <c:pt idx="563">
                  <c:v>1927890</c:v>
                </c:pt>
                <c:pt idx="564">
                  <c:v>1883660</c:v>
                </c:pt>
                <c:pt idx="565">
                  <c:v>1838480</c:v>
                </c:pt>
                <c:pt idx="566">
                  <c:v>1668590</c:v>
                </c:pt>
                <c:pt idx="567">
                  <c:v>1500840</c:v>
                </c:pt>
                <c:pt idx="568">
                  <c:v>1474060</c:v>
                </c:pt>
                <c:pt idx="569">
                  <c:v>1453970</c:v>
                </c:pt>
                <c:pt idx="570">
                  <c:v>1440570</c:v>
                </c:pt>
                <c:pt idx="571">
                  <c:v>1400400</c:v>
                </c:pt>
                <c:pt idx="572">
                  <c:v>1327080</c:v>
                </c:pt>
                <c:pt idx="573">
                  <c:v>1223480</c:v>
                </c:pt>
                <c:pt idx="574">
                  <c:v>1130010</c:v>
                </c:pt>
                <c:pt idx="575">
                  <c:v>1047110</c:v>
                </c:pt>
                <c:pt idx="576">
                  <c:v>908517</c:v>
                </c:pt>
                <c:pt idx="577">
                  <c:v>861147</c:v>
                </c:pt>
                <c:pt idx="578">
                  <c:v>808510</c:v>
                </c:pt>
                <c:pt idx="579">
                  <c:v>695367</c:v>
                </c:pt>
                <c:pt idx="580">
                  <c:v>695367</c:v>
                </c:pt>
                <c:pt idx="581">
                  <c:v>610730</c:v>
                </c:pt>
                <c:pt idx="582">
                  <c:v>572715</c:v>
                </c:pt>
                <c:pt idx="583">
                  <c:v>509598</c:v>
                </c:pt>
                <c:pt idx="584">
                  <c:v>483777</c:v>
                </c:pt>
                <c:pt idx="585">
                  <c:v>455546</c:v>
                </c:pt>
                <c:pt idx="586">
                  <c:v>341143</c:v>
                </c:pt>
                <c:pt idx="587">
                  <c:v>318798</c:v>
                </c:pt>
                <c:pt idx="588">
                  <c:v>276680</c:v>
                </c:pt>
                <c:pt idx="589">
                  <c:v>247868</c:v>
                </c:pt>
                <c:pt idx="590">
                  <c:v>181003</c:v>
                </c:pt>
                <c:pt idx="591">
                  <c:v>120249</c:v>
                </c:pt>
                <c:pt idx="592">
                  <c:v>59656.2</c:v>
                </c:pt>
                <c:pt idx="593">
                  <c:v>35871</c:v>
                </c:pt>
                <c:pt idx="594">
                  <c:v>-24227</c:v>
                </c:pt>
                <c:pt idx="595">
                  <c:v>-87704.3</c:v>
                </c:pt>
                <c:pt idx="596">
                  <c:v>-115113</c:v>
                </c:pt>
                <c:pt idx="597">
                  <c:v>-150954</c:v>
                </c:pt>
                <c:pt idx="598">
                  <c:v>-182584</c:v>
                </c:pt>
                <c:pt idx="599">
                  <c:v>-207784</c:v>
                </c:pt>
                <c:pt idx="600">
                  <c:v>-218251</c:v>
                </c:pt>
                <c:pt idx="601">
                  <c:v>-283318</c:v>
                </c:pt>
                <c:pt idx="602">
                  <c:v>-321225</c:v>
                </c:pt>
                <c:pt idx="603">
                  <c:v>-369537</c:v>
                </c:pt>
                <c:pt idx="604">
                  <c:v>-407558</c:v>
                </c:pt>
                <c:pt idx="605">
                  <c:v>-426699</c:v>
                </c:pt>
                <c:pt idx="606">
                  <c:v>-479286</c:v>
                </c:pt>
                <c:pt idx="607">
                  <c:v>-514970</c:v>
                </c:pt>
                <c:pt idx="608">
                  <c:v>-538045</c:v>
                </c:pt>
                <c:pt idx="609">
                  <c:v>-542240</c:v>
                </c:pt>
                <c:pt idx="610">
                  <c:v>-548533</c:v>
                </c:pt>
                <c:pt idx="611">
                  <c:v>-579998</c:v>
                </c:pt>
                <c:pt idx="612">
                  <c:v>-609368</c:v>
                </c:pt>
                <c:pt idx="613">
                  <c:v>-632440</c:v>
                </c:pt>
                <c:pt idx="614">
                  <c:v>-681900</c:v>
                </c:pt>
                <c:pt idx="615">
                  <c:v>-737514</c:v>
                </c:pt>
                <c:pt idx="616">
                  <c:v>-780110</c:v>
                </c:pt>
                <c:pt idx="617">
                  <c:v>-792812</c:v>
                </c:pt>
                <c:pt idx="618">
                  <c:v>-835066</c:v>
                </c:pt>
                <c:pt idx="619">
                  <c:v>-870483</c:v>
                </c:pt>
                <c:pt idx="620">
                  <c:v>-881553</c:v>
                </c:pt>
                <c:pt idx="621">
                  <c:v>-936893</c:v>
                </c:pt>
                <c:pt idx="622">
                  <c:v>-941320</c:v>
                </c:pt>
                <c:pt idx="623">
                  <c:v>-947960</c:v>
                </c:pt>
                <c:pt idx="624">
                  <c:v>-1010420</c:v>
                </c:pt>
                <c:pt idx="625">
                  <c:v>-1096610</c:v>
                </c:pt>
                <c:pt idx="626">
                  <c:v>-1096610</c:v>
                </c:pt>
                <c:pt idx="627">
                  <c:v>-1107950</c:v>
                </c:pt>
                <c:pt idx="628">
                  <c:v>-1128370</c:v>
                </c:pt>
                <c:pt idx="629">
                  <c:v>-1146510</c:v>
                </c:pt>
                <c:pt idx="630">
                  <c:v>-1153360</c:v>
                </c:pt>
                <c:pt idx="631">
                  <c:v>-1169340</c:v>
                </c:pt>
                <c:pt idx="632">
                  <c:v>-1224330</c:v>
                </c:pt>
                <c:pt idx="633">
                  <c:v>-1238250</c:v>
                </c:pt>
                <c:pt idx="634">
                  <c:v>-1269970</c:v>
                </c:pt>
                <c:pt idx="635">
                  <c:v>-1328760</c:v>
                </c:pt>
                <c:pt idx="636">
                  <c:v>-1331160</c:v>
                </c:pt>
                <c:pt idx="637">
                  <c:v>-1417430</c:v>
                </c:pt>
                <c:pt idx="638">
                  <c:v>-1424620</c:v>
                </c:pt>
                <c:pt idx="639">
                  <c:v>-1429410</c:v>
                </c:pt>
                <c:pt idx="640">
                  <c:v>-1482280</c:v>
                </c:pt>
                <c:pt idx="641">
                  <c:v>-1490020</c:v>
                </c:pt>
                <c:pt idx="642">
                  <c:v>-1502920</c:v>
                </c:pt>
                <c:pt idx="643">
                  <c:v>-1533900</c:v>
                </c:pt>
                <c:pt idx="644">
                  <c:v>-1551580</c:v>
                </c:pt>
                <c:pt idx="645">
                  <c:v>-1595090</c:v>
                </c:pt>
                <c:pt idx="646">
                  <c:v>-1600260</c:v>
                </c:pt>
                <c:pt idx="647">
                  <c:v>-1680540</c:v>
                </c:pt>
                <c:pt idx="648">
                  <c:v>-1683130</c:v>
                </c:pt>
                <c:pt idx="649">
                  <c:v>-1696070</c:v>
                </c:pt>
                <c:pt idx="650">
                  <c:v>-1706430</c:v>
                </c:pt>
                <c:pt idx="651">
                  <c:v>-1724560</c:v>
                </c:pt>
                <c:pt idx="652">
                  <c:v>-1803370</c:v>
                </c:pt>
                <c:pt idx="653">
                  <c:v>-1811190</c:v>
                </c:pt>
                <c:pt idx="654">
                  <c:v>-1856820</c:v>
                </c:pt>
                <c:pt idx="655">
                  <c:v>-1875270</c:v>
                </c:pt>
                <c:pt idx="656">
                  <c:v>-1891100</c:v>
                </c:pt>
                <c:pt idx="657">
                  <c:v>-1904280</c:v>
                </c:pt>
                <c:pt idx="658">
                  <c:v>-1920100</c:v>
                </c:pt>
                <c:pt idx="659">
                  <c:v>-1966880</c:v>
                </c:pt>
                <c:pt idx="660">
                  <c:v>-1997230</c:v>
                </c:pt>
                <c:pt idx="661">
                  <c:v>-2044120</c:v>
                </c:pt>
                <c:pt idx="662">
                  <c:v>-2060670</c:v>
                </c:pt>
                <c:pt idx="663">
                  <c:v>-2091020</c:v>
                </c:pt>
                <c:pt idx="664">
                  <c:v>-2138100</c:v>
                </c:pt>
                <c:pt idx="665">
                  <c:v>-2199670</c:v>
                </c:pt>
                <c:pt idx="666">
                  <c:v>-2202330</c:v>
                </c:pt>
                <c:pt idx="667">
                  <c:v>-2210310</c:v>
                </c:pt>
                <c:pt idx="668">
                  <c:v>-2222310</c:v>
                </c:pt>
                <c:pt idx="669">
                  <c:v>-2227120</c:v>
                </c:pt>
                <c:pt idx="670">
                  <c:v>-2260740</c:v>
                </c:pt>
                <c:pt idx="671">
                  <c:v>-2304810</c:v>
                </c:pt>
                <c:pt idx="672">
                  <c:v>-2308000</c:v>
                </c:pt>
                <c:pt idx="673">
                  <c:v>-2308000</c:v>
                </c:pt>
                <c:pt idx="674">
                  <c:v>-2424450</c:v>
                </c:pt>
                <c:pt idx="675">
                  <c:v>-2430530</c:v>
                </c:pt>
                <c:pt idx="676">
                  <c:v>-2434650</c:v>
                </c:pt>
                <c:pt idx="677">
                  <c:v>-2444930</c:v>
                </c:pt>
                <c:pt idx="678">
                  <c:v>-2502540</c:v>
                </c:pt>
                <c:pt idx="679">
                  <c:v>-2510770</c:v>
                </c:pt>
                <c:pt idx="680">
                  <c:v>-2547960</c:v>
                </c:pt>
                <c:pt idx="681">
                  <c:v>-2551290</c:v>
                </c:pt>
                <c:pt idx="682">
                  <c:v>-2556290</c:v>
                </c:pt>
                <c:pt idx="683">
                  <c:v>-2562960</c:v>
                </c:pt>
                <c:pt idx="684">
                  <c:v>-2584630</c:v>
                </c:pt>
                <c:pt idx="685">
                  <c:v>-2596300</c:v>
                </c:pt>
                <c:pt idx="686">
                  <c:v>-2601310</c:v>
                </c:pt>
                <c:pt idx="687">
                  <c:v>-2607970</c:v>
                </c:pt>
                <c:pt idx="688">
                  <c:v>-2624820</c:v>
                </c:pt>
                <c:pt idx="689">
                  <c:v>-2629250</c:v>
                </c:pt>
                <c:pt idx="690">
                  <c:v>-2630130</c:v>
                </c:pt>
                <c:pt idx="691">
                  <c:v>-2631020</c:v>
                </c:pt>
                <c:pt idx="692">
                  <c:v>-2635450</c:v>
                </c:pt>
                <c:pt idx="693">
                  <c:v>-2638110</c:v>
                </c:pt>
                <c:pt idx="694">
                  <c:v>-2637960</c:v>
                </c:pt>
                <c:pt idx="695">
                  <c:v>-2618100</c:v>
                </c:pt>
                <c:pt idx="696">
                  <c:v>-2608170</c:v>
                </c:pt>
                <c:pt idx="697">
                  <c:v>-2605680</c:v>
                </c:pt>
                <c:pt idx="698">
                  <c:v>-2595750</c:v>
                </c:pt>
                <c:pt idx="699">
                  <c:v>-2590790</c:v>
                </c:pt>
                <c:pt idx="700">
                  <c:v>-2593770</c:v>
                </c:pt>
                <c:pt idx="701">
                  <c:v>-2595990</c:v>
                </c:pt>
                <c:pt idx="702">
                  <c:v>-2601200</c:v>
                </c:pt>
                <c:pt idx="703">
                  <c:v>-2601940</c:v>
                </c:pt>
                <c:pt idx="704">
                  <c:v>-2605650</c:v>
                </c:pt>
                <c:pt idx="705">
                  <c:v>-2552880</c:v>
                </c:pt>
                <c:pt idx="706">
                  <c:v>-2552880</c:v>
                </c:pt>
                <c:pt idx="707">
                  <c:v>-2552880</c:v>
                </c:pt>
                <c:pt idx="708">
                  <c:v>-2537190</c:v>
                </c:pt>
                <c:pt idx="709">
                  <c:v>-2484080</c:v>
                </c:pt>
                <c:pt idx="710">
                  <c:v>-2441610</c:v>
                </c:pt>
                <c:pt idx="711">
                  <c:v>-2393830</c:v>
                </c:pt>
                <c:pt idx="712">
                  <c:v>-2377910</c:v>
                </c:pt>
                <c:pt idx="713">
                  <c:v>-2351360</c:v>
                </c:pt>
                <c:pt idx="714">
                  <c:v>-2319500</c:v>
                </c:pt>
                <c:pt idx="715">
                  <c:v>-2314190</c:v>
                </c:pt>
                <c:pt idx="716">
                  <c:v>-2308870</c:v>
                </c:pt>
                <c:pt idx="717">
                  <c:v>-2308870</c:v>
                </c:pt>
                <c:pt idx="718">
                  <c:v>-2226420</c:v>
                </c:pt>
                <c:pt idx="719">
                  <c:v>-2176120</c:v>
                </c:pt>
                <c:pt idx="720">
                  <c:v>-2168530</c:v>
                </c:pt>
                <c:pt idx="721">
                  <c:v>-2153360</c:v>
                </c:pt>
                <c:pt idx="722">
                  <c:v>-2153360</c:v>
                </c:pt>
                <c:pt idx="723">
                  <c:v>-2077530</c:v>
                </c:pt>
                <c:pt idx="724">
                  <c:v>-2062360</c:v>
                </c:pt>
                <c:pt idx="725">
                  <c:v>-2016860</c:v>
                </c:pt>
                <c:pt idx="726">
                  <c:v>-1925840</c:v>
                </c:pt>
                <c:pt idx="727">
                  <c:v>-1910680</c:v>
                </c:pt>
                <c:pt idx="728">
                  <c:v>-1872750</c:v>
                </c:pt>
                <c:pt idx="729">
                  <c:v>-1761790</c:v>
                </c:pt>
                <c:pt idx="730">
                  <c:v>-1658710</c:v>
                </c:pt>
                <c:pt idx="731">
                  <c:v>-1591810</c:v>
                </c:pt>
                <c:pt idx="732">
                  <c:v>-1533250</c:v>
                </c:pt>
                <c:pt idx="733">
                  <c:v>-1508150</c:v>
                </c:pt>
                <c:pt idx="734">
                  <c:v>-1449590</c:v>
                </c:pt>
                <c:pt idx="735">
                  <c:v>-1349720</c:v>
                </c:pt>
                <c:pt idx="736">
                  <c:v>-1325060</c:v>
                </c:pt>
                <c:pt idx="737">
                  <c:v>-1284000</c:v>
                </c:pt>
                <c:pt idx="738">
                  <c:v>-1275780</c:v>
                </c:pt>
                <c:pt idx="739">
                  <c:v>-1242920</c:v>
                </c:pt>
                <c:pt idx="740">
                  <c:v>-1177210</c:v>
                </c:pt>
                <c:pt idx="741">
                  <c:v>-1158200</c:v>
                </c:pt>
                <c:pt idx="742">
                  <c:v>-1118250</c:v>
                </c:pt>
                <c:pt idx="743">
                  <c:v>-1028340</c:v>
                </c:pt>
                <c:pt idx="744">
                  <c:v>-930749</c:v>
                </c:pt>
                <c:pt idx="745">
                  <c:v>-909014</c:v>
                </c:pt>
                <c:pt idx="746">
                  <c:v>-898146</c:v>
                </c:pt>
                <c:pt idx="747">
                  <c:v>-865527</c:v>
                </c:pt>
                <c:pt idx="748">
                  <c:v>-854660</c:v>
                </c:pt>
                <c:pt idx="749">
                  <c:v>-807752</c:v>
                </c:pt>
                <c:pt idx="750">
                  <c:v>-777240</c:v>
                </c:pt>
                <c:pt idx="751">
                  <c:v>-772874</c:v>
                </c:pt>
                <c:pt idx="752">
                  <c:v>-764154</c:v>
                </c:pt>
                <c:pt idx="753">
                  <c:v>-729276</c:v>
                </c:pt>
                <c:pt idx="754">
                  <c:v>-707471</c:v>
                </c:pt>
                <c:pt idx="755">
                  <c:v>-676947</c:v>
                </c:pt>
                <c:pt idx="756">
                  <c:v>-642069</c:v>
                </c:pt>
                <c:pt idx="757">
                  <c:v>-633349</c:v>
                </c:pt>
                <c:pt idx="758">
                  <c:v>-633349</c:v>
                </c:pt>
                <c:pt idx="759">
                  <c:v>-588895</c:v>
                </c:pt>
                <c:pt idx="760">
                  <c:v>-547974</c:v>
                </c:pt>
                <c:pt idx="761">
                  <c:v>-515496</c:v>
                </c:pt>
                <c:pt idx="762">
                  <c:v>-510098</c:v>
                </c:pt>
                <c:pt idx="763">
                  <c:v>-504700</c:v>
                </c:pt>
                <c:pt idx="764">
                  <c:v>-480404</c:v>
                </c:pt>
                <c:pt idx="765">
                  <c:v>-477709</c:v>
                </c:pt>
                <c:pt idx="766">
                  <c:v>-450271</c:v>
                </c:pt>
                <c:pt idx="767">
                  <c:v>-433551</c:v>
                </c:pt>
                <c:pt idx="768">
                  <c:v>-383383</c:v>
                </c:pt>
                <c:pt idx="769">
                  <c:v>-383383</c:v>
                </c:pt>
                <c:pt idx="770">
                  <c:v>-377810</c:v>
                </c:pt>
                <c:pt idx="771">
                  <c:v>-375027</c:v>
                </c:pt>
                <c:pt idx="772">
                  <c:v>-347761</c:v>
                </c:pt>
                <c:pt idx="773">
                  <c:v>-341824</c:v>
                </c:pt>
                <c:pt idx="774">
                  <c:v>-322019</c:v>
                </c:pt>
                <c:pt idx="775">
                  <c:v>-309810</c:v>
                </c:pt>
                <c:pt idx="776">
                  <c:v>-304280</c:v>
                </c:pt>
                <c:pt idx="777">
                  <c:v>-294887</c:v>
                </c:pt>
                <c:pt idx="778">
                  <c:v>-291482</c:v>
                </c:pt>
                <c:pt idx="779">
                  <c:v>-290423</c:v>
                </c:pt>
                <c:pt idx="780">
                  <c:v>-284078</c:v>
                </c:pt>
                <c:pt idx="781">
                  <c:v>-271382</c:v>
                </c:pt>
                <c:pt idx="782">
                  <c:v>-268470</c:v>
                </c:pt>
                <c:pt idx="783">
                  <c:v>-267016</c:v>
                </c:pt>
                <c:pt idx="784">
                  <c:v>-249539</c:v>
                </c:pt>
                <c:pt idx="785">
                  <c:v>-249539</c:v>
                </c:pt>
                <c:pt idx="786">
                  <c:v>-249539</c:v>
                </c:pt>
                <c:pt idx="787">
                  <c:v>-249539</c:v>
                </c:pt>
                <c:pt idx="788">
                  <c:v>-246626</c:v>
                </c:pt>
                <c:pt idx="789">
                  <c:v>-224509</c:v>
                </c:pt>
                <c:pt idx="790">
                  <c:v>-218483</c:v>
                </c:pt>
                <c:pt idx="791">
                  <c:v>-194372</c:v>
                </c:pt>
                <c:pt idx="792">
                  <c:v>-180265</c:v>
                </c:pt>
                <c:pt idx="793">
                  <c:v>-176292</c:v>
                </c:pt>
                <c:pt idx="794">
                  <c:v>-166387</c:v>
                </c:pt>
                <c:pt idx="795">
                  <c:v>-159276</c:v>
                </c:pt>
                <c:pt idx="796">
                  <c:v>-154302</c:v>
                </c:pt>
                <c:pt idx="797">
                  <c:v>-150035</c:v>
                </c:pt>
                <c:pt idx="798">
                  <c:v>-149325</c:v>
                </c:pt>
                <c:pt idx="799">
                  <c:v>-137241</c:v>
                </c:pt>
                <c:pt idx="800">
                  <c:v>-124875</c:v>
                </c:pt>
                <c:pt idx="801">
                  <c:v>-118444</c:v>
                </c:pt>
                <c:pt idx="802">
                  <c:v>-117158</c:v>
                </c:pt>
                <c:pt idx="803">
                  <c:v>-117158</c:v>
                </c:pt>
                <c:pt idx="804">
                  <c:v>-115014</c:v>
                </c:pt>
                <c:pt idx="805">
                  <c:v>-114157</c:v>
                </c:pt>
                <c:pt idx="806">
                  <c:v>-103011</c:v>
                </c:pt>
                <c:pt idx="807">
                  <c:v>-98174.399999999994</c:v>
                </c:pt>
                <c:pt idx="808">
                  <c:v>-95490.1</c:v>
                </c:pt>
                <c:pt idx="809">
                  <c:v>-90118.2</c:v>
                </c:pt>
                <c:pt idx="810">
                  <c:v>-88507.9</c:v>
                </c:pt>
                <c:pt idx="811">
                  <c:v>-79859</c:v>
                </c:pt>
                <c:pt idx="812">
                  <c:v>-77264.3</c:v>
                </c:pt>
                <c:pt idx="813">
                  <c:v>-70145.8</c:v>
                </c:pt>
                <c:pt idx="814">
                  <c:v>-67133.600000000006</c:v>
                </c:pt>
                <c:pt idx="815">
                  <c:v>-65932</c:v>
                </c:pt>
                <c:pt idx="816">
                  <c:v>-63528.2</c:v>
                </c:pt>
                <c:pt idx="817">
                  <c:v>-60506.2</c:v>
                </c:pt>
                <c:pt idx="818">
                  <c:v>-60137.2</c:v>
                </c:pt>
                <c:pt idx="819">
                  <c:v>-59152.6</c:v>
                </c:pt>
                <c:pt idx="820">
                  <c:v>-58413.8</c:v>
                </c:pt>
                <c:pt idx="821">
                  <c:v>-57581.3</c:v>
                </c:pt>
                <c:pt idx="822">
                  <c:v>-56257.1</c:v>
                </c:pt>
                <c:pt idx="823">
                  <c:v>-54049.4</c:v>
                </c:pt>
                <c:pt idx="824">
                  <c:v>-53166.6</c:v>
                </c:pt>
                <c:pt idx="825">
                  <c:v>-49159.1</c:v>
                </c:pt>
                <c:pt idx="826">
                  <c:v>-48024.3</c:v>
                </c:pt>
                <c:pt idx="827">
                  <c:v>-43214.6</c:v>
                </c:pt>
                <c:pt idx="828">
                  <c:v>-42938.2</c:v>
                </c:pt>
                <c:pt idx="829">
                  <c:v>-42846.2</c:v>
                </c:pt>
                <c:pt idx="830">
                  <c:v>-40266.9</c:v>
                </c:pt>
                <c:pt idx="831">
                  <c:v>-40082.699999999997</c:v>
                </c:pt>
                <c:pt idx="832">
                  <c:v>-39990.400000000001</c:v>
                </c:pt>
                <c:pt idx="833">
                  <c:v>-39034.800000000003</c:v>
                </c:pt>
                <c:pt idx="834">
                  <c:v>-38624.800000000003</c:v>
                </c:pt>
                <c:pt idx="835">
                  <c:v>-38624.800000000003</c:v>
                </c:pt>
                <c:pt idx="836">
                  <c:v>-34595</c:v>
                </c:pt>
                <c:pt idx="837">
                  <c:v>-33441.300000000003</c:v>
                </c:pt>
                <c:pt idx="838">
                  <c:v>-33367</c:v>
                </c:pt>
                <c:pt idx="839">
                  <c:v>-33068.9</c:v>
                </c:pt>
                <c:pt idx="840">
                  <c:v>-31877.4</c:v>
                </c:pt>
                <c:pt idx="841">
                  <c:v>-31504.9</c:v>
                </c:pt>
                <c:pt idx="842">
                  <c:v>-30611.1</c:v>
                </c:pt>
                <c:pt idx="843">
                  <c:v>-30181.200000000001</c:v>
                </c:pt>
                <c:pt idx="844">
                  <c:v>-29995.1</c:v>
                </c:pt>
                <c:pt idx="845">
                  <c:v>-28717.8</c:v>
                </c:pt>
                <c:pt idx="846">
                  <c:v>-28717.8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3EA-4C30-AC90-B3ECC19FD4B6}"/>
            </c:ext>
          </c:extLst>
        </c:ser>
        <c:ser>
          <c:idx val="4"/>
          <c:order val="3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shields'!$BJ$3:$BJ$849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-254381</c:v>
                </c:pt>
                <c:pt idx="19">
                  <c:v>-254874</c:v>
                </c:pt>
                <c:pt idx="20">
                  <c:v>-260341</c:v>
                </c:pt>
                <c:pt idx="21">
                  <c:v>-262109</c:v>
                </c:pt>
                <c:pt idx="22">
                  <c:v>-262418</c:v>
                </c:pt>
                <c:pt idx="23">
                  <c:v>-276153</c:v>
                </c:pt>
                <c:pt idx="24">
                  <c:v>-277175</c:v>
                </c:pt>
                <c:pt idx="25">
                  <c:v>-280642</c:v>
                </c:pt>
                <c:pt idx="26">
                  <c:v>-298642</c:v>
                </c:pt>
                <c:pt idx="27">
                  <c:v>-303578</c:v>
                </c:pt>
                <c:pt idx="28">
                  <c:v>-309462</c:v>
                </c:pt>
                <c:pt idx="29">
                  <c:v>-314158</c:v>
                </c:pt>
                <c:pt idx="30">
                  <c:v>-339263</c:v>
                </c:pt>
                <c:pt idx="31">
                  <c:v>-351011</c:v>
                </c:pt>
                <c:pt idx="32">
                  <c:v>-354082</c:v>
                </c:pt>
                <c:pt idx="33">
                  <c:v>-360916</c:v>
                </c:pt>
                <c:pt idx="34">
                  <c:v>-414513</c:v>
                </c:pt>
                <c:pt idx="35">
                  <c:v>-418642</c:v>
                </c:pt>
                <c:pt idx="36">
                  <c:v>-428388</c:v>
                </c:pt>
                <c:pt idx="37">
                  <c:v>-494243</c:v>
                </c:pt>
                <c:pt idx="38">
                  <c:v>-497318</c:v>
                </c:pt>
                <c:pt idx="39">
                  <c:v>-511742</c:v>
                </c:pt>
                <c:pt idx="40">
                  <c:v>-513042</c:v>
                </c:pt>
                <c:pt idx="41">
                  <c:v>-513397</c:v>
                </c:pt>
                <c:pt idx="42">
                  <c:v>-586000</c:v>
                </c:pt>
                <c:pt idx="43">
                  <c:v>-586188</c:v>
                </c:pt>
                <c:pt idx="44">
                  <c:v>-608978</c:v>
                </c:pt>
                <c:pt idx="45">
                  <c:v>-609228</c:v>
                </c:pt>
                <c:pt idx="46">
                  <c:v>-687690</c:v>
                </c:pt>
                <c:pt idx="47">
                  <c:v>-688270</c:v>
                </c:pt>
                <c:pt idx="48">
                  <c:v>-702307</c:v>
                </c:pt>
                <c:pt idx="49">
                  <c:v>-712748</c:v>
                </c:pt>
                <c:pt idx="50">
                  <c:v>-714719</c:v>
                </c:pt>
                <c:pt idx="51">
                  <c:v>-786724</c:v>
                </c:pt>
                <c:pt idx="52">
                  <c:v>-787096</c:v>
                </c:pt>
                <c:pt idx="53">
                  <c:v>-804407</c:v>
                </c:pt>
                <c:pt idx="54">
                  <c:v>-804779</c:v>
                </c:pt>
                <c:pt idx="55">
                  <c:v>-864555</c:v>
                </c:pt>
                <c:pt idx="56">
                  <c:v>-864856</c:v>
                </c:pt>
                <c:pt idx="57">
                  <c:v>-871202</c:v>
                </c:pt>
                <c:pt idx="58">
                  <c:v>-871399</c:v>
                </c:pt>
                <c:pt idx="59">
                  <c:v>-877618</c:v>
                </c:pt>
                <c:pt idx="60">
                  <c:v>-898311</c:v>
                </c:pt>
                <c:pt idx="61">
                  <c:v>-926156</c:v>
                </c:pt>
                <c:pt idx="62">
                  <c:v>-928061</c:v>
                </c:pt>
                <c:pt idx="63">
                  <c:v>-930353</c:v>
                </c:pt>
                <c:pt idx="64">
                  <c:v>-963090</c:v>
                </c:pt>
                <c:pt idx="65">
                  <c:v>-963124</c:v>
                </c:pt>
                <c:pt idx="66">
                  <c:v>-963146</c:v>
                </c:pt>
                <c:pt idx="67">
                  <c:v>-964025</c:v>
                </c:pt>
                <c:pt idx="68">
                  <c:v>-975182</c:v>
                </c:pt>
                <c:pt idx="69">
                  <c:v>-975367</c:v>
                </c:pt>
                <c:pt idx="70">
                  <c:v>-975723</c:v>
                </c:pt>
                <c:pt idx="71">
                  <c:v>-975772</c:v>
                </c:pt>
                <c:pt idx="72">
                  <c:v>-961642</c:v>
                </c:pt>
                <c:pt idx="73">
                  <c:v>-961104</c:v>
                </c:pt>
                <c:pt idx="74">
                  <c:v>-959894</c:v>
                </c:pt>
                <c:pt idx="75">
                  <c:v>-960151</c:v>
                </c:pt>
                <c:pt idx="76">
                  <c:v>-960855</c:v>
                </c:pt>
                <c:pt idx="77">
                  <c:v>-985297</c:v>
                </c:pt>
                <c:pt idx="78">
                  <c:v>-987814</c:v>
                </c:pt>
                <c:pt idx="79">
                  <c:v>-988210</c:v>
                </c:pt>
                <c:pt idx="80">
                  <c:v>-994196</c:v>
                </c:pt>
                <c:pt idx="81">
                  <c:v>-994862</c:v>
                </c:pt>
                <c:pt idx="82">
                  <c:v>-994797</c:v>
                </c:pt>
                <c:pt idx="83">
                  <c:v>-994758</c:v>
                </c:pt>
                <c:pt idx="84">
                  <c:v>-994683</c:v>
                </c:pt>
                <c:pt idx="85">
                  <c:v>-995642</c:v>
                </c:pt>
                <c:pt idx="86">
                  <c:v>-995481</c:v>
                </c:pt>
                <c:pt idx="87">
                  <c:v>-995113</c:v>
                </c:pt>
                <c:pt idx="88">
                  <c:v>-994140</c:v>
                </c:pt>
                <c:pt idx="89">
                  <c:v>-993980</c:v>
                </c:pt>
                <c:pt idx="90">
                  <c:v>-993744</c:v>
                </c:pt>
                <c:pt idx="91">
                  <c:v>-992225</c:v>
                </c:pt>
                <c:pt idx="92">
                  <c:v>-992101</c:v>
                </c:pt>
                <c:pt idx="93">
                  <c:v>-991887</c:v>
                </c:pt>
                <c:pt idx="94">
                  <c:v>-991413</c:v>
                </c:pt>
                <c:pt idx="95">
                  <c:v>-991395</c:v>
                </c:pt>
                <c:pt idx="96">
                  <c:v>-991370</c:v>
                </c:pt>
                <c:pt idx="97">
                  <c:v>-991388</c:v>
                </c:pt>
                <c:pt idx="98">
                  <c:v>-992565</c:v>
                </c:pt>
                <c:pt idx="99">
                  <c:v>-992843</c:v>
                </c:pt>
                <c:pt idx="100">
                  <c:v>-992914</c:v>
                </c:pt>
                <c:pt idx="101">
                  <c:v>-996305</c:v>
                </c:pt>
                <c:pt idx="102">
                  <c:v>-996394</c:v>
                </c:pt>
                <c:pt idx="103">
                  <c:v>-996701</c:v>
                </c:pt>
                <c:pt idx="104">
                  <c:v>-996904</c:v>
                </c:pt>
                <c:pt idx="105">
                  <c:v>-996904</c:v>
                </c:pt>
                <c:pt idx="106">
                  <c:v>-1002660</c:v>
                </c:pt>
                <c:pt idx="107">
                  <c:v>-1002750</c:v>
                </c:pt>
                <c:pt idx="108">
                  <c:v>-1003540</c:v>
                </c:pt>
                <c:pt idx="109">
                  <c:v>-1003620</c:v>
                </c:pt>
                <c:pt idx="110">
                  <c:v>-1011940</c:v>
                </c:pt>
                <c:pt idx="111">
                  <c:v>-1012050</c:v>
                </c:pt>
                <c:pt idx="112">
                  <c:v>-1012730</c:v>
                </c:pt>
                <c:pt idx="113">
                  <c:v>-1012950</c:v>
                </c:pt>
                <c:pt idx="114">
                  <c:v>-1023980</c:v>
                </c:pt>
                <c:pt idx="115">
                  <c:v>-1024240</c:v>
                </c:pt>
                <c:pt idx="116">
                  <c:v>-1024910</c:v>
                </c:pt>
                <c:pt idx="117">
                  <c:v>-1038330</c:v>
                </c:pt>
                <c:pt idx="118">
                  <c:v>-1038490</c:v>
                </c:pt>
                <c:pt idx="119">
                  <c:v>-1038950</c:v>
                </c:pt>
                <c:pt idx="120">
                  <c:v>-1039260</c:v>
                </c:pt>
                <c:pt idx="121">
                  <c:v>-1054850</c:v>
                </c:pt>
                <c:pt idx="122">
                  <c:v>-1055190</c:v>
                </c:pt>
                <c:pt idx="123">
                  <c:v>-1055880</c:v>
                </c:pt>
                <c:pt idx="124">
                  <c:v>-1073230</c:v>
                </c:pt>
                <c:pt idx="125">
                  <c:v>-1073430</c:v>
                </c:pt>
                <c:pt idx="126">
                  <c:v>-1073800</c:v>
                </c:pt>
                <c:pt idx="127">
                  <c:v>-1074180</c:v>
                </c:pt>
                <c:pt idx="128">
                  <c:v>-1092860</c:v>
                </c:pt>
                <c:pt idx="129">
                  <c:v>-1093260</c:v>
                </c:pt>
                <c:pt idx="130">
                  <c:v>-1093260</c:v>
                </c:pt>
                <c:pt idx="131">
                  <c:v>-1093660</c:v>
                </c:pt>
                <c:pt idx="132">
                  <c:v>-1113590</c:v>
                </c:pt>
                <c:pt idx="133">
                  <c:v>-1113810</c:v>
                </c:pt>
                <c:pt idx="134">
                  <c:v>-1114220</c:v>
                </c:pt>
                <c:pt idx="135">
                  <c:v>-1114430</c:v>
                </c:pt>
                <c:pt idx="136">
                  <c:v>-1134870</c:v>
                </c:pt>
                <c:pt idx="137">
                  <c:v>-1135280</c:v>
                </c:pt>
                <c:pt idx="138">
                  <c:v>-1135470</c:v>
                </c:pt>
                <c:pt idx="139">
                  <c:v>-1156380</c:v>
                </c:pt>
                <c:pt idx="140">
                  <c:v>-1156400</c:v>
                </c:pt>
                <c:pt idx="141">
                  <c:v>-1156590</c:v>
                </c:pt>
                <c:pt idx="142">
                  <c:v>-1156590</c:v>
                </c:pt>
                <c:pt idx="143">
                  <c:v>-1169860</c:v>
                </c:pt>
                <c:pt idx="144">
                  <c:v>-1177830</c:v>
                </c:pt>
                <c:pt idx="145">
                  <c:v>-1177830</c:v>
                </c:pt>
                <c:pt idx="146">
                  <c:v>-1177830</c:v>
                </c:pt>
                <c:pt idx="147">
                  <c:v>-1148560</c:v>
                </c:pt>
                <c:pt idx="148">
                  <c:v>-1148560</c:v>
                </c:pt>
                <c:pt idx="149">
                  <c:v>-1148750</c:v>
                </c:pt>
                <c:pt idx="150">
                  <c:v>-1148800</c:v>
                </c:pt>
                <c:pt idx="151">
                  <c:v>-1166720</c:v>
                </c:pt>
                <c:pt idx="152">
                  <c:v>-1166900</c:v>
                </c:pt>
                <c:pt idx="153">
                  <c:v>-1167230</c:v>
                </c:pt>
                <c:pt idx="154">
                  <c:v>-1184330</c:v>
                </c:pt>
                <c:pt idx="155">
                  <c:v>-1184480</c:v>
                </c:pt>
                <c:pt idx="156">
                  <c:v>-1184750</c:v>
                </c:pt>
                <c:pt idx="157">
                  <c:v>-1184900</c:v>
                </c:pt>
                <c:pt idx="158">
                  <c:v>-1200760</c:v>
                </c:pt>
                <c:pt idx="159">
                  <c:v>-1201110</c:v>
                </c:pt>
                <c:pt idx="160">
                  <c:v>-1201240</c:v>
                </c:pt>
                <c:pt idx="161">
                  <c:v>-1201600</c:v>
                </c:pt>
                <c:pt idx="162">
                  <c:v>-1216550</c:v>
                </c:pt>
                <c:pt idx="163">
                  <c:v>-1216830</c:v>
                </c:pt>
                <c:pt idx="164">
                  <c:v>-1216990</c:v>
                </c:pt>
                <c:pt idx="165">
                  <c:v>-1217430</c:v>
                </c:pt>
                <c:pt idx="166">
                  <c:v>-1217470</c:v>
                </c:pt>
                <c:pt idx="167">
                  <c:v>-1217920</c:v>
                </c:pt>
                <c:pt idx="168">
                  <c:v>-1232100</c:v>
                </c:pt>
                <c:pt idx="169">
                  <c:v>-1232630</c:v>
                </c:pt>
                <c:pt idx="170">
                  <c:v>-1233110</c:v>
                </c:pt>
                <c:pt idx="171">
                  <c:v>-1245820</c:v>
                </c:pt>
                <c:pt idx="172">
                  <c:v>-1246170</c:v>
                </c:pt>
                <c:pt idx="173">
                  <c:v>-1246460</c:v>
                </c:pt>
                <c:pt idx="174">
                  <c:v>-1258540</c:v>
                </c:pt>
                <c:pt idx="175">
                  <c:v>-1259000</c:v>
                </c:pt>
                <c:pt idx="176">
                  <c:v>-1259250</c:v>
                </c:pt>
                <c:pt idx="177">
                  <c:v>-1259760</c:v>
                </c:pt>
                <c:pt idx="178">
                  <c:v>-1270670</c:v>
                </c:pt>
                <c:pt idx="179">
                  <c:v>-1271210</c:v>
                </c:pt>
                <c:pt idx="180">
                  <c:v>-1271620</c:v>
                </c:pt>
                <c:pt idx="181">
                  <c:v>-1271960</c:v>
                </c:pt>
                <c:pt idx="182">
                  <c:v>-1272230</c:v>
                </c:pt>
                <c:pt idx="183">
                  <c:v>-1272400</c:v>
                </c:pt>
                <c:pt idx="184">
                  <c:v>-1282020</c:v>
                </c:pt>
                <c:pt idx="185">
                  <c:v>-1282230</c:v>
                </c:pt>
                <c:pt idx="186">
                  <c:v>-1283030</c:v>
                </c:pt>
                <c:pt idx="187">
                  <c:v>-1283240</c:v>
                </c:pt>
                <c:pt idx="188">
                  <c:v>-1292520</c:v>
                </c:pt>
                <c:pt idx="189">
                  <c:v>-1292840</c:v>
                </c:pt>
                <c:pt idx="190">
                  <c:v>-1293180</c:v>
                </c:pt>
                <c:pt idx="191">
                  <c:v>-1293550</c:v>
                </c:pt>
                <c:pt idx="192">
                  <c:v>-1301040</c:v>
                </c:pt>
                <c:pt idx="193">
                  <c:v>-1301470</c:v>
                </c:pt>
                <c:pt idx="194">
                  <c:v>-1302240</c:v>
                </c:pt>
                <c:pt idx="195">
                  <c:v>-1309190</c:v>
                </c:pt>
                <c:pt idx="196">
                  <c:v>-1309790</c:v>
                </c:pt>
                <c:pt idx="197">
                  <c:v>-1309790</c:v>
                </c:pt>
                <c:pt idx="198">
                  <c:v>-1310220</c:v>
                </c:pt>
                <c:pt idx="199">
                  <c:v>-1310430</c:v>
                </c:pt>
                <c:pt idx="200">
                  <c:v>-1316300</c:v>
                </c:pt>
                <c:pt idx="201">
                  <c:v>-1316480</c:v>
                </c:pt>
                <c:pt idx="202">
                  <c:v>-1317430</c:v>
                </c:pt>
                <c:pt idx="203">
                  <c:v>-1322950</c:v>
                </c:pt>
                <c:pt idx="204">
                  <c:v>-1323210</c:v>
                </c:pt>
                <c:pt idx="205">
                  <c:v>-1323450</c:v>
                </c:pt>
                <c:pt idx="206">
                  <c:v>-1323800</c:v>
                </c:pt>
                <c:pt idx="207">
                  <c:v>-1324060</c:v>
                </c:pt>
                <c:pt idx="208">
                  <c:v>-1328680</c:v>
                </c:pt>
                <c:pt idx="209">
                  <c:v>-1329320</c:v>
                </c:pt>
                <c:pt idx="210">
                  <c:v>-1329450</c:v>
                </c:pt>
                <c:pt idx="211">
                  <c:v>-1333600</c:v>
                </c:pt>
                <c:pt idx="212">
                  <c:v>-1333750</c:v>
                </c:pt>
                <c:pt idx="213">
                  <c:v>-1334090</c:v>
                </c:pt>
                <c:pt idx="214">
                  <c:v>-1334360</c:v>
                </c:pt>
                <c:pt idx="215">
                  <c:v>-1337710</c:v>
                </c:pt>
                <c:pt idx="216">
                  <c:v>-1337860</c:v>
                </c:pt>
                <c:pt idx="217">
                  <c:v>-1338170</c:v>
                </c:pt>
                <c:pt idx="218">
                  <c:v>-1338360</c:v>
                </c:pt>
                <c:pt idx="219">
                  <c:v>-1341090</c:v>
                </c:pt>
                <c:pt idx="220">
                  <c:v>-1341220</c:v>
                </c:pt>
                <c:pt idx="221">
                  <c:v>-1341400</c:v>
                </c:pt>
                <c:pt idx="222">
                  <c:v>-1341720</c:v>
                </c:pt>
                <c:pt idx="223">
                  <c:v>-1341900</c:v>
                </c:pt>
                <c:pt idx="224">
                  <c:v>-1343910</c:v>
                </c:pt>
                <c:pt idx="225">
                  <c:v>-1343990</c:v>
                </c:pt>
                <c:pt idx="226">
                  <c:v>-1344400</c:v>
                </c:pt>
                <c:pt idx="227">
                  <c:v>-1346140</c:v>
                </c:pt>
                <c:pt idx="228">
                  <c:v>-1346220</c:v>
                </c:pt>
                <c:pt idx="229">
                  <c:v>-1346470</c:v>
                </c:pt>
                <c:pt idx="230">
                  <c:v>-1346610</c:v>
                </c:pt>
                <c:pt idx="231">
                  <c:v>-1348180</c:v>
                </c:pt>
                <c:pt idx="232">
                  <c:v>-1348550</c:v>
                </c:pt>
                <c:pt idx="233">
                  <c:v>-1348530</c:v>
                </c:pt>
                <c:pt idx="234">
                  <c:v>-1349370</c:v>
                </c:pt>
                <c:pt idx="235">
                  <c:v>-1349390</c:v>
                </c:pt>
                <c:pt idx="236">
                  <c:v>-1349500</c:v>
                </c:pt>
                <c:pt idx="237">
                  <c:v>-1349630</c:v>
                </c:pt>
                <c:pt idx="238">
                  <c:v>-1349770</c:v>
                </c:pt>
                <c:pt idx="239">
                  <c:v>-1349800</c:v>
                </c:pt>
                <c:pt idx="240">
                  <c:v>-1350360</c:v>
                </c:pt>
                <c:pt idx="241">
                  <c:v>-1350350</c:v>
                </c:pt>
                <c:pt idx="242">
                  <c:v>-1350450</c:v>
                </c:pt>
                <c:pt idx="243">
                  <c:v>-1350460</c:v>
                </c:pt>
                <c:pt idx="244">
                  <c:v>-1351350</c:v>
                </c:pt>
                <c:pt idx="245">
                  <c:v>-1351380</c:v>
                </c:pt>
                <c:pt idx="246">
                  <c:v>-1351590</c:v>
                </c:pt>
                <c:pt idx="247">
                  <c:v>-1351700</c:v>
                </c:pt>
                <c:pt idx="248">
                  <c:v>-1351570</c:v>
                </c:pt>
                <c:pt idx="249">
                  <c:v>-1351560</c:v>
                </c:pt>
                <c:pt idx="250">
                  <c:v>-1351560</c:v>
                </c:pt>
                <c:pt idx="251">
                  <c:v>-1351520</c:v>
                </c:pt>
                <c:pt idx="252">
                  <c:v>-1351690</c:v>
                </c:pt>
                <c:pt idx="253">
                  <c:v>-1351640</c:v>
                </c:pt>
                <c:pt idx="254">
                  <c:v>-1351670</c:v>
                </c:pt>
                <c:pt idx="255">
                  <c:v>-1351550</c:v>
                </c:pt>
                <c:pt idx="256">
                  <c:v>-1351530</c:v>
                </c:pt>
                <c:pt idx="257">
                  <c:v>-1351540</c:v>
                </c:pt>
                <c:pt idx="258">
                  <c:v>-1351520</c:v>
                </c:pt>
                <c:pt idx="259">
                  <c:v>-1351330</c:v>
                </c:pt>
                <c:pt idx="260">
                  <c:v>-1351330</c:v>
                </c:pt>
                <c:pt idx="261">
                  <c:v>-1351300</c:v>
                </c:pt>
                <c:pt idx="262">
                  <c:v>-1351340</c:v>
                </c:pt>
                <c:pt idx="263">
                  <c:v>-1351370</c:v>
                </c:pt>
                <c:pt idx="264">
                  <c:v>-1351110</c:v>
                </c:pt>
                <c:pt idx="265">
                  <c:v>-1350970</c:v>
                </c:pt>
                <c:pt idx="266">
                  <c:v>-1350900</c:v>
                </c:pt>
                <c:pt idx="267">
                  <c:v>-1350600</c:v>
                </c:pt>
                <c:pt idx="268">
                  <c:v>-1350460</c:v>
                </c:pt>
                <c:pt idx="269">
                  <c:v>-1350460</c:v>
                </c:pt>
                <c:pt idx="270">
                  <c:v>-1350420</c:v>
                </c:pt>
                <c:pt idx="271">
                  <c:v>-1350370</c:v>
                </c:pt>
                <c:pt idx="272">
                  <c:v>-1350300</c:v>
                </c:pt>
                <c:pt idx="273">
                  <c:v>-1350440</c:v>
                </c:pt>
                <c:pt idx="274">
                  <c:v>-1350470</c:v>
                </c:pt>
                <c:pt idx="275">
                  <c:v>-1350380</c:v>
                </c:pt>
                <c:pt idx="276">
                  <c:v>-1349610</c:v>
                </c:pt>
                <c:pt idx="277">
                  <c:v>-1349610</c:v>
                </c:pt>
                <c:pt idx="278">
                  <c:v>-1349610</c:v>
                </c:pt>
                <c:pt idx="279">
                  <c:v>-1349580</c:v>
                </c:pt>
                <c:pt idx="280">
                  <c:v>-1349640</c:v>
                </c:pt>
                <c:pt idx="281">
                  <c:v>-1349590</c:v>
                </c:pt>
                <c:pt idx="282">
                  <c:v>-1349550</c:v>
                </c:pt>
                <c:pt idx="283">
                  <c:v>-1349510</c:v>
                </c:pt>
                <c:pt idx="284">
                  <c:v>-1349210</c:v>
                </c:pt>
                <c:pt idx="285">
                  <c:v>-1349230</c:v>
                </c:pt>
                <c:pt idx="286">
                  <c:v>-1349220</c:v>
                </c:pt>
                <c:pt idx="287">
                  <c:v>-1349240</c:v>
                </c:pt>
                <c:pt idx="288">
                  <c:v>-1349340</c:v>
                </c:pt>
                <c:pt idx="289">
                  <c:v>-1349390</c:v>
                </c:pt>
                <c:pt idx="290">
                  <c:v>-1349330</c:v>
                </c:pt>
                <c:pt idx="291">
                  <c:v>-1349200</c:v>
                </c:pt>
                <c:pt idx="292">
                  <c:v>-1349490</c:v>
                </c:pt>
                <c:pt idx="293">
                  <c:v>-1349390</c:v>
                </c:pt>
                <c:pt idx="294">
                  <c:v>-1349350</c:v>
                </c:pt>
                <c:pt idx="295">
                  <c:v>-1349370</c:v>
                </c:pt>
                <c:pt idx="296">
                  <c:v>-1349410</c:v>
                </c:pt>
                <c:pt idx="297">
                  <c:v>-1349850</c:v>
                </c:pt>
                <c:pt idx="298">
                  <c:v>-1349930</c:v>
                </c:pt>
                <c:pt idx="299">
                  <c:v>-1349930</c:v>
                </c:pt>
                <c:pt idx="300">
                  <c:v>-1349930</c:v>
                </c:pt>
                <c:pt idx="301">
                  <c:v>-1350100</c:v>
                </c:pt>
                <c:pt idx="302">
                  <c:v>-1350350</c:v>
                </c:pt>
                <c:pt idx="303">
                  <c:v>-1350410</c:v>
                </c:pt>
                <c:pt idx="304">
                  <c:v>-1351200</c:v>
                </c:pt>
                <c:pt idx="305">
                  <c:v>-1351210</c:v>
                </c:pt>
                <c:pt idx="306">
                  <c:v>-1351370</c:v>
                </c:pt>
                <c:pt idx="307">
                  <c:v>-1351380</c:v>
                </c:pt>
                <c:pt idx="308">
                  <c:v>-1352170</c:v>
                </c:pt>
                <c:pt idx="309">
                  <c:v>-1352190</c:v>
                </c:pt>
                <c:pt idx="310">
                  <c:v>-1352360</c:v>
                </c:pt>
                <c:pt idx="311">
                  <c:v>-1352360</c:v>
                </c:pt>
                <c:pt idx="312">
                  <c:v>-1352610</c:v>
                </c:pt>
                <c:pt idx="313">
                  <c:v>-1353940</c:v>
                </c:pt>
                <c:pt idx="314">
                  <c:v>-1354550</c:v>
                </c:pt>
                <c:pt idx="315">
                  <c:v>-1354670</c:v>
                </c:pt>
                <c:pt idx="316">
                  <c:v>-1355860</c:v>
                </c:pt>
                <c:pt idx="317">
                  <c:v>-1356080</c:v>
                </c:pt>
                <c:pt idx="318">
                  <c:v>-1356530</c:v>
                </c:pt>
                <c:pt idx="319">
                  <c:v>-1356850</c:v>
                </c:pt>
                <c:pt idx="320">
                  <c:v>-1357220</c:v>
                </c:pt>
                <c:pt idx="321">
                  <c:v>-1358490</c:v>
                </c:pt>
                <c:pt idx="322">
                  <c:v>-1358820</c:v>
                </c:pt>
                <c:pt idx="323">
                  <c:v>-1359380</c:v>
                </c:pt>
                <c:pt idx="324">
                  <c:v>-1359990</c:v>
                </c:pt>
                <c:pt idx="325">
                  <c:v>-1361330</c:v>
                </c:pt>
                <c:pt idx="326">
                  <c:v>-1361870</c:v>
                </c:pt>
                <c:pt idx="327">
                  <c:v>-1362310</c:v>
                </c:pt>
                <c:pt idx="328">
                  <c:v>-1362890</c:v>
                </c:pt>
                <c:pt idx="329">
                  <c:v>-1364690</c:v>
                </c:pt>
                <c:pt idx="330">
                  <c:v>-1365670</c:v>
                </c:pt>
                <c:pt idx="331">
                  <c:v>-1365830</c:v>
                </c:pt>
                <c:pt idx="332">
                  <c:v>-1366820</c:v>
                </c:pt>
                <c:pt idx="333">
                  <c:v>-1368920</c:v>
                </c:pt>
                <c:pt idx="334">
                  <c:v>-1369950</c:v>
                </c:pt>
                <c:pt idx="335">
                  <c:v>-1370960</c:v>
                </c:pt>
                <c:pt idx="336">
                  <c:v>-1371600</c:v>
                </c:pt>
                <c:pt idx="337">
                  <c:v>-1374670</c:v>
                </c:pt>
                <c:pt idx="338">
                  <c:v>-1375740</c:v>
                </c:pt>
                <c:pt idx="339">
                  <c:v>-1375920</c:v>
                </c:pt>
                <c:pt idx="340">
                  <c:v>-1377070</c:v>
                </c:pt>
                <c:pt idx="341">
                  <c:v>-1380900</c:v>
                </c:pt>
                <c:pt idx="342">
                  <c:v>-1381750</c:v>
                </c:pt>
                <c:pt idx="343">
                  <c:v>-1383330</c:v>
                </c:pt>
                <c:pt idx="344">
                  <c:v>-1384780</c:v>
                </c:pt>
                <c:pt idx="345">
                  <c:v>-1388360</c:v>
                </c:pt>
                <c:pt idx="346">
                  <c:v>-1390470</c:v>
                </c:pt>
                <c:pt idx="347">
                  <c:v>-1390900</c:v>
                </c:pt>
                <c:pt idx="348">
                  <c:v>-1393090</c:v>
                </c:pt>
                <c:pt idx="349">
                  <c:v>-1396990</c:v>
                </c:pt>
                <c:pt idx="350">
                  <c:v>-1398810</c:v>
                </c:pt>
                <c:pt idx="351">
                  <c:v>-1400980</c:v>
                </c:pt>
                <c:pt idx="352">
                  <c:v>-1406120</c:v>
                </c:pt>
                <c:pt idx="353">
                  <c:v>-1408730</c:v>
                </c:pt>
                <c:pt idx="354">
                  <c:v>-1412150</c:v>
                </c:pt>
                <c:pt idx="355">
                  <c:v>-1417560</c:v>
                </c:pt>
                <c:pt idx="356">
                  <c:v>-1420440</c:v>
                </c:pt>
                <c:pt idx="357">
                  <c:v>-1424360</c:v>
                </c:pt>
                <c:pt idx="358">
                  <c:v>-1424670</c:v>
                </c:pt>
                <c:pt idx="359">
                  <c:v>-1431830</c:v>
                </c:pt>
                <c:pt idx="360">
                  <c:v>-1439470</c:v>
                </c:pt>
                <c:pt idx="361">
                  <c:v>-1439720</c:v>
                </c:pt>
                <c:pt idx="362">
                  <c:v>-1447860</c:v>
                </c:pt>
                <c:pt idx="363">
                  <c:v>-1448140</c:v>
                </c:pt>
                <c:pt idx="364">
                  <c:v>-1454850</c:v>
                </c:pt>
                <c:pt idx="365">
                  <c:v>-1464720</c:v>
                </c:pt>
                <c:pt idx="366">
                  <c:v>-1466330</c:v>
                </c:pt>
                <c:pt idx="367">
                  <c:v>-1474810</c:v>
                </c:pt>
                <c:pt idx="368">
                  <c:v>-1485880</c:v>
                </c:pt>
                <c:pt idx="369">
                  <c:v>-1488150</c:v>
                </c:pt>
                <c:pt idx="370">
                  <c:v>-1493740</c:v>
                </c:pt>
                <c:pt idx="371">
                  <c:v>-1498130</c:v>
                </c:pt>
                <c:pt idx="372">
                  <c:v>-1498320</c:v>
                </c:pt>
                <c:pt idx="373">
                  <c:v>-1514030</c:v>
                </c:pt>
                <c:pt idx="374">
                  <c:v>-1525420</c:v>
                </c:pt>
                <c:pt idx="375">
                  <c:v>-1525630</c:v>
                </c:pt>
                <c:pt idx="376">
                  <c:v>-1542670</c:v>
                </c:pt>
                <c:pt idx="377">
                  <c:v>-1552310</c:v>
                </c:pt>
                <c:pt idx="378">
                  <c:v>-1556250</c:v>
                </c:pt>
                <c:pt idx="379">
                  <c:v>-1564130</c:v>
                </c:pt>
                <c:pt idx="380">
                  <c:v>-1578550</c:v>
                </c:pt>
                <c:pt idx="381">
                  <c:v>-1587140</c:v>
                </c:pt>
                <c:pt idx="382">
                  <c:v>-1591200</c:v>
                </c:pt>
                <c:pt idx="383">
                  <c:v>-1600030</c:v>
                </c:pt>
                <c:pt idx="384">
                  <c:v>-1616240</c:v>
                </c:pt>
                <c:pt idx="385">
                  <c:v>-1622940</c:v>
                </c:pt>
                <c:pt idx="386">
                  <c:v>-1631360</c:v>
                </c:pt>
                <c:pt idx="387">
                  <c:v>-1650840</c:v>
                </c:pt>
                <c:pt idx="388">
                  <c:v>-1658550</c:v>
                </c:pt>
                <c:pt idx="389">
                  <c:v>-1664230</c:v>
                </c:pt>
                <c:pt idx="390">
                  <c:v>-1673130</c:v>
                </c:pt>
                <c:pt idx="391">
                  <c:v>-1692330</c:v>
                </c:pt>
                <c:pt idx="392">
                  <c:v>-1698260</c:v>
                </c:pt>
                <c:pt idx="393">
                  <c:v>-1704930</c:v>
                </c:pt>
                <c:pt idx="394">
                  <c:v>-1716610</c:v>
                </c:pt>
                <c:pt idx="395">
                  <c:v>-1722180</c:v>
                </c:pt>
                <c:pt idx="396">
                  <c:v>-1727760</c:v>
                </c:pt>
                <c:pt idx="397">
                  <c:v>-1757570</c:v>
                </c:pt>
                <c:pt idx="398">
                  <c:v>-1765130</c:v>
                </c:pt>
                <c:pt idx="399">
                  <c:v>-1770650</c:v>
                </c:pt>
                <c:pt idx="400">
                  <c:v>-1788810</c:v>
                </c:pt>
                <c:pt idx="401">
                  <c:v>-1789520</c:v>
                </c:pt>
                <c:pt idx="402">
                  <c:v>-1790170</c:v>
                </c:pt>
                <c:pt idx="403">
                  <c:v>-1801150</c:v>
                </c:pt>
                <c:pt idx="404">
                  <c:v>-1827760</c:v>
                </c:pt>
                <c:pt idx="405">
                  <c:v>-1828020</c:v>
                </c:pt>
                <c:pt idx="406">
                  <c:v>-1836560</c:v>
                </c:pt>
                <c:pt idx="407">
                  <c:v>-1837030</c:v>
                </c:pt>
                <c:pt idx="408">
                  <c:v>-1861140</c:v>
                </c:pt>
                <c:pt idx="409">
                  <c:v>-1870300</c:v>
                </c:pt>
                <c:pt idx="410">
                  <c:v>-1878760</c:v>
                </c:pt>
                <c:pt idx="411">
                  <c:v>-1880730</c:v>
                </c:pt>
                <c:pt idx="412">
                  <c:v>-1892660</c:v>
                </c:pt>
                <c:pt idx="413">
                  <c:v>-1893960</c:v>
                </c:pt>
                <c:pt idx="414">
                  <c:v>-1900080</c:v>
                </c:pt>
                <c:pt idx="415">
                  <c:v>-1901910</c:v>
                </c:pt>
                <c:pt idx="416">
                  <c:v>-1904440</c:v>
                </c:pt>
                <c:pt idx="417">
                  <c:v>-1907940</c:v>
                </c:pt>
                <c:pt idx="418">
                  <c:v>-1911350</c:v>
                </c:pt>
                <c:pt idx="419">
                  <c:v>-1910860</c:v>
                </c:pt>
                <c:pt idx="420">
                  <c:v>-1910430</c:v>
                </c:pt>
                <c:pt idx="421">
                  <c:v>-1909490</c:v>
                </c:pt>
                <c:pt idx="422">
                  <c:v>-1906050</c:v>
                </c:pt>
                <c:pt idx="423">
                  <c:v>-1904430</c:v>
                </c:pt>
                <c:pt idx="424">
                  <c:v>-1903430</c:v>
                </c:pt>
                <c:pt idx="425">
                  <c:v>-1894150</c:v>
                </c:pt>
                <c:pt idx="426">
                  <c:v>-1888620</c:v>
                </c:pt>
                <c:pt idx="427">
                  <c:v>-1875580</c:v>
                </c:pt>
                <c:pt idx="428">
                  <c:v>-1871030</c:v>
                </c:pt>
                <c:pt idx="429">
                  <c:v>-1857140</c:v>
                </c:pt>
                <c:pt idx="430">
                  <c:v>-1845460</c:v>
                </c:pt>
                <c:pt idx="431">
                  <c:v>-1820280</c:v>
                </c:pt>
                <c:pt idx="432">
                  <c:v>-1812790</c:v>
                </c:pt>
                <c:pt idx="433">
                  <c:v>-1808370</c:v>
                </c:pt>
                <c:pt idx="434">
                  <c:v>-1797580</c:v>
                </c:pt>
                <c:pt idx="435">
                  <c:v>-1783670</c:v>
                </c:pt>
                <c:pt idx="436">
                  <c:v>-1762820</c:v>
                </c:pt>
                <c:pt idx="437">
                  <c:v>-1736830</c:v>
                </c:pt>
                <c:pt idx="438">
                  <c:v>-1706450</c:v>
                </c:pt>
                <c:pt idx="439">
                  <c:v>-1675540</c:v>
                </c:pt>
                <c:pt idx="440">
                  <c:v>-1650790</c:v>
                </c:pt>
                <c:pt idx="441">
                  <c:v>-1622080</c:v>
                </c:pt>
                <c:pt idx="442">
                  <c:v>-1586540</c:v>
                </c:pt>
                <c:pt idx="443">
                  <c:v>-1552650</c:v>
                </c:pt>
                <c:pt idx="444">
                  <c:v>-1483720</c:v>
                </c:pt>
                <c:pt idx="445">
                  <c:v>-1439760</c:v>
                </c:pt>
                <c:pt idx="446">
                  <c:v>-1417020</c:v>
                </c:pt>
                <c:pt idx="447">
                  <c:v>-1368220</c:v>
                </c:pt>
                <c:pt idx="448">
                  <c:v>-1289680</c:v>
                </c:pt>
                <c:pt idx="449">
                  <c:v>-1265910</c:v>
                </c:pt>
                <c:pt idx="450">
                  <c:v>-1235910</c:v>
                </c:pt>
                <c:pt idx="451">
                  <c:v>-1197850</c:v>
                </c:pt>
                <c:pt idx="452">
                  <c:v>-1157330</c:v>
                </c:pt>
                <c:pt idx="453">
                  <c:v>-1127380</c:v>
                </c:pt>
                <c:pt idx="454">
                  <c:v>-1060210</c:v>
                </c:pt>
                <c:pt idx="455">
                  <c:v>-1022680</c:v>
                </c:pt>
                <c:pt idx="456">
                  <c:v>-941997</c:v>
                </c:pt>
                <c:pt idx="457">
                  <c:v>-904842</c:v>
                </c:pt>
                <c:pt idx="458">
                  <c:v>-833217</c:v>
                </c:pt>
                <c:pt idx="459">
                  <c:v>-804141</c:v>
                </c:pt>
                <c:pt idx="460">
                  <c:v>-759872</c:v>
                </c:pt>
                <c:pt idx="461">
                  <c:v>-749492</c:v>
                </c:pt>
                <c:pt idx="462">
                  <c:v>-691425</c:v>
                </c:pt>
                <c:pt idx="463">
                  <c:v>-677176</c:v>
                </c:pt>
                <c:pt idx="464">
                  <c:v>-618279</c:v>
                </c:pt>
                <c:pt idx="465">
                  <c:v>-601692</c:v>
                </c:pt>
                <c:pt idx="466">
                  <c:v>-487474</c:v>
                </c:pt>
                <c:pt idx="467">
                  <c:v>-471676</c:v>
                </c:pt>
                <c:pt idx="468">
                  <c:v>-413669</c:v>
                </c:pt>
                <c:pt idx="469">
                  <c:v>-402089</c:v>
                </c:pt>
                <c:pt idx="470">
                  <c:v>-343148</c:v>
                </c:pt>
                <c:pt idx="471">
                  <c:v>-313948</c:v>
                </c:pt>
                <c:pt idx="472">
                  <c:v>-266393</c:v>
                </c:pt>
                <c:pt idx="473">
                  <c:v>-229808</c:v>
                </c:pt>
                <c:pt idx="474">
                  <c:v>-227590</c:v>
                </c:pt>
                <c:pt idx="475">
                  <c:v>-217536</c:v>
                </c:pt>
                <c:pt idx="476">
                  <c:v>-150469</c:v>
                </c:pt>
                <c:pt idx="477">
                  <c:v>-88305.3</c:v>
                </c:pt>
                <c:pt idx="478">
                  <c:v>-80359</c:v>
                </c:pt>
                <c:pt idx="479">
                  <c:v>-65169.1</c:v>
                </c:pt>
                <c:pt idx="480">
                  <c:v>-161524</c:v>
                </c:pt>
                <c:pt idx="481">
                  <c:v>-180129</c:v>
                </c:pt>
                <c:pt idx="482">
                  <c:v>-276895</c:v>
                </c:pt>
                <c:pt idx="483">
                  <c:v>-401718</c:v>
                </c:pt>
                <c:pt idx="484">
                  <c:v>-419589</c:v>
                </c:pt>
                <c:pt idx="485">
                  <c:v>-812987</c:v>
                </c:pt>
                <c:pt idx="486">
                  <c:v>-1143560</c:v>
                </c:pt>
                <c:pt idx="487">
                  <c:v>-1155280</c:v>
                </c:pt>
                <c:pt idx="488">
                  <c:v>-1237320</c:v>
                </c:pt>
                <c:pt idx="489">
                  <c:v>-1453390</c:v>
                </c:pt>
                <c:pt idx="490">
                  <c:v>-1519920</c:v>
                </c:pt>
                <c:pt idx="491">
                  <c:v>-1985850</c:v>
                </c:pt>
                <c:pt idx="492">
                  <c:v>-2055070</c:v>
                </c:pt>
                <c:pt idx="493">
                  <c:v>-2132120</c:v>
                </c:pt>
                <c:pt idx="494">
                  <c:v>-2209180</c:v>
                </c:pt>
                <c:pt idx="495">
                  <c:v>-2560000</c:v>
                </c:pt>
                <c:pt idx="496">
                  <c:v>-2985410</c:v>
                </c:pt>
                <c:pt idx="497">
                  <c:v>-3037080</c:v>
                </c:pt>
                <c:pt idx="498">
                  <c:v>-3012630</c:v>
                </c:pt>
                <c:pt idx="499">
                  <c:v>-2961420</c:v>
                </c:pt>
                <c:pt idx="500">
                  <c:v>-2156350</c:v>
                </c:pt>
                <c:pt idx="501">
                  <c:v>-1748540</c:v>
                </c:pt>
                <c:pt idx="502">
                  <c:v>-1677610</c:v>
                </c:pt>
                <c:pt idx="503">
                  <c:v>-980812</c:v>
                </c:pt>
                <c:pt idx="504">
                  <c:v>-928851</c:v>
                </c:pt>
                <c:pt idx="505">
                  <c:v>-602712</c:v>
                </c:pt>
                <c:pt idx="506">
                  <c:v>-577483</c:v>
                </c:pt>
                <c:pt idx="507">
                  <c:v>-351213</c:v>
                </c:pt>
                <c:pt idx="508">
                  <c:v>-281003</c:v>
                </c:pt>
                <c:pt idx="509">
                  <c:v>-271421</c:v>
                </c:pt>
                <c:pt idx="510">
                  <c:v>-190647</c:v>
                </c:pt>
                <c:pt idx="511">
                  <c:v>-189336</c:v>
                </c:pt>
                <c:pt idx="512">
                  <c:v>-189113</c:v>
                </c:pt>
                <c:pt idx="513">
                  <c:v>-153647</c:v>
                </c:pt>
                <c:pt idx="514">
                  <c:v>-147991</c:v>
                </c:pt>
                <c:pt idx="515">
                  <c:v>-144595</c:v>
                </c:pt>
                <c:pt idx="516">
                  <c:v>-83089.3</c:v>
                </c:pt>
                <c:pt idx="517">
                  <c:v>-70549</c:v>
                </c:pt>
                <c:pt idx="518">
                  <c:v>-66966.5</c:v>
                </c:pt>
                <c:pt idx="519">
                  <c:v>-60695.7</c:v>
                </c:pt>
                <c:pt idx="520">
                  <c:v>-36510.800000000003</c:v>
                </c:pt>
                <c:pt idx="521">
                  <c:v>-26657.5</c:v>
                </c:pt>
                <c:pt idx="522">
                  <c:v>618.78700000000003</c:v>
                </c:pt>
                <c:pt idx="523">
                  <c:v>16741.3</c:v>
                </c:pt>
                <c:pt idx="524">
                  <c:v>46354.6</c:v>
                </c:pt>
                <c:pt idx="525">
                  <c:v>61160.6</c:v>
                </c:pt>
                <c:pt idx="526">
                  <c:v>69489.600000000006</c:v>
                </c:pt>
                <c:pt idx="527">
                  <c:v>76891.899999999994</c:v>
                </c:pt>
                <c:pt idx="528">
                  <c:v>113233</c:v>
                </c:pt>
                <c:pt idx="529">
                  <c:v>148909</c:v>
                </c:pt>
                <c:pt idx="530">
                  <c:v>180568</c:v>
                </c:pt>
                <c:pt idx="531">
                  <c:v>189882</c:v>
                </c:pt>
                <c:pt idx="532">
                  <c:v>210368</c:v>
                </c:pt>
                <c:pt idx="533">
                  <c:v>238303</c:v>
                </c:pt>
                <c:pt idx="534">
                  <c:v>249479</c:v>
                </c:pt>
                <c:pt idx="535">
                  <c:v>351537</c:v>
                </c:pt>
                <c:pt idx="536">
                  <c:v>371451</c:v>
                </c:pt>
                <c:pt idx="537">
                  <c:v>378088</c:v>
                </c:pt>
                <c:pt idx="538">
                  <c:v>438114</c:v>
                </c:pt>
                <c:pt idx="539">
                  <c:v>486938</c:v>
                </c:pt>
                <c:pt idx="540">
                  <c:v>509470</c:v>
                </c:pt>
                <c:pt idx="541">
                  <c:v>632670</c:v>
                </c:pt>
                <c:pt idx="542">
                  <c:v>665260</c:v>
                </c:pt>
                <c:pt idx="543">
                  <c:v>1015260</c:v>
                </c:pt>
                <c:pt idx="544">
                  <c:v>1858460</c:v>
                </c:pt>
                <c:pt idx="545">
                  <c:v>1961620</c:v>
                </c:pt>
                <c:pt idx="546">
                  <c:v>2050930</c:v>
                </c:pt>
                <c:pt idx="547">
                  <c:v>2631400</c:v>
                </c:pt>
                <c:pt idx="548">
                  <c:v>3327250</c:v>
                </c:pt>
                <c:pt idx="549">
                  <c:v>3318140</c:v>
                </c:pt>
                <c:pt idx="550">
                  <c:v>3306550</c:v>
                </c:pt>
                <c:pt idx="551">
                  <c:v>3319880</c:v>
                </c:pt>
                <c:pt idx="552">
                  <c:v>3327520</c:v>
                </c:pt>
                <c:pt idx="553">
                  <c:v>3352980</c:v>
                </c:pt>
                <c:pt idx="554">
                  <c:v>2968070</c:v>
                </c:pt>
                <c:pt idx="555">
                  <c:v>2917780</c:v>
                </c:pt>
                <c:pt idx="556">
                  <c:v>2914630</c:v>
                </c:pt>
                <c:pt idx="557">
                  <c:v>2823490</c:v>
                </c:pt>
                <c:pt idx="558">
                  <c:v>2673290</c:v>
                </c:pt>
                <c:pt idx="559">
                  <c:v>2646410</c:v>
                </c:pt>
                <c:pt idx="560">
                  <c:v>2430770</c:v>
                </c:pt>
                <c:pt idx="561">
                  <c:v>2226740</c:v>
                </c:pt>
                <c:pt idx="562">
                  <c:v>2177330</c:v>
                </c:pt>
                <c:pt idx="563">
                  <c:v>1927810</c:v>
                </c:pt>
                <c:pt idx="564">
                  <c:v>1883590</c:v>
                </c:pt>
                <c:pt idx="565">
                  <c:v>1838420</c:v>
                </c:pt>
                <c:pt idx="566">
                  <c:v>1668560</c:v>
                </c:pt>
                <c:pt idx="567">
                  <c:v>1500850</c:v>
                </c:pt>
                <c:pt idx="568">
                  <c:v>1474070</c:v>
                </c:pt>
                <c:pt idx="569">
                  <c:v>1453990</c:v>
                </c:pt>
                <c:pt idx="570">
                  <c:v>1440600</c:v>
                </c:pt>
                <c:pt idx="571">
                  <c:v>1400430</c:v>
                </c:pt>
                <c:pt idx="572">
                  <c:v>1327130</c:v>
                </c:pt>
                <c:pt idx="573">
                  <c:v>1223540</c:v>
                </c:pt>
                <c:pt idx="574">
                  <c:v>1130100</c:v>
                </c:pt>
                <c:pt idx="575">
                  <c:v>1047200</c:v>
                </c:pt>
                <c:pt idx="576">
                  <c:v>908632</c:v>
                </c:pt>
                <c:pt idx="577">
                  <c:v>861268</c:v>
                </c:pt>
                <c:pt idx="578">
                  <c:v>808638</c:v>
                </c:pt>
                <c:pt idx="579">
                  <c:v>695508</c:v>
                </c:pt>
                <c:pt idx="580">
                  <c:v>695508</c:v>
                </c:pt>
                <c:pt idx="581">
                  <c:v>610878</c:v>
                </c:pt>
                <c:pt idx="582">
                  <c:v>572868</c:v>
                </c:pt>
                <c:pt idx="583">
                  <c:v>509756</c:v>
                </c:pt>
                <c:pt idx="584">
                  <c:v>483937</c:v>
                </c:pt>
                <c:pt idx="585">
                  <c:v>455708</c:v>
                </c:pt>
                <c:pt idx="586">
                  <c:v>341313</c:v>
                </c:pt>
                <c:pt idx="587">
                  <c:v>318970</c:v>
                </c:pt>
                <c:pt idx="588">
                  <c:v>276854</c:v>
                </c:pt>
                <c:pt idx="589">
                  <c:v>248043</c:v>
                </c:pt>
                <c:pt idx="590">
                  <c:v>181181</c:v>
                </c:pt>
                <c:pt idx="591">
                  <c:v>120430</c:v>
                </c:pt>
                <c:pt idx="592">
                  <c:v>59838.3</c:v>
                </c:pt>
                <c:pt idx="593">
                  <c:v>36053.800000000003</c:v>
                </c:pt>
                <c:pt idx="594">
                  <c:v>-24041.5</c:v>
                </c:pt>
                <c:pt idx="595">
                  <c:v>-87517.8</c:v>
                </c:pt>
                <c:pt idx="596">
                  <c:v>-114926</c:v>
                </c:pt>
                <c:pt idx="597">
                  <c:v>-150768</c:v>
                </c:pt>
                <c:pt idx="598">
                  <c:v>-182397</c:v>
                </c:pt>
                <c:pt idx="599">
                  <c:v>-207596</c:v>
                </c:pt>
                <c:pt idx="600">
                  <c:v>-218063</c:v>
                </c:pt>
                <c:pt idx="601">
                  <c:v>-283129</c:v>
                </c:pt>
                <c:pt idx="602">
                  <c:v>-321036</c:v>
                </c:pt>
                <c:pt idx="603">
                  <c:v>-369347</c:v>
                </c:pt>
                <c:pt idx="604">
                  <c:v>-407369</c:v>
                </c:pt>
                <c:pt idx="605">
                  <c:v>-426510</c:v>
                </c:pt>
                <c:pt idx="606">
                  <c:v>-479096</c:v>
                </c:pt>
                <c:pt idx="607">
                  <c:v>-514781</c:v>
                </c:pt>
                <c:pt idx="608">
                  <c:v>-537856</c:v>
                </c:pt>
                <c:pt idx="609">
                  <c:v>-542051</c:v>
                </c:pt>
                <c:pt idx="610">
                  <c:v>-548343</c:v>
                </c:pt>
                <c:pt idx="611">
                  <c:v>-579808</c:v>
                </c:pt>
                <c:pt idx="612">
                  <c:v>-609178</c:v>
                </c:pt>
                <c:pt idx="613">
                  <c:v>-632250</c:v>
                </c:pt>
                <c:pt idx="614">
                  <c:v>-681709</c:v>
                </c:pt>
                <c:pt idx="615">
                  <c:v>-737323</c:v>
                </c:pt>
                <c:pt idx="616">
                  <c:v>-779919</c:v>
                </c:pt>
                <c:pt idx="617">
                  <c:v>-792620</c:v>
                </c:pt>
                <c:pt idx="618">
                  <c:v>-834874</c:v>
                </c:pt>
                <c:pt idx="619">
                  <c:v>-870290</c:v>
                </c:pt>
                <c:pt idx="620">
                  <c:v>-881360</c:v>
                </c:pt>
                <c:pt idx="621">
                  <c:v>-936700</c:v>
                </c:pt>
                <c:pt idx="622">
                  <c:v>-941126</c:v>
                </c:pt>
                <c:pt idx="623">
                  <c:v>-947766</c:v>
                </c:pt>
                <c:pt idx="624">
                  <c:v>-1010230</c:v>
                </c:pt>
                <c:pt idx="625">
                  <c:v>-1096420</c:v>
                </c:pt>
                <c:pt idx="626">
                  <c:v>-1096420</c:v>
                </c:pt>
                <c:pt idx="627">
                  <c:v>-1107760</c:v>
                </c:pt>
                <c:pt idx="628">
                  <c:v>-1128170</c:v>
                </c:pt>
                <c:pt idx="629">
                  <c:v>-1146310</c:v>
                </c:pt>
                <c:pt idx="630">
                  <c:v>-1153160</c:v>
                </c:pt>
                <c:pt idx="631">
                  <c:v>-1169150</c:v>
                </c:pt>
                <c:pt idx="632">
                  <c:v>-1224130</c:v>
                </c:pt>
                <c:pt idx="633">
                  <c:v>-1238050</c:v>
                </c:pt>
                <c:pt idx="634">
                  <c:v>-1269770</c:v>
                </c:pt>
                <c:pt idx="635">
                  <c:v>-1328560</c:v>
                </c:pt>
                <c:pt idx="636">
                  <c:v>-1330960</c:v>
                </c:pt>
                <c:pt idx="637">
                  <c:v>-1417220</c:v>
                </c:pt>
                <c:pt idx="638">
                  <c:v>-1424410</c:v>
                </c:pt>
                <c:pt idx="639">
                  <c:v>-1429210</c:v>
                </c:pt>
                <c:pt idx="640">
                  <c:v>-1482070</c:v>
                </c:pt>
                <c:pt idx="641">
                  <c:v>-1489810</c:v>
                </c:pt>
                <c:pt idx="642">
                  <c:v>-1502720</c:v>
                </c:pt>
                <c:pt idx="643">
                  <c:v>-1533690</c:v>
                </c:pt>
                <c:pt idx="644">
                  <c:v>-1551380</c:v>
                </c:pt>
                <c:pt idx="645">
                  <c:v>-1594880</c:v>
                </c:pt>
                <c:pt idx="646">
                  <c:v>-1600060</c:v>
                </c:pt>
                <c:pt idx="647">
                  <c:v>-1680330</c:v>
                </c:pt>
                <c:pt idx="648">
                  <c:v>-1682920</c:v>
                </c:pt>
                <c:pt idx="649">
                  <c:v>-1695860</c:v>
                </c:pt>
                <c:pt idx="650">
                  <c:v>-1706220</c:v>
                </c:pt>
                <c:pt idx="651">
                  <c:v>-1724350</c:v>
                </c:pt>
                <c:pt idx="652">
                  <c:v>-1803160</c:v>
                </c:pt>
                <c:pt idx="653">
                  <c:v>-1810970</c:v>
                </c:pt>
                <c:pt idx="654">
                  <c:v>-1856600</c:v>
                </c:pt>
                <c:pt idx="655">
                  <c:v>-1875060</c:v>
                </c:pt>
                <c:pt idx="656">
                  <c:v>-1890880</c:v>
                </c:pt>
                <c:pt idx="657">
                  <c:v>-1904060</c:v>
                </c:pt>
                <c:pt idx="658">
                  <c:v>-1919880</c:v>
                </c:pt>
                <c:pt idx="659">
                  <c:v>-1966660</c:v>
                </c:pt>
                <c:pt idx="660">
                  <c:v>-1997000</c:v>
                </c:pt>
                <c:pt idx="661">
                  <c:v>-2043900</c:v>
                </c:pt>
                <c:pt idx="662">
                  <c:v>-2060450</c:v>
                </c:pt>
                <c:pt idx="663">
                  <c:v>-2090790</c:v>
                </c:pt>
                <c:pt idx="664">
                  <c:v>-2137870</c:v>
                </c:pt>
                <c:pt idx="665">
                  <c:v>-2199440</c:v>
                </c:pt>
                <c:pt idx="666">
                  <c:v>-2202100</c:v>
                </c:pt>
                <c:pt idx="667">
                  <c:v>-2210080</c:v>
                </c:pt>
                <c:pt idx="668">
                  <c:v>-2222080</c:v>
                </c:pt>
                <c:pt idx="669">
                  <c:v>-2226880</c:v>
                </c:pt>
                <c:pt idx="670">
                  <c:v>-2260510</c:v>
                </c:pt>
                <c:pt idx="671">
                  <c:v>-2304570</c:v>
                </c:pt>
                <c:pt idx="672">
                  <c:v>-2307760</c:v>
                </c:pt>
                <c:pt idx="673">
                  <c:v>-2307760</c:v>
                </c:pt>
                <c:pt idx="674">
                  <c:v>-2424210</c:v>
                </c:pt>
                <c:pt idx="675">
                  <c:v>-2430290</c:v>
                </c:pt>
                <c:pt idx="676">
                  <c:v>-2434410</c:v>
                </c:pt>
                <c:pt idx="677">
                  <c:v>-2444690</c:v>
                </c:pt>
                <c:pt idx="678">
                  <c:v>-2502300</c:v>
                </c:pt>
                <c:pt idx="679">
                  <c:v>-2510530</c:v>
                </c:pt>
                <c:pt idx="680">
                  <c:v>-2547720</c:v>
                </c:pt>
                <c:pt idx="681">
                  <c:v>-2551050</c:v>
                </c:pt>
                <c:pt idx="682">
                  <c:v>-2556050</c:v>
                </c:pt>
                <c:pt idx="683">
                  <c:v>-2562720</c:v>
                </c:pt>
                <c:pt idx="684">
                  <c:v>-2584390</c:v>
                </c:pt>
                <c:pt idx="685">
                  <c:v>-2596060</c:v>
                </c:pt>
                <c:pt idx="686">
                  <c:v>-2601060</c:v>
                </c:pt>
                <c:pt idx="687">
                  <c:v>-2607730</c:v>
                </c:pt>
                <c:pt idx="688">
                  <c:v>-2624580</c:v>
                </c:pt>
                <c:pt idx="689">
                  <c:v>-2629010</c:v>
                </c:pt>
                <c:pt idx="690">
                  <c:v>-2629890</c:v>
                </c:pt>
                <c:pt idx="691">
                  <c:v>-2630780</c:v>
                </c:pt>
                <c:pt idx="692">
                  <c:v>-2635210</c:v>
                </c:pt>
                <c:pt idx="693">
                  <c:v>-2637860</c:v>
                </c:pt>
                <c:pt idx="694">
                  <c:v>-2637720</c:v>
                </c:pt>
                <c:pt idx="695">
                  <c:v>-2617860</c:v>
                </c:pt>
                <c:pt idx="696">
                  <c:v>-2607930</c:v>
                </c:pt>
                <c:pt idx="697">
                  <c:v>-2605450</c:v>
                </c:pt>
                <c:pt idx="698">
                  <c:v>-2595520</c:v>
                </c:pt>
                <c:pt idx="699">
                  <c:v>-2590550</c:v>
                </c:pt>
                <c:pt idx="700">
                  <c:v>-2593530</c:v>
                </c:pt>
                <c:pt idx="701">
                  <c:v>-2595760</c:v>
                </c:pt>
                <c:pt idx="702">
                  <c:v>-2600960</c:v>
                </c:pt>
                <c:pt idx="703">
                  <c:v>-2601710</c:v>
                </c:pt>
                <c:pt idx="704">
                  <c:v>-2605420</c:v>
                </c:pt>
                <c:pt idx="705">
                  <c:v>-2552650</c:v>
                </c:pt>
                <c:pt idx="706">
                  <c:v>-2552650</c:v>
                </c:pt>
                <c:pt idx="707">
                  <c:v>-2552650</c:v>
                </c:pt>
                <c:pt idx="708">
                  <c:v>-2536960</c:v>
                </c:pt>
                <c:pt idx="709">
                  <c:v>-2483860</c:v>
                </c:pt>
                <c:pt idx="710">
                  <c:v>-2441400</c:v>
                </c:pt>
                <c:pt idx="711">
                  <c:v>-2393610</c:v>
                </c:pt>
                <c:pt idx="712">
                  <c:v>-2377700</c:v>
                </c:pt>
                <c:pt idx="713">
                  <c:v>-2351150</c:v>
                </c:pt>
                <c:pt idx="714">
                  <c:v>-2319300</c:v>
                </c:pt>
                <c:pt idx="715">
                  <c:v>-2313980</c:v>
                </c:pt>
                <c:pt idx="716">
                  <c:v>-2308670</c:v>
                </c:pt>
                <c:pt idx="717">
                  <c:v>-2308670</c:v>
                </c:pt>
                <c:pt idx="718">
                  <c:v>-2226230</c:v>
                </c:pt>
                <c:pt idx="719">
                  <c:v>-2175930</c:v>
                </c:pt>
                <c:pt idx="720">
                  <c:v>-2168340</c:v>
                </c:pt>
                <c:pt idx="721">
                  <c:v>-2153170</c:v>
                </c:pt>
                <c:pt idx="722">
                  <c:v>-2153170</c:v>
                </c:pt>
                <c:pt idx="723">
                  <c:v>-2077350</c:v>
                </c:pt>
                <c:pt idx="724">
                  <c:v>-2062180</c:v>
                </c:pt>
                <c:pt idx="725">
                  <c:v>-2016690</c:v>
                </c:pt>
                <c:pt idx="726">
                  <c:v>-1925670</c:v>
                </c:pt>
                <c:pt idx="727">
                  <c:v>-1910510</c:v>
                </c:pt>
                <c:pt idx="728">
                  <c:v>-1872580</c:v>
                </c:pt>
                <c:pt idx="729">
                  <c:v>-1761630</c:v>
                </c:pt>
                <c:pt idx="730">
                  <c:v>-1658570</c:v>
                </c:pt>
                <c:pt idx="731">
                  <c:v>-1591660</c:v>
                </c:pt>
                <c:pt idx="732">
                  <c:v>-1533110</c:v>
                </c:pt>
                <c:pt idx="733">
                  <c:v>-1508010</c:v>
                </c:pt>
                <c:pt idx="734">
                  <c:v>-1449460</c:v>
                </c:pt>
                <c:pt idx="735">
                  <c:v>-1349590</c:v>
                </c:pt>
                <c:pt idx="736">
                  <c:v>-1324940</c:v>
                </c:pt>
                <c:pt idx="737">
                  <c:v>-1283890</c:v>
                </c:pt>
                <c:pt idx="738">
                  <c:v>-1275660</c:v>
                </c:pt>
                <c:pt idx="739">
                  <c:v>-1242810</c:v>
                </c:pt>
                <c:pt idx="740">
                  <c:v>-1177100</c:v>
                </c:pt>
                <c:pt idx="741">
                  <c:v>-1158100</c:v>
                </c:pt>
                <c:pt idx="742">
                  <c:v>-1118150</c:v>
                </c:pt>
                <c:pt idx="743">
                  <c:v>-1028240</c:v>
                </c:pt>
                <c:pt idx="744">
                  <c:v>-930664</c:v>
                </c:pt>
                <c:pt idx="745">
                  <c:v>-908931</c:v>
                </c:pt>
                <c:pt idx="746">
                  <c:v>-898064</c:v>
                </c:pt>
                <c:pt idx="747">
                  <c:v>-865448</c:v>
                </c:pt>
                <c:pt idx="748">
                  <c:v>-854582</c:v>
                </c:pt>
                <c:pt idx="749">
                  <c:v>-807678</c:v>
                </c:pt>
                <c:pt idx="750">
                  <c:v>-777169</c:v>
                </c:pt>
                <c:pt idx="751">
                  <c:v>-772803</c:v>
                </c:pt>
                <c:pt idx="752">
                  <c:v>-764084</c:v>
                </c:pt>
                <c:pt idx="753">
                  <c:v>-729209</c:v>
                </c:pt>
                <c:pt idx="754">
                  <c:v>-707406</c:v>
                </c:pt>
                <c:pt idx="755">
                  <c:v>-676884</c:v>
                </c:pt>
                <c:pt idx="756">
                  <c:v>-642009</c:v>
                </c:pt>
                <c:pt idx="757">
                  <c:v>-633291</c:v>
                </c:pt>
                <c:pt idx="758">
                  <c:v>-633291</c:v>
                </c:pt>
                <c:pt idx="759">
                  <c:v>-588841</c:v>
                </c:pt>
                <c:pt idx="760">
                  <c:v>-547923</c:v>
                </c:pt>
                <c:pt idx="761">
                  <c:v>-515448</c:v>
                </c:pt>
                <c:pt idx="762">
                  <c:v>-510050</c:v>
                </c:pt>
                <c:pt idx="763">
                  <c:v>-504653</c:v>
                </c:pt>
                <c:pt idx="764">
                  <c:v>-480359</c:v>
                </c:pt>
                <c:pt idx="765">
                  <c:v>-477664</c:v>
                </c:pt>
                <c:pt idx="766">
                  <c:v>-450229</c:v>
                </c:pt>
                <c:pt idx="767">
                  <c:v>-433511</c:v>
                </c:pt>
                <c:pt idx="768">
                  <c:v>-383347</c:v>
                </c:pt>
                <c:pt idx="769">
                  <c:v>-383347</c:v>
                </c:pt>
                <c:pt idx="770">
                  <c:v>-377774</c:v>
                </c:pt>
                <c:pt idx="771">
                  <c:v>-374992</c:v>
                </c:pt>
                <c:pt idx="772">
                  <c:v>-347728</c:v>
                </c:pt>
                <c:pt idx="773">
                  <c:v>-341792</c:v>
                </c:pt>
                <c:pt idx="774">
                  <c:v>-321989</c:v>
                </c:pt>
                <c:pt idx="775">
                  <c:v>-309781</c:v>
                </c:pt>
                <c:pt idx="776">
                  <c:v>-304251</c:v>
                </c:pt>
                <c:pt idx="777">
                  <c:v>-294859</c:v>
                </c:pt>
                <c:pt idx="778">
                  <c:v>-291454</c:v>
                </c:pt>
                <c:pt idx="779">
                  <c:v>-290395</c:v>
                </c:pt>
                <c:pt idx="780">
                  <c:v>-284051</c:v>
                </c:pt>
                <c:pt idx="781">
                  <c:v>-271356</c:v>
                </c:pt>
                <c:pt idx="782">
                  <c:v>-268444</c:v>
                </c:pt>
                <c:pt idx="783">
                  <c:v>-266990</c:v>
                </c:pt>
                <c:pt idx="784">
                  <c:v>-249515</c:v>
                </c:pt>
                <c:pt idx="785">
                  <c:v>-249515</c:v>
                </c:pt>
                <c:pt idx="786">
                  <c:v>-249515</c:v>
                </c:pt>
                <c:pt idx="787">
                  <c:v>-249515</c:v>
                </c:pt>
                <c:pt idx="788">
                  <c:v>-246603</c:v>
                </c:pt>
                <c:pt idx="789">
                  <c:v>-224488</c:v>
                </c:pt>
                <c:pt idx="790">
                  <c:v>-218462</c:v>
                </c:pt>
                <c:pt idx="791">
                  <c:v>-194353</c:v>
                </c:pt>
                <c:pt idx="792">
                  <c:v>-180247</c:v>
                </c:pt>
                <c:pt idx="793">
                  <c:v>-176276</c:v>
                </c:pt>
                <c:pt idx="794">
                  <c:v>-166371</c:v>
                </c:pt>
                <c:pt idx="795">
                  <c:v>-159262</c:v>
                </c:pt>
                <c:pt idx="796">
                  <c:v>-154288</c:v>
                </c:pt>
                <c:pt idx="797">
                  <c:v>-150021</c:v>
                </c:pt>
                <c:pt idx="798">
                  <c:v>-149311</c:v>
                </c:pt>
                <c:pt idx="799">
                  <c:v>-137228</c:v>
                </c:pt>
                <c:pt idx="800">
                  <c:v>-124864</c:v>
                </c:pt>
                <c:pt idx="801">
                  <c:v>-118433</c:v>
                </c:pt>
                <c:pt idx="802">
                  <c:v>-117148</c:v>
                </c:pt>
                <c:pt idx="803">
                  <c:v>-117148</c:v>
                </c:pt>
                <c:pt idx="804">
                  <c:v>-115004</c:v>
                </c:pt>
                <c:pt idx="805">
                  <c:v>-114147</c:v>
                </c:pt>
                <c:pt idx="806">
                  <c:v>-103001</c:v>
                </c:pt>
                <c:pt idx="807">
                  <c:v>-98165.4</c:v>
                </c:pt>
                <c:pt idx="808">
                  <c:v>-95481.3</c:v>
                </c:pt>
                <c:pt idx="809">
                  <c:v>-90109.9</c:v>
                </c:pt>
                <c:pt idx="810">
                  <c:v>-88499.7</c:v>
                </c:pt>
                <c:pt idx="811">
                  <c:v>-79851.3</c:v>
                </c:pt>
                <c:pt idx="812">
                  <c:v>-77256.7</c:v>
                </c:pt>
                <c:pt idx="813">
                  <c:v>-70138.5</c:v>
                </c:pt>
                <c:pt idx="814">
                  <c:v>-67126.5</c:v>
                </c:pt>
                <c:pt idx="815">
                  <c:v>-65925</c:v>
                </c:pt>
                <c:pt idx="816">
                  <c:v>-63521.3</c:v>
                </c:pt>
                <c:pt idx="817">
                  <c:v>-60499.5</c:v>
                </c:pt>
                <c:pt idx="818">
                  <c:v>-60130.5</c:v>
                </c:pt>
                <c:pt idx="819">
                  <c:v>-59146</c:v>
                </c:pt>
                <c:pt idx="820">
                  <c:v>-58407.3</c:v>
                </c:pt>
                <c:pt idx="821">
                  <c:v>-57574.9</c:v>
                </c:pt>
                <c:pt idx="822">
                  <c:v>-56250.8</c:v>
                </c:pt>
                <c:pt idx="823">
                  <c:v>-54043.4</c:v>
                </c:pt>
                <c:pt idx="824">
                  <c:v>-53160.7</c:v>
                </c:pt>
                <c:pt idx="825">
                  <c:v>-49153.5</c:v>
                </c:pt>
                <c:pt idx="826">
                  <c:v>-48018.9</c:v>
                </c:pt>
                <c:pt idx="827">
                  <c:v>-43209.599999999999</c:v>
                </c:pt>
                <c:pt idx="828">
                  <c:v>-42933.2</c:v>
                </c:pt>
                <c:pt idx="829">
                  <c:v>-42841.2</c:v>
                </c:pt>
                <c:pt idx="830">
                  <c:v>-40262.199999999997</c:v>
                </c:pt>
                <c:pt idx="831">
                  <c:v>-40078</c:v>
                </c:pt>
                <c:pt idx="832">
                  <c:v>-39985.800000000003</c:v>
                </c:pt>
                <c:pt idx="833">
                  <c:v>-39030.300000000003</c:v>
                </c:pt>
                <c:pt idx="834">
                  <c:v>-38620.300000000003</c:v>
                </c:pt>
                <c:pt idx="835">
                  <c:v>-38620.300000000003</c:v>
                </c:pt>
                <c:pt idx="836">
                  <c:v>-34591.199999999997</c:v>
                </c:pt>
                <c:pt idx="837">
                  <c:v>-33437.699999999997</c:v>
                </c:pt>
                <c:pt idx="838">
                  <c:v>-33363.4</c:v>
                </c:pt>
                <c:pt idx="839">
                  <c:v>-33065.4</c:v>
                </c:pt>
                <c:pt idx="840">
                  <c:v>-31874.1</c:v>
                </c:pt>
                <c:pt idx="841">
                  <c:v>-31501.7</c:v>
                </c:pt>
                <c:pt idx="842">
                  <c:v>-30608.1</c:v>
                </c:pt>
                <c:pt idx="843">
                  <c:v>-30178.3</c:v>
                </c:pt>
                <c:pt idx="844">
                  <c:v>-29992.2</c:v>
                </c:pt>
                <c:pt idx="845">
                  <c:v>-28715.200000000001</c:v>
                </c:pt>
                <c:pt idx="846">
                  <c:v>-28715.200000000001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3EA-4C30-AC90-B3ECC19FD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shields'!$H$3:$H$849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13859.3</c:v>
                </c:pt>
                <c:pt idx="19">
                  <c:v>19821.8</c:v>
                </c:pt>
                <c:pt idx="20">
                  <c:v>79063.100000000006</c:v>
                </c:pt>
                <c:pt idx="21">
                  <c:v>104044</c:v>
                </c:pt>
                <c:pt idx="22">
                  <c:v>108413</c:v>
                </c:pt>
                <c:pt idx="23">
                  <c:v>174314</c:v>
                </c:pt>
                <c:pt idx="24">
                  <c:v>178917</c:v>
                </c:pt>
                <c:pt idx="25">
                  <c:v>194538</c:v>
                </c:pt>
                <c:pt idx="26">
                  <c:v>249983</c:v>
                </c:pt>
                <c:pt idx="27">
                  <c:v>260945</c:v>
                </c:pt>
                <c:pt idx="28">
                  <c:v>274215</c:v>
                </c:pt>
                <c:pt idx="29">
                  <c:v>284806</c:v>
                </c:pt>
                <c:pt idx="30">
                  <c:v>335334</c:v>
                </c:pt>
                <c:pt idx="31">
                  <c:v>349692</c:v>
                </c:pt>
                <c:pt idx="32">
                  <c:v>353446</c:v>
                </c:pt>
                <c:pt idx="33">
                  <c:v>361798</c:v>
                </c:pt>
                <c:pt idx="34">
                  <c:v>414112</c:v>
                </c:pt>
                <c:pt idx="35">
                  <c:v>416083</c:v>
                </c:pt>
                <c:pt idx="36">
                  <c:v>420745</c:v>
                </c:pt>
                <c:pt idx="37">
                  <c:v>443496</c:v>
                </c:pt>
                <c:pt idx="38">
                  <c:v>442610</c:v>
                </c:pt>
                <c:pt idx="39">
                  <c:v>438457</c:v>
                </c:pt>
                <c:pt idx="40">
                  <c:v>438082</c:v>
                </c:pt>
                <c:pt idx="41">
                  <c:v>437980</c:v>
                </c:pt>
                <c:pt idx="42">
                  <c:v>414478</c:v>
                </c:pt>
                <c:pt idx="43">
                  <c:v>414364</c:v>
                </c:pt>
                <c:pt idx="44">
                  <c:v>394452</c:v>
                </c:pt>
                <c:pt idx="45">
                  <c:v>394235</c:v>
                </c:pt>
                <c:pt idx="46">
                  <c:v>323147</c:v>
                </c:pt>
                <c:pt idx="47">
                  <c:v>322516</c:v>
                </c:pt>
                <c:pt idx="48">
                  <c:v>298356</c:v>
                </c:pt>
                <c:pt idx="49">
                  <c:v>279906</c:v>
                </c:pt>
                <c:pt idx="50">
                  <c:v>276422</c:v>
                </c:pt>
                <c:pt idx="51">
                  <c:v>149433</c:v>
                </c:pt>
                <c:pt idx="52">
                  <c:v>148635</c:v>
                </c:pt>
                <c:pt idx="53">
                  <c:v>100698</c:v>
                </c:pt>
                <c:pt idx="54">
                  <c:v>99641.3</c:v>
                </c:pt>
                <c:pt idx="55">
                  <c:v>-69151.7</c:v>
                </c:pt>
                <c:pt idx="56">
                  <c:v>-70277.8</c:v>
                </c:pt>
                <c:pt idx="57">
                  <c:v>-95272.4</c:v>
                </c:pt>
                <c:pt idx="58">
                  <c:v>-96132.9</c:v>
                </c:pt>
                <c:pt idx="59">
                  <c:v>-123358</c:v>
                </c:pt>
                <c:pt idx="60">
                  <c:v>-211483</c:v>
                </c:pt>
                <c:pt idx="61">
                  <c:v>-317227</c:v>
                </c:pt>
                <c:pt idx="62">
                  <c:v>-328763</c:v>
                </c:pt>
                <c:pt idx="63">
                  <c:v>-343280</c:v>
                </c:pt>
                <c:pt idx="64">
                  <c:v>-142081</c:v>
                </c:pt>
                <c:pt idx="65">
                  <c:v>-142261</c:v>
                </c:pt>
                <c:pt idx="66">
                  <c:v>-142382</c:v>
                </c:pt>
                <c:pt idx="67">
                  <c:v>-146279</c:v>
                </c:pt>
                <c:pt idx="68">
                  <c:v>-191716</c:v>
                </c:pt>
                <c:pt idx="69">
                  <c:v>-192473</c:v>
                </c:pt>
                <c:pt idx="70">
                  <c:v>-199525</c:v>
                </c:pt>
                <c:pt idx="71">
                  <c:v>-201048</c:v>
                </c:pt>
                <c:pt idx="72">
                  <c:v>-291046</c:v>
                </c:pt>
                <c:pt idx="73">
                  <c:v>-294514</c:v>
                </c:pt>
                <c:pt idx="74">
                  <c:v>-306598</c:v>
                </c:pt>
                <c:pt idx="75">
                  <c:v>-313454</c:v>
                </c:pt>
                <c:pt idx="76">
                  <c:v>-319393</c:v>
                </c:pt>
                <c:pt idx="77">
                  <c:v>-391804</c:v>
                </c:pt>
                <c:pt idx="78">
                  <c:v>-400767</c:v>
                </c:pt>
                <c:pt idx="79">
                  <c:v>-405146</c:v>
                </c:pt>
                <c:pt idx="80">
                  <c:v>-421292</c:v>
                </c:pt>
                <c:pt idx="81">
                  <c:v>-424683</c:v>
                </c:pt>
                <c:pt idx="82">
                  <c:v>-425313</c:v>
                </c:pt>
                <c:pt idx="83">
                  <c:v>-425764</c:v>
                </c:pt>
                <c:pt idx="84">
                  <c:v>-428902</c:v>
                </c:pt>
                <c:pt idx="85">
                  <c:v>-443112</c:v>
                </c:pt>
                <c:pt idx="86">
                  <c:v>-446225</c:v>
                </c:pt>
                <c:pt idx="87">
                  <c:v>-448148</c:v>
                </c:pt>
                <c:pt idx="88">
                  <c:v>-459725</c:v>
                </c:pt>
                <c:pt idx="89">
                  <c:v>-461029</c:v>
                </c:pt>
                <c:pt idx="90">
                  <c:v>-462214</c:v>
                </c:pt>
                <c:pt idx="91">
                  <c:v>-473654</c:v>
                </c:pt>
                <c:pt idx="92">
                  <c:v>-474473</c:v>
                </c:pt>
                <c:pt idx="93">
                  <c:v>-475435</c:v>
                </c:pt>
                <c:pt idx="94">
                  <c:v>-485470</c:v>
                </c:pt>
                <c:pt idx="95">
                  <c:v>-486095</c:v>
                </c:pt>
                <c:pt idx="96">
                  <c:v>-486594</c:v>
                </c:pt>
                <c:pt idx="97">
                  <c:v>-487139</c:v>
                </c:pt>
                <c:pt idx="98">
                  <c:v>-496293</c:v>
                </c:pt>
                <c:pt idx="99">
                  <c:v>-497109</c:v>
                </c:pt>
                <c:pt idx="100">
                  <c:v>-497352</c:v>
                </c:pt>
                <c:pt idx="101">
                  <c:v>-505962</c:v>
                </c:pt>
                <c:pt idx="102">
                  <c:v>-506127</c:v>
                </c:pt>
                <c:pt idx="103">
                  <c:v>-506686</c:v>
                </c:pt>
                <c:pt idx="104">
                  <c:v>-507048</c:v>
                </c:pt>
                <c:pt idx="105">
                  <c:v>-507048</c:v>
                </c:pt>
                <c:pt idx="106">
                  <c:v>-515028</c:v>
                </c:pt>
                <c:pt idx="107">
                  <c:v>-515132</c:v>
                </c:pt>
                <c:pt idx="108">
                  <c:v>-516072</c:v>
                </c:pt>
                <c:pt idx="109">
                  <c:v>-516179</c:v>
                </c:pt>
                <c:pt idx="110">
                  <c:v>-523943</c:v>
                </c:pt>
                <c:pt idx="111">
                  <c:v>-524038</c:v>
                </c:pt>
                <c:pt idx="112">
                  <c:v>-524566</c:v>
                </c:pt>
                <c:pt idx="113">
                  <c:v>-524747</c:v>
                </c:pt>
                <c:pt idx="114">
                  <c:v>-532351</c:v>
                </c:pt>
                <c:pt idx="115">
                  <c:v>-532510</c:v>
                </c:pt>
                <c:pt idx="116">
                  <c:v>-532878</c:v>
                </c:pt>
                <c:pt idx="117">
                  <c:v>-540306</c:v>
                </c:pt>
                <c:pt idx="118">
                  <c:v>-540378</c:v>
                </c:pt>
                <c:pt idx="119">
                  <c:v>-540592</c:v>
                </c:pt>
                <c:pt idx="120">
                  <c:v>-540746</c:v>
                </c:pt>
                <c:pt idx="121">
                  <c:v>-548105</c:v>
                </c:pt>
                <c:pt idx="122">
                  <c:v>-548238</c:v>
                </c:pt>
                <c:pt idx="123">
                  <c:v>-548505</c:v>
                </c:pt>
                <c:pt idx="124">
                  <c:v>-555877</c:v>
                </c:pt>
                <c:pt idx="125">
                  <c:v>-555946</c:v>
                </c:pt>
                <c:pt idx="126">
                  <c:v>-556130</c:v>
                </c:pt>
                <c:pt idx="127">
                  <c:v>-556299</c:v>
                </c:pt>
                <c:pt idx="128">
                  <c:v>-563697</c:v>
                </c:pt>
                <c:pt idx="129">
                  <c:v>-563860</c:v>
                </c:pt>
                <c:pt idx="130">
                  <c:v>-563860</c:v>
                </c:pt>
                <c:pt idx="131">
                  <c:v>-564022</c:v>
                </c:pt>
                <c:pt idx="132">
                  <c:v>-571122</c:v>
                </c:pt>
                <c:pt idx="133">
                  <c:v>-571160</c:v>
                </c:pt>
                <c:pt idx="134">
                  <c:v>-571293</c:v>
                </c:pt>
                <c:pt idx="135">
                  <c:v>-571350</c:v>
                </c:pt>
                <c:pt idx="136">
                  <c:v>-577831</c:v>
                </c:pt>
                <c:pt idx="137">
                  <c:v>-577953</c:v>
                </c:pt>
                <c:pt idx="138">
                  <c:v>-578024</c:v>
                </c:pt>
                <c:pt idx="139">
                  <c:v>-584483</c:v>
                </c:pt>
                <c:pt idx="140">
                  <c:v>-584461</c:v>
                </c:pt>
                <c:pt idx="141">
                  <c:v>-584563</c:v>
                </c:pt>
                <c:pt idx="142">
                  <c:v>-584563</c:v>
                </c:pt>
                <c:pt idx="143">
                  <c:v>-588833</c:v>
                </c:pt>
                <c:pt idx="144">
                  <c:v>-591472</c:v>
                </c:pt>
                <c:pt idx="145">
                  <c:v>-591472</c:v>
                </c:pt>
                <c:pt idx="146">
                  <c:v>-591472</c:v>
                </c:pt>
                <c:pt idx="147">
                  <c:v>-1905690</c:v>
                </c:pt>
                <c:pt idx="148">
                  <c:v>-1905690</c:v>
                </c:pt>
                <c:pt idx="149">
                  <c:v>-1905880</c:v>
                </c:pt>
                <c:pt idx="150">
                  <c:v>-1905730</c:v>
                </c:pt>
                <c:pt idx="151">
                  <c:v>-1933340</c:v>
                </c:pt>
                <c:pt idx="152">
                  <c:v>-1933540</c:v>
                </c:pt>
                <c:pt idx="153">
                  <c:v>-1934100</c:v>
                </c:pt>
                <c:pt idx="154">
                  <c:v>-1963370</c:v>
                </c:pt>
                <c:pt idx="155">
                  <c:v>-1963650</c:v>
                </c:pt>
                <c:pt idx="156">
                  <c:v>-1964370</c:v>
                </c:pt>
                <c:pt idx="157">
                  <c:v>-1964650</c:v>
                </c:pt>
                <c:pt idx="158">
                  <c:v>-1991260</c:v>
                </c:pt>
                <c:pt idx="159">
                  <c:v>-1991470</c:v>
                </c:pt>
                <c:pt idx="160">
                  <c:v>-1991740</c:v>
                </c:pt>
                <c:pt idx="161">
                  <c:v>-1992050</c:v>
                </c:pt>
                <c:pt idx="162">
                  <c:v>-2016990</c:v>
                </c:pt>
                <c:pt idx="163">
                  <c:v>-2017490</c:v>
                </c:pt>
                <c:pt idx="164">
                  <c:v>-2017660</c:v>
                </c:pt>
                <c:pt idx="165">
                  <c:v>-2018340</c:v>
                </c:pt>
                <c:pt idx="166">
                  <c:v>-2018180</c:v>
                </c:pt>
                <c:pt idx="167">
                  <c:v>-2018850</c:v>
                </c:pt>
                <c:pt idx="168">
                  <c:v>-2041640</c:v>
                </c:pt>
                <c:pt idx="169">
                  <c:v>-2042700</c:v>
                </c:pt>
                <c:pt idx="170">
                  <c:v>-2043920</c:v>
                </c:pt>
                <c:pt idx="171">
                  <c:v>-2068290</c:v>
                </c:pt>
                <c:pt idx="172">
                  <c:v>-2069280</c:v>
                </c:pt>
                <c:pt idx="173">
                  <c:v>-2069670</c:v>
                </c:pt>
                <c:pt idx="174">
                  <c:v>-2090890</c:v>
                </c:pt>
                <c:pt idx="175">
                  <c:v>-2091760</c:v>
                </c:pt>
                <c:pt idx="176">
                  <c:v>-2092120</c:v>
                </c:pt>
                <c:pt idx="177">
                  <c:v>-2092840</c:v>
                </c:pt>
                <c:pt idx="178">
                  <c:v>-2113300</c:v>
                </c:pt>
                <c:pt idx="179">
                  <c:v>-2114510</c:v>
                </c:pt>
                <c:pt idx="180">
                  <c:v>-2115450</c:v>
                </c:pt>
                <c:pt idx="181">
                  <c:v>-2116050</c:v>
                </c:pt>
                <c:pt idx="182">
                  <c:v>-2116870</c:v>
                </c:pt>
                <c:pt idx="183">
                  <c:v>-2117470</c:v>
                </c:pt>
                <c:pt idx="184">
                  <c:v>-2137560</c:v>
                </c:pt>
                <c:pt idx="185">
                  <c:v>-2137870</c:v>
                </c:pt>
                <c:pt idx="186">
                  <c:v>-2139300</c:v>
                </c:pt>
                <c:pt idx="187">
                  <c:v>-2139620</c:v>
                </c:pt>
                <c:pt idx="188">
                  <c:v>-2158170</c:v>
                </c:pt>
                <c:pt idx="189">
                  <c:v>-2158630</c:v>
                </c:pt>
                <c:pt idx="190">
                  <c:v>-2159580</c:v>
                </c:pt>
                <c:pt idx="191">
                  <c:v>-2159870</c:v>
                </c:pt>
                <c:pt idx="192">
                  <c:v>-2178190</c:v>
                </c:pt>
                <c:pt idx="193">
                  <c:v>-2178830</c:v>
                </c:pt>
                <c:pt idx="194">
                  <c:v>-2180460</c:v>
                </c:pt>
                <c:pt idx="195">
                  <c:v>-2197590</c:v>
                </c:pt>
                <c:pt idx="196">
                  <c:v>-2198800</c:v>
                </c:pt>
                <c:pt idx="197">
                  <c:v>-2198800</c:v>
                </c:pt>
                <c:pt idx="198">
                  <c:v>-2200120</c:v>
                </c:pt>
                <c:pt idx="199">
                  <c:v>-2200690</c:v>
                </c:pt>
                <c:pt idx="200">
                  <c:v>-2219790</c:v>
                </c:pt>
                <c:pt idx="201">
                  <c:v>-2220130</c:v>
                </c:pt>
                <c:pt idx="202">
                  <c:v>-2221870</c:v>
                </c:pt>
                <c:pt idx="203">
                  <c:v>-2237800</c:v>
                </c:pt>
                <c:pt idx="204">
                  <c:v>-2238270</c:v>
                </c:pt>
                <c:pt idx="205">
                  <c:v>-2239190</c:v>
                </c:pt>
                <c:pt idx="206">
                  <c:v>-2240060</c:v>
                </c:pt>
                <c:pt idx="207">
                  <c:v>-2240530</c:v>
                </c:pt>
                <c:pt idx="208">
                  <c:v>-2256250</c:v>
                </c:pt>
                <c:pt idx="209">
                  <c:v>-2258010</c:v>
                </c:pt>
                <c:pt idx="210">
                  <c:v>-2258500</c:v>
                </c:pt>
                <c:pt idx="211">
                  <c:v>-2273420</c:v>
                </c:pt>
                <c:pt idx="212">
                  <c:v>-2274300</c:v>
                </c:pt>
                <c:pt idx="213">
                  <c:v>-2276450</c:v>
                </c:pt>
                <c:pt idx="214">
                  <c:v>-2277360</c:v>
                </c:pt>
                <c:pt idx="215">
                  <c:v>-2289660</c:v>
                </c:pt>
                <c:pt idx="216">
                  <c:v>-2290540</c:v>
                </c:pt>
                <c:pt idx="217">
                  <c:v>-2291980</c:v>
                </c:pt>
                <c:pt idx="218">
                  <c:v>-2292680</c:v>
                </c:pt>
                <c:pt idx="219">
                  <c:v>-2304510</c:v>
                </c:pt>
                <c:pt idx="220">
                  <c:v>-2305440</c:v>
                </c:pt>
                <c:pt idx="221">
                  <c:v>-2306670</c:v>
                </c:pt>
                <c:pt idx="222">
                  <c:v>-2308920</c:v>
                </c:pt>
                <c:pt idx="223">
                  <c:v>-2310150</c:v>
                </c:pt>
                <c:pt idx="224">
                  <c:v>-2323860</c:v>
                </c:pt>
                <c:pt idx="225">
                  <c:v>-2324710</c:v>
                </c:pt>
                <c:pt idx="226">
                  <c:v>-2328680</c:v>
                </c:pt>
                <c:pt idx="227">
                  <c:v>-2338610</c:v>
                </c:pt>
                <c:pt idx="228">
                  <c:v>-2338900</c:v>
                </c:pt>
                <c:pt idx="229">
                  <c:v>-2341140</c:v>
                </c:pt>
                <c:pt idx="230">
                  <c:v>-2342150</c:v>
                </c:pt>
                <c:pt idx="231">
                  <c:v>-2351460</c:v>
                </c:pt>
                <c:pt idx="232">
                  <c:v>-2355450</c:v>
                </c:pt>
                <c:pt idx="233">
                  <c:v>-2355840</c:v>
                </c:pt>
                <c:pt idx="234">
                  <c:v>-2364600</c:v>
                </c:pt>
                <c:pt idx="235">
                  <c:v>-2364740</c:v>
                </c:pt>
                <c:pt idx="236">
                  <c:v>-2365450</c:v>
                </c:pt>
                <c:pt idx="237">
                  <c:v>-2367480</c:v>
                </c:pt>
                <c:pt idx="238">
                  <c:v>-2370120</c:v>
                </c:pt>
                <c:pt idx="239">
                  <c:v>-2370850</c:v>
                </c:pt>
                <c:pt idx="240">
                  <c:v>-2381940</c:v>
                </c:pt>
                <c:pt idx="241">
                  <c:v>-2382670</c:v>
                </c:pt>
                <c:pt idx="242">
                  <c:v>-2385410</c:v>
                </c:pt>
                <c:pt idx="243">
                  <c:v>-2386020</c:v>
                </c:pt>
                <c:pt idx="244">
                  <c:v>-2395380</c:v>
                </c:pt>
                <c:pt idx="245">
                  <c:v>-2395870</c:v>
                </c:pt>
                <c:pt idx="246">
                  <c:v>-2398060</c:v>
                </c:pt>
                <c:pt idx="247">
                  <c:v>-2398580</c:v>
                </c:pt>
                <c:pt idx="248">
                  <c:v>-2407290</c:v>
                </c:pt>
                <c:pt idx="249">
                  <c:v>-2409270</c:v>
                </c:pt>
                <c:pt idx="250">
                  <c:v>-2410380</c:v>
                </c:pt>
                <c:pt idx="251">
                  <c:v>-2411910</c:v>
                </c:pt>
                <c:pt idx="252">
                  <c:v>-2421310</c:v>
                </c:pt>
                <c:pt idx="253">
                  <c:v>-2422990</c:v>
                </c:pt>
                <c:pt idx="254">
                  <c:v>-2423860</c:v>
                </c:pt>
                <c:pt idx="255">
                  <c:v>-2434440</c:v>
                </c:pt>
                <c:pt idx="256">
                  <c:v>-2435510</c:v>
                </c:pt>
                <c:pt idx="257">
                  <c:v>-2436210</c:v>
                </c:pt>
                <c:pt idx="258">
                  <c:v>-2437270</c:v>
                </c:pt>
                <c:pt idx="259">
                  <c:v>-2444370</c:v>
                </c:pt>
                <c:pt idx="260">
                  <c:v>-2444910</c:v>
                </c:pt>
                <c:pt idx="261">
                  <c:v>-2446420</c:v>
                </c:pt>
                <c:pt idx="262">
                  <c:v>-2447410</c:v>
                </c:pt>
                <c:pt idx="263">
                  <c:v>-2448220</c:v>
                </c:pt>
                <c:pt idx="264">
                  <c:v>-2457440</c:v>
                </c:pt>
                <c:pt idx="265">
                  <c:v>-2459280</c:v>
                </c:pt>
                <c:pt idx="266">
                  <c:v>-2461080</c:v>
                </c:pt>
                <c:pt idx="267">
                  <c:v>-2470770</c:v>
                </c:pt>
                <c:pt idx="268">
                  <c:v>-2472410</c:v>
                </c:pt>
                <c:pt idx="269">
                  <c:v>-2472670</c:v>
                </c:pt>
                <c:pt idx="270">
                  <c:v>-2473360</c:v>
                </c:pt>
                <c:pt idx="271">
                  <c:v>-2474300</c:v>
                </c:pt>
                <c:pt idx="272">
                  <c:v>-2475180</c:v>
                </c:pt>
                <c:pt idx="273">
                  <c:v>-2482740</c:v>
                </c:pt>
                <c:pt idx="274">
                  <c:v>-2484070</c:v>
                </c:pt>
                <c:pt idx="275">
                  <c:v>-2485980</c:v>
                </c:pt>
                <c:pt idx="276">
                  <c:v>-2493390</c:v>
                </c:pt>
                <c:pt idx="277">
                  <c:v>-2494200</c:v>
                </c:pt>
                <c:pt idx="278">
                  <c:v>-2494940</c:v>
                </c:pt>
                <c:pt idx="279">
                  <c:v>-2496580</c:v>
                </c:pt>
                <c:pt idx="280">
                  <c:v>-2504130</c:v>
                </c:pt>
                <c:pt idx="281">
                  <c:v>-2505290</c:v>
                </c:pt>
                <c:pt idx="282">
                  <c:v>-2506650</c:v>
                </c:pt>
                <c:pt idx="283">
                  <c:v>-2507480</c:v>
                </c:pt>
                <c:pt idx="284">
                  <c:v>-2515580</c:v>
                </c:pt>
                <c:pt idx="285">
                  <c:v>-2516310</c:v>
                </c:pt>
                <c:pt idx="286">
                  <c:v>-2518400</c:v>
                </c:pt>
                <c:pt idx="287">
                  <c:v>-2519230</c:v>
                </c:pt>
                <c:pt idx="288">
                  <c:v>-2519990</c:v>
                </c:pt>
                <c:pt idx="289">
                  <c:v>-2524980</c:v>
                </c:pt>
                <c:pt idx="290">
                  <c:v>-2526760</c:v>
                </c:pt>
                <c:pt idx="291">
                  <c:v>-2529480</c:v>
                </c:pt>
                <c:pt idx="292">
                  <c:v>-2535040</c:v>
                </c:pt>
                <c:pt idx="293">
                  <c:v>-2536350</c:v>
                </c:pt>
                <c:pt idx="294">
                  <c:v>-2537220</c:v>
                </c:pt>
                <c:pt idx="295">
                  <c:v>-2537720</c:v>
                </c:pt>
                <c:pt idx="296">
                  <c:v>-2539530</c:v>
                </c:pt>
                <c:pt idx="297">
                  <c:v>-2547090</c:v>
                </c:pt>
                <c:pt idx="298">
                  <c:v>-2549370</c:v>
                </c:pt>
                <c:pt idx="299">
                  <c:v>-2549370</c:v>
                </c:pt>
                <c:pt idx="300">
                  <c:v>-2551750</c:v>
                </c:pt>
                <c:pt idx="301">
                  <c:v>-2556440</c:v>
                </c:pt>
                <c:pt idx="302">
                  <c:v>-2558380</c:v>
                </c:pt>
                <c:pt idx="303">
                  <c:v>-2558860</c:v>
                </c:pt>
                <c:pt idx="304">
                  <c:v>-2564230</c:v>
                </c:pt>
                <c:pt idx="305">
                  <c:v>-2564530</c:v>
                </c:pt>
                <c:pt idx="306">
                  <c:v>-2569980</c:v>
                </c:pt>
                <c:pt idx="307">
                  <c:v>-2570690</c:v>
                </c:pt>
                <c:pt idx="308">
                  <c:v>-2575530</c:v>
                </c:pt>
                <c:pt idx="309">
                  <c:v>-2575880</c:v>
                </c:pt>
                <c:pt idx="310">
                  <c:v>-2578330</c:v>
                </c:pt>
                <c:pt idx="311">
                  <c:v>-2578870</c:v>
                </c:pt>
                <c:pt idx="312">
                  <c:v>-2580640</c:v>
                </c:pt>
                <c:pt idx="313">
                  <c:v>-2587100</c:v>
                </c:pt>
                <c:pt idx="314">
                  <c:v>-2590560</c:v>
                </c:pt>
                <c:pt idx="315">
                  <c:v>-2591120</c:v>
                </c:pt>
                <c:pt idx="316">
                  <c:v>-2595780</c:v>
                </c:pt>
                <c:pt idx="317">
                  <c:v>-2597030</c:v>
                </c:pt>
                <c:pt idx="318">
                  <c:v>-2598410</c:v>
                </c:pt>
                <c:pt idx="319">
                  <c:v>-2598620</c:v>
                </c:pt>
                <c:pt idx="320">
                  <c:v>-2599200</c:v>
                </c:pt>
                <c:pt idx="321">
                  <c:v>-2605410</c:v>
                </c:pt>
                <c:pt idx="322">
                  <c:v>-2607710</c:v>
                </c:pt>
                <c:pt idx="323">
                  <c:v>-2608960</c:v>
                </c:pt>
                <c:pt idx="324">
                  <c:v>-2610750</c:v>
                </c:pt>
                <c:pt idx="325">
                  <c:v>-2614900</c:v>
                </c:pt>
                <c:pt idx="326">
                  <c:v>-2617630</c:v>
                </c:pt>
                <c:pt idx="327">
                  <c:v>-2619210</c:v>
                </c:pt>
                <c:pt idx="328">
                  <c:v>-2620190</c:v>
                </c:pt>
                <c:pt idx="329">
                  <c:v>-2622990</c:v>
                </c:pt>
                <c:pt idx="330">
                  <c:v>-2624610</c:v>
                </c:pt>
                <c:pt idx="331">
                  <c:v>-2624970</c:v>
                </c:pt>
                <c:pt idx="332">
                  <c:v>-2626920</c:v>
                </c:pt>
                <c:pt idx="333">
                  <c:v>-2630690</c:v>
                </c:pt>
                <c:pt idx="334">
                  <c:v>-2632590</c:v>
                </c:pt>
                <c:pt idx="335">
                  <c:v>-2634290</c:v>
                </c:pt>
                <c:pt idx="336">
                  <c:v>-2635620</c:v>
                </c:pt>
                <c:pt idx="337">
                  <c:v>-2642450</c:v>
                </c:pt>
                <c:pt idx="338">
                  <c:v>-2644490</c:v>
                </c:pt>
                <c:pt idx="339">
                  <c:v>-2644840</c:v>
                </c:pt>
                <c:pt idx="340">
                  <c:v>-2646680</c:v>
                </c:pt>
                <c:pt idx="341">
                  <c:v>-2653820</c:v>
                </c:pt>
                <c:pt idx="342">
                  <c:v>-2654600</c:v>
                </c:pt>
                <c:pt idx="343">
                  <c:v>-2656450</c:v>
                </c:pt>
                <c:pt idx="344">
                  <c:v>-2657060</c:v>
                </c:pt>
                <c:pt idx="345">
                  <c:v>-2660210</c:v>
                </c:pt>
                <c:pt idx="346">
                  <c:v>-2662650</c:v>
                </c:pt>
                <c:pt idx="347">
                  <c:v>-2663320</c:v>
                </c:pt>
                <c:pt idx="348">
                  <c:v>-2667690</c:v>
                </c:pt>
                <c:pt idx="349">
                  <c:v>-2672370</c:v>
                </c:pt>
                <c:pt idx="350">
                  <c:v>-2674850</c:v>
                </c:pt>
                <c:pt idx="351">
                  <c:v>-2676910</c:v>
                </c:pt>
                <c:pt idx="352">
                  <c:v>-2679820</c:v>
                </c:pt>
                <c:pt idx="353">
                  <c:v>-2680980</c:v>
                </c:pt>
                <c:pt idx="354">
                  <c:v>-2682600</c:v>
                </c:pt>
                <c:pt idx="355">
                  <c:v>-2687640</c:v>
                </c:pt>
                <c:pt idx="356">
                  <c:v>-2690420</c:v>
                </c:pt>
                <c:pt idx="357">
                  <c:v>-2692530</c:v>
                </c:pt>
                <c:pt idx="358">
                  <c:v>-2692710</c:v>
                </c:pt>
                <c:pt idx="359">
                  <c:v>-2696510</c:v>
                </c:pt>
                <c:pt idx="360">
                  <c:v>-2701350</c:v>
                </c:pt>
                <c:pt idx="361">
                  <c:v>-2701450</c:v>
                </c:pt>
                <c:pt idx="362">
                  <c:v>-2705270</c:v>
                </c:pt>
                <c:pt idx="363">
                  <c:v>-2705380</c:v>
                </c:pt>
                <c:pt idx="364">
                  <c:v>-2708800</c:v>
                </c:pt>
                <c:pt idx="365">
                  <c:v>-2715100</c:v>
                </c:pt>
                <c:pt idx="366">
                  <c:v>-2717060</c:v>
                </c:pt>
                <c:pt idx="367">
                  <c:v>-2717940</c:v>
                </c:pt>
                <c:pt idx="368">
                  <c:v>-2723240</c:v>
                </c:pt>
                <c:pt idx="369">
                  <c:v>-2724580</c:v>
                </c:pt>
                <c:pt idx="370">
                  <c:v>-2727410</c:v>
                </c:pt>
                <c:pt idx="371">
                  <c:v>-2729440</c:v>
                </c:pt>
                <c:pt idx="372">
                  <c:v>-2729460</c:v>
                </c:pt>
                <c:pt idx="373">
                  <c:v>-2732530</c:v>
                </c:pt>
                <c:pt idx="374">
                  <c:v>-2738340</c:v>
                </c:pt>
                <c:pt idx="375">
                  <c:v>-2738420</c:v>
                </c:pt>
                <c:pt idx="376">
                  <c:v>-2742710</c:v>
                </c:pt>
                <c:pt idx="377">
                  <c:v>-2744070</c:v>
                </c:pt>
                <c:pt idx="378">
                  <c:v>-2745460</c:v>
                </c:pt>
                <c:pt idx="379">
                  <c:v>-2748220</c:v>
                </c:pt>
                <c:pt idx="380">
                  <c:v>-2752620</c:v>
                </c:pt>
                <c:pt idx="381">
                  <c:v>-2754850</c:v>
                </c:pt>
                <c:pt idx="382">
                  <c:v>-2755720</c:v>
                </c:pt>
                <c:pt idx="383">
                  <c:v>-2758340</c:v>
                </c:pt>
                <c:pt idx="384">
                  <c:v>-2763470</c:v>
                </c:pt>
                <c:pt idx="385">
                  <c:v>-2765400</c:v>
                </c:pt>
                <c:pt idx="386">
                  <c:v>-2766900</c:v>
                </c:pt>
                <c:pt idx="387">
                  <c:v>-2771530</c:v>
                </c:pt>
                <c:pt idx="388">
                  <c:v>-2774780</c:v>
                </c:pt>
                <c:pt idx="389">
                  <c:v>-2775610</c:v>
                </c:pt>
                <c:pt idx="390">
                  <c:v>-2776930</c:v>
                </c:pt>
                <c:pt idx="391">
                  <c:v>-2781850</c:v>
                </c:pt>
                <c:pt idx="392">
                  <c:v>-2782970</c:v>
                </c:pt>
                <c:pt idx="393">
                  <c:v>-2784090</c:v>
                </c:pt>
                <c:pt idx="394">
                  <c:v>-2786420</c:v>
                </c:pt>
                <c:pt idx="395">
                  <c:v>-2788040</c:v>
                </c:pt>
                <c:pt idx="396">
                  <c:v>-2789680</c:v>
                </c:pt>
                <c:pt idx="397">
                  <c:v>-2798710</c:v>
                </c:pt>
                <c:pt idx="398">
                  <c:v>-2800190</c:v>
                </c:pt>
                <c:pt idx="399">
                  <c:v>-2801100</c:v>
                </c:pt>
                <c:pt idx="400">
                  <c:v>-2806380</c:v>
                </c:pt>
                <c:pt idx="401">
                  <c:v>-2806560</c:v>
                </c:pt>
                <c:pt idx="402">
                  <c:v>-2806910</c:v>
                </c:pt>
                <c:pt idx="403">
                  <c:v>-2810810</c:v>
                </c:pt>
                <c:pt idx="404">
                  <c:v>-2818480</c:v>
                </c:pt>
                <c:pt idx="405">
                  <c:v>-2818550</c:v>
                </c:pt>
                <c:pt idx="406">
                  <c:v>-2822110</c:v>
                </c:pt>
                <c:pt idx="407">
                  <c:v>-2822460</c:v>
                </c:pt>
                <c:pt idx="408">
                  <c:v>-2834080</c:v>
                </c:pt>
                <c:pt idx="409">
                  <c:v>-2837560</c:v>
                </c:pt>
                <c:pt idx="410">
                  <c:v>-2843240</c:v>
                </c:pt>
                <c:pt idx="411">
                  <c:v>-2844850</c:v>
                </c:pt>
                <c:pt idx="412">
                  <c:v>-2854510</c:v>
                </c:pt>
                <c:pt idx="413">
                  <c:v>-2855670</c:v>
                </c:pt>
                <c:pt idx="414">
                  <c:v>-2860850</c:v>
                </c:pt>
                <c:pt idx="415">
                  <c:v>-2862650</c:v>
                </c:pt>
                <c:pt idx="416">
                  <c:v>-2868670</c:v>
                </c:pt>
                <c:pt idx="417">
                  <c:v>-2876540</c:v>
                </c:pt>
                <c:pt idx="418">
                  <c:v>-2884760</c:v>
                </c:pt>
                <c:pt idx="419">
                  <c:v>-2890210</c:v>
                </c:pt>
                <c:pt idx="420">
                  <c:v>-2895460</c:v>
                </c:pt>
                <c:pt idx="421">
                  <c:v>-2901420</c:v>
                </c:pt>
                <c:pt idx="422">
                  <c:v>-2912010</c:v>
                </c:pt>
                <c:pt idx="423">
                  <c:v>-2917600</c:v>
                </c:pt>
                <c:pt idx="424">
                  <c:v>-2921240</c:v>
                </c:pt>
                <c:pt idx="425">
                  <c:v>-2937050</c:v>
                </c:pt>
                <c:pt idx="426">
                  <c:v>-2944990</c:v>
                </c:pt>
                <c:pt idx="427">
                  <c:v>-2959070</c:v>
                </c:pt>
                <c:pt idx="428">
                  <c:v>-2965060</c:v>
                </c:pt>
                <c:pt idx="429">
                  <c:v>-2981850</c:v>
                </c:pt>
                <c:pt idx="430">
                  <c:v>-2993150</c:v>
                </c:pt>
                <c:pt idx="431">
                  <c:v>-3015160</c:v>
                </c:pt>
                <c:pt idx="432">
                  <c:v>-3021180</c:v>
                </c:pt>
                <c:pt idx="433">
                  <c:v>-3024700</c:v>
                </c:pt>
                <c:pt idx="434">
                  <c:v>-3033350</c:v>
                </c:pt>
                <c:pt idx="435">
                  <c:v>-3046320</c:v>
                </c:pt>
                <c:pt idx="436">
                  <c:v>-3062960</c:v>
                </c:pt>
                <c:pt idx="437">
                  <c:v>-3081580</c:v>
                </c:pt>
                <c:pt idx="438">
                  <c:v>-3103780</c:v>
                </c:pt>
                <c:pt idx="439">
                  <c:v>-3127090</c:v>
                </c:pt>
                <c:pt idx="440">
                  <c:v>-3145520</c:v>
                </c:pt>
                <c:pt idx="441">
                  <c:v>-3164800</c:v>
                </c:pt>
                <c:pt idx="442">
                  <c:v>-3190100</c:v>
                </c:pt>
                <c:pt idx="443">
                  <c:v>-3211640</c:v>
                </c:pt>
                <c:pt idx="444">
                  <c:v>-3256920</c:v>
                </c:pt>
                <c:pt idx="445">
                  <c:v>-3285950</c:v>
                </c:pt>
                <c:pt idx="446">
                  <c:v>-3300430</c:v>
                </c:pt>
                <c:pt idx="447">
                  <c:v>-3332480</c:v>
                </c:pt>
                <c:pt idx="448">
                  <c:v>-3379230</c:v>
                </c:pt>
                <c:pt idx="449">
                  <c:v>-3395900</c:v>
                </c:pt>
                <c:pt idx="450">
                  <c:v>-3414090</c:v>
                </c:pt>
                <c:pt idx="451">
                  <c:v>-3434300</c:v>
                </c:pt>
                <c:pt idx="452">
                  <c:v>-3456500</c:v>
                </c:pt>
                <c:pt idx="453">
                  <c:v>-3474020</c:v>
                </c:pt>
                <c:pt idx="454">
                  <c:v>-3508870</c:v>
                </c:pt>
                <c:pt idx="455">
                  <c:v>-3527780</c:v>
                </c:pt>
                <c:pt idx="456">
                  <c:v>-3565410</c:v>
                </c:pt>
                <c:pt idx="457">
                  <c:v>-3582130</c:v>
                </c:pt>
                <c:pt idx="458">
                  <c:v>-3612560</c:v>
                </c:pt>
                <c:pt idx="459">
                  <c:v>-3623620</c:v>
                </c:pt>
                <c:pt idx="460">
                  <c:v>-3638930</c:v>
                </c:pt>
                <c:pt idx="461">
                  <c:v>-3642490</c:v>
                </c:pt>
                <c:pt idx="462">
                  <c:v>-3651390</c:v>
                </c:pt>
                <c:pt idx="463">
                  <c:v>-3653290</c:v>
                </c:pt>
                <c:pt idx="464">
                  <c:v>-3668840</c:v>
                </c:pt>
                <c:pt idx="465">
                  <c:v>-3668260</c:v>
                </c:pt>
                <c:pt idx="466">
                  <c:v>-3660450</c:v>
                </c:pt>
                <c:pt idx="467">
                  <c:v>-3655520</c:v>
                </c:pt>
                <c:pt idx="468">
                  <c:v>-3636540</c:v>
                </c:pt>
                <c:pt idx="469">
                  <c:v>-3632920</c:v>
                </c:pt>
                <c:pt idx="470">
                  <c:v>-3606200</c:v>
                </c:pt>
                <c:pt idx="471">
                  <c:v>-3586900</c:v>
                </c:pt>
                <c:pt idx="472">
                  <c:v>-3556380</c:v>
                </c:pt>
                <c:pt idx="473">
                  <c:v>-3518850</c:v>
                </c:pt>
                <c:pt idx="474">
                  <c:v>-3515100</c:v>
                </c:pt>
                <c:pt idx="475">
                  <c:v>-3498240</c:v>
                </c:pt>
                <c:pt idx="476">
                  <c:v>-3427080</c:v>
                </c:pt>
                <c:pt idx="477">
                  <c:v>-3100070</c:v>
                </c:pt>
                <c:pt idx="478">
                  <c:v>-3047140</c:v>
                </c:pt>
                <c:pt idx="479">
                  <c:v>-2923560</c:v>
                </c:pt>
                <c:pt idx="480">
                  <c:v>-2868780</c:v>
                </c:pt>
                <c:pt idx="481">
                  <c:v>-2842970</c:v>
                </c:pt>
                <c:pt idx="482">
                  <c:v>-2701700</c:v>
                </c:pt>
                <c:pt idx="483">
                  <c:v>-2511520</c:v>
                </c:pt>
                <c:pt idx="484">
                  <c:v>-2477950</c:v>
                </c:pt>
                <c:pt idx="485">
                  <c:v>-2200150</c:v>
                </c:pt>
                <c:pt idx="486">
                  <c:v>-2157860</c:v>
                </c:pt>
                <c:pt idx="487">
                  <c:v>-2157080</c:v>
                </c:pt>
                <c:pt idx="488">
                  <c:v>-2147270</c:v>
                </c:pt>
                <c:pt idx="489">
                  <c:v>-2171100</c:v>
                </c:pt>
                <c:pt idx="490">
                  <c:v>-2182480</c:v>
                </c:pt>
                <c:pt idx="491">
                  <c:v>-2327460</c:v>
                </c:pt>
                <c:pt idx="492">
                  <c:v>-2362640</c:v>
                </c:pt>
                <c:pt idx="493">
                  <c:v>-2401350</c:v>
                </c:pt>
                <c:pt idx="494">
                  <c:v>-2440060</c:v>
                </c:pt>
                <c:pt idx="495">
                  <c:v>-2590840</c:v>
                </c:pt>
                <c:pt idx="496">
                  <c:v>-3077770</c:v>
                </c:pt>
                <c:pt idx="497">
                  <c:v>-3136720</c:v>
                </c:pt>
                <c:pt idx="498">
                  <c:v>-3598480</c:v>
                </c:pt>
                <c:pt idx="499">
                  <c:v>-3926600</c:v>
                </c:pt>
                <c:pt idx="500">
                  <c:v>-5166790</c:v>
                </c:pt>
                <c:pt idx="501">
                  <c:v>-5026380</c:v>
                </c:pt>
                <c:pt idx="502">
                  <c:v>-5031480</c:v>
                </c:pt>
                <c:pt idx="503">
                  <c:v>-5088640</c:v>
                </c:pt>
                <c:pt idx="504">
                  <c:v>-5085670</c:v>
                </c:pt>
                <c:pt idx="505">
                  <c:v>-4860480</c:v>
                </c:pt>
                <c:pt idx="506">
                  <c:v>-4838420</c:v>
                </c:pt>
                <c:pt idx="507">
                  <c:v>-4671400</c:v>
                </c:pt>
                <c:pt idx="508">
                  <c:v>-4590450</c:v>
                </c:pt>
                <c:pt idx="509">
                  <c:v>-4576300</c:v>
                </c:pt>
                <c:pt idx="510">
                  <c:v>-4489850</c:v>
                </c:pt>
                <c:pt idx="511">
                  <c:v>-4479900</c:v>
                </c:pt>
                <c:pt idx="512">
                  <c:v>-4473940</c:v>
                </c:pt>
                <c:pt idx="513">
                  <c:v>-4411550</c:v>
                </c:pt>
                <c:pt idx="514">
                  <c:v>-4409080</c:v>
                </c:pt>
                <c:pt idx="515">
                  <c:v>-4407590</c:v>
                </c:pt>
                <c:pt idx="516">
                  <c:v>-4376900</c:v>
                </c:pt>
                <c:pt idx="517">
                  <c:v>-4364670</c:v>
                </c:pt>
                <c:pt idx="518">
                  <c:v>-4361930</c:v>
                </c:pt>
                <c:pt idx="519">
                  <c:v>-4361220</c:v>
                </c:pt>
                <c:pt idx="520">
                  <c:v>-4358470</c:v>
                </c:pt>
                <c:pt idx="521">
                  <c:v>-4357350</c:v>
                </c:pt>
                <c:pt idx="522">
                  <c:v>-4354200</c:v>
                </c:pt>
                <c:pt idx="523">
                  <c:v>-4352500</c:v>
                </c:pt>
                <c:pt idx="524">
                  <c:v>-4363990</c:v>
                </c:pt>
                <c:pt idx="525">
                  <c:v>-4369130</c:v>
                </c:pt>
                <c:pt idx="526">
                  <c:v>-4372030</c:v>
                </c:pt>
                <c:pt idx="527">
                  <c:v>-4374600</c:v>
                </c:pt>
                <c:pt idx="528">
                  <c:v>-4415610</c:v>
                </c:pt>
                <c:pt idx="529">
                  <c:v>-4474800</c:v>
                </c:pt>
                <c:pt idx="530">
                  <c:v>-4501690</c:v>
                </c:pt>
                <c:pt idx="531">
                  <c:v>-4509460</c:v>
                </c:pt>
                <c:pt idx="532">
                  <c:v>-4526550</c:v>
                </c:pt>
                <c:pt idx="533">
                  <c:v>-4549860</c:v>
                </c:pt>
                <c:pt idx="534">
                  <c:v>-4561940</c:v>
                </c:pt>
                <c:pt idx="535">
                  <c:v>-4738290</c:v>
                </c:pt>
                <c:pt idx="536">
                  <c:v>-4757890</c:v>
                </c:pt>
                <c:pt idx="537">
                  <c:v>-4764420</c:v>
                </c:pt>
                <c:pt idx="538">
                  <c:v>-4810150</c:v>
                </c:pt>
                <c:pt idx="539">
                  <c:v>-4852170</c:v>
                </c:pt>
                <c:pt idx="540">
                  <c:v>-4872580</c:v>
                </c:pt>
                <c:pt idx="541">
                  <c:v>-4965240</c:v>
                </c:pt>
                <c:pt idx="542">
                  <c:v>-4973750</c:v>
                </c:pt>
                <c:pt idx="543">
                  <c:v>-5113720</c:v>
                </c:pt>
                <c:pt idx="544">
                  <c:v>-5405940</c:v>
                </c:pt>
                <c:pt idx="545">
                  <c:v>-5589170</c:v>
                </c:pt>
                <c:pt idx="546">
                  <c:v>-5562270</c:v>
                </c:pt>
                <c:pt idx="547">
                  <c:v>-5296180</c:v>
                </c:pt>
                <c:pt idx="548">
                  <c:v>-4414360</c:v>
                </c:pt>
                <c:pt idx="549">
                  <c:v>-4310320</c:v>
                </c:pt>
                <c:pt idx="550">
                  <c:v>-4190320</c:v>
                </c:pt>
                <c:pt idx="551">
                  <c:v>-3882870</c:v>
                </c:pt>
                <c:pt idx="552">
                  <c:v>-3829600</c:v>
                </c:pt>
                <c:pt idx="553">
                  <c:v>-3651980</c:v>
                </c:pt>
                <c:pt idx="554">
                  <c:v>-3115250</c:v>
                </c:pt>
                <c:pt idx="555">
                  <c:v>-2967330</c:v>
                </c:pt>
                <c:pt idx="556">
                  <c:v>-2958090</c:v>
                </c:pt>
                <c:pt idx="557">
                  <c:v>-2690010</c:v>
                </c:pt>
                <c:pt idx="558">
                  <c:v>-2448020</c:v>
                </c:pt>
                <c:pt idx="559">
                  <c:v>-2429240</c:v>
                </c:pt>
                <c:pt idx="560">
                  <c:v>-2248560</c:v>
                </c:pt>
                <c:pt idx="561">
                  <c:v>-2132390</c:v>
                </c:pt>
                <c:pt idx="562">
                  <c:v>-2110960</c:v>
                </c:pt>
                <c:pt idx="563">
                  <c:v>-2019430</c:v>
                </c:pt>
                <c:pt idx="564">
                  <c:v>-1998520</c:v>
                </c:pt>
                <c:pt idx="565">
                  <c:v>-1975710</c:v>
                </c:pt>
                <c:pt idx="566">
                  <c:v>-1892080</c:v>
                </c:pt>
                <c:pt idx="567">
                  <c:v>-1838930</c:v>
                </c:pt>
                <c:pt idx="568">
                  <c:v>-1829850</c:v>
                </c:pt>
                <c:pt idx="569">
                  <c:v>-1823040</c:v>
                </c:pt>
                <c:pt idx="570">
                  <c:v>-1818500</c:v>
                </c:pt>
                <c:pt idx="571">
                  <c:v>-1809190</c:v>
                </c:pt>
                <c:pt idx="572">
                  <c:v>-1792530</c:v>
                </c:pt>
                <c:pt idx="573">
                  <c:v>-1765040</c:v>
                </c:pt>
                <c:pt idx="574">
                  <c:v>-1753960</c:v>
                </c:pt>
                <c:pt idx="575">
                  <c:v>-1734450</c:v>
                </c:pt>
                <c:pt idx="576">
                  <c:v>-1707790</c:v>
                </c:pt>
                <c:pt idx="577">
                  <c:v>-1701450</c:v>
                </c:pt>
                <c:pt idx="578">
                  <c:v>-1693640</c:v>
                </c:pt>
                <c:pt idx="579">
                  <c:v>-1668190</c:v>
                </c:pt>
                <c:pt idx="580">
                  <c:v>-1668190</c:v>
                </c:pt>
                <c:pt idx="581">
                  <c:v>-1653710</c:v>
                </c:pt>
                <c:pt idx="582">
                  <c:v>-1649250</c:v>
                </c:pt>
                <c:pt idx="583">
                  <c:v>-1641240</c:v>
                </c:pt>
                <c:pt idx="584">
                  <c:v>-1637500</c:v>
                </c:pt>
                <c:pt idx="585">
                  <c:v>-1633420</c:v>
                </c:pt>
                <c:pt idx="586">
                  <c:v>-1618270</c:v>
                </c:pt>
                <c:pt idx="587">
                  <c:v>-1615500</c:v>
                </c:pt>
                <c:pt idx="588">
                  <c:v>-1610260</c:v>
                </c:pt>
                <c:pt idx="589">
                  <c:v>-1606680</c:v>
                </c:pt>
                <c:pt idx="590">
                  <c:v>-1598610</c:v>
                </c:pt>
                <c:pt idx="591">
                  <c:v>-1590810</c:v>
                </c:pt>
                <c:pt idx="592">
                  <c:v>-1583010</c:v>
                </c:pt>
                <c:pt idx="593">
                  <c:v>-1579940</c:v>
                </c:pt>
                <c:pt idx="594">
                  <c:v>-1571710</c:v>
                </c:pt>
                <c:pt idx="595">
                  <c:v>-1562870</c:v>
                </c:pt>
                <c:pt idx="596">
                  <c:v>-1558450</c:v>
                </c:pt>
                <c:pt idx="597">
                  <c:v>-1553430</c:v>
                </c:pt>
                <c:pt idx="598">
                  <c:v>-1549030</c:v>
                </c:pt>
                <c:pt idx="599">
                  <c:v>-1545530</c:v>
                </c:pt>
                <c:pt idx="600">
                  <c:v>-1544080</c:v>
                </c:pt>
                <c:pt idx="601">
                  <c:v>-1535060</c:v>
                </c:pt>
                <c:pt idx="602">
                  <c:v>-1529830</c:v>
                </c:pt>
                <c:pt idx="603">
                  <c:v>-1523140</c:v>
                </c:pt>
                <c:pt idx="604">
                  <c:v>-1517900</c:v>
                </c:pt>
                <c:pt idx="605">
                  <c:v>-1515280</c:v>
                </c:pt>
                <c:pt idx="606">
                  <c:v>-1506930</c:v>
                </c:pt>
                <c:pt idx="607">
                  <c:v>-1500370</c:v>
                </c:pt>
                <c:pt idx="608">
                  <c:v>-1496130</c:v>
                </c:pt>
                <c:pt idx="609">
                  <c:v>-1495360</c:v>
                </c:pt>
                <c:pt idx="610">
                  <c:v>-1494200</c:v>
                </c:pt>
                <c:pt idx="611">
                  <c:v>-1488410</c:v>
                </c:pt>
                <c:pt idx="612">
                  <c:v>-1483280</c:v>
                </c:pt>
                <c:pt idx="613">
                  <c:v>-1479310</c:v>
                </c:pt>
                <c:pt idx="614">
                  <c:v>-1470960</c:v>
                </c:pt>
                <c:pt idx="615">
                  <c:v>-1461610</c:v>
                </c:pt>
                <c:pt idx="616">
                  <c:v>-1453610</c:v>
                </c:pt>
                <c:pt idx="617">
                  <c:v>-1451120</c:v>
                </c:pt>
                <c:pt idx="618">
                  <c:v>-1442320</c:v>
                </c:pt>
                <c:pt idx="619">
                  <c:v>-1434710</c:v>
                </c:pt>
                <c:pt idx="620">
                  <c:v>-1432340</c:v>
                </c:pt>
                <c:pt idx="621">
                  <c:v>-1420500</c:v>
                </c:pt>
                <c:pt idx="622">
                  <c:v>-1419550</c:v>
                </c:pt>
                <c:pt idx="623">
                  <c:v>-1418130</c:v>
                </c:pt>
                <c:pt idx="624">
                  <c:v>-1403590</c:v>
                </c:pt>
                <c:pt idx="625">
                  <c:v>-1382620</c:v>
                </c:pt>
                <c:pt idx="626">
                  <c:v>-1382620</c:v>
                </c:pt>
                <c:pt idx="627">
                  <c:v>-1379840</c:v>
                </c:pt>
                <c:pt idx="628">
                  <c:v>-1374660</c:v>
                </c:pt>
                <c:pt idx="629">
                  <c:v>-1370050</c:v>
                </c:pt>
                <c:pt idx="630">
                  <c:v>-1368330</c:v>
                </c:pt>
                <c:pt idx="631">
                  <c:v>-1364360</c:v>
                </c:pt>
                <c:pt idx="632">
                  <c:v>-1350530</c:v>
                </c:pt>
                <c:pt idx="633">
                  <c:v>-1346280</c:v>
                </c:pt>
                <c:pt idx="634">
                  <c:v>-1337050</c:v>
                </c:pt>
                <c:pt idx="635">
                  <c:v>-1320030</c:v>
                </c:pt>
                <c:pt idx="636">
                  <c:v>-1319320</c:v>
                </c:pt>
                <c:pt idx="637">
                  <c:v>-1293810</c:v>
                </c:pt>
                <c:pt idx="638">
                  <c:v>-1291730</c:v>
                </c:pt>
                <c:pt idx="639">
                  <c:v>-1290340</c:v>
                </c:pt>
                <c:pt idx="640">
                  <c:v>-1276420</c:v>
                </c:pt>
                <c:pt idx="641">
                  <c:v>-1274590</c:v>
                </c:pt>
                <c:pt idx="642">
                  <c:v>-1271530</c:v>
                </c:pt>
                <c:pt idx="643">
                  <c:v>-1262420</c:v>
                </c:pt>
                <c:pt idx="644">
                  <c:v>-1253910</c:v>
                </c:pt>
                <c:pt idx="645">
                  <c:v>-1238130</c:v>
                </c:pt>
                <c:pt idx="646">
                  <c:v>-1236300</c:v>
                </c:pt>
                <c:pt idx="647">
                  <c:v>-1206160</c:v>
                </c:pt>
                <c:pt idx="648">
                  <c:v>-1205180</c:v>
                </c:pt>
                <c:pt idx="649">
                  <c:v>-1200290</c:v>
                </c:pt>
                <c:pt idx="650">
                  <c:v>-1196370</c:v>
                </c:pt>
                <c:pt idx="651">
                  <c:v>-1189520</c:v>
                </c:pt>
                <c:pt idx="652">
                  <c:v>-1157600</c:v>
                </c:pt>
                <c:pt idx="653">
                  <c:v>-1154000</c:v>
                </c:pt>
                <c:pt idx="654">
                  <c:v>-1131910</c:v>
                </c:pt>
                <c:pt idx="655">
                  <c:v>-1122690</c:v>
                </c:pt>
                <c:pt idx="656">
                  <c:v>-1114060</c:v>
                </c:pt>
                <c:pt idx="657">
                  <c:v>-1106870</c:v>
                </c:pt>
                <c:pt idx="658">
                  <c:v>-1098230</c:v>
                </c:pt>
                <c:pt idx="659">
                  <c:v>-1073780</c:v>
                </c:pt>
                <c:pt idx="660">
                  <c:v>-1057900</c:v>
                </c:pt>
                <c:pt idx="661">
                  <c:v>-1033140</c:v>
                </c:pt>
                <c:pt idx="662">
                  <c:v>-1024410</c:v>
                </c:pt>
                <c:pt idx="663">
                  <c:v>-1002650</c:v>
                </c:pt>
                <c:pt idx="664">
                  <c:v>-969918</c:v>
                </c:pt>
                <c:pt idx="665">
                  <c:v>-925992</c:v>
                </c:pt>
                <c:pt idx="666">
                  <c:v>-923900</c:v>
                </c:pt>
                <c:pt idx="667">
                  <c:v>-917622</c:v>
                </c:pt>
                <c:pt idx="668">
                  <c:v>-907165</c:v>
                </c:pt>
                <c:pt idx="669">
                  <c:v>-902981</c:v>
                </c:pt>
                <c:pt idx="670">
                  <c:v>-873512</c:v>
                </c:pt>
                <c:pt idx="671">
                  <c:v>-834315</c:v>
                </c:pt>
                <c:pt idx="672">
                  <c:v>-831534</c:v>
                </c:pt>
                <c:pt idx="673">
                  <c:v>-831534</c:v>
                </c:pt>
                <c:pt idx="674">
                  <c:v>-724210</c:v>
                </c:pt>
                <c:pt idx="675">
                  <c:v>-715368</c:v>
                </c:pt>
                <c:pt idx="676">
                  <c:v>-709473</c:v>
                </c:pt>
                <c:pt idx="677">
                  <c:v>-694736</c:v>
                </c:pt>
                <c:pt idx="678">
                  <c:v>-610401</c:v>
                </c:pt>
                <c:pt idx="679">
                  <c:v>-596865</c:v>
                </c:pt>
                <c:pt idx="680">
                  <c:v>-509716</c:v>
                </c:pt>
                <c:pt idx="681">
                  <c:v>-498986</c:v>
                </c:pt>
                <c:pt idx="682">
                  <c:v>-484644</c:v>
                </c:pt>
                <c:pt idx="683">
                  <c:v>-465514</c:v>
                </c:pt>
                <c:pt idx="684">
                  <c:v>-403358</c:v>
                </c:pt>
                <c:pt idx="685">
                  <c:v>-369894</c:v>
                </c:pt>
                <c:pt idx="686">
                  <c:v>-355545</c:v>
                </c:pt>
                <c:pt idx="687">
                  <c:v>-336422</c:v>
                </c:pt>
                <c:pt idx="688">
                  <c:v>-279047</c:v>
                </c:pt>
                <c:pt idx="689">
                  <c:v>-259315</c:v>
                </c:pt>
                <c:pt idx="690">
                  <c:v>-255397</c:v>
                </c:pt>
                <c:pt idx="691">
                  <c:v>-251478</c:v>
                </c:pt>
                <c:pt idx="692">
                  <c:v>-231888</c:v>
                </c:pt>
                <c:pt idx="693">
                  <c:v>-220133</c:v>
                </c:pt>
                <c:pt idx="694">
                  <c:v>-208373</c:v>
                </c:pt>
                <c:pt idx="695">
                  <c:v>-127564</c:v>
                </c:pt>
                <c:pt idx="696">
                  <c:v>-85834.9</c:v>
                </c:pt>
                <c:pt idx="697">
                  <c:v>-75404.600000000006</c:v>
                </c:pt>
                <c:pt idx="698">
                  <c:v>-33675.599999999999</c:v>
                </c:pt>
                <c:pt idx="699">
                  <c:v>-12815</c:v>
                </c:pt>
                <c:pt idx="700">
                  <c:v>95403</c:v>
                </c:pt>
                <c:pt idx="701">
                  <c:v>123136</c:v>
                </c:pt>
                <c:pt idx="702">
                  <c:v>187893</c:v>
                </c:pt>
                <c:pt idx="703">
                  <c:v>197156</c:v>
                </c:pt>
                <c:pt idx="704">
                  <c:v>243387</c:v>
                </c:pt>
                <c:pt idx="705">
                  <c:v>350209</c:v>
                </c:pt>
                <c:pt idx="706">
                  <c:v>350209</c:v>
                </c:pt>
                <c:pt idx="707">
                  <c:v>350209</c:v>
                </c:pt>
                <c:pt idx="708">
                  <c:v>367743</c:v>
                </c:pt>
                <c:pt idx="709">
                  <c:v>426062</c:v>
                </c:pt>
                <c:pt idx="710">
                  <c:v>472703</c:v>
                </c:pt>
                <c:pt idx="711">
                  <c:v>525183</c:v>
                </c:pt>
                <c:pt idx="712">
                  <c:v>542665</c:v>
                </c:pt>
                <c:pt idx="713">
                  <c:v>571825</c:v>
                </c:pt>
                <c:pt idx="714">
                  <c:v>606806</c:v>
                </c:pt>
                <c:pt idx="715">
                  <c:v>612645</c:v>
                </c:pt>
                <c:pt idx="716">
                  <c:v>618483</c:v>
                </c:pt>
                <c:pt idx="717">
                  <c:v>618483</c:v>
                </c:pt>
                <c:pt idx="718">
                  <c:v>706676</c:v>
                </c:pt>
                <c:pt idx="719">
                  <c:v>752758</c:v>
                </c:pt>
                <c:pt idx="720">
                  <c:v>759350</c:v>
                </c:pt>
                <c:pt idx="721">
                  <c:v>772513</c:v>
                </c:pt>
                <c:pt idx="722">
                  <c:v>772513</c:v>
                </c:pt>
                <c:pt idx="723">
                  <c:v>838331</c:v>
                </c:pt>
                <c:pt idx="724">
                  <c:v>851495</c:v>
                </c:pt>
                <c:pt idx="725">
                  <c:v>890985</c:v>
                </c:pt>
                <c:pt idx="726">
                  <c:v>969157</c:v>
                </c:pt>
                <c:pt idx="727">
                  <c:v>979015</c:v>
                </c:pt>
                <c:pt idx="728">
                  <c:v>1003670</c:v>
                </c:pt>
                <c:pt idx="729">
                  <c:v>1017090</c:v>
                </c:pt>
                <c:pt idx="730">
                  <c:v>998444</c:v>
                </c:pt>
                <c:pt idx="731">
                  <c:v>981315</c:v>
                </c:pt>
                <c:pt idx="732">
                  <c:v>965846</c:v>
                </c:pt>
                <c:pt idx="733">
                  <c:v>959215</c:v>
                </c:pt>
                <c:pt idx="734">
                  <c:v>943746</c:v>
                </c:pt>
                <c:pt idx="735">
                  <c:v>929654</c:v>
                </c:pt>
                <c:pt idx="736">
                  <c:v>930970</c:v>
                </c:pt>
                <c:pt idx="737">
                  <c:v>933162</c:v>
                </c:pt>
                <c:pt idx="738">
                  <c:v>933601</c:v>
                </c:pt>
                <c:pt idx="739">
                  <c:v>935356</c:v>
                </c:pt>
                <c:pt idx="740">
                  <c:v>938864</c:v>
                </c:pt>
                <c:pt idx="741">
                  <c:v>939743</c:v>
                </c:pt>
                <c:pt idx="742">
                  <c:v>941497</c:v>
                </c:pt>
                <c:pt idx="743">
                  <c:v>945445</c:v>
                </c:pt>
                <c:pt idx="744">
                  <c:v>945144</c:v>
                </c:pt>
                <c:pt idx="745">
                  <c:v>933606</c:v>
                </c:pt>
                <c:pt idx="746">
                  <c:v>927836</c:v>
                </c:pt>
                <c:pt idx="747">
                  <c:v>910520</c:v>
                </c:pt>
                <c:pt idx="748">
                  <c:v>904751</c:v>
                </c:pt>
                <c:pt idx="749">
                  <c:v>878786</c:v>
                </c:pt>
                <c:pt idx="750">
                  <c:v>850492</c:v>
                </c:pt>
                <c:pt idx="751">
                  <c:v>845660</c:v>
                </c:pt>
                <c:pt idx="752">
                  <c:v>836012</c:v>
                </c:pt>
                <c:pt idx="753">
                  <c:v>797419</c:v>
                </c:pt>
                <c:pt idx="754">
                  <c:v>773291</c:v>
                </c:pt>
                <c:pt idx="755">
                  <c:v>746131</c:v>
                </c:pt>
                <c:pt idx="756">
                  <c:v>731219</c:v>
                </c:pt>
                <c:pt idx="757">
                  <c:v>727491</c:v>
                </c:pt>
                <c:pt idx="758">
                  <c:v>727491</c:v>
                </c:pt>
                <c:pt idx="759">
                  <c:v>710712</c:v>
                </c:pt>
                <c:pt idx="760">
                  <c:v>695794</c:v>
                </c:pt>
                <c:pt idx="761">
                  <c:v>679015</c:v>
                </c:pt>
                <c:pt idx="762">
                  <c:v>675287</c:v>
                </c:pt>
                <c:pt idx="763">
                  <c:v>671559</c:v>
                </c:pt>
                <c:pt idx="764">
                  <c:v>656072</c:v>
                </c:pt>
                <c:pt idx="765">
                  <c:v>654389</c:v>
                </c:pt>
                <c:pt idx="766">
                  <c:v>637521</c:v>
                </c:pt>
                <c:pt idx="767">
                  <c:v>627403</c:v>
                </c:pt>
                <c:pt idx="768">
                  <c:v>582278</c:v>
                </c:pt>
                <c:pt idx="769">
                  <c:v>582278</c:v>
                </c:pt>
                <c:pt idx="770">
                  <c:v>575959</c:v>
                </c:pt>
                <c:pt idx="771">
                  <c:v>572805</c:v>
                </c:pt>
                <c:pt idx="772">
                  <c:v>541201</c:v>
                </c:pt>
                <c:pt idx="773">
                  <c:v>531728</c:v>
                </c:pt>
                <c:pt idx="774">
                  <c:v>502376</c:v>
                </c:pt>
                <c:pt idx="775">
                  <c:v>483090</c:v>
                </c:pt>
                <c:pt idx="776">
                  <c:v>473507</c:v>
                </c:pt>
                <c:pt idx="777">
                  <c:v>454937</c:v>
                </c:pt>
                <c:pt idx="778">
                  <c:v>447980</c:v>
                </c:pt>
                <c:pt idx="779">
                  <c:v>445656</c:v>
                </c:pt>
                <c:pt idx="780">
                  <c:v>432008</c:v>
                </c:pt>
                <c:pt idx="781">
                  <c:v>416235</c:v>
                </c:pt>
                <c:pt idx="782">
                  <c:v>413607</c:v>
                </c:pt>
                <c:pt idx="783">
                  <c:v>412294</c:v>
                </c:pt>
                <c:pt idx="784">
                  <c:v>396521</c:v>
                </c:pt>
                <c:pt idx="785">
                  <c:v>396521</c:v>
                </c:pt>
                <c:pt idx="786">
                  <c:v>396521</c:v>
                </c:pt>
                <c:pt idx="787">
                  <c:v>396521</c:v>
                </c:pt>
                <c:pt idx="788">
                  <c:v>393892</c:v>
                </c:pt>
                <c:pt idx="789">
                  <c:v>374361</c:v>
                </c:pt>
                <c:pt idx="790">
                  <c:v>369246</c:v>
                </c:pt>
                <c:pt idx="791">
                  <c:v>348780</c:v>
                </c:pt>
                <c:pt idx="792">
                  <c:v>333178</c:v>
                </c:pt>
                <c:pt idx="793">
                  <c:v>327884</c:v>
                </c:pt>
                <c:pt idx="794">
                  <c:v>314649</c:v>
                </c:pt>
                <c:pt idx="795">
                  <c:v>301410</c:v>
                </c:pt>
                <c:pt idx="796">
                  <c:v>292147</c:v>
                </c:pt>
                <c:pt idx="797">
                  <c:v>284202</c:v>
                </c:pt>
                <c:pt idx="798">
                  <c:v>282881</c:v>
                </c:pt>
                <c:pt idx="799">
                  <c:v>267694</c:v>
                </c:pt>
                <c:pt idx="800">
                  <c:v>251566</c:v>
                </c:pt>
                <c:pt idx="801">
                  <c:v>239468</c:v>
                </c:pt>
                <c:pt idx="802">
                  <c:v>237063</c:v>
                </c:pt>
                <c:pt idx="803">
                  <c:v>237063</c:v>
                </c:pt>
                <c:pt idx="804">
                  <c:v>232711</c:v>
                </c:pt>
                <c:pt idx="805">
                  <c:v>230955</c:v>
                </c:pt>
                <c:pt idx="806">
                  <c:v>209837</c:v>
                </c:pt>
                <c:pt idx="807">
                  <c:v>203308</c:v>
                </c:pt>
                <c:pt idx="808">
                  <c:v>200020</c:v>
                </c:pt>
                <c:pt idx="809">
                  <c:v>193396</c:v>
                </c:pt>
                <c:pt idx="810">
                  <c:v>191410</c:v>
                </c:pt>
                <c:pt idx="811">
                  <c:v>179819</c:v>
                </c:pt>
                <c:pt idx="812">
                  <c:v>176366</c:v>
                </c:pt>
                <c:pt idx="813">
                  <c:v>166103</c:v>
                </c:pt>
                <c:pt idx="814">
                  <c:v>161459</c:v>
                </c:pt>
                <c:pt idx="815">
                  <c:v>157900</c:v>
                </c:pt>
                <c:pt idx="816">
                  <c:v>150779</c:v>
                </c:pt>
                <c:pt idx="817">
                  <c:v>139403</c:v>
                </c:pt>
                <c:pt idx="818">
                  <c:v>138046</c:v>
                </c:pt>
                <c:pt idx="819">
                  <c:v>134426</c:v>
                </c:pt>
                <c:pt idx="820">
                  <c:v>131710</c:v>
                </c:pt>
                <c:pt idx="821">
                  <c:v>128995</c:v>
                </c:pt>
                <c:pt idx="822">
                  <c:v>126608</c:v>
                </c:pt>
                <c:pt idx="823">
                  <c:v>122683</c:v>
                </c:pt>
                <c:pt idx="824">
                  <c:v>121219</c:v>
                </c:pt>
                <c:pt idx="825">
                  <c:v>114630</c:v>
                </c:pt>
                <c:pt idx="826">
                  <c:v>112800</c:v>
                </c:pt>
                <c:pt idx="827">
                  <c:v>104731</c:v>
                </c:pt>
                <c:pt idx="828">
                  <c:v>103861</c:v>
                </c:pt>
                <c:pt idx="829">
                  <c:v>103572</c:v>
                </c:pt>
                <c:pt idx="830">
                  <c:v>95454</c:v>
                </c:pt>
                <c:pt idx="831">
                  <c:v>94874.3</c:v>
                </c:pt>
                <c:pt idx="832">
                  <c:v>94583.9</c:v>
                </c:pt>
                <c:pt idx="833">
                  <c:v>92264.8</c:v>
                </c:pt>
                <c:pt idx="834">
                  <c:v>91394.7</c:v>
                </c:pt>
                <c:pt idx="835">
                  <c:v>91394.7</c:v>
                </c:pt>
                <c:pt idx="836">
                  <c:v>81456.3</c:v>
                </c:pt>
                <c:pt idx="837">
                  <c:v>77638</c:v>
                </c:pt>
                <c:pt idx="838">
                  <c:v>77377.3</c:v>
                </c:pt>
                <c:pt idx="839">
                  <c:v>76332.100000000006</c:v>
                </c:pt>
                <c:pt idx="840">
                  <c:v>71891.8</c:v>
                </c:pt>
                <c:pt idx="841">
                  <c:v>70436.600000000006</c:v>
                </c:pt>
                <c:pt idx="842">
                  <c:v>66944.100000000006</c:v>
                </c:pt>
                <c:pt idx="843">
                  <c:v>65489.7</c:v>
                </c:pt>
                <c:pt idx="844">
                  <c:v>64907.8</c:v>
                </c:pt>
                <c:pt idx="845">
                  <c:v>58864.9</c:v>
                </c:pt>
                <c:pt idx="846">
                  <c:v>58864.9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FC-427E-A238-1B391767FB22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shields'!$S$3:$S$849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FC-427E-A238-1B391767FB22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shields'!$AD$3:$AD$849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5622.85</c:v>
                </c:pt>
                <c:pt idx="19">
                  <c:v>8085.13</c:v>
                </c:pt>
                <c:pt idx="20">
                  <c:v>32707.4</c:v>
                </c:pt>
                <c:pt idx="21">
                  <c:v>43004</c:v>
                </c:pt>
                <c:pt idx="22">
                  <c:v>44804.5</c:v>
                </c:pt>
                <c:pt idx="23">
                  <c:v>71560.600000000006</c:v>
                </c:pt>
                <c:pt idx="24">
                  <c:v>73427.600000000006</c:v>
                </c:pt>
                <c:pt idx="25">
                  <c:v>79764.3</c:v>
                </c:pt>
                <c:pt idx="26">
                  <c:v>102958</c:v>
                </c:pt>
                <c:pt idx="27">
                  <c:v>107688</c:v>
                </c:pt>
                <c:pt idx="28">
                  <c:v>113419</c:v>
                </c:pt>
                <c:pt idx="29">
                  <c:v>117992</c:v>
                </c:pt>
                <c:pt idx="30">
                  <c:v>140017</c:v>
                </c:pt>
                <c:pt idx="31">
                  <c:v>146391</c:v>
                </c:pt>
                <c:pt idx="32">
                  <c:v>148057</c:v>
                </c:pt>
                <c:pt idx="33">
                  <c:v>151765</c:v>
                </c:pt>
                <c:pt idx="34">
                  <c:v>175445</c:v>
                </c:pt>
                <c:pt idx="35">
                  <c:v>176437</c:v>
                </c:pt>
                <c:pt idx="36">
                  <c:v>178809</c:v>
                </c:pt>
                <c:pt idx="37">
                  <c:v>193221</c:v>
                </c:pt>
                <c:pt idx="38">
                  <c:v>193159</c:v>
                </c:pt>
                <c:pt idx="39">
                  <c:v>192867</c:v>
                </c:pt>
                <c:pt idx="40">
                  <c:v>192841</c:v>
                </c:pt>
                <c:pt idx="41">
                  <c:v>192834</c:v>
                </c:pt>
                <c:pt idx="42">
                  <c:v>191479</c:v>
                </c:pt>
                <c:pt idx="43">
                  <c:v>191454</c:v>
                </c:pt>
                <c:pt idx="44">
                  <c:v>186240</c:v>
                </c:pt>
                <c:pt idx="45">
                  <c:v>186184</c:v>
                </c:pt>
                <c:pt idx="46">
                  <c:v>167583</c:v>
                </c:pt>
                <c:pt idx="47">
                  <c:v>167271</c:v>
                </c:pt>
                <c:pt idx="48">
                  <c:v>159727</c:v>
                </c:pt>
                <c:pt idx="49">
                  <c:v>154115</c:v>
                </c:pt>
                <c:pt idx="50">
                  <c:v>153055</c:v>
                </c:pt>
                <c:pt idx="51">
                  <c:v>114033</c:v>
                </c:pt>
                <c:pt idx="52">
                  <c:v>113755</c:v>
                </c:pt>
                <c:pt idx="53">
                  <c:v>97769</c:v>
                </c:pt>
                <c:pt idx="54">
                  <c:v>97411.7</c:v>
                </c:pt>
                <c:pt idx="55">
                  <c:v>40498.199999999997</c:v>
                </c:pt>
                <c:pt idx="56">
                  <c:v>40073.800000000003</c:v>
                </c:pt>
                <c:pt idx="57">
                  <c:v>31044.2</c:v>
                </c:pt>
                <c:pt idx="58">
                  <c:v>30740.400000000001</c:v>
                </c:pt>
                <c:pt idx="59">
                  <c:v>21131.200000000001</c:v>
                </c:pt>
                <c:pt idx="60">
                  <c:v>-9825.65</c:v>
                </c:pt>
                <c:pt idx="61">
                  <c:v>-46388.2</c:v>
                </c:pt>
                <c:pt idx="62">
                  <c:v>-50669.9</c:v>
                </c:pt>
                <c:pt idx="63">
                  <c:v>-56082.8</c:v>
                </c:pt>
                <c:pt idx="64">
                  <c:v>-35727.5</c:v>
                </c:pt>
                <c:pt idx="65">
                  <c:v>-35808.199999999997</c:v>
                </c:pt>
                <c:pt idx="66">
                  <c:v>-35861.9</c:v>
                </c:pt>
                <c:pt idx="67">
                  <c:v>-37439.800000000003</c:v>
                </c:pt>
                <c:pt idx="68">
                  <c:v>-56178.2</c:v>
                </c:pt>
                <c:pt idx="69">
                  <c:v>-56471.8</c:v>
                </c:pt>
                <c:pt idx="70">
                  <c:v>-59389.8</c:v>
                </c:pt>
                <c:pt idx="71">
                  <c:v>-60082.9</c:v>
                </c:pt>
                <c:pt idx="72">
                  <c:v>-99856.4</c:v>
                </c:pt>
                <c:pt idx="73">
                  <c:v>-101396</c:v>
                </c:pt>
                <c:pt idx="74">
                  <c:v>-107234</c:v>
                </c:pt>
                <c:pt idx="75">
                  <c:v>-110676</c:v>
                </c:pt>
                <c:pt idx="76">
                  <c:v>-113551</c:v>
                </c:pt>
                <c:pt idx="77">
                  <c:v>-146888</c:v>
                </c:pt>
                <c:pt idx="78">
                  <c:v>-152137</c:v>
                </c:pt>
                <c:pt idx="79">
                  <c:v>-154290</c:v>
                </c:pt>
                <c:pt idx="80">
                  <c:v>-166194</c:v>
                </c:pt>
                <c:pt idx="81">
                  <c:v>-167865</c:v>
                </c:pt>
                <c:pt idx="82">
                  <c:v>-168215</c:v>
                </c:pt>
                <c:pt idx="83">
                  <c:v>-168458</c:v>
                </c:pt>
                <c:pt idx="84">
                  <c:v>-170630</c:v>
                </c:pt>
                <c:pt idx="85">
                  <c:v>-180468</c:v>
                </c:pt>
                <c:pt idx="86">
                  <c:v>-182230</c:v>
                </c:pt>
                <c:pt idx="87">
                  <c:v>-183641</c:v>
                </c:pt>
                <c:pt idx="88">
                  <c:v>-192195</c:v>
                </c:pt>
                <c:pt idx="89">
                  <c:v>-193074</c:v>
                </c:pt>
                <c:pt idx="90">
                  <c:v>-193862</c:v>
                </c:pt>
                <c:pt idx="91">
                  <c:v>-202218</c:v>
                </c:pt>
                <c:pt idx="92">
                  <c:v>-202911</c:v>
                </c:pt>
                <c:pt idx="93">
                  <c:v>-203666</c:v>
                </c:pt>
                <c:pt idx="94">
                  <c:v>-211186</c:v>
                </c:pt>
                <c:pt idx="95">
                  <c:v>-211580</c:v>
                </c:pt>
                <c:pt idx="96">
                  <c:v>-211951</c:v>
                </c:pt>
                <c:pt idx="97">
                  <c:v>-212385</c:v>
                </c:pt>
                <c:pt idx="98">
                  <c:v>-219621</c:v>
                </c:pt>
                <c:pt idx="99">
                  <c:v>-220323</c:v>
                </c:pt>
                <c:pt idx="100">
                  <c:v>-220544</c:v>
                </c:pt>
                <c:pt idx="101">
                  <c:v>-227744</c:v>
                </c:pt>
                <c:pt idx="102">
                  <c:v>-227895</c:v>
                </c:pt>
                <c:pt idx="103">
                  <c:v>-228391</c:v>
                </c:pt>
                <c:pt idx="104">
                  <c:v>-228701</c:v>
                </c:pt>
                <c:pt idx="105">
                  <c:v>-228701</c:v>
                </c:pt>
                <c:pt idx="106">
                  <c:v>-235799</c:v>
                </c:pt>
                <c:pt idx="107">
                  <c:v>-235890</c:v>
                </c:pt>
                <c:pt idx="108">
                  <c:v>-236738</c:v>
                </c:pt>
                <c:pt idx="109">
                  <c:v>-236858</c:v>
                </c:pt>
                <c:pt idx="110">
                  <c:v>-244262</c:v>
                </c:pt>
                <c:pt idx="111">
                  <c:v>-244345</c:v>
                </c:pt>
                <c:pt idx="112">
                  <c:v>-244838</c:v>
                </c:pt>
                <c:pt idx="113">
                  <c:v>-245025</c:v>
                </c:pt>
                <c:pt idx="114">
                  <c:v>-253234</c:v>
                </c:pt>
                <c:pt idx="115">
                  <c:v>-253459</c:v>
                </c:pt>
                <c:pt idx="116">
                  <c:v>-253861</c:v>
                </c:pt>
                <c:pt idx="117">
                  <c:v>-261799</c:v>
                </c:pt>
                <c:pt idx="118">
                  <c:v>-261868</c:v>
                </c:pt>
                <c:pt idx="119">
                  <c:v>-262073</c:v>
                </c:pt>
                <c:pt idx="120">
                  <c:v>-262246</c:v>
                </c:pt>
                <c:pt idx="121">
                  <c:v>-271521</c:v>
                </c:pt>
                <c:pt idx="122">
                  <c:v>-271699</c:v>
                </c:pt>
                <c:pt idx="123">
                  <c:v>-272055</c:v>
                </c:pt>
                <c:pt idx="124">
                  <c:v>-281574</c:v>
                </c:pt>
                <c:pt idx="125">
                  <c:v>-281640</c:v>
                </c:pt>
                <c:pt idx="126">
                  <c:v>-281901</c:v>
                </c:pt>
                <c:pt idx="127">
                  <c:v>-282119</c:v>
                </c:pt>
                <c:pt idx="128">
                  <c:v>-292615</c:v>
                </c:pt>
                <c:pt idx="129">
                  <c:v>-292840</c:v>
                </c:pt>
                <c:pt idx="130">
                  <c:v>-292840</c:v>
                </c:pt>
                <c:pt idx="131">
                  <c:v>-293064</c:v>
                </c:pt>
                <c:pt idx="132">
                  <c:v>-303367</c:v>
                </c:pt>
                <c:pt idx="133">
                  <c:v>-303409</c:v>
                </c:pt>
                <c:pt idx="134">
                  <c:v>-303619</c:v>
                </c:pt>
                <c:pt idx="135">
                  <c:v>-303703</c:v>
                </c:pt>
                <c:pt idx="136">
                  <c:v>-314330</c:v>
                </c:pt>
                <c:pt idx="137">
                  <c:v>-314558</c:v>
                </c:pt>
                <c:pt idx="138">
                  <c:v>-314693</c:v>
                </c:pt>
                <c:pt idx="139">
                  <c:v>-326382</c:v>
                </c:pt>
                <c:pt idx="140">
                  <c:v>-326338</c:v>
                </c:pt>
                <c:pt idx="141">
                  <c:v>-326500</c:v>
                </c:pt>
                <c:pt idx="142">
                  <c:v>-326500</c:v>
                </c:pt>
                <c:pt idx="143">
                  <c:v>-333393</c:v>
                </c:pt>
                <c:pt idx="144">
                  <c:v>-338024</c:v>
                </c:pt>
                <c:pt idx="145">
                  <c:v>-338024</c:v>
                </c:pt>
                <c:pt idx="146">
                  <c:v>-338024</c:v>
                </c:pt>
                <c:pt idx="147">
                  <c:v>-944223</c:v>
                </c:pt>
                <c:pt idx="148">
                  <c:v>-944223</c:v>
                </c:pt>
                <c:pt idx="149">
                  <c:v>-944524</c:v>
                </c:pt>
                <c:pt idx="150">
                  <c:v>-944427</c:v>
                </c:pt>
                <c:pt idx="151">
                  <c:v>-980161</c:v>
                </c:pt>
                <c:pt idx="152">
                  <c:v>-980463</c:v>
                </c:pt>
                <c:pt idx="153">
                  <c:v>-981170</c:v>
                </c:pt>
                <c:pt idx="154" formatCode="0.00E+00">
                  <c:v>-1019450</c:v>
                </c:pt>
                <c:pt idx="155" formatCode="0.00E+00">
                  <c:v>-1019830</c:v>
                </c:pt>
                <c:pt idx="156" formatCode="0.00E+00">
                  <c:v>-1020710</c:v>
                </c:pt>
                <c:pt idx="157" formatCode="0.00E+00">
                  <c:v>-1021090</c:v>
                </c:pt>
                <c:pt idx="158" formatCode="0.00E+00">
                  <c:v>-1058410</c:v>
                </c:pt>
                <c:pt idx="159" formatCode="0.00E+00">
                  <c:v>-1059060</c:v>
                </c:pt>
                <c:pt idx="160" formatCode="0.00E+00">
                  <c:v>-1059470</c:v>
                </c:pt>
                <c:pt idx="161" formatCode="0.00E+00">
                  <c:v>-1060090</c:v>
                </c:pt>
                <c:pt idx="162" formatCode="0.00E+00">
                  <c:v>-1096580</c:v>
                </c:pt>
                <c:pt idx="163" formatCode="0.00E+00">
                  <c:v>-1097330</c:v>
                </c:pt>
                <c:pt idx="164" formatCode="0.00E+00">
                  <c:v>-1097660</c:v>
                </c:pt>
                <c:pt idx="165" formatCode="0.00E+00">
                  <c:v>-1098740</c:v>
                </c:pt>
                <c:pt idx="166" formatCode="0.00E+00">
                  <c:v>-1098630</c:v>
                </c:pt>
                <c:pt idx="167" formatCode="0.00E+00">
                  <c:v>-1099710</c:v>
                </c:pt>
                <c:pt idx="168" formatCode="0.00E+00">
                  <c:v>-1135340</c:v>
                </c:pt>
                <c:pt idx="169" formatCode="0.00E+00">
                  <c:v>-1136880</c:v>
                </c:pt>
                <c:pt idx="170" formatCode="0.00E+00">
                  <c:v>-1138530</c:v>
                </c:pt>
                <c:pt idx="171" formatCode="0.00E+00">
                  <c:v>-1175430</c:v>
                </c:pt>
                <c:pt idx="172" formatCode="0.00E+00">
                  <c:v>-1176710</c:v>
                </c:pt>
                <c:pt idx="173" formatCode="0.00E+00">
                  <c:v>-1177400</c:v>
                </c:pt>
                <c:pt idx="174" formatCode="0.00E+00">
                  <c:v>-1212320</c:v>
                </c:pt>
                <c:pt idx="175" formatCode="0.00E+00">
                  <c:v>-1213740</c:v>
                </c:pt>
                <c:pt idx="176" formatCode="0.00E+00">
                  <c:v>-1214390</c:v>
                </c:pt>
                <c:pt idx="177" formatCode="0.00E+00">
                  <c:v>-1215700</c:v>
                </c:pt>
                <c:pt idx="178" formatCode="0.00E+00">
                  <c:v>-1250120</c:v>
                </c:pt>
                <c:pt idx="179" formatCode="0.00E+00">
                  <c:v>-1251930</c:v>
                </c:pt>
                <c:pt idx="180" formatCode="0.00E+00">
                  <c:v>-1253460</c:v>
                </c:pt>
                <c:pt idx="181" formatCode="0.00E+00">
                  <c:v>-1254550</c:v>
                </c:pt>
                <c:pt idx="182" formatCode="0.00E+00">
                  <c:v>-1255750</c:v>
                </c:pt>
                <c:pt idx="183" formatCode="0.00E+00">
                  <c:v>-1256570</c:v>
                </c:pt>
                <c:pt idx="184" formatCode="0.00E+00">
                  <c:v>-1290630</c:v>
                </c:pt>
                <c:pt idx="185" formatCode="0.00E+00">
                  <c:v>-1291280</c:v>
                </c:pt>
                <c:pt idx="186" formatCode="0.00E+00">
                  <c:v>-1294010</c:v>
                </c:pt>
                <c:pt idx="187" formatCode="0.00E+00">
                  <c:v>-1294670</c:v>
                </c:pt>
                <c:pt idx="188" formatCode="0.00E+00">
                  <c:v>-1327310</c:v>
                </c:pt>
                <c:pt idx="189" formatCode="0.00E+00">
                  <c:v>-1328250</c:v>
                </c:pt>
                <c:pt idx="190" formatCode="0.00E+00">
                  <c:v>-1329730</c:v>
                </c:pt>
                <c:pt idx="191" formatCode="0.00E+00">
                  <c:v>-1330550</c:v>
                </c:pt>
                <c:pt idx="192" formatCode="0.00E+00">
                  <c:v>-1363960</c:v>
                </c:pt>
                <c:pt idx="193" formatCode="0.00E+00">
                  <c:v>-1365510</c:v>
                </c:pt>
                <c:pt idx="194" formatCode="0.00E+00">
                  <c:v>-1368810</c:v>
                </c:pt>
                <c:pt idx="195" formatCode="0.00E+00">
                  <c:v>-1401750</c:v>
                </c:pt>
                <c:pt idx="196" formatCode="0.00E+00">
                  <c:v>-1404540</c:v>
                </c:pt>
                <c:pt idx="197" formatCode="0.00E+00">
                  <c:v>-1404540</c:v>
                </c:pt>
                <c:pt idx="198" formatCode="0.00E+00">
                  <c:v>-1406670</c:v>
                </c:pt>
                <c:pt idx="199" formatCode="0.00E+00">
                  <c:v>-1407670</c:v>
                </c:pt>
                <c:pt idx="200" formatCode="0.00E+00">
                  <c:v>-1438810</c:v>
                </c:pt>
                <c:pt idx="201" formatCode="0.00E+00">
                  <c:v>-1439800</c:v>
                </c:pt>
                <c:pt idx="202" formatCode="0.00E+00">
                  <c:v>-1444180</c:v>
                </c:pt>
                <c:pt idx="203" formatCode="0.00E+00">
                  <c:v>-1473770</c:v>
                </c:pt>
                <c:pt idx="204" formatCode="0.00E+00">
                  <c:v>-1474920</c:v>
                </c:pt>
                <c:pt idx="205" formatCode="0.00E+00">
                  <c:v>-1476590</c:v>
                </c:pt>
                <c:pt idx="206" formatCode="0.00E+00">
                  <c:v>-1478430</c:v>
                </c:pt>
                <c:pt idx="207" formatCode="0.00E+00">
                  <c:v>-1479580</c:v>
                </c:pt>
                <c:pt idx="208" formatCode="0.00E+00">
                  <c:v>-1510140</c:v>
                </c:pt>
                <c:pt idx="209" formatCode="0.00E+00">
                  <c:v>-1514120</c:v>
                </c:pt>
                <c:pt idx="210" formatCode="0.00E+00">
                  <c:v>-1515100</c:v>
                </c:pt>
                <c:pt idx="211" formatCode="0.00E+00">
                  <c:v>-1544900</c:v>
                </c:pt>
                <c:pt idx="212" formatCode="0.00E+00">
                  <c:v>-1546320</c:v>
                </c:pt>
                <c:pt idx="213" formatCode="0.00E+00">
                  <c:v>-1549860</c:v>
                </c:pt>
                <c:pt idx="214" formatCode="0.00E+00">
                  <c:v>-1551600</c:v>
                </c:pt>
                <c:pt idx="215" formatCode="0.00E+00">
                  <c:v>-1578850</c:v>
                </c:pt>
                <c:pt idx="216" formatCode="0.00E+00">
                  <c:v>-1580430</c:v>
                </c:pt>
                <c:pt idx="217" formatCode="0.00E+00">
                  <c:v>-1583170</c:v>
                </c:pt>
                <c:pt idx="218" formatCode="0.00E+00">
                  <c:v>-1584620</c:v>
                </c:pt>
                <c:pt idx="219" formatCode="0.00E+00">
                  <c:v>-1612050</c:v>
                </c:pt>
                <c:pt idx="220" formatCode="0.00E+00">
                  <c:v>-1613650</c:v>
                </c:pt>
                <c:pt idx="221" formatCode="0.00E+00">
                  <c:v>-1615840</c:v>
                </c:pt>
                <c:pt idx="222" formatCode="0.00E+00">
                  <c:v>-1619630</c:v>
                </c:pt>
                <c:pt idx="223" formatCode="0.00E+00">
                  <c:v>-1621410</c:v>
                </c:pt>
                <c:pt idx="224" formatCode="0.00E+00">
                  <c:v>-1646370</c:v>
                </c:pt>
                <c:pt idx="225" formatCode="0.00E+00">
                  <c:v>-1647890</c:v>
                </c:pt>
                <c:pt idx="226" formatCode="0.00E+00">
                  <c:v>-1654880</c:v>
                </c:pt>
                <c:pt idx="227" formatCode="0.00E+00">
                  <c:v>-1679070</c:v>
                </c:pt>
                <c:pt idx="228" formatCode="0.00E+00">
                  <c:v>-1679840</c:v>
                </c:pt>
                <c:pt idx="229" formatCode="0.00E+00">
                  <c:v>-1683480</c:v>
                </c:pt>
                <c:pt idx="230" formatCode="0.00E+00">
                  <c:v>-1685120</c:v>
                </c:pt>
                <c:pt idx="231" formatCode="0.00E+00">
                  <c:v>-1706990</c:v>
                </c:pt>
                <c:pt idx="232" formatCode="0.00E+00">
                  <c:v>-1715840</c:v>
                </c:pt>
                <c:pt idx="233" formatCode="0.00E+00">
                  <c:v>-1716490</c:v>
                </c:pt>
                <c:pt idx="234" formatCode="0.00E+00">
                  <c:v>-1737620</c:v>
                </c:pt>
                <c:pt idx="235" formatCode="0.00E+00">
                  <c:v>-1737880</c:v>
                </c:pt>
                <c:pt idx="236" formatCode="0.00E+00">
                  <c:v>-1739170</c:v>
                </c:pt>
                <c:pt idx="237" formatCode="0.00E+00">
                  <c:v>-1742520</c:v>
                </c:pt>
                <c:pt idx="238" formatCode="0.00E+00">
                  <c:v>-1746770</c:v>
                </c:pt>
                <c:pt idx="239" formatCode="0.00E+00">
                  <c:v>-1747930</c:v>
                </c:pt>
                <c:pt idx="240" formatCode="0.00E+00">
                  <c:v>-1771820</c:v>
                </c:pt>
                <c:pt idx="241" formatCode="0.00E+00">
                  <c:v>-1773260</c:v>
                </c:pt>
                <c:pt idx="242" formatCode="0.00E+00">
                  <c:v>-1778920</c:v>
                </c:pt>
                <c:pt idx="243" formatCode="0.00E+00">
                  <c:v>-1780110</c:v>
                </c:pt>
                <c:pt idx="244" formatCode="0.00E+00">
                  <c:v>-1801560</c:v>
                </c:pt>
                <c:pt idx="245" formatCode="0.00E+00">
                  <c:v>-1802340</c:v>
                </c:pt>
                <c:pt idx="246" formatCode="0.00E+00">
                  <c:v>-1806670</c:v>
                </c:pt>
                <c:pt idx="247" formatCode="0.00E+00">
                  <c:v>-1807950</c:v>
                </c:pt>
                <c:pt idx="248" formatCode="0.00E+00">
                  <c:v>-1829120</c:v>
                </c:pt>
                <c:pt idx="249" formatCode="0.00E+00">
                  <c:v>-1832100</c:v>
                </c:pt>
                <c:pt idx="250" formatCode="0.00E+00">
                  <c:v>-1834130</c:v>
                </c:pt>
                <c:pt idx="251" formatCode="0.00E+00">
                  <c:v>-1837130</c:v>
                </c:pt>
                <c:pt idx="252" formatCode="0.00E+00">
                  <c:v>-1858640</c:v>
                </c:pt>
                <c:pt idx="253" formatCode="0.00E+00">
                  <c:v>-1861970</c:v>
                </c:pt>
                <c:pt idx="254" formatCode="0.00E+00">
                  <c:v>-1864160</c:v>
                </c:pt>
                <c:pt idx="255" formatCode="0.00E+00">
                  <c:v>-1886170</c:v>
                </c:pt>
                <c:pt idx="256" formatCode="0.00E+00">
                  <c:v>-1888970</c:v>
                </c:pt>
                <c:pt idx="257" formatCode="0.00E+00">
                  <c:v>-1890950</c:v>
                </c:pt>
                <c:pt idx="258" formatCode="0.00E+00">
                  <c:v>-1893510</c:v>
                </c:pt>
                <c:pt idx="259" formatCode="0.00E+00">
                  <c:v>-1912900</c:v>
                </c:pt>
                <c:pt idx="260" formatCode="0.00E+00">
                  <c:v>-1914190</c:v>
                </c:pt>
                <c:pt idx="261" formatCode="0.00E+00">
                  <c:v>-1916930</c:v>
                </c:pt>
                <c:pt idx="262" formatCode="0.00E+00">
                  <c:v>-1918790</c:v>
                </c:pt>
                <c:pt idx="263" formatCode="0.00E+00">
                  <c:v>-1920260</c:v>
                </c:pt>
                <c:pt idx="264" formatCode="0.00E+00">
                  <c:v>-1940790</c:v>
                </c:pt>
                <c:pt idx="265" formatCode="0.00E+00">
                  <c:v>-1945240</c:v>
                </c:pt>
                <c:pt idx="266" formatCode="0.00E+00">
                  <c:v>-1948660</c:v>
                </c:pt>
                <c:pt idx="267" formatCode="0.00E+00">
                  <c:v>-1968120</c:v>
                </c:pt>
                <c:pt idx="268" formatCode="0.00E+00">
                  <c:v>-1971350</c:v>
                </c:pt>
                <c:pt idx="269" formatCode="0.00E+00">
                  <c:v>-1972000</c:v>
                </c:pt>
                <c:pt idx="270" formatCode="0.00E+00">
                  <c:v>-1973440</c:v>
                </c:pt>
                <c:pt idx="271" formatCode="0.00E+00">
                  <c:v>-1975960</c:v>
                </c:pt>
                <c:pt idx="272" formatCode="0.00E+00">
                  <c:v>-1977970</c:v>
                </c:pt>
                <c:pt idx="273" formatCode="0.00E+00">
                  <c:v>-1995290</c:v>
                </c:pt>
                <c:pt idx="274" formatCode="0.00E+00">
                  <c:v>-1998520</c:v>
                </c:pt>
                <c:pt idx="275" formatCode="0.00E+00">
                  <c:v>-2003120</c:v>
                </c:pt>
                <c:pt idx="276" formatCode="0.00E+00">
                  <c:v>-2019920</c:v>
                </c:pt>
                <c:pt idx="277" formatCode="0.00E+00">
                  <c:v>-2021660</c:v>
                </c:pt>
                <c:pt idx="278" formatCode="0.00E+00">
                  <c:v>-2023200</c:v>
                </c:pt>
                <c:pt idx="279" formatCode="0.00E+00">
                  <c:v>-2026420</c:v>
                </c:pt>
                <c:pt idx="280" formatCode="0.00E+00">
                  <c:v>-2043090</c:v>
                </c:pt>
                <c:pt idx="281" formatCode="0.00E+00">
                  <c:v>-2045520</c:v>
                </c:pt>
                <c:pt idx="282" formatCode="0.00E+00">
                  <c:v>-2048500</c:v>
                </c:pt>
                <c:pt idx="283" formatCode="0.00E+00">
                  <c:v>-2050940</c:v>
                </c:pt>
                <c:pt idx="284" formatCode="0.00E+00">
                  <c:v>-2069770</c:v>
                </c:pt>
                <c:pt idx="285" formatCode="0.00E+00">
                  <c:v>-2071190</c:v>
                </c:pt>
                <c:pt idx="286" formatCode="0.00E+00">
                  <c:v>-2075040</c:v>
                </c:pt>
                <c:pt idx="287" formatCode="0.00E+00">
                  <c:v>-2076710</c:v>
                </c:pt>
                <c:pt idx="288" formatCode="0.00E+00">
                  <c:v>-2078440</c:v>
                </c:pt>
                <c:pt idx="289" formatCode="0.00E+00">
                  <c:v>-2090870</c:v>
                </c:pt>
                <c:pt idx="290" formatCode="0.00E+00">
                  <c:v>-2094990</c:v>
                </c:pt>
                <c:pt idx="291" formatCode="0.00E+00">
                  <c:v>-2100790</c:v>
                </c:pt>
                <c:pt idx="292" formatCode="0.00E+00">
                  <c:v>-2114470</c:v>
                </c:pt>
                <c:pt idx="293" formatCode="0.00E+00">
                  <c:v>-2117140</c:v>
                </c:pt>
                <c:pt idx="294" formatCode="0.00E+00">
                  <c:v>-2118670</c:v>
                </c:pt>
                <c:pt idx="295" formatCode="0.00E+00">
                  <c:v>-2119750</c:v>
                </c:pt>
                <c:pt idx="296" formatCode="0.00E+00">
                  <c:v>-2123010</c:v>
                </c:pt>
                <c:pt idx="297" formatCode="0.00E+00">
                  <c:v>-2139690</c:v>
                </c:pt>
                <c:pt idx="298" formatCode="0.00E+00">
                  <c:v>-2143080</c:v>
                </c:pt>
                <c:pt idx="299" formatCode="0.00E+00">
                  <c:v>-2143080</c:v>
                </c:pt>
                <c:pt idx="300" formatCode="0.00E+00">
                  <c:v>-2146540</c:v>
                </c:pt>
                <c:pt idx="301" formatCode="0.00E+00">
                  <c:v>-2160850</c:v>
                </c:pt>
                <c:pt idx="302" formatCode="0.00E+00">
                  <c:v>-2165240</c:v>
                </c:pt>
                <c:pt idx="303" formatCode="0.00E+00">
                  <c:v>-2166330</c:v>
                </c:pt>
                <c:pt idx="304" formatCode="0.00E+00">
                  <c:v>-2179630</c:v>
                </c:pt>
                <c:pt idx="305" formatCode="0.00E+00">
                  <c:v>-2180580</c:v>
                </c:pt>
                <c:pt idx="306" formatCode="0.00E+00">
                  <c:v>-2187430</c:v>
                </c:pt>
                <c:pt idx="307" formatCode="0.00E+00">
                  <c:v>-2188490</c:v>
                </c:pt>
                <c:pt idx="308" formatCode="0.00E+00">
                  <c:v>-2201780</c:v>
                </c:pt>
                <c:pt idx="309" formatCode="0.00E+00">
                  <c:v>-2202570</c:v>
                </c:pt>
                <c:pt idx="310" formatCode="0.00E+00">
                  <c:v>-2207760</c:v>
                </c:pt>
                <c:pt idx="311" formatCode="0.00E+00">
                  <c:v>-2208570</c:v>
                </c:pt>
                <c:pt idx="312" formatCode="0.00E+00">
                  <c:v>-2212450</c:v>
                </c:pt>
                <c:pt idx="313" formatCode="0.00E+00">
                  <c:v>-2224970</c:v>
                </c:pt>
                <c:pt idx="314" formatCode="0.00E+00">
                  <c:v>-2231340</c:v>
                </c:pt>
                <c:pt idx="315" formatCode="0.00E+00">
                  <c:v>-2232600</c:v>
                </c:pt>
                <c:pt idx="316" formatCode="0.00E+00">
                  <c:v>-2244410</c:v>
                </c:pt>
                <c:pt idx="317" formatCode="0.00E+00">
                  <c:v>-2246110</c:v>
                </c:pt>
                <c:pt idx="318" formatCode="0.00E+00">
                  <c:v>-2249130</c:v>
                </c:pt>
                <c:pt idx="319" formatCode="0.00E+00">
                  <c:v>-2251290</c:v>
                </c:pt>
                <c:pt idx="320" formatCode="0.00E+00">
                  <c:v>-2254710</c:v>
                </c:pt>
                <c:pt idx="321" formatCode="0.00E+00">
                  <c:v>-2264760</c:v>
                </c:pt>
                <c:pt idx="322" formatCode="0.00E+00">
                  <c:v>-2268540</c:v>
                </c:pt>
                <c:pt idx="323" formatCode="0.00E+00">
                  <c:v>-2271180</c:v>
                </c:pt>
                <c:pt idx="324" formatCode="0.00E+00">
                  <c:v>-2274850</c:v>
                </c:pt>
                <c:pt idx="325" formatCode="0.00E+00">
                  <c:v>-2284990</c:v>
                </c:pt>
                <c:pt idx="326" formatCode="0.00E+00">
                  <c:v>-2287020</c:v>
                </c:pt>
                <c:pt idx="327" formatCode="0.00E+00">
                  <c:v>-2288270</c:v>
                </c:pt>
                <c:pt idx="328" formatCode="0.00E+00">
                  <c:v>-2291160</c:v>
                </c:pt>
                <c:pt idx="329" formatCode="0.00E+00">
                  <c:v>-2301060</c:v>
                </c:pt>
                <c:pt idx="330" formatCode="0.00E+00">
                  <c:v>-2304550</c:v>
                </c:pt>
                <c:pt idx="331" formatCode="0.00E+00">
                  <c:v>-2305120</c:v>
                </c:pt>
                <c:pt idx="332" formatCode="0.00E+00">
                  <c:v>-2308780</c:v>
                </c:pt>
                <c:pt idx="333" formatCode="0.00E+00">
                  <c:v>-2316740</c:v>
                </c:pt>
                <c:pt idx="334" formatCode="0.00E+00">
                  <c:v>-2321420</c:v>
                </c:pt>
                <c:pt idx="335" formatCode="0.00E+00">
                  <c:v>-2324770</c:v>
                </c:pt>
                <c:pt idx="336" formatCode="0.00E+00">
                  <c:v>-2326990</c:v>
                </c:pt>
                <c:pt idx="337" formatCode="0.00E+00">
                  <c:v>-2337480</c:v>
                </c:pt>
                <c:pt idx="338" formatCode="0.00E+00">
                  <c:v>-2341510</c:v>
                </c:pt>
                <c:pt idx="339" formatCode="0.00E+00">
                  <c:v>-2342150</c:v>
                </c:pt>
                <c:pt idx="340" formatCode="0.00E+00">
                  <c:v>-2345170</c:v>
                </c:pt>
                <c:pt idx="341" formatCode="0.00E+00">
                  <c:v>-2354150</c:v>
                </c:pt>
                <c:pt idx="342" formatCode="0.00E+00">
                  <c:v>-2355860</c:v>
                </c:pt>
                <c:pt idx="343" formatCode="0.00E+00">
                  <c:v>-2359890</c:v>
                </c:pt>
                <c:pt idx="344" formatCode="0.00E+00">
                  <c:v>-2364920</c:v>
                </c:pt>
                <c:pt idx="345" formatCode="0.00E+00">
                  <c:v>-2370760</c:v>
                </c:pt>
                <c:pt idx="346" formatCode="0.00E+00">
                  <c:v>-2375310</c:v>
                </c:pt>
                <c:pt idx="347" formatCode="0.00E+00">
                  <c:v>-2376430</c:v>
                </c:pt>
                <c:pt idx="348" formatCode="0.00E+00">
                  <c:v>-2381040</c:v>
                </c:pt>
                <c:pt idx="349" formatCode="0.00E+00">
                  <c:v>-2387540</c:v>
                </c:pt>
                <c:pt idx="350" formatCode="0.00E+00">
                  <c:v>-2390920</c:v>
                </c:pt>
                <c:pt idx="351" formatCode="0.00E+00">
                  <c:v>-2395260</c:v>
                </c:pt>
                <c:pt idx="352" formatCode="0.00E+00">
                  <c:v>-2400360</c:v>
                </c:pt>
                <c:pt idx="353" formatCode="0.00E+00">
                  <c:v>-2403490</c:v>
                </c:pt>
                <c:pt idx="354" formatCode="0.00E+00">
                  <c:v>-2407600</c:v>
                </c:pt>
                <c:pt idx="355" formatCode="0.00E+00">
                  <c:v>-2413300</c:v>
                </c:pt>
                <c:pt idx="356" formatCode="0.00E+00">
                  <c:v>-2416500</c:v>
                </c:pt>
                <c:pt idx="357" formatCode="0.00E+00">
                  <c:v>-2420620</c:v>
                </c:pt>
                <c:pt idx="358" formatCode="0.00E+00">
                  <c:v>-2421020</c:v>
                </c:pt>
                <c:pt idx="359" formatCode="0.00E+00">
                  <c:v>-2426130</c:v>
                </c:pt>
                <c:pt idx="360" formatCode="0.00E+00">
                  <c:v>-2433010</c:v>
                </c:pt>
                <c:pt idx="361" formatCode="0.00E+00">
                  <c:v>-2433170</c:v>
                </c:pt>
                <c:pt idx="362" formatCode="0.00E+00">
                  <c:v>-2439460</c:v>
                </c:pt>
                <c:pt idx="363" formatCode="0.00E+00">
                  <c:v>-2439560</c:v>
                </c:pt>
                <c:pt idx="364" formatCode="0.00E+00">
                  <c:v>-2443750</c:v>
                </c:pt>
                <c:pt idx="365" formatCode="0.00E+00">
                  <c:v>-2450150</c:v>
                </c:pt>
                <c:pt idx="366" formatCode="0.00E+00">
                  <c:v>-2451300</c:v>
                </c:pt>
                <c:pt idx="367" formatCode="0.00E+00">
                  <c:v>-2455920</c:v>
                </c:pt>
                <c:pt idx="368" formatCode="0.00E+00">
                  <c:v>-2463440</c:v>
                </c:pt>
                <c:pt idx="369" formatCode="0.00E+00">
                  <c:v>-2464590</c:v>
                </c:pt>
                <c:pt idx="370" formatCode="0.00E+00">
                  <c:v>-2467540</c:v>
                </c:pt>
                <c:pt idx="371" formatCode="0.00E+00">
                  <c:v>-2469710</c:v>
                </c:pt>
                <c:pt idx="372" formatCode="0.00E+00">
                  <c:v>-2469850</c:v>
                </c:pt>
                <c:pt idx="373" formatCode="0.00E+00">
                  <c:v>-2478850</c:v>
                </c:pt>
                <c:pt idx="374" formatCode="0.00E+00">
                  <c:v>-2484000</c:v>
                </c:pt>
                <c:pt idx="375" formatCode="0.00E+00">
                  <c:v>-2484100</c:v>
                </c:pt>
                <c:pt idx="376" formatCode="0.00E+00">
                  <c:v>-2492760</c:v>
                </c:pt>
                <c:pt idx="377" formatCode="0.00E+00">
                  <c:v>-2497170</c:v>
                </c:pt>
                <c:pt idx="378" formatCode="0.00E+00">
                  <c:v>-2498910</c:v>
                </c:pt>
                <c:pt idx="379" formatCode="0.00E+00">
                  <c:v>-2502900</c:v>
                </c:pt>
                <c:pt idx="380" formatCode="0.00E+00">
                  <c:v>-2510460</c:v>
                </c:pt>
                <c:pt idx="381" formatCode="0.00E+00">
                  <c:v>-2515640</c:v>
                </c:pt>
                <c:pt idx="382" formatCode="0.00E+00">
                  <c:v>-2517580</c:v>
                </c:pt>
                <c:pt idx="383" formatCode="0.00E+00">
                  <c:v>-2522360</c:v>
                </c:pt>
                <c:pt idx="384" formatCode="0.00E+00">
                  <c:v>-2530120</c:v>
                </c:pt>
                <c:pt idx="385" formatCode="0.00E+00">
                  <c:v>-2534670</c:v>
                </c:pt>
                <c:pt idx="386" formatCode="0.00E+00">
                  <c:v>-2540200</c:v>
                </c:pt>
                <c:pt idx="387" formatCode="0.00E+00">
                  <c:v>-2551190</c:v>
                </c:pt>
                <c:pt idx="388" formatCode="0.00E+00">
                  <c:v>-2555980</c:v>
                </c:pt>
                <c:pt idx="389" formatCode="0.00E+00">
                  <c:v>-2560140</c:v>
                </c:pt>
                <c:pt idx="390" formatCode="0.00E+00">
                  <c:v>-2566430</c:v>
                </c:pt>
                <c:pt idx="391" formatCode="0.00E+00">
                  <c:v>-2580140</c:v>
                </c:pt>
                <c:pt idx="392" formatCode="0.00E+00">
                  <c:v>-2584440</c:v>
                </c:pt>
                <c:pt idx="393" formatCode="0.00E+00">
                  <c:v>-2588880</c:v>
                </c:pt>
                <c:pt idx="394" formatCode="0.00E+00">
                  <c:v>-2597830</c:v>
                </c:pt>
                <c:pt idx="395" formatCode="0.00E+00">
                  <c:v>-2603050</c:v>
                </c:pt>
                <c:pt idx="396" formatCode="0.00E+00">
                  <c:v>-2608240</c:v>
                </c:pt>
                <c:pt idx="397" formatCode="0.00E+00">
                  <c:v>-2635050</c:v>
                </c:pt>
                <c:pt idx="398" formatCode="0.00E+00">
                  <c:v>-2641910</c:v>
                </c:pt>
                <c:pt idx="399" formatCode="0.00E+00">
                  <c:v>-2647460</c:v>
                </c:pt>
                <c:pt idx="400" formatCode="0.00E+00">
                  <c:v>-2669340</c:v>
                </c:pt>
                <c:pt idx="401" formatCode="0.00E+00">
                  <c:v>-2670010</c:v>
                </c:pt>
                <c:pt idx="402" formatCode="0.00E+00">
                  <c:v>-2670840</c:v>
                </c:pt>
                <c:pt idx="403" formatCode="0.00E+00">
                  <c:v>-2684420</c:v>
                </c:pt>
                <c:pt idx="404" formatCode="0.00E+00">
                  <c:v>-2719920</c:v>
                </c:pt>
                <c:pt idx="405" formatCode="0.00E+00">
                  <c:v>-2720340</c:v>
                </c:pt>
                <c:pt idx="406" formatCode="0.00E+00">
                  <c:v>-2735620</c:v>
                </c:pt>
                <c:pt idx="407" formatCode="0.00E+00">
                  <c:v>-2736640</c:v>
                </c:pt>
                <c:pt idx="408" formatCode="0.00E+00">
                  <c:v>-2780650</c:v>
                </c:pt>
                <c:pt idx="409" formatCode="0.00E+00">
                  <c:v>-2798540</c:v>
                </c:pt>
                <c:pt idx="410" formatCode="0.00E+00">
                  <c:v>-2818680</c:v>
                </c:pt>
                <c:pt idx="411" formatCode="0.00E+00">
                  <c:v>-2824860</c:v>
                </c:pt>
                <c:pt idx="412" formatCode="0.00E+00">
                  <c:v>-2864170</c:v>
                </c:pt>
                <c:pt idx="413" formatCode="0.00E+00">
                  <c:v>-2869800</c:v>
                </c:pt>
                <c:pt idx="414" formatCode="0.00E+00">
                  <c:v>-2893980</c:v>
                </c:pt>
                <c:pt idx="415" formatCode="0.00E+00">
                  <c:v>-2900160</c:v>
                </c:pt>
                <c:pt idx="416" formatCode="0.00E+00">
                  <c:v>-2920370</c:v>
                </c:pt>
                <c:pt idx="417" formatCode="0.00E+00">
                  <c:v>-2945590</c:v>
                </c:pt>
                <c:pt idx="418" formatCode="0.00E+00">
                  <c:v>-2973990</c:v>
                </c:pt>
                <c:pt idx="419" formatCode="0.00E+00">
                  <c:v>-2995290</c:v>
                </c:pt>
                <c:pt idx="420" formatCode="0.00E+00">
                  <c:v>-3015310</c:v>
                </c:pt>
                <c:pt idx="421" formatCode="0.00E+00">
                  <c:v>-3034690</c:v>
                </c:pt>
                <c:pt idx="422" formatCode="0.00E+00">
                  <c:v>-3063680</c:v>
                </c:pt>
                <c:pt idx="423" formatCode="0.00E+00">
                  <c:v>-3080210</c:v>
                </c:pt>
                <c:pt idx="424" formatCode="0.00E+00">
                  <c:v>-3090910</c:v>
                </c:pt>
                <c:pt idx="425" formatCode="0.00E+00">
                  <c:v>-3134210</c:v>
                </c:pt>
                <c:pt idx="426" formatCode="0.00E+00">
                  <c:v>-3156010</c:v>
                </c:pt>
                <c:pt idx="427" formatCode="0.00E+00">
                  <c:v>-3192360</c:v>
                </c:pt>
                <c:pt idx="428" formatCode="0.00E+00">
                  <c:v>-3205580</c:v>
                </c:pt>
                <c:pt idx="429" formatCode="0.00E+00">
                  <c:v>-3242740</c:v>
                </c:pt>
                <c:pt idx="430" formatCode="0.00E+00">
                  <c:v>-3264910</c:v>
                </c:pt>
                <c:pt idx="431" formatCode="0.00E+00">
                  <c:v>-3308970</c:v>
                </c:pt>
                <c:pt idx="432" formatCode="0.00E+00">
                  <c:v>-3320090</c:v>
                </c:pt>
                <c:pt idx="433" formatCode="0.00E+00">
                  <c:v>-3326630</c:v>
                </c:pt>
                <c:pt idx="434" formatCode="0.00E+00">
                  <c:v>-3341470</c:v>
                </c:pt>
                <c:pt idx="435" formatCode="0.00E+00">
                  <c:v>-3361960</c:v>
                </c:pt>
                <c:pt idx="436" formatCode="0.00E+00">
                  <c:v>-3388840</c:v>
                </c:pt>
                <c:pt idx="437" formatCode="0.00E+00">
                  <c:v>-3418380</c:v>
                </c:pt>
                <c:pt idx="438" formatCode="0.00E+00">
                  <c:v>-3451350</c:v>
                </c:pt>
                <c:pt idx="439" formatCode="0.00E+00">
                  <c:v>-3479250</c:v>
                </c:pt>
                <c:pt idx="440" formatCode="0.00E+00">
                  <c:v>-3499660</c:v>
                </c:pt>
                <c:pt idx="441" formatCode="0.00E+00">
                  <c:v>-3521730</c:v>
                </c:pt>
                <c:pt idx="442" formatCode="0.00E+00">
                  <c:v>-3550440</c:v>
                </c:pt>
                <c:pt idx="443" formatCode="0.00E+00">
                  <c:v>-3567790</c:v>
                </c:pt>
                <c:pt idx="444" formatCode="0.00E+00">
                  <c:v>-3606170</c:v>
                </c:pt>
                <c:pt idx="445" formatCode="0.00E+00">
                  <c:v>-3623560</c:v>
                </c:pt>
                <c:pt idx="446" formatCode="0.00E+00">
                  <c:v>-3632090</c:v>
                </c:pt>
                <c:pt idx="447" formatCode="0.00E+00">
                  <c:v>-3650050</c:v>
                </c:pt>
                <c:pt idx="448" formatCode="0.00E+00">
                  <c:v>-3668610</c:v>
                </c:pt>
                <c:pt idx="449" formatCode="0.00E+00">
                  <c:v>-3673600</c:v>
                </c:pt>
                <c:pt idx="450" formatCode="0.00E+00">
                  <c:v>-3678440</c:v>
                </c:pt>
                <c:pt idx="451" formatCode="0.00E+00">
                  <c:v>-3684100</c:v>
                </c:pt>
                <c:pt idx="452" formatCode="0.00E+00">
                  <c:v>-3687610</c:v>
                </c:pt>
                <c:pt idx="453" formatCode="0.00E+00">
                  <c:v>-3690890</c:v>
                </c:pt>
                <c:pt idx="454" formatCode="0.00E+00">
                  <c:v>-3695820</c:v>
                </c:pt>
                <c:pt idx="455" formatCode="0.00E+00">
                  <c:v>-3694420</c:v>
                </c:pt>
                <c:pt idx="456" formatCode="0.00E+00">
                  <c:v>-3683350</c:v>
                </c:pt>
                <c:pt idx="457" formatCode="0.00E+00">
                  <c:v>-3676190</c:v>
                </c:pt>
                <c:pt idx="458" formatCode="0.00E+00">
                  <c:v>-3662590</c:v>
                </c:pt>
                <c:pt idx="459" formatCode="0.00E+00">
                  <c:v>-3653490</c:v>
                </c:pt>
                <c:pt idx="460" formatCode="0.00E+00">
                  <c:v>-3639850</c:v>
                </c:pt>
                <c:pt idx="461" formatCode="0.00E+00">
                  <c:v>-3636750</c:v>
                </c:pt>
                <c:pt idx="462" formatCode="0.00E+00">
                  <c:v>-3614860</c:v>
                </c:pt>
                <c:pt idx="463" formatCode="0.00E+00">
                  <c:v>-3607440</c:v>
                </c:pt>
                <c:pt idx="464" formatCode="0.00E+00">
                  <c:v>-3578260</c:v>
                </c:pt>
                <c:pt idx="465" formatCode="0.00E+00">
                  <c:v>-3571210</c:v>
                </c:pt>
                <c:pt idx="466" formatCode="0.00E+00">
                  <c:v>-3500580</c:v>
                </c:pt>
                <c:pt idx="467" formatCode="0.00E+00">
                  <c:v>-3491300</c:v>
                </c:pt>
                <c:pt idx="468" formatCode="0.00E+00">
                  <c:v>-3450810</c:v>
                </c:pt>
                <c:pt idx="469" formatCode="0.00E+00">
                  <c:v>-3441270</c:v>
                </c:pt>
                <c:pt idx="470" formatCode="0.00E+00">
                  <c:v>-3381850</c:v>
                </c:pt>
                <c:pt idx="471" formatCode="0.00E+00">
                  <c:v>-3348460</c:v>
                </c:pt>
                <c:pt idx="472" formatCode="0.00E+00">
                  <c:v>-3293240</c:v>
                </c:pt>
                <c:pt idx="473" formatCode="0.00E+00">
                  <c:v>-3240940</c:v>
                </c:pt>
                <c:pt idx="474" formatCode="0.00E+00">
                  <c:v>-3236550</c:v>
                </c:pt>
                <c:pt idx="475" formatCode="0.00E+00">
                  <c:v>-3216830</c:v>
                </c:pt>
                <c:pt idx="476" formatCode="0.00E+00">
                  <c:v>-3130600</c:v>
                </c:pt>
                <c:pt idx="477" formatCode="0.00E+00">
                  <c:v>-2860150</c:v>
                </c:pt>
                <c:pt idx="478" formatCode="0.00E+00">
                  <c:v>-2814960</c:v>
                </c:pt>
                <c:pt idx="479" formatCode="0.00E+00">
                  <c:v>-2685610</c:v>
                </c:pt>
                <c:pt idx="480" formatCode="0.00E+00">
                  <c:v>-2592130</c:v>
                </c:pt>
                <c:pt idx="481" formatCode="0.00E+00">
                  <c:v>-2567530</c:v>
                </c:pt>
                <c:pt idx="482" formatCode="0.00E+00">
                  <c:v>-2439600</c:v>
                </c:pt>
                <c:pt idx="483" formatCode="0.00E+00">
                  <c:v>-2272310</c:v>
                </c:pt>
                <c:pt idx="484" formatCode="0.00E+00">
                  <c:v>-2247720</c:v>
                </c:pt>
                <c:pt idx="485" formatCode="0.00E+00">
                  <c:v>-2093720</c:v>
                </c:pt>
                <c:pt idx="486" formatCode="0.00E+00">
                  <c:v>-2056540</c:v>
                </c:pt>
                <c:pt idx="487" formatCode="0.00E+00">
                  <c:v>-2058070</c:v>
                </c:pt>
                <c:pt idx="488" formatCode="0.00E+00">
                  <c:v>-2065120</c:v>
                </c:pt>
                <c:pt idx="489" formatCode="0.00E+00">
                  <c:v>-2094390</c:v>
                </c:pt>
                <c:pt idx="490" formatCode="0.00E+00">
                  <c:v>-2120500</c:v>
                </c:pt>
                <c:pt idx="491" formatCode="0.00E+00">
                  <c:v>-2298570</c:v>
                </c:pt>
                <c:pt idx="492" formatCode="0.00E+00">
                  <c:v>-2339890</c:v>
                </c:pt>
                <c:pt idx="493" formatCode="0.00E+00">
                  <c:v>-2385350</c:v>
                </c:pt>
                <c:pt idx="494" formatCode="0.00E+00">
                  <c:v>-2430670</c:v>
                </c:pt>
                <c:pt idx="495" formatCode="0.00E+00">
                  <c:v>-2617130</c:v>
                </c:pt>
                <c:pt idx="496" formatCode="0.00E+00">
                  <c:v>-3222770</c:v>
                </c:pt>
                <c:pt idx="497" formatCode="0.00E+00">
                  <c:v>-3292270</c:v>
                </c:pt>
                <c:pt idx="498" formatCode="0.00E+00">
                  <c:v>-4319840</c:v>
                </c:pt>
                <c:pt idx="499" formatCode="0.00E+00">
                  <c:v>-4458380</c:v>
                </c:pt>
                <c:pt idx="500" formatCode="0.00E+00">
                  <c:v>-5130850</c:v>
                </c:pt>
                <c:pt idx="501" formatCode="0.00E+00">
                  <c:v>-5382430</c:v>
                </c:pt>
                <c:pt idx="502" formatCode="0.00E+00">
                  <c:v>-5370210</c:v>
                </c:pt>
                <c:pt idx="503" formatCode="0.00E+00">
                  <c:v>-5197230</c:v>
                </c:pt>
                <c:pt idx="504" formatCode="0.00E+00">
                  <c:v>-5169420</c:v>
                </c:pt>
                <c:pt idx="505" formatCode="0.00E+00">
                  <c:v>-4944520</c:v>
                </c:pt>
                <c:pt idx="506" formatCode="0.00E+00">
                  <c:v>-4927330</c:v>
                </c:pt>
                <c:pt idx="507" formatCode="0.00E+00">
                  <c:v>-4786510</c:v>
                </c:pt>
                <c:pt idx="508" formatCode="0.00E+00">
                  <c:v>-4651710</c:v>
                </c:pt>
                <c:pt idx="509" formatCode="0.00E+00">
                  <c:v>-4635670</c:v>
                </c:pt>
                <c:pt idx="510" formatCode="0.00E+00">
                  <c:v>-4560260</c:v>
                </c:pt>
                <c:pt idx="511" formatCode="0.00E+00">
                  <c:v>-4552320</c:v>
                </c:pt>
                <c:pt idx="512" formatCode="0.00E+00">
                  <c:v>-4547550</c:v>
                </c:pt>
                <c:pt idx="513" formatCode="0.00E+00">
                  <c:v>-4490160</c:v>
                </c:pt>
                <c:pt idx="514" formatCode="0.00E+00">
                  <c:v>-4485240</c:v>
                </c:pt>
                <c:pt idx="515" formatCode="0.00E+00">
                  <c:v>-4482280</c:v>
                </c:pt>
                <c:pt idx="516" formatCode="0.00E+00">
                  <c:v>-4431670</c:v>
                </c:pt>
                <c:pt idx="517" formatCode="0.00E+00">
                  <c:v>-4415890</c:v>
                </c:pt>
                <c:pt idx="518" formatCode="0.00E+00">
                  <c:v>-4411380</c:v>
                </c:pt>
                <c:pt idx="519" formatCode="0.00E+00">
                  <c:v>-4408190</c:v>
                </c:pt>
                <c:pt idx="520" formatCode="0.00E+00">
                  <c:v>-4405890</c:v>
                </c:pt>
                <c:pt idx="521" formatCode="0.00E+00">
                  <c:v>-4401530</c:v>
                </c:pt>
                <c:pt idx="522" formatCode="0.00E+00">
                  <c:v>-4389240</c:v>
                </c:pt>
                <c:pt idx="523" formatCode="0.00E+00">
                  <c:v>-4383640</c:v>
                </c:pt>
                <c:pt idx="524" formatCode="0.00E+00">
                  <c:v>-4404050</c:v>
                </c:pt>
                <c:pt idx="525" formatCode="0.00E+00">
                  <c:v>-4414820</c:v>
                </c:pt>
                <c:pt idx="526" formatCode="0.00E+00">
                  <c:v>-4420880</c:v>
                </c:pt>
                <c:pt idx="527" formatCode="0.00E+00">
                  <c:v>-4426260</c:v>
                </c:pt>
                <c:pt idx="528" formatCode="0.00E+00">
                  <c:v>-4450860</c:v>
                </c:pt>
                <c:pt idx="529" formatCode="0.00E+00">
                  <c:v>-4486830</c:v>
                </c:pt>
                <c:pt idx="530" formatCode="0.00E+00">
                  <c:v>-4522240</c:v>
                </c:pt>
                <c:pt idx="531" formatCode="0.00E+00">
                  <c:v>-4532650</c:v>
                </c:pt>
                <c:pt idx="532" formatCode="0.00E+00">
                  <c:v>-4555560</c:v>
                </c:pt>
                <c:pt idx="533" formatCode="0.00E+00">
                  <c:v>-4586800</c:v>
                </c:pt>
                <c:pt idx="534" formatCode="0.00E+00">
                  <c:v>-4599300</c:v>
                </c:pt>
                <c:pt idx="535" formatCode="0.00E+00">
                  <c:v>-4774030</c:v>
                </c:pt>
                <c:pt idx="536" formatCode="0.00E+00">
                  <c:v>-4800770</c:v>
                </c:pt>
                <c:pt idx="537" formatCode="0.00E+00">
                  <c:v>-4809690</c:v>
                </c:pt>
                <c:pt idx="538" formatCode="0.00E+00">
                  <c:v>-4885870</c:v>
                </c:pt>
                <c:pt idx="539" formatCode="0.00E+00">
                  <c:v>-4935370</c:v>
                </c:pt>
                <c:pt idx="540" formatCode="0.00E+00">
                  <c:v>-4958220</c:v>
                </c:pt>
                <c:pt idx="541" formatCode="0.00E+00">
                  <c:v>-5065810</c:v>
                </c:pt>
                <c:pt idx="542" formatCode="0.00E+00">
                  <c:v>-5076010</c:v>
                </c:pt>
                <c:pt idx="543" formatCode="0.00E+00">
                  <c:v>-5163030</c:v>
                </c:pt>
                <c:pt idx="544" formatCode="0.00E+00">
                  <c:v>-5317860</c:v>
                </c:pt>
                <c:pt idx="545" formatCode="0.00E+00">
                  <c:v>-5481160</c:v>
                </c:pt>
                <c:pt idx="546" formatCode="0.00E+00">
                  <c:v>-5673070</c:v>
                </c:pt>
                <c:pt idx="547" formatCode="0.00E+00">
                  <c:v>-5610560</c:v>
                </c:pt>
                <c:pt idx="548" formatCode="0.00E+00">
                  <c:v>-4284990</c:v>
                </c:pt>
                <c:pt idx="549" formatCode="0.00E+00">
                  <c:v>-4098010</c:v>
                </c:pt>
                <c:pt idx="550" formatCode="0.00E+00">
                  <c:v>-3889740</c:v>
                </c:pt>
                <c:pt idx="551" formatCode="0.00E+00">
                  <c:v>-3605920</c:v>
                </c:pt>
                <c:pt idx="552" formatCode="0.00E+00">
                  <c:v>-3556150</c:v>
                </c:pt>
                <c:pt idx="553" formatCode="0.00E+00">
                  <c:v>-3390190</c:v>
                </c:pt>
                <c:pt idx="554" formatCode="0.00E+00">
                  <c:v>-3074330</c:v>
                </c:pt>
                <c:pt idx="555" formatCode="0.00E+00">
                  <c:v>-2964390</c:v>
                </c:pt>
                <c:pt idx="556" formatCode="0.00E+00">
                  <c:v>-2957520</c:v>
                </c:pt>
                <c:pt idx="557" formatCode="0.00E+00">
                  <c:v>-2643230</c:v>
                </c:pt>
                <c:pt idx="558" formatCode="0.00E+00">
                  <c:v>-2423770</c:v>
                </c:pt>
                <c:pt idx="559" formatCode="0.00E+00">
                  <c:v>-2401990</c:v>
                </c:pt>
                <c:pt idx="560" formatCode="0.00E+00">
                  <c:v>-2255060</c:v>
                </c:pt>
                <c:pt idx="561" formatCode="0.00E+00">
                  <c:v>-2154080</c:v>
                </c:pt>
                <c:pt idx="562" formatCode="0.00E+00">
                  <c:v>-2129510</c:v>
                </c:pt>
                <c:pt idx="563" formatCode="0.00E+00">
                  <c:v>-2021280</c:v>
                </c:pt>
                <c:pt idx="564" formatCode="0.00E+00">
                  <c:v>-1999590</c:v>
                </c:pt>
                <c:pt idx="565" formatCode="0.00E+00">
                  <c:v>-1975930</c:v>
                </c:pt>
                <c:pt idx="566" formatCode="0.00E+00">
                  <c:v>-1889190</c:v>
                </c:pt>
                <c:pt idx="567" formatCode="0.00E+00">
                  <c:v>-1854630</c:v>
                </c:pt>
                <c:pt idx="568" formatCode="0.00E+00">
                  <c:v>-1847890</c:v>
                </c:pt>
                <c:pt idx="569" formatCode="0.00E+00">
                  <c:v>-1842840</c:v>
                </c:pt>
                <c:pt idx="570" formatCode="0.00E+00">
                  <c:v>-1839470</c:v>
                </c:pt>
                <c:pt idx="571" formatCode="0.00E+00">
                  <c:v>-1827860</c:v>
                </c:pt>
                <c:pt idx="572" formatCode="0.00E+00">
                  <c:v>-1803910</c:v>
                </c:pt>
                <c:pt idx="573" formatCode="0.00E+00">
                  <c:v>-1770350</c:v>
                </c:pt>
                <c:pt idx="574" formatCode="0.00E+00">
                  <c:v>-1747240</c:v>
                </c:pt>
                <c:pt idx="575" formatCode="0.00E+00">
                  <c:v>-1731360</c:v>
                </c:pt>
                <c:pt idx="576" formatCode="0.00E+00">
                  <c:v>-1709340</c:v>
                </c:pt>
                <c:pt idx="577" formatCode="0.00E+00">
                  <c:v>-1703360</c:v>
                </c:pt>
                <c:pt idx="578" formatCode="0.00E+00">
                  <c:v>-1693170</c:v>
                </c:pt>
                <c:pt idx="579" formatCode="0.00E+00">
                  <c:v>-1670530</c:v>
                </c:pt>
                <c:pt idx="580" formatCode="0.00E+00">
                  <c:v>-1670530</c:v>
                </c:pt>
                <c:pt idx="581" formatCode="0.00E+00">
                  <c:v>-1658100</c:v>
                </c:pt>
                <c:pt idx="582" formatCode="0.00E+00">
                  <c:v>-1651980</c:v>
                </c:pt>
                <c:pt idx="583" formatCode="0.00E+00">
                  <c:v>-1642110</c:v>
                </c:pt>
                <c:pt idx="584" formatCode="0.00E+00">
                  <c:v>-1638870</c:v>
                </c:pt>
                <c:pt idx="585" formatCode="0.00E+00">
                  <c:v>-1635540</c:v>
                </c:pt>
                <c:pt idx="586" formatCode="0.00E+00">
                  <c:v>-1619670</c:v>
                </c:pt>
                <c:pt idx="587" formatCode="0.00E+00">
                  <c:v>-1616950</c:v>
                </c:pt>
                <c:pt idx="588" formatCode="0.00E+00">
                  <c:v>-1611320</c:v>
                </c:pt>
                <c:pt idx="589" formatCode="0.00E+00">
                  <c:v>-1607470</c:v>
                </c:pt>
                <c:pt idx="590" formatCode="0.00E+00">
                  <c:v>-1600090</c:v>
                </c:pt>
                <c:pt idx="591" formatCode="0.00E+00">
                  <c:v>-1591970</c:v>
                </c:pt>
                <c:pt idx="592" formatCode="0.00E+00">
                  <c:v>-1583900</c:v>
                </c:pt>
                <c:pt idx="593" formatCode="0.00E+00">
                  <c:v>-1580830</c:v>
                </c:pt>
                <c:pt idx="594" formatCode="0.00E+00">
                  <c:v>-1571850</c:v>
                </c:pt>
                <c:pt idx="595" formatCode="0.00E+00">
                  <c:v>-1562960</c:v>
                </c:pt>
                <c:pt idx="596" formatCode="0.00E+00">
                  <c:v>-1559410</c:v>
                </c:pt>
                <c:pt idx="597" formatCode="0.00E+00">
                  <c:v>-1554780</c:v>
                </c:pt>
                <c:pt idx="598" formatCode="0.00E+00">
                  <c:v>-1550680</c:v>
                </c:pt>
                <c:pt idx="599" formatCode="0.00E+00">
                  <c:v>-1547620</c:v>
                </c:pt>
                <c:pt idx="600" formatCode="0.00E+00">
                  <c:v>-1546300</c:v>
                </c:pt>
                <c:pt idx="601" formatCode="0.00E+00">
                  <c:v>-1537270</c:v>
                </c:pt>
                <c:pt idx="602" formatCode="0.00E+00">
                  <c:v>-1531990</c:v>
                </c:pt>
                <c:pt idx="603" formatCode="0.00E+00">
                  <c:v>-1525050</c:v>
                </c:pt>
                <c:pt idx="604" formatCode="0.00E+00">
                  <c:v>-1518880</c:v>
                </c:pt>
                <c:pt idx="605" formatCode="0.00E+00">
                  <c:v>-1515800</c:v>
                </c:pt>
                <c:pt idx="606" formatCode="0.00E+00">
                  <c:v>-1507440</c:v>
                </c:pt>
                <c:pt idx="607" formatCode="0.00E+00">
                  <c:v>-1501640</c:v>
                </c:pt>
                <c:pt idx="608" formatCode="0.00E+00">
                  <c:v>-1497890</c:v>
                </c:pt>
                <c:pt idx="609" formatCode="0.00E+00">
                  <c:v>-1497200</c:v>
                </c:pt>
                <c:pt idx="610" formatCode="0.00E+00">
                  <c:v>-1496180</c:v>
                </c:pt>
                <c:pt idx="611" formatCode="0.00E+00">
                  <c:v>-1490830</c:v>
                </c:pt>
                <c:pt idx="612" formatCode="0.00E+00">
                  <c:v>-1485600</c:v>
                </c:pt>
                <c:pt idx="613" formatCode="0.00E+00">
                  <c:v>-1481410</c:v>
                </c:pt>
                <c:pt idx="614" formatCode="0.00E+00">
                  <c:v>-1472370</c:v>
                </c:pt>
                <c:pt idx="615" formatCode="0.00E+00">
                  <c:v>-1463040</c:v>
                </c:pt>
                <c:pt idx="616" formatCode="0.00E+00">
                  <c:v>-1455530</c:v>
                </c:pt>
                <c:pt idx="617" formatCode="0.00E+00">
                  <c:v>-1453130</c:v>
                </c:pt>
                <c:pt idx="618" formatCode="0.00E+00">
                  <c:v>-1444970</c:v>
                </c:pt>
                <c:pt idx="619" formatCode="0.00E+00">
                  <c:v>-1437840</c:v>
                </c:pt>
                <c:pt idx="620" formatCode="0.00E+00">
                  <c:v>-1435250</c:v>
                </c:pt>
                <c:pt idx="621" formatCode="0.00E+00">
                  <c:v>-1422330</c:v>
                </c:pt>
                <c:pt idx="622" formatCode="0.00E+00">
                  <c:v>-1421290</c:v>
                </c:pt>
                <c:pt idx="623" formatCode="0.00E+00">
                  <c:v>-1419740</c:v>
                </c:pt>
                <c:pt idx="624" formatCode="0.00E+00">
                  <c:v>-1405270</c:v>
                </c:pt>
                <c:pt idx="625" formatCode="0.00E+00">
                  <c:v>-1385630</c:v>
                </c:pt>
                <c:pt idx="626" formatCode="0.00E+00">
                  <c:v>-1385630</c:v>
                </c:pt>
                <c:pt idx="627" formatCode="0.00E+00">
                  <c:v>-1383050</c:v>
                </c:pt>
                <c:pt idx="628" formatCode="0.00E+00">
                  <c:v>-1379100</c:v>
                </c:pt>
                <c:pt idx="629" formatCode="0.00E+00">
                  <c:v>-1375850</c:v>
                </c:pt>
                <c:pt idx="630" formatCode="0.00E+00">
                  <c:v>-1374540</c:v>
                </c:pt>
                <c:pt idx="631" formatCode="0.00E+00">
                  <c:v>-1371470</c:v>
                </c:pt>
                <c:pt idx="632" formatCode="0.00E+00">
                  <c:v>-1355360</c:v>
                </c:pt>
                <c:pt idx="633" formatCode="0.00E+00">
                  <c:v>-1350850</c:v>
                </c:pt>
                <c:pt idx="634" formatCode="0.00E+00">
                  <c:v>-1341080</c:v>
                </c:pt>
                <c:pt idx="635" formatCode="0.00E+00">
                  <c:v>-1323050</c:v>
                </c:pt>
                <c:pt idx="636" formatCode="0.00E+00">
                  <c:v>-1322300</c:v>
                </c:pt>
                <c:pt idx="637" formatCode="0.00E+00">
                  <c:v>-1297310</c:v>
                </c:pt>
                <c:pt idx="638" formatCode="0.00E+00">
                  <c:v>-1295310</c:v>
                </c:pt>
                <c:pt idx="639" formatCode="0.00E+00">
                  <c:v>-1293980</c:v>
                </c:pt>
                <c:pt idx="640" formatCode="0.00E+00">
                  <c:v>-1279110</c:v>
                </c:pt>
                <c:pt idx="641" formatCode="0.00E+00">
                  <c:v>-1276870</c:v>
                </c:pt>
                <c:pt idx="642" formatCode="0.00E+00">
                  <c:v>-1272730</c:v>
                </c:pt>
                <c:pt idx="643" formatCode="0.00E+00">
                  <c:v>-1261660</c:v>
                </c:pt>
                <c:pt idx="644" formatCode="0.00E+00">
                  <c:v>-1255200</c:v>
                </c:pt>
                <c:pt idx="645" formatCode="0.00E+00">
                  <c:v>-1239510</c:v>
                </c:pt>
                <c:pt idx="646" formatCode="0.00E+00">
                  <c:v>-1237650</c:v>
                </c:pt>
                <c:pt idx="647" formatCode="0.00E+00">
                  <c:v>-1206750</c:v>
                </c:pt>
                <c:pt idx="648" formatCode="0.00E+00">
                  <c:v>-1205780</c:v>
                </c:pt>
                <c:pt idx="649" formatCode="0.00E+00">
                  <c:v>-1200950</c:v>
                </c:pt>
                <c:pt idx="650" formatCode="0.00E+00">
                  <c:v>-1197090</c:v>
                </c:pt>
                <c:pt idx="651" formatCode="0.00E+00">
                  <c:v>-1190330</c:v>
                </c:pt>
                <c:pt idx="652" formatCode="0.00E+00">
                  <c:v>-1155680</c:v>
                </c:pt>
                <c:pt idx="653" formatCode="0.00E+00">
                  <c:v>-1152040</c:v>
                </c:pt>
                <c:pt idx="654" formatCode="0.00E+00">
                  <c:v>-1131470</c:v>
                </c:pt>
                <c:pt idx="655" formatCode="0.00E+00">
                  <c:v>-1123000</c:v>
                </c:pt>
                <c:pt idx="656" formatCode="0.00E+00">
                  <c:v>-1115750</c:v>
                </c:pt>
                <c:pt idx="657" formatCode="0.00E+00">
                  <c:v>-1109530</c:v>
                </c:pt>
                <c:pt idx="658" formatCode="0.00E+00">
                  <c:v>-1100480</c:v>
                </c:pt>
                <c:pt idx="659" formatCode="0.00E+00">
                  <c:v>-1074850</c:v>
                </c:pt>
                <c:pt idx="660" formatCode="0.00E+00">
                  <c:v>-1058270</c:v>
                </c:pt>
                <c:pt idx="661" formatCode="0.00E+00">
                  <c:v>-1031940</c:v>
                </c:pt>
                <c:pt idx="662" formatCode="0.00E+00">
                  <c:v>-1022410</c:v>
                </c:pt>
                <c:pt idx="663" formatCode="0.00E+00">
                  <c:v>-1004940</c:v>
                </c:pt>
                <c:pt idx="664">
                  <c:v>-975071</c:v>
                </c:pt>
                <c:pt idx="665">
                  <c:v>-926888</c:v>
                </c:pt>
                <c:pt idx="666">
                  <c:v>-924642</c:v>
                </c:pt>
                <c:pt idx="667">
                  <c:v>-917899</c:v>
                </c:pt>
                <c:pt idx="668">
                  <c:v>-906666</c:v>
                </c:pt>
                <c:pt idx="669">
                  <c:v>-902173</c:v>
                </c:pt>
                <c:pt idx="670">
                  <c:v>-870714</c:v>
                </c:pt>
                <c:pt idx="671">
                  <c:v>-833245</c:v>
                </c:pt>
                <c:pt idx="672">
                  <c:v>-831262</c:v>
                </c:pt>
                <c:pt idx="673">
                  <c:v>-831262</c:v>
                </c:pt>
                <c:pt idx="674">
                  <c:v>-725802</c:v>
                </c:pt>
                <c:pt idx="675">
                  <c:v>-716752</c:v>
                </c:pt>
                <c:pt idx="676">
                  <c:v>-710718</c:v>
                </c:pt>
                <c:pt idx="677">
                  <c:v>-695634</c:v>
                </c:pt>
                <c:pt idx="678">
                  <c:v>-620794</c:v>
                </c:pt>
                <c:pt idx="679">
                  <c:v>-610319</c:v>
                </c:pt>
                <c:pt idx="680">
                  <c:v>-518938</c:v>
                </c:pt>
                <c:pt idx="681">
                  <c:v>-507741</c:v>
                </c:pt>
                <c:pt idx="682">
                  <c:v>-490946</c:v>
                </c:pt>
                <c:pt idx="683">
                  <c:v>-468544</c:v>
                </c:pt>
                <c:pt idx="684">
                  <c:v>-405465</c:v>
                </c:pt>
                <c:pt idx="685">
                  <c:v>-377283</c:v>
                </c:pt>
                <c:pt idx="686">
                  <c:v>-365199</c:v>
                </c:pt>
                <c:pt idx="687">
                  <c:v>-349095</c:v>
                </c:pt>
                <c:pt idx="688">
                  <c:v>-300776</c:v>
                </c:pt>
                <c:pt idx="689">
                  <c:v>-280640</c:v>
                </c:pt>
                <c:pt idx="690">
                  <c:v>-276614</c:v>
                </c:pt>
                <c:pt idx="691">
                  <c:v>-272586</c:v>
                </c:pt>
                <c:pt idx="692">
                  <c:v>-252393</c:v>
                </c:pt>
                <c:pt idx="693">
                  <c:v>-236075</c:v>
                </c:pt>
                <c:pt idx="694">
                  <c:v>-217783</c:v>
                </c:pt>
                <c:pt idx="695">
                  <c:v>-120267</c:v>
                </c:pt>
                <c:pt idx="696">
                  <c:v>-71259.8</c:v>
                </c:pt>
                <c:pt idx="697">
                  <c:v>-58986.3</c:v>
                </c:pt>
                <c:pt idx="698">
                  <c:v>-9882.9500000000007</c:v>
                </c:pt>
                <c:pt idx="699">
                  <c:v>14664.2</c:v>
                </c:pt>
                <c:pt idx="700">
                  <c:v>100597</c:v>
                </c:pt>
                <c:pt idx="701">
                  <c:v>118999</c:v>
                </c:pt>
                <c:pt idx="702">
                  <c:v>161965</c:v>
                </c:pt>
                <c:pt idx="703">
                  <c:v>168111</c:v>
                </c:pt>
                <c:pt idx="704">
                  <c:v>198786</c:v>
                </c:pt>
                <c:pt idx="705">
                  <c:v>290865</c:v>
                </c:pt>
                <c:pt idx="706">
                  <c:v>290865</c:v>
                </c:pt>
                <c:pt idx="707">
                  <c:v>290865</c:v>
                </c:pt>
                <c:pt idx="708">
                  <c:v>309266</c:v>
                </c:pt>
                <c:pt idx="709">
                  <c:v>372465</c:v>
                </c:pt>
                <c:pt idx="710">
                  <c:v>468072</c:v>
                </c:pt>
                <c:pt idx="711">
                  <c:v>571023</c:v>
                </c:pt>
                <c:pt idx="712">
                  <c:v>589126</c:v>
                </c:pt>
                <c:pt idx="713">
                  <c:v>619322</c:v>
                </c:pt>
                <c:pt idx="714">
                  <c:v>655547</c:v>
                </c:pt>
                <c:pt idx="715">
                  <c:v>661593</c:v>
                </c:pt>
                <c:pt idx="716">
                  <c:v>667639</c:v>
                </c:pt>
                <c:pt idx="717">
                  <c:v>667639</c:v>
                </c:pt>
                <c:pt idx="718">
                  <c:v>752163</c:v>
                </c:pt>
                <c:pt idx="719">
                  <c:v>794434</c:v>
                </c:pt>
                <c:pt idx="720">
                  <c:v>800481</c:v>
                </c:pt>
                <c:pt idx="721">
                  <c:v>812556</c:v>
                </c:pt>
                <c:pt idx="722">
                  <c:v>812556</c:v>
                </c:pt>
                <c:pt idx="723">
                  <c:v>872930</c:v>
                </c:pt>
                <c:pt idx="724">
                  <c:v>885005</c:v>
                </c:pt>
                <c:pt idx="725">
                  <c:v>921229</c:v>
                </c:pt>
                <c:pt idx="726">
                  <c:v>993696</c:v>
                </c:pt>
                <c:pt idx="727">
                  <c:v>995579</c:v>
                </c:pt>
                <c:pt idx="728">
                  <c:v>985781</c:v>
                </c:pt>
                <c:pt idx="729" formatCode="0.00E+00">
                  <c:v>969857</c:v>
                </c:pt>
                <c:pt idx="730" formatCode="0.00E+00">
                  <c:v>963388</c:v>
                </c:pt>
                <c:pt idx="731">
                  <c:v>954762</c:v>
                </c:pt>
                <c:pt idx="732">
                  <c:v>947212</c:v>
                </c:pt>
                <c:pt idx="733">
                  <c:v>943976</c:v>
                </c:pt>
                <c:pt idx="734">
                  <c:v>944877</c:v>
                </c:pt>
                <c:pt idx="735">
                  <c:v>954461</c:v>
                </c:pt>
                <c:pt idx="736">
                  <c:v>956858</c:v>
                </c:pt>
                <c:pt idx="737">
                  <c:v>960849</c:v>
                </c:pt>
                <c:pt idx="738">
                  <c:v>961649</c:v>
                </c:pt>
                <c:pt idx="739">
                  <c:v>964844</c:v>
                </c:pt>
                <c:pt idx="740">
                  <c:v>971232</c:v>
                </c:pt>
                <c:pt idx="741">
                  <c:v>972832</c:v>
                </c:pt>
                <c:pt idx="742">
                  <c:v>976026</c:v>
                </c:pt>
                <c:pt idx="743">
                  <c:v>983215</c:v>
                </c:pt>
                <c:pt idx="744">
                  <c:v>933866</c:v>
                </c:pt>
                <c:pt idx="745">
                  <c:v>909172</c:v>
                </c:pt>
                <c:pt idx="746">
                  <c:v>896825</c:v>
                </c:pt>
                <c:pt idx="747">
                  <c:v>865210</c:v>
                </c:pt>
                <c:pt idx="748">
                  <c:v>859814</c:v>
                </c:pt>
                <c:pt idx="749">
                  <c:v>835530</c:v>
                </c:pt>
                <c:pt idx="750">
                  <c:v>816649</c:v>
                </c:pt>
                <c:pt idx="751">
                  <c:v>813947</c:v>
                </c:pt>
                <c:pt idx="752">
                  <c:v>808552</c:v>
                </c:pt>
                <c:pt idx="753">
                  <c:v>786969</c:v>
                </c:pt>
                <c:pt idx="754">
                  <c:v>773476</c:v>
                </c:pt>
                <c:pt idx="755">
                  <c:v>754587</c:v>
                </c:pt>
                <c:pt idx="756">
                  <c:v>733005</c:v>
                </c:pt>
                <c:pt idx="757">
                  <c:v>727609</c:v>
                </c:pt>
                <c:pt idx="758">
                  <c:v>727609</c:v>
                </c:pt>
                <c:pt idx="759">
                  <c:v>712253</c:v>
                </c:pt>
                <c:pt idx="760">
                  <c:v>698841</c:v>
                </c:pt>
                <c:pt idx="761">
                  <c:v>682827</c:v>
                </c:pt>
                <c:pt idx="762">
                  <c:v>679268</c:v>
                </c:pt>
                <c:pt idx="763">
                  <c:v>675710</c:v>
                </c:pt>
                <c:pt idx="764">
                  <c:v>659695</c:v>
                </c:pt>
                <c:pt idx="765">
                  <c:v>657919</c:v>
                </c:pt>
                <c:pt idx="766">
                  <c:v>637766</c:v>
                </c:pt>
                <c:pt idx="767">
                  <c:v>623737</c:v>
                </c:pt>
                <c:pt idx="768">
                  <c:v>575806</c:v>
                </c:pt>
                <c:pt idx="769">
                  <c:v>575806</c:v>
                </c:pt>
                <c:pt idx="770">
                  <c:v>568767</c:v>
                </c:pt>
                <c:pt idx="771">
                  <c:v>565253</c:v>
                </c:pt>
                <c:pt idx="772">
                  <c:v>530047</c:v>
                </c:pt>
                <c:pt idx="773">
                  <c:v>519494</c:v>
                </c:pt>
                <c:pt idx="774">
                  <c:v>493601</c:v>
                </c:pt>
                <c:pt idx="775">
                  <c:v>478899</c:v>
                </c:pt>
                <c:pt idx="776">
                  <c:v>471818</c:v>
                </c:pt>
                <c:pt idx="777">
                  <c:v>457653</c:v>
                </c:pt>
                <c:pt idx="778">
                  <c:v>452345</c:v>
                </c:pt>
                <c:pt idx="779">
                  <c:v>450572</c:v>
                </c:pt>
                <c:pt idx="780">
                  <c:v>439952</c:v>
                </c:pt>
                <c:pt idx="781">
                  <c:v>418706</c:v>
                </c:pt>
                <c:pt idx="782">
                  <c:v>415166</c:v>
                </c:pt>
                <c:pt idx="783">
                  <c:v>413398</c:v>
                </c:pt>
                <c:pt idx="784">
                  <c:v>393039</c:v>
                </c:pt>
                <c:pt idx="785">
                  <c:v>393039</c:v>
                </c:pt>
                <c:pt idx="786">
                  <c:v>393039</c:v>
                </c:pt>
                <c:pt idx="787">
                  <c:v>393039</c:v>
                </c:pt>
                <c:pt idx="788">
                  <c:v>390535</c:v>
                </c:pt>
                <c:pt idx="789">
                  <c:v>371754</c:v>
                </c:pt>
                <c:pt idx="790">
                  <c:v>366746</c:v>
                </c:pt>
                <c:pt idx="791">
                  <c:v>346369</c:v>
                </c:pt>
                <c:pt idx="792">
                  <c:v>329705</c:v>
                </c:pt>
                <c:pt idx="793">
                  <c:v>324151</c:v>
                </c:pt>
                <c:pt idx="794">
                  <c:v>310268</c:v>
                </c:pt>
                <c:pt idx="795">
                  <c:v>298753</c:v>
                </c:pt>
                <c:pt idx="796">
                  <c:v>292317</c:v>
                </c:pt>
                <c:pt idx="797">
                  <c:v>286796</c:v>
                </c:pt>
                <c:pt idx="798">
                  <c:v>285877</c:v>
                </c:pt>
                <c:pt idx="799">
                  <c:v>270242</c:v>
                </c:pt>
                <c:pt idx="800">
                  <c:v>252962</c:v>
                </c:pt>
                <c:pt idx="801">
                  <c:v>241092</c:v>
                </c:pt>
                <c:pt idx="802">
                  <c:v>238720</c:v>
                </c:pt>
                <c:pt idx="803">
                  <c:v>238720</c:v>
                </c:pt>
                <c:pt idx="804">
                  <c:v>234764</c:v>
                </c:pt>
                <c:pt idx="805">
                  <c:v>233181</c:v>
                </c:pt>
                <c:pt idx="806">
                  <c:v>212611</c:v>
                </c:pt>
                <c:pt idx="807">
                  <c:v>204698</c:v>
                </c:pt>
                <c:pt idx="808">
                  <c:v>200744</c:v>
                </c:pt>
                <c:pt idx="809">
                  <c:v>193455</c:v>
                </c:pt>
                <c:pt idx="810">
                  <c:v>191479</c:v>
                </c:pt>
                <c:pt idx="811">
                  <c:v>178330</c:v>
                </c:pt>
                <c:pt idx="812">
                  <c:v>174028</c:v>
                </c:pt>
                <c:pt idx="813">
                  <c:v>161736</c:v>
                </c:pt>
                <c:pt idx="814">
                  <c:v>157076</c:v>
                </c:pt>
                <c:pt idx="815">
                  <c:v>154459</c:v>
                </c:pt>
                <c:pt idx="816">
                  <c:v>149223</c:v>
                </c:pt>
                <c:pt idx="817">
                  <c:v>140497</c:v>
                </c:pt>
                <c:pt idx="818">
                  <c:v>139189</c:v>
                </c:pt>
                <c:pt idx="819">
                  <c:v>135708</c:v>
                </c:pt>
                <c:pt idx="820">
                  <c:v>133005</c:v>
                </c:pt>
                <c:pt idx="821">
                  <c:v>130217</c:v>
                </c:pt>
                <c:pt idx="822">
                  <c:v>127430</c:v>
                </c:pt>
                <c:pt idx="823">
                  <c:v>122976</c:v>
                </c:pt>
                <c:pt idx="824">
                  <c:v>121452</c:v>
                </c:pt>
                <c:pt idx="825">
                  <c:v>114816</c:v>
                </c:pt>
                <c:pt idx="826">
                  <c:v>113057</c:v>
                </c:pt>
                <c:pt idx="827">
                  <c:v>104964</c:v>
                </c:pt>
                <c:pt idx="828">
                  <c:v>103908</c:v>
                </c:pt>
                <c:pt idx="829">
                  <c:v>103557</c:v>
                </c:pt>
                <c:pt idx="830">
                  <c:v>95252.5</c:v>
                </c:pt>
                <c:pt idx="831">
                  <c:v>94629.3</c:v>
                </c:pt>
                <c:pt idx="832">
                  <c:v>94317.2</c:v>
                </c:pt>
                <c:pt idx="833">
                  <c:v>91824.2</c:v>
                </c:pt>
                <c:pt idx="834">
                  <c:v>90813.3</c:v>
                </c:pt>
                <c:pt idx="835">
                  <c:v>90813.3</c:v>
                </c:pt>
                <c:pt idx="836">
                  <c:v>80835.600000000006</c:v>
                </c:pt>
                <c:pt idx="837">
                  <c:v>77346.5</c:v>
                </c:pt>
                <c:pt idx="838">
                  <c:v>77086.899999999994</c:v>
                </c:pt>
                <c:pt idx="839">
                  <c:v>76045.8</c:v>
                </c:pt>
                <c:pt idx="840">
                  <c:v>71884.7</c:v>
                </c:pt>
                <c:pt idx="841">
                  <c:v>70584</c:v>
                </c:pt>
                <c:pt idx="842">
                  <c:v>67332.3</c:v>
                </c:pt>
                <c:pt idx="843">
                  <c:v>65527.199999999997</c:v>
                </c:pt>
                <c:pt idx="844">
                  <c:v>64805</c:v>
                </c:pt>
                <c:pt idx="845">
                  <c:v>57250.7</c:v>
                </c:pt>
                <c:pt idx="846">
                  <c:v>57250.7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6FC-427E-A238-1B391767FB22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shields'!$AO$3:$AO$849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7155.08</c:v>
                </c:pt>
                <c:pt idx="19">
                  <c:v>10296.1</c:v>
                </c:pt>
                <c:pt idx="20">
                  <c:v>41731.4</c:v>
                </c:pt>
                <c:pt idx="21">
                  <c:v>54826.6</c:v>
                </c:pt>
                <c:pt idx="22">
                  <c:v>57116.6</c:v>
                </c:pt>
                <c:pt idx="23">
                  <c:v>91200.8</c:v>
                </c:pt>
                <c:pt idx="24">
                  <c:v>93565.7</c:v>
                </c:pt>
                <c:pt idx="25">
                  <c:v>101592</c:v>
                </c:pt>
                <c:pt idx="26">
                  <c:v>131077</c:v>
                </c:pt>
                <c:pt idx="27">
                  <c:v>137094</c:v>
                </c:pt>
                <c:pt idx="28">
                  <c:v>144458</c:v>
                </c:pt>
                <c:pt idx="29">
                  <c:v>150335</c:v>
                </c:pt>
                <c:pt idx="30">
                  <c:v>178035</c:v>
                </c:pt>
                <c:pt idx="31">
                  <c:v>186207</c:v>
                </c:pt>
                <c:pt idx="32">
                  <c:v>188344</c:v>
                </c:pt>
                <c:pt idx="33">
                  <c:v>193098</c:v>
                </c:pt>
                <c:pt idx="34">
                  <c:v>224020</c:v>
                </c:pt>
                <c:pt idx="35">
                  <c:v>225259</c:v>
                </c:pt>
                <c:pt idx="36">
                  <c:v>228190</c:v>
                </c:pt>
                <c:pt idx="37">
                  <c:v>245586</c:v>
                </c:pt>
                <c:pt idx="38">
                  <c:v>245604</c:v>
                </c:pt>
                <c:pt idx="39">
                  <c:v>245689</c:v>
                </c:pt>
                <c:pt idx="40">
                  <c:v>245697</c:v>
                </c:pt>
                <c:pt idx="41">
                  <c:v>245699</c:v>
                </c:pt>
                <c:pt idx="42">
                  <c:v>245168</c:v>
                </c:pt>
                <c:pt idx="43">
                  <c:v>245124</c:v>
                </c:pt>
                <c:pt idx="44">
                  <c:v>237995</c:v>
                </c:pt>
                <c:pt idx="45">
                  <c:v>237915</c:v>
                </c:pt>
                <c:pt idx="46">
                  <c:v>211485</c:v>
                </c:pt>
                <c:pt idx="47">
                  <c:v>211242</c:v>
                </c:pt>
                <c:pt idx="48">
                  <c:v>201552</c:v>
                </c:pt>
                <c:pt idx="49">
                  <c:v>194190</c:v>
                </c:pt>
                <c:pt idx="50">
                  <c:v>192800</c:v>
                </c:pt>
                <c:pt idx="51">
                  <c:v>140610</c:v>
                </c:pt>
                <c:pt idx="52">
                  <c:v>140152</c:v>
                </c:pt>
                <c:pt idx="53">
                  <c:v>118855</c:v>
                </c:pt>
                <c:pt idx="54">
                  <c:v>118397</c:v>
                </c:pt>
                <c:pt idx="55">
                  <c:v>47116.6</c:v>
                </c:pt>
                <c:pt idx="56">
                  <c:v>46604.3</c:v>
                </c:pt>
                <c:pt idx="57">
                  <c:v>34399.4</c:v>
                </c:pt>
                <c:pt idx="58">
                  <c:v>34004.400000000001</c:v>
                </c:pt>
                <c:pt idx="59">
                  <c:v>21508.5</c:v>
                </c:pt>
                <c:pt idx="60">
                  <c:v>-18407.5</c:v>
                </c:pt>
                <c:pt idx="61">
                  <c:v>-65568</c:v>
                </c:pt>
                <c:pt idx="62">
                  <c:v>-71356.399999999994</c:v>
                </c:pt>
                <c:pt idx="63">
                  <c:v>-78704.7</c:v>
                </c:pt>
                <c:pt idx="64">
                  <c:v>-49061.8</c:v>
                </c:pt>
                <c:pt idx="65">
                  <c:v>-49168</c:v>
                </c:pt>
                <c:pt idx="66">
                  <c:v>-49238.6</c:v>
                </c:pt>
                <c:pt idx="67">
                  <c:v>-51319.7</c:v>
                </c:pt>
                <c:pt idx="68">
                  <c:v>-75194.899999999994</c:v>
                </c:pt>
                <c:pt idx="69">
                  <c:v>-75560.3</c:v>
                </c:pt>
                <c:pt idx="70">
                  <c:v>-79430.5</c:v>
                </c:pt>
                <c:pt idx="71">
                  <c:v>-80320.5</c:v>
                </c:pt>
                <c:pt idx="72">
                  <c:v>-133040</c:v>
                </c:pt>
                <c:pt idx="73">
                  <c:v>-135033</c:v>
                </c:pt>
                <c:pt idx="74">
                  <c:v>-142685</c:v>
                </c:pt>
                <c:pt idx="75">
                  <c:v>-146888</c:v>
                </c:pt>
                <c:pt idx="76">
                  <c:v>-150487</c:v>
                </c:pt>
                <c:pt idx="77">
                  <c:v>-192073</c:v>
                </c:pt>
                <c:pt idx="78">
                  <c:v>-199310</c:v>
                </c:pt>
                <c:pt idx="79">
                  <c:v>-202196</c:v>
                </c:pt>
                <c:pt idx="80">
                  <c:v>-217294</c:v>
                </c:pt>
                <c:pt idx="81">
                  <c:v>-219455</c:v>
                </c:pt>
                <c:pt idx="82">
                  <c:v>-219949</c:v>
                </c:pt>
                <c:pt idx="83">
                  <c:v>-220294</c:v>
                </c:pt>
                <c:pt idx="84">
                  <c:v>-223029</c:v>
                </c:pt>
                <c:pt idx="85">
                  <c:v>-235681</c:v>
                </c:pt>
                <c:pt idx="86">
                  <c:v>-237993</c:v>
                </c:pt>
                <c:pt idx="87">
                  <c:v>-239899</c:v>
                </c:pt>
                <c:pt idx="88">
                  <c:v>-250845</c:v>
                </c:pt>
                <c:pt idx="89">
                  <c:v>-251993</c:v>
                </c:pt>
                <c:pt idx="90">
                  <c:v>-253021</c:v>
                </c:pt>
                <c:pt idx="91">
                  <c:v>-263895</c:v>
                </c:pt>
                <c:pt idx="92">
                  <c:v>-264853</c:v>
                </c:pt>
                <c:pt idx="93">
                  <c:v>-265670</c:v>
                </c:pt>
                <c:pt idx="94">
                  <c:v>-275497</c:v>
                </c:pt>
                <c:pt idx="95">
                  <c:v>-275981</c:v>
                </c:pt>
                <c:pt idx="96">
                  <c:v>-276505</c:v>
                </c:pt>
                <c:pt idx="97">
                  <c:v>-277005</c:v>
                </c:pt>
                <c:pt idx="98">
                  <c:v>-286290</c:v>
                </c:pt>
                <c:pt idx="99">
                  <c:v>-287162</c:v>
                </c:pt>
                <c:pt idx="100">
                  <c:v>-287429</c:v>
                </c:pt>
                <c:pt idx="101">
                  <c:v>-296366</c:v>
                </c:pt>
                <c:pt idx="102">
                  <c:v>-296546</c:v>
                </c:pt>
                <c:pt idx="103">
                  <c:v>-297145</c:v>
                </c:pt>
                <c:pt idx="104">
                  <c:v>-297522</c:v>
                </c:pt>
                <c:pt idx="105">
                  <c:v>-297522</c:v>
                </c:pt>
                <c:pt idx="106">
                  <c:v>-306182</c:v>
                </c:pt>
                <c:pt idx="107">
                  <c:v>-306292</c:v>
                </c:pt>
                <c:pt idx="108">
                  <c:v>-307305</c:v>
                </c:pt>
                <c:pt idx="109">
                  <c:v>-307441</c:v>
                </c:pt>
                <c:pt idx="110">
                  <c:v>-316209</c:v>
                </c:pt>
                <c:pt idx="111">
                  <c:v>-316317</c:v>
                </c:pt>
                <c:pt idx="112">
                  <c:v>-316946</c:v>
                </c:pt>
                <c:pt idx="113">
                  <c:v>-317158</c:v>
                </c:pt>
                <c:pt idx="114">
                  <c:v>-326696</c:v>
                </c:pt>
                <c:pt idx="115">
                  <c:v>-326918</c:v>
                </c:pt>
                <c:pt idx="116">
                  <c:v>-327393</c:v>
                </c:pt>
                <c:pt idx="117">
                  <c:v>-336673</c:v>
                </c:pt>
                <c:pt idx="118">
                  <c:v>-336758</c:v>
                </c:pt>
                <c:pt idx="119">
                  <c:v>-337013</c:v>
                </c:pt>
                <c:pt idx="120">
                  <c:v>-337217</c:v>
                </c:pt>
                <c:pt idx="121">
                  <c:v>-347432</c:v>
                </c:pt>
                <c:pt idx="122">
                  <c:v>-347623</c:v>
                </c:pt>
                <c:pt idx="123">
                  <c:v>-348008</c:v>
                </c:pt>
                <c:pt idx="124">
                  <c:v>-358668</c:v>
                </c:pt>
                <c:pt idx="125">
                  <c:v>-358748</c:v>
                </c:pt>
                <c:pt idx="126">
                  <c:v>-359025</c:v>
                </c:pt>
                <c:pt idx="127">
                  <c:v>-359264</c:v>
                </c:pt>
                <c:pt idx="128">
                  <c:v>-370476</c:v>
                </c:pt>
                <c:pt idx="129">
                  <c:v>-370712</c:v>
                </c:pt>
                <c:pt idx="130">
                  <c:v>-370712</c:v>
                </c:pt>
                <c:pt idx="131">
                  <c:v>-370947</c:v>
                </c:pt>
                <c:pt idx="132">
                  <c:v>-381917</c:v>
                </c:pt>
                <c:pt idx="133">
                  <c:v>-381974</c:v>
                </c:pt>
                <c:pt idx="134">
                  <c:v>-382202</c:v>
                </c:pt>
                <c:pt idx="135">
                  <c:v>-382298</c:v>
                </c:pt>
                <c:pt idx="136">
                  <c:v>-393294</c:v>
                </c:pt>
                <c:pt idx="137">
                  <c:v>-393521</c:v>
                </c:pt>
                <c:pt idx="138">
                  <c:v>-393654</c:v>
                </c:pt>
                <c:pt idx="139">
                  <c:v>-405107</c:v>
                </c:pt>
                <c:pt idx="140">
                  <c:v>-405067</c:v>
                </c:pt>
                <c:pt idx="141">
                  <c:v>-405232</c:v>
                </c:pt>
                <c:pt idx="142">
                  <c:v>-405232</c:v>
                </c:pt>
                <c:pt idx="143">
                  <c:v>-412611</c:v>
                </c:pt>
                <c:pt idx="144">
                  <c:v>-417324</c:v>
                </c:pt>
                <c:pt idx="145">
                  <c:v>-417324</c:v>
                </c:pt>
                <c:pt idx="146">
                  <c:v>-417324</c:v>
                </c:pt>
                <c:pt idx="147" formatCode="0.00E+00">
                  <c:v>-1196500</c:v>
                </c:pt>
                <c:pt idx="148" formatCode="0.00E+00">
                  <c:v>-1196500</c:v>
                </c:pt>
                <c:pt idx="149" formatCode="0.00E+00">
                  <c:v>-1196820</c:v>
                </c:pt>
                <c:pt idx="150" formatCode="0.00E+00">
                  <c:v>-1196700</c:v>
                </c:pt>
                <c:pt idx="151" formatCode="0.00E+00">
                  <c:v>-1234330</c:v>
                </c:pt>
                <c:pt idx="152" formatCode="0.00E+00">
                  <c:v>-1234650</c:v>
                </c:pt>
                <c:pt idx="153" formatCode="0.00E+00">
                  <c:v>-1235390</c:v>
                </c:pt>
                <c:pt idx="154" formatCode="0.00E+00">
                  <c:v>-1274000</c:v>
                </c:pt>
                <c:pt idx="155" formatCode="0.00E+00">
                  <c:v>-1274390</c:v>
                </c:pt>
                <c:pt idx="156" formatCode="0.00E+00">
                  <c:v>-1275290</c:v>
                </c:pt>
                <c:pt idx="157" formatCode="0.00E+00">
                  <c:v>-1275680</c:v>
                </c:pt>
                <c:pt idx="158" formatCode="0.00E+00">
                  <c:v>-1313210</c:v>
                </c:pt>
                <c:pt idx="159" formatCode="0.00E+00">
                  <c:v>-1313840</c:v>
                </c:pt>
                <c:pt idx="160" formatCode="0.00E+00">
                  <c:v>-1314270</c:v>
                </c:pt>
                <c:pt idx="161" formatCode="0.00E+00">
                  <c:v>-1314890</c:v>
                </c:pt>
                <c:pt idx="162" formatCode="0.00E+00">
                  <c:v>-1350290</c:v>
                </c:pt>
                <c:pt idx="163" formatCode="0.00E+00">
                  <c:v>-1351030</c:v>
                </c:pt>
                <c:pt idx="164" formatCode="0.00E+00">
                  <c:v>-1351340</c:v>
                </c:pt>
                <c:pt idx="165" formatCode="0.00E+00">
                  <c:v>-1352380</c:v>
                </c:pt>
                <c:pt idx="166" formatCode="0.00E+00">
                  <c:v>-1352260</c:v>
                </c:pt>
                <c:pt idx="167" formatCode="0.00E+00">
                  <c:v>-1353300</c:v>
                </c:pt>
                <c:pt idx="168" formatCode="0.00E+00">
                  <c:v>-1388440</c:v>
                </c:pt>
                <c:pt idx="169" formatCode="0.00E+00">
                  <c:v>-1389970</c:v>
                </c:pt>
                <c:pt idx="170" formatCode="0.00E+00">
                  <c:v>-1391630</c:v>
                </c:pt>
                <c:pt idx="171" formatCode="0.00E+00">
                  <c:v>-1427310</c:v>
                </c:pt>
                <c:pt idx="172" formatCode="0.00E+00">
                  <c:v>-1428570</c:v>
                </c:pt>
                <c:pt idx="173" formatCode="0.00E+00">
                  <c:v>-1429250</c:v>
                </c:pt>
                <c:pt idx="174" formatCode="0.00E+00">
                  <c:v>-1461990</c:v>
                </c:pt>
                <c:pt idx="175" formatCode="0.00E+00">
                  <c:v>-1463410</c:v>
                </c:pt>
                <c:pt idx="176" formatCode="0.00E+00">
                  <c:v>-1464060</c:v>
                </c:pt>
                <c:pt idx="177" formatCode="0.00E+00">
                  <c:v>-1465350</c:v>
                </c:pt>
                <c:pt idx="178" formatCode="0.00E+00">
                  <c:v>-1498680</c:v>
                </c:pt>
                <c:pt idx="179" formatCode="0.00E+00">
                  <c:v>-1500140</c:v>
                </c:pt>
                <c:pt idx="180" formatCode="0.00E+00">
                  <c:v>-1501570</c:v>
                </c:pt>
                <c:pt idx="181" formatCode="0.00E+00">
                  <c:v>-1502570</c:v>
                </c:pt>
                <c:pt idx="182" formatCode="0.00E+00">
                  <c:v>-1503680</c:v>
                </c:pt>
                <c:pt idx="183" formatCode="0.00E+00">
                  <c:v>-1504470</c:v>
                </c:pt>
                <c:pt idx="184" formatCode="0.00E+00">
                  <c:v>-1536020</c:v>
                </c:pt>
                <c:pt idx="185" formatCode="0.00E+00">
                  <c:v>-1536620</c:v>
                </c:pt>
                <c:pt idx="186" formatCode="0.00E+00">
                  <c:v>-1539130</c:v>
                </c:pt>
                <c:pt idx="187" formatCode="0.00E+00">
                  <c:v>-1539730</c:v>
                </c:pt>
                <c:pt idx="188" formatCode="0.00E+00">
                  <c:v>-1569680</c:v>
                </c:pt>
                <c:pt idx="189" formatCode="0.00E+00">
                  <c:v>-1570510</c:v>
                </c:pt>
                <c:pt idx="190" formatCode="0.00E+00">
                  <c:v>-1571860</c:v>
                </c:pt>
                <c:pt idx="191" formatCode="0.00E+00">
                  <c:v>-1572550</c:v>
                </c:pt>
                <c:pt idx="192" formatCode="0.00E+00">
                  <c:v>-1602530</c:v>
                </c:pt>
                <c:pt idx="193" formatCode="0.00E+00">
                  <c:v>-1603880</c:v>
                </c:pt>
                <c:pt idx="194" formatCode="0.00E+00">
                  <c:v>-1606840</c:v>
                </c:pt>
                <c:pt idx="195" formatCode="0.00E+00">
                  <c:v>-1637050</c:v>
                </c:pt>
                <c:pt idx="196" formatCode="0.00E+00">
                  <c:v>-1639460</c:v>
                </c:pt>
                <c:pt idx="197" formatCode="0.00E+00">
                  <c:v>-1639460</c:v>
                </c:pt>
                <c:pt idx="198" formatCode="0.00E+00">
                  <c:v>-1641350</c:v>
                </c:pt>
                <c:pt idx="199" formatCode="0.00E+00">
                  <c:v>-1642230</c:v>
                </c:pt>
                <c:pt idx="200" formatCode="0.00E+00">
                  <c:v>-1669750</c:v>
                </c:pt>
                <c:pt idx="201" formatCode="0.00E+00">
                  <c:v>-1670620</c:v>
                </c:pt>
                <c:pt idx="202" formatCode="0.00E+00">
                  <c:v>-1674380</c:v>
                </c:pt>
                <c:pt idx="203" formatCode="0.00E+00">
                  <c:v>-1700550</c:v>
                </c:pt>
                <c:pt idx="204" formatCode="0.00E+00">
                  <c:v>-1701510</c:v>
                </c:pt>
                <c:pt idx="205" formatCode="0.00E+00">
                  <c:v>-1702970</c:v>
                </c:pt>
                <c:pt idx="206" formatCode="0.00E+00">
                  <c:v>-1704540</c:v>
                </c:pt>
                <c:pt idx="207" formatCode="0.00E+00">
                  <c:v>-1705500</c:v>
                </c:pt>
                <c:pt idx="208" formatCode="0.00E+00">
                  <c:v>-1732410</c:v>
                </c:pt>
                <c:pt idx="209" formatCode="0.00E+00">
                  <c:v>-1735860</c:v>
                </c:pt>
                <c:pt idx="210" formatCode="0.00E+00">
                  <c:v>-1736730</c:v>
                </c:pt>
                <c:pt idx="211" formatCode="0.00E+00">
                  <c:v>-1762760</c:v>
                </c:pt>
                <c:pt idx="212" formatCode="0.00E+00">
                  <c:v>-1763950</c:v>
                </c:pt>
                <c:pt idx="213" formatCode="0.00E+00">
                  <c:v>-1767170</c:v>
                </c:pt>
                <c:pt idx="214" formatCode="0.00E+00">
                  <c:v>-1768690</c:v>
                </c:pt>
                <c:pt idx="215" formatCode="0.00E+00">
                  <c:v>-1791380</c:v>
                </c:pt>
                <c:pt idx="216" formatCode="0.00E+00">
                  <c:v>-1792840</c:v>
                </c:pt>
                <c:pt idx="217" formatCode="0.00E+00">
                  <c:v>-1795370</c:v>
                </c:pt>
                <c:pt idx="218" formatCode="0.00E+00">
                  <c:v>-1796700</c:v>
                </c:pt>
                <c:pt idx="219" formatCode="0.00E+00">
                  <c:v>-1820530</c:v>
                </c:pt>
                <c:pt idx="220" formatCode="0.00E+00">
                  <c:v>-1821900</c:v>
                </c:pt>
                <c:pt idx="221" formatCode="0.00E+00">
                  <c:v>-1823760</c:v>
                </c:pt>
                <c:pt idx="222" formatCode="0.00E+00">
                  <c:v>-1826990</c:v>
                </c:pt>
                <c:pt idx="223" formatCode="0.00E+00">
                  <c:v>-1828580</c:v>
                </c:pt>
                <c:pt idx="224" formatCode="0.00E+00">
                  <c:v>-1850260</c:v>
                </c:pt>
                <c:pt idx="225" formatCode="0.00E+00">
                  <c:v>-1851570</c:v>
                </c:pt>
                <c:pt idx="226" formatCode="0.00E+00">
                  <c:v>-1857690</c:v>
                </c:pt>
                <c:pt idx="227" formatCode="0.00E+00">
                  <c:v>-1878020</c:v>
                </c:pt>
                <c:pt idx="228" formatCode="0.00E+00">
                  <c:v>-1878660</c:v>
                </c:pt>
                <c:pt idx="229" formatCode="0.00E+00">
                  <c:v>-1881730</c:v>
                </c:pt>
                <c:pt idx="230" formatCode="0.00E+00">
                  <c:v>-1883100</c:v>
                </c:pt>
                <c:pt idx="231" formatCode="0.00E+00">
                  <c:v>-1901380</c:v>
                </c:pt>
                <c:pt idx="232" formatCode="0.00E+00">
                  <c:v>-1908660</c:v>
                </c:pt>
                <c:pt idx="233" formatCode="0.00E+00">
                  <c:v>-1909240</c:v>
                </c:pt>
                <c:pt idx="234" formatCode="0.00E+00">
                  <c:v>-1926640</c:v>
                </c:pt>
                <c:pt idx="235" formatCode="0.00E+00">
                  <c:v>-1926860</c:v>
                </c:pt>
                <c:pt idx="236" formatCode="0.00E+00">
                  <c:v>-1927980</c:v>
                </c:pt>
                <c:pt idx="237" formatCode="0.00E+00">
                  <c:v>-1930960</c:v>
                </c:pt>
                <c:pt idx="238" formatCode="0.00E+00">
                  <c:v>-1934770</c:v>
                </c:pt>
                <c:pt idx="239" formatCode="0.00E+00">
                  <c:v>-1935810</c:v>
                </c:pt>
                <c:pt idx="240" formatCode="0.00E+00">
                  <c:v>-1955510</c:v>
                </c:pt>
                <c:pt idx="241" formatCode="0.00E+00">
                  <c:v>-1956760</c:v>
                </c:pt>
                <c:pt idx="242" formatCode="0.00E+00">
                  <c:v>-1961600</c:v>
                </c:pt>
                <c:pt idx="243" formatCode="0.00E+00">
                  <c:v>-1962620</c:v>
                </c:pt>
                <c:pt idx="244" formatCode="0.00E+00">
                  <c:v>-1980450</c:v>
                </c:pt>
                <c:pt idx="245" formatCode="0.00E+00">
                  <c:v>-1981100</c:v>
                </c:pt>
                <c:pt idx="246" formatCode="0.00E+00">
                  <c:v>-1984270</c:v>
                </c:pt>
                <c:pt idx="247" formatCode="0.00E+00">
                  <c:v>-1985110</c:v>
                </c:pt>
                <c:pt idx="248" formatCode="0.00E+00">
                  <c:v>-2003870</c:v>
                </c:pt>
                <c:pt idx="249" formatCode="0.00E+00">
                  <c:v>-2005810</c:v>
                </c:pt>
                <c:pt idx="250" formatCode="0.00E+00">
                  <c:v>-2007080</c:v>
                </c:pt>
                <c:pt idx="251" formatCode="0.00E+00">
                  <c:v>-2009550</c:v>
                </c:pt>
                <c:pt idx="252" formatCode="0.00E+00">
                  <c:v>-2028560</c:v>
                </c:pt>
                <c:pt idx="253" formatCode="0.00E+00">
                  <c:v>-2031290</c:v>
                </c:pt>
                <c:pt idx="254" formatCode="0.00E+00">
                  <c:v>-2033020</c:v>
                </c:pt>
                <c:pt idx="255" formatCode="0.00E+00">
                  <c:v>-2050200</c:v>
                </c:pt>
                <c:pt idx="256" formatCode="0.00E+00">
                  <c:v>-2052190</c:v>
                </c:pt>
                <c:pt idx="257" formatCode="0.00E+00">
                  <c:v>-2053570</c:v>
                </c:pt>
                <c:pt idx="258" formatCode="0.00E+00">
                  <c:v>-2055560</c:v>
                </c:pt>
                <c:pt idx="259" formatCode="0.00E+00">
                  <c:v>-2072350</c:v>
                </c:pt>
                <c:pt idx="260" formatCode="0.00E+00">
                  <c:v>-2073420</c:v>
                </c:pt>
                <c:pt idx="261" formatCode="0.00E+00">
                  <c:v>-2075690</c:v>
                </c:pt>
                <c:pt idx="262" formatCode="0.00E+00">
                  <c:v>-2077220</c:v>
                </c:pt>
                <c:pt idx="263" formatCode="0.00E+00">
                  <c:v>-2078440</c:v>
                </c:pt>
                <c:pt idx="264" formatCode="0.00E+00">
                  <c:v>-2094960</c:v>
                </c:pt>
                <c:pt idx="265" formatCode="0.00E+00">
                  <c:v>-2099120</c:v>
                </c:pt>
                <c:pt idx="266" formatCode="0.00E+00">
                  <c:v>-2102130</c:v>
                </c:pt>
                <c:pt idx="267" formatCode="0.00E+00">
                  <c:v>-2118050</c:v>
                </c:pt>
                <c:pt idx="268" formatCode="0.00E+00">
                  <c:v>-2120870</c:v>
                </c:pt>
                <c:pt idx="269" formatCode="0.00E+00">
                  <c:v>-2121420</c:v>
                </c:pt>
                <c:pt idx="270" formatCode="0.00E+00">
                  <c:v>-2122580</c:v>
                </c:pt>
                <c:pt idx="271" formatCode="0.00E+00">
                  <c:v>-2124470</c:v>
                </c:pt>
                <c:pt idx="272" formatCode="0.00E+00">
                  <c:v>-2126020</c:v>
                </c:pt>
                <c:pt idx="273" formatCode="0.00E+00">
                  <c:v>-2140910</c:v>
                </c:pt>
                <c:pt idx="274" formatCode="0.00E+00">
                  <c:v>-2143380</c:v>
                </c:pt>
                <c:pt idx="275" formatCode="0.00E+00">
                  <c:v>-2146610</c:v>
                </c:pt>
                <c:pt idx="276" formatCode="0.00E+00">
                  <c:v>-2160450</c:v>
                </c:pt>
                <c:pt idx="277" formatCode="0.00E+00">
                  <c:v>-2161870</c:v>
                </c:pt>
                <c:pt idx="278" formatCode="0.00E+00">
                  <c:v>-2163120</c:v>
                </c:pt>
                <c:pt idx="279" formatCode="0.00E+00">
                  <c:v>-2165780</c:v>
                </c:pt>
                <c:pt idx="280" formatCode="0.00E+00">
                  <c:v>-2179200</c:v>
                </c:pt>
                <c:pt idx="281" formatCode="0.00E+00">
                  <c:v>-2181480</c:v>
                </c:pt>
                <c:pt idx="282" formatCode="0.00E+00">
                  <c:v>-2184260</c:v>
                </c:pt>
                <c:pt idx="283" formatCode="0.00E+00">
                  <c:v>-2186530</c:v>
                </c:pt>
                <c:pt idx="284" formatCode="0.00E+00">
                  <c:v>-2201030</c:v>
                </c:pt>
                <c:pt idx="285" formatCode="0.00E+00">
                  <c:v>-2202250</c:v>
                </c:pt>
                <c:pt idx="286" formatCode="0.00E+00">
                  <c:v>-2205590</c:v>
                </c:pt>
                <c:pt idx="287" formatCode="0.00E+00">
                  <c:v>-2206660</c:v>
                </c:pt>
                <c:pt idx="288" formatCode="0.00E+00">
                  <c:v>-2207910</c:v>
                </c:pt>
                <c:pt idx="289" formatCode="0.00E+00">
                  <c:v>-2218170</c:v>
                </c:pt>
                <c:pt idx="290" formatCode="0.00E+00">
                  <c:v>-2221570</c:v>
                </c:pt>
                <c:pt idx="291" formatCode="0.00E+00">
                  <c:v>-2226130</c:v>
                </c:pt>
                <c:pt idx="292" formatCode="0.00E+00">
                  <c:v>-2236900</c:v>
                </c:pt>
                <c:pt idx="293" formatCode="0.00E+00">
                  <c:v>-2239130</c:v>
                </c:pt>
                <c:pt idx="294" formatCode="0.00E+00">
                  <c:v>-2240400</c:v>
                </c:pt>
                <c:pt idx="295" formatCode="0.00E+00">
                  <c:v>-2241230</c:v>
                </c:pt>
                <c:pt idx="296" formatCode="0.00E+00">
                  <c:v>-2243980</c:v>
                </c:pt>
                <c:pt idx="297" formatCode="0.00E+00">
                  <c:v>-2257390</c:v>
                </c:pt>
                <c:pt idx="298" formatCode="0.00E+00">
                  <c:v>-2260320</c:v>
                </c:pt>
                <c:pt idx="299" formatCode="0.00E+00">
                  <c:v>-2260320</c:v>
                </c:pt>
                <c:pt idx="300" formatCode="0.00E+00">
                  <c:v>-2263370</c:v>
                </c:pt>
                <c:pt idx="301" formatCode="0.00E+00">
                  <c:v>-2274690</c:v>
                </c:pt>
                <c:pt idx="302" formatCode="0.00E+00">
                  <c:v>-2278380</c:v>
                </c:pt>
                <c:pt idx="303" formatCode="0.00E+00">
                  <c:v>-2279300</c:v>
                </c:pt>
                <c:pt idx="304" formatCode="0.00E+00">
                  <c:v>-2289810</c:v>
                </c:pt>
                <c:pt idx="305" formatCode="0.00E+00">
                  <c:v>-2290780</c:v>
                </c:pt>
                <c:pt idx="306" formatCode="0.00E+00">
                  <c:v>-2297100</c:v>
                </c:pt>
                <c:pt idx="307" formatCode="0.00E+00">
                  <c:v>-2298020</c:v>
                </c:pt>
                <c:pt idx="308" formatCode="0.00E+00">
                  <c:v>-2308140</c:v>
                </c:pt>
                <c:pt idx="309" formatCode="0.00E+00">
                  <c:v>-2308810</c:v>
                </c:pt>
                <c:pt idx="310" formatCode="0.00E+00">
                  <c:v>-2312860</c:v>
                </c:pt>
                <c:pt idx="311" formatCode="0.00E+00">
                  <c:v>-2313470</c:v>
                </c:pt>
                <c:pt idx="312" formatCode="0.00E+00">
                  <c:v>-2316590</c:v>
                </c:pt>
                <c:pt idx="313" formatCode="0.00E+00">
                  <c:v>-2327000</c:v>
                </c:pt>
                <c:pt idx="314" formatCode="0.00E+00">
                  <c:v>-2332420</c:v>
                </c:pt>
                <c:pt idx="315" formatCode="0.00E+00">
                  <c:v>-2333480</c:v>
                </c:pt>
                <c:pt idx="316" formatCode="0.00E+00">
                  <c:v>-2342310</c:v>
                </c:pt>
                <c:pt idx="317" formatCode="0.00E+00">
                  <c:v>-2343690</c:v>
                </c:pt>
                <c:pt idx="318" formatCode="0.00E+00">
                  <c:v>-2346130</c:v>
                </c:pt>
                <c:pt idx="319" formatCode="0.00E+00">
                  <c:v>-2347730</c:v>
                </c:pt>
                <c:pt idx="320" formatCode="0.00E+00">
                  <c:v>-2350260</c:v>
                </c:pt>
                <c:pt idx="321" formatCode="0.00E+00">
                  <c:v>-2358880</c:v>
                </c:pt>
                <c:pt idx="322" formatCode="0.00E+00">
                  <c:v>-2361730</c:v>
                </c:pt>
                <c:pt idx="323" formatCode="0.00E+00">
                  <c:v>-2364000</c:v>
                </c:pt>
                <c:pt idx="324" formatCode="0.00E+00">
                  <c:v>-2366890</c:v>
                </c:pt>
                <c:pt idx="325" formatCode="0.00E+00">
                  <c:v>-2374310</c:v>
                </c:pt>
                <c:pt idx="326" formatCode="0.00E+00">
                  <c:v>-2376150</c:v>
                </c:pt>
                <c:pt idx="327" formatCode="0.00E+00">
                  <c:v>-2377250</c:v>
                </c:pt>
                <c:pt idx="328" formatCode="0.00E+00">
                  <c:v>-2378890</c:v>
                </c:pt>
                <c:pt idx="329" formatCode="0.00E+00">
                  <c:v>-2387710</c:v>
                </c:pt>
                <c:pt idx="330" formatCode="0.00E+00">
                  <c:v>-2390810</c:v>
                </c:pt>
                <c:pt idx="331" formatCode="0.00E+00">
                  <c:v>-2391340</c:v>
                </c:pt>
                <c:pt idx="332" formatCode="0.00E+00">
                  <c:v>-2394360</c:v>
                </c:pt>
                <c:pt idx="333" formatCode="0.00E+00">
                  <c:v>-2402110</c:v>
                </c:pt>
                <c:pt idx="334" formatCode="0.00E+00">
                  <c:v>-2404950</c:v>
                </c:pt>
                <c:pt idx="335" formatCode="0.00E+00">
                  <c:v>-2407350</c:v>
                </c:pt>
                <c:pt idx="336" formatCode="0.00E+00">
                  <c:v>-2409260</c:v>
                </c:pt>
                <c:pt idx="337" formatCode="0.00E+00">
                  <c:v>-2418230</c:v>
                </c:pt>
                <c:pt idx="338" formatCode="0.00E+00">
                  <c:v>-2421530</c:v>
                </c:pt>
                <c:pt idx="339" formatCode="0.00E+00">
                  <c:v>-2422080</c:v>
                </c:pt>
                <c:pt idx="340" formatCode="0.00E+00">
                  <c:v>-2425110</c:v>
                </c:pt>
                <c:pt idx="341" formatCode="0.00E+00">
                  <c:v>-2432310</c:v>
                </c:pt>
                <c:pt idx="342" formatCode="0.00E+00">
                  <c:v>-2433670</c:v>
                </c:pt>
                <c:pt idx="343" formatCode="0.00E+00">
                  <c:v>-2436520</c:v>
                </c:pt>
                <c:pt idx="344" formatCode="0.00E+00">
                  <c:v>-2439140</c:v>
                </c:pt>
                <c:pt idx="345" formatCode="0.00E+00">
                  <c:v>-2444460</c:v>
                </c:pt>
                <c:pt idx="346" formatCode="0.00E+00">
                  <c:v>-2448150</c:v>
                </c:pt>
                <c:pt idx="347" formatCode="0.00E+00">
                  <c:v>-2449130</c:v>
                </c:pt>
                <c:pt idx="348" formatCode="0.00E+00">
                  <c:v>-2452400</c:v>
                </c:pt>
                <c:pt idx="349" formatCode="0.00E+00">
                  <c:v>-2457280</c:v>
                </c:pt>
                <c:pt idx="350" formatCode="0.00E+00">
                  <c:v>-2459910</c:v>
                </c:pt>
                <c:pt idx="351" formatCode="0.00E+00">
                  <c:v>-2463870</c:v>
                </c:pt>
                <c:pt idx="352" formatCode="0.00E+00">
                  <c:v>-2468820</c:v>
                </c:pt>
                <c:pt idx="353" formatCode="0.00E+00">
                  <c:v>-2471060</c:v>
                </c:pt>
                <c:pt idx="354" formatCode="0.00E+00">
                  <c:v>-2474040</c:v>
                </c:pt>
                <c:pt idx="355" formatCode="0.00E+00">
                  <c:v>-2478170</c:v>
                </c:pt>
                <c:pt idx="356" formatCode="0.00E+00">
                  <c:v>-2481330</c:v>
                </c:pt>
                <c:pt idx="357" formatCode="0.00E+00">
                  <c:v>-2485450</c:v>
                </c:pt>
                <c:pt idx="358" formatCode="0.00E+00">
                  <c:v>-2485840</c:v>
                </c:pt>
                <c:pt idx="359" formatCode="0.00E+00">
                  <c:v>-2488260</c:v>
                </c:pt>
                <c:pt idx="360" formatCode="0.00E+00">
                  <c:v>-2493170</c:v>
                </c:pt>
                <c:pt idx="361" formatCode="0.00E+00">
                  <c:v>-2493270</c:v>
                </c:pt>
                <c:pt idx="362" formatCode="0.00E+00">
                  <c:v>-2498740</c:v>
                </c:pt>
                <c:pt idx="363" formatCode="0.00E+00">
                  <c:v>-2498790</c:v>
                </c:pt>
                <c:pt idx="364" formatCode="0.00E+00">
                  <c:v>-2501950</c:v>
                </c:pt>
                <c:pt idx="365" formatCode="0.00E+00">
                  <c:v>-2508080</c:v>
                </c:pt>
                <c:pt idx="366" formatCode="0.00E+00">
                  <c:v>-2508990</c:v>
                </c:pt>
                <c:pt idx="367" formatCode="0.00E+00">
                  <c:v>-2511770</c:v>
                </c:pt>
                <c:pt idx="368" formatCode="0.00E+00">
                  <c:v>-2517920</c:v>
                </c:pt>
                <c:pt idx="369" formatCode="0.00E+00">
                  <c:v>-2519280</c:v>
                </c:pt>
                <c:pt idx="370" formatCode="0.00E+00">
                  <c:v>-2522000</c:v>
                </c:pt>
                <c:pt idx="371" formatCode="0.00E+00">
                  <c:v>-2523670</c:v>
                </c:pt>
                <c:pt idx="372" formatCode="0.00E+00">
                  <c:v>-2523750</c:v>
                </c:pt>
                <c:pt idx="373" formatCode="0.00E+00">
                  <c:v>-2529530</c:v>
                </c:pt>
                <c:pt idx="374" formatCode="0.00E+00">
                  <c:v>-2535020</c:v>
                </c:pt>
                <c:pt idx="375" formatCode="0.00E+00">
                  <c:v>-2535110</c:v>
                </c:pt>
                <c:pt idx="376" formatCode="0.00E+00">
                  <c:v>-2542490</c:v>
                </c:pt>
                <c:pt idx="377" formatCode="0.00E+00">
                  <c:v>-2545760</c:v>
                </c:pt>
                <c:pt idx="378" formatCode="0.00E+00">
                  <c:v>-2547270</c:v>
                </c:pt>
                <c:pt idx="379" formatCode="0.00E+00">
                  <c:v>-2550030</c:v>
                </c:pt>
                <c:pt idx="380" formatCode="0.00E+00">
                  <c:v>-2555860</c:v>
                </c:pt>
                <c:pt idx="381" formatCode="0.00E+00">
                  <c:v>-2559630</c:v>
                </c:pt>
                <c:pt idx="382" formatCode="0.00E+00">
                  <c:v>-2561090</c:v>
                </c:pt>
                <c:pt idx="383" formatCode="0.00E+00">
                  <c:v>-2565250</c:v>
                </c:pt>
                <c:pt idx="384" formatCode="0.00E+00">
                  <c:v>-2573360</c:v>
                </c:pt>
                <c:pt idx="385" formatCode="0.00E+00">
                  <c:v>-2577420</c:v>
                </c:pt>
                <c:pt idx="386" formatCode="0.00E+00">
                  <c:v>-2582430</c:v>
                </c:pt>
                <c:pt idx="387" formatCode="0.00E+00">
                  <c:v>-2591800</c:v>
                </c:pt>
                <c:pt idx="388" formatCode="0.00E+00">
                  <c:v>-2596540</c:v>
                </c:pt>
                <c:pt idx="389" formatCode="0.00E+00">
                  <c:v>-2600120</c:v>
                </c:pt>
                <c:pt idx="390" formatCode="0.00E+00">
                  <c:v>-2606160</c:v>
                </c:pt>
                <c:pt idx="391" formatCode="0.00E+00">
                  <c:v>-2618640</c:v>
                </c:pt>
                <c:pt idx="392" formatCode="0.00E+00">
                  <c:v>-2622380</c:v>
                </c:pt>
                <c:pt idx="393" formatCode="0.00E+00">
                  <c:v>-2626220</c:v>
                </c:pt>
                <c:pt idx="394" formatCode="0.00E+00">
                  <c:v>-2634060</c:v>
                </c:pt>
                <c:pt idx="395" formatCode="0.00E+00">
                  <c:v>-2639060</c:v>
                </c:pt>
                <c:pt idx="396" formatCode="0.00E+00">
                  <c:v>-2643960</c:v>
                </c:pt>
                <c:pt idx="397" formatCode="0.00E+00">
                  <c:v>-2669010</c:v>
                </c:pt>
                <c:pt idx="398" formatCode="0.00E+00">
                  <c:v>-2674840</c:v>
                </c:pt>
                <c:pt idx="399" formatCode="0.00E+00">
                  <c:v>-2678880</c:v>
                </c:pt>
                <c:pt idx="400" formatCode="0.00E+00">
                  <c:v>-2699970</c:v>
                </c:pt>
                <c:pt idx="401" formatCode="0.00E+00">
                  <c:v>-2700590</c:v>
                </c:pt>
                <c:pt idx="402" formatCode="0.00E+00">
                  <c:v>-2701340</c:v>
                </c:pt>
                <c:pt idx="403" formatCode="0.00E+00">
                  <c:v>-2712960</c:v>
                </c:pt>
                <c:pt idx="404" formatCode="0.00E+00">
                  <c:v>-2746980</c:v>
                </c:pt>
                <c:pt idx="405" formatCode="0.00E+00">
                  <c:v>-2747400</c:v>
                </c:pt>
                <c:pt idx="406" formatCode="0.00E+00">
                  <c:v>-2762500</c:v>
                </c:pt>
                <c:pt idx="407" formatCode="0.00E+00">
                  <c:v>-2763510</c:v>
                </c:pt>
                <c:pt idx="408" formatCode="0.00E+00">
                  <c:v>-2803710</c:v>
                </c:pt>
                <c:pt idx="409" formatCode="0.00E+00">
                  <c:v>-2820100</c:v>
                </c:pt>
                <c:pt idx="410" formatCode="0.00E+00">
                  <c:v>-2840700</c:v>
                </c:pt>
                <c:pt idx="411" formatCode="0.00E+00">
                  <c:v>-2846310</c:v>
                </c:pt>
                <c:pt idx="412" formatCode="0.00E+00">
                  <c:v>-2882760</c:v>
                </c:pt>
                <c:pt idx="413" formatCode="0.00E+00">
                  <c:v>-2887960</c:v>
                </c:pt>
                <c:pt idx="414" formatCode="0.00E+00">
                  <c:v>-2909980</c:v>
                </c:pt>
                <c:pt idx="415" formatCode="0.00E+00">
                  <c:v>-2915850</c:v>
                </c:pt>
                <c:pt idx="416" formatCode="0.00E+00">
                  <c:v>-2935190</c:v>
                </c:pt>
                <c:pt idx="417" formatCode="0.00E+00">
                  <c:v>-2960800</c:v>
                </c:pt>
                <c:pt idx="418" formatCode="0.00E+00">
                  <c:v>-2988300</c:v>
                </c:pt>
                <c:pt idx="419" formatCode="0.00E+00">
                  <c:v>-3005760</c:v>
                </c:pt>
                <c:pt idx="420" formatCode="0.00E+00">
                  <c:v>-3023740</c:v>
                </c:pt>
                <c:pt idx="421" formatCode="0.00E+00">
                  <c:v>-3044460</c:v>
                </c:pt>
                <c:pt idx="422" formatCode="0.00E+00">
                  <c:v>-3072530</c:v>
                </c:pt>
                <c:pt idx="423" formatCode="0.00E+00">
                  <c:v>-3087560</c:v>
                </c:pt>
                <c:pt idx="424" formatCode="0.00E+00">
                  <c:v>-3097710</c:v>
                </c:pt>
                <c:pt idx="425" formatCode="0.00E+00">
                  <c:v>-3138110</c:v>
                </c:pt>
                <c:pt idx="426" formatCode="0.00E+00">
                  <c:v>-3159200</c:v>
                </c:pt>
                <c:pt idx="427" formatCode="0.00E+00">
                  <c:v>-3193060</c:v>
                </c:pt>
                <c:pt idx="428" formatCode="0.00E+00">
                  <c:v>-3206140</c:v>
                </c:pt>
                <c:pt idx="429" formatCode="0.00E+00">
                  <c:v>-3243690</c:v>
                </c:pt>
                <c:pt idx="430" formatCode="0.00E+00">
                  <c:v>-3264920</c:v>
                </c:pt>
                <c:pt idx="431" formatCode="0.00E+00">
                  <c:v>-3307110</c:v>
                </c:pt>
                <c:pt idx="432" formatCode="0.00E+00">
                  <c:v>-3319000</c:v>
                </c:pt>
                <c:pt idx="433" formatCode="0.00E+00">
                  <c:v>-3324640</c:v>
                </c:pt>
                <c:pt idx="434" formatCode="0.00E+00">
                  <c:v>-3338420</c:v>
                </c:pt>
                <c:pt idx="435" formatCode="0.00E+00">
                  <c:v>-3357790</c:v>
                </c:pt>
                <c:pt idx="436" formatCode="0.00E+00">
                  <c:v>-3385160</c:v>
                </c:pt>
                <c:pt idx="437" formatCode="0.00E+00">
                  <c:v>-3410650</c:v>
                </c:pt>
                <c:pt idx="438" formatCode="0.00E+00">
                  <c:v>-3440210</c:v>
                </c:pt>
                <c:pt idx="439" formatCode="0.00E+00">
                  <c:v>-3469310</c:v>
                </c:pt>
                <c:pt idx="440" formatCode="0.00E+00">
                  <c:v>-3489960</c:v>
                </c:pt>
                <c:pt idx="441" formatCode="0.00E+00">
                  <c:v>-3512280</c:v>
                </c:pt>
                <c:pt idx="442" formatCode="0.00E+00">
                  <c:v>-3534630</c:v>
                </c:pt>
                <c:pt idx="443" formatCode="0.00E+00">
                  <c:v>-3552840</c:v>
                </c:pt>
                <c:pt idx="444" formatCode="0.00E+00">
                  <c:v>-3588030</c:v>
                </c:pt>
                <c:pt idx="445" formatCode="0.00E+00">
                  <c:v>-3607910</c:v>
                </c:pt>
                <c:pt idx="446" formatCode="0.00E+00">
                  <c:v>-3616820</c:v>
                </c:pt>
                <c:pt idx="447" formatCode="0.00E+00">
                  <c:v>-3634100</c:v>
                </c:pt>
                <c:pt idx="448" formatCode="0.00E+00">
                  <c:v>-3653070</c:v>
                </c:pt>
                <c:pt idx="449" formatCode="0.00E+00">
                  <c:v>-3657300</c:v>
                </c:pt>
                <c:pt idx="450" formatCode="0.00E+00">
                  <c:v>-3660770</c:v>
                </c:pt>
                <c:pt idx="451" formatCode="0.00E+00">
                  <c:v>-3664780</c:v>
                </c:pt>
                <c:pt idx="452" formatCode="0.00E+00">
                  <c:v>-3669960</c:v>
                </c:pt>
                <c:pt idx="453" formatCode="0.00E+00">
                  <c:v>-3673980</c:v>
                </c:pt>
                <c:pt idx="454" formatCode="0.00E+00">
                  <c:v>-3671330</c:v>
                </c:pt>
                <c:pt idx="455" formatCode="0.00E+00">
                  <c:v>-3669800</c:v>
                </c:pt>
                <c:pt idx="456" formatCode="0.00E+00">
                  <c:v>-3662680</c:v>
                </c:pt>
                <c:pt idx="457" formatCode="0.00E+00">
                  <c:v>-3658040</c:v>
                </c:pt>
                <c:pt idx="458" formatCode="0.00E+00">
                  <c:v>-3645960</c:v>
                </c:pt>
                <c:pt idx="459" formatCode="0.00E+00">
                  <c:v>-3638360</c:v>
                </c:pt>
                <c:pt idx="460" formatCode="0.00E+00">
                  <c:v>-3624810</c:v>
                </c:pt>
                <c:pt idx="461" formatCode="0.00E+00">
                  <c:v>-3621310</c:v>
                </c:pt>
                <c:pt idx="462" formatCode="0.00E+00">
                  <c:v>-3596310</c:v>
                </c:pt>
                <c:pt idx="463" formatCode="0.00E+00">
                  <c:v>-3589060</c:v>
                </c:pt>
                <c:pt idx="464" formatCode="0.00E+00">
                  <c:v>-3560930</c:v>
                </c:pt>
                <c:pt idx="465" formatCode="0.00E+00">
                  <c:v>-3553710</c:v>
                </c:pt>
                <c:pt idx="466" formatCode="0.00E+00">
                  <c:v>-3482240</c:v>
                </c:pt>
                <c:pt idx="467" formatCode="0.00E+00">
                  <c:v>-3470950</c:v>
                </c:pt>
                <c:pt idx="468" formatCode="0.00E+00">
                  <c:v>-3431270</c:v>
                </c:pt>
                <c:pt idx="469" formatCode="0.00E+00">
                  <c:v>-3422740</c:v>
                </c:pt>
                <c:pt idx="470" formatCode="0.00E+00">
                  <c:v>-3370520</c:v>
                </c:pt>
                <c:pt idx="471" formatCode="0.00E+00">
                  <c:v>-3337980</c:v>
                </c:pt>
                <c:pt idx="472" formatCode="0.00E+00">
                  <c:v>-3291240</c:v>
                </c:pt>
                <c:pt idx="473" formatCode="0.00E+00">
                  <c:v>-3233380</c:v>
                </c:pt>
                <c:pt idx="474" formatCode="0.00E+00">
                  <c:v>-3229100</c:v>
                </c:pt>
                <c:pt idx="475" formatCode="0.00E+00">
                  <c:v>-3209870</c:v>
                </c:pt>
                <c:pt idx="476" formatCode="0.00E+00">
                  <c:v>-3136320</c:v>
                </c:pt>
                <c:pt idx="477" formatCode="0.00E+00">
                  <c:v>-2845180</c:v>
                </c:pt>
                <c:pt idx="478" formatCode="0.00E+00">
                  <c:v>-2799100</c:v>
                </c:pt>
                <c:pt idx="479" formatCode="0.00E+00">
                  <c:v>-2667060</c:v>
                </c:pt>
                <c:pt idx="480" formatCode="0.00E+00">
                  <c:v>-2581810</c:v>
                </c:pt>
                <c:pt idx="481" formatCode="0.00E+00">
                  <c:v>-2557220</c:v>
                </c:pt>
                <c:pt idx="482" formatCode="0.00E+00">
                  <c:v>-2429340</c:v>
                </c:pt>
                <c:pt idx="483" formatCode="0.00E+00">
                  <c:v>-2262130</c:v>
                </c:pt>
                <c:pt idx="484" formatCode="0.00E+00">
                  <c:v>-2237540</c:v>
                </c:pt>
                <c:pt idx="485" formatCode="0.00E+00">
                  <c:v>-2071020</c:v>
                </c:pt>
                <c:pt idx="486" formatCode="0.00E+00">
                  <c:v>-2056350</c:v>
                </c:pt>
                <c:pt idx="487" formatCode="0.00E+00">
                  <c:v>-2057090</c:v>
                </c:pt>
                <c:pt idx="488" formatCode="0.00E+00">
                  <c:v>-2061820</c:v>
                </c:pt>
                <c:pt idx="489" formatCode="0.00E+00">
                  <c:v>-2106040</c:v>
                </c:pt>
                <c:pt idx="490" formatCode="0.00E+00">
                  <c:v>-2125080</c:v>
                </c:pt>
                <c:pt idx="491" formatCode="0.00E+00">
                  <c:v>-2245550</c:v>
                </c:pt>
                <c:pt idx="492" formatCode="0.00E+00">
                  <c:v>-2280920</c:v>
                </c:pt>
                <c:pt idx="493" formatCode="0.00E+00">
                  <c:v>-2319830</c:v>
                </c:pt>
                <c:pt idx="494" formatCode="0.00E+00">
                  <c:v>-2371240</c:v>
                </c:pt>
                <c:pt idx="495" formatCode="0.00E+00">
                  <c:v>-2580880</c:v>
                </c:pt>
                <c:pt idx="496" formatCode="0.00E+00">
                  <c:v>-2982010</c:v>
                </c:pt>
                <c:pt idx="497" formatCode="0.00E+00">
                  <c:v>-3337510</c:v>
                </c:pt>
                <c:pt idx="498" formatCode="0.00E+00">
                  <c:v>-4798690</c:v>
                </c:pt>
                <c:pt idx="499" formatCode="0.00E+00">
                  <c:v>-5011030</c:v>
                </c:pt>
                <c:pt idx="500" formatCode="0.00E+00">
                  <c:v>-5315000</c:v>
                </c:pt>
                <c:pt idx="501" formatCode="0.00E+00">
                  <c:v>-5136560</c:v>
                </c:pt>
                <c:pt idx="502" formatCode="0.00E+00">
                  <c:v>-5146020</c:v>
                </c:pt>
                <c:pt idx="503" formatCode="0.00E+00">
                  <c:v>-5223940</c:v>
                </c:pt>
                <c:pt idx="504" formatCode="0.00E+00">
                  <c:v>-5172160</c:v>
                </c:pt>
                <c:pt idx="505" formatCode="0.00E+00">
                  <c:v>-4928250</c:v>
                </c:pt>
                <c:pt idx="506" formatCode="0.00E+00">
                  <c:v>-4913680</c:v>
                </c:pt>
                <c:pt idx="507" formatCode="0.00E+00">
                  <c:v>-4788010</c:v>
                </c:pt>
                <c:pt idx="508" formatCode="0.00E+00">
                  <c:v>-4641080</c:v>
                </c:pt>
                <c:pt idx="509" formatCode="0.00E+00">
                  <c:v>-4631220</c:v>
                </c:pt>
                <c:pt idx="510" formatCode="0.00E+00">
                  <c:v>-4548360</c:v>
                </c:pt>
                <c:pt idx="511" formatCode="0.00E+00">
                  <c:v>-4538230</c:v>
                </c:pt>
                <c:pt idx="512" formatCode="0.00E+00">
                  <c:v>-4532060</c:v>
                </c:pt>
                <c:pt idx="513" formatCode="0.00E+00">
                  <c:v>-4461340</c:v>
                </c:pt>
                <c:pt idx="514" formatCode="0.00E+00">
                  <c:v>-4456030</c:v>
                </c:pt>
                <c:pt idx="515" formatCode="0.00E+00">
                  <c:v>-4452840</c:v>
                </c:pt>
                <c:pt idx="516" formatCode="0.00E+00">
                  <c:v>-4405140</c:v>
                </c:pt>
                <c:pt idx="517" formatCode="0.00E+00">
                  <c:v>-4391790</c:v>
                </c:pt>
                <c:pt idx="518" formatCode="0.00E+00">
                  <c:v>-4391060</c:v>
                </c:pt>
                <c:pt idx="519" formatCode="0.00E+00">
                  <c:v>-4389770</c:v>
                </c:pt>
                <c:pt idx="520" formatCode="0.00E+00">
                  <c:v>-4384800</c:v>
                </c:pt>
                <c:pt idx="521" formatCode="0.00E+00">
                  <c:v>-4382770</c:v>
                </c:pt>
                <c:pt idx="522" formatCode="0.00E+00">
                  <c:v>-4379910</c:v>
                </c:pt>
                <c:pt idx="523" formatCode="0.00E+00">
                  <c:v>-4381740</c:v>
                </c:pt>
                <c:pt idx="524" formatCode="0.00E+00">
                  <c:v>-4398130</c:v>
                </c:pt>
                <c:pt idx="525" formatCode="0.00E+00">
                  <c:v>-4403390</c:v>
                </c:pt>
                <c:pt idx="526" formatCode="0.00E+00">
                  <c:v>-4406310</c:v>
                </c:pt>
                <c:pt idx="527" formatCode="0.00E+00">
                  <c:v>-4412610</c:v>
                </c:pt>
                <c:pt idx="528" formatCode="0.00E+00">
                  <c:v>-4446010</c:v>
                </c:pt>
                <c:pt idx="529" formatCode="0.00E+00">
                  <c:v>-4500250</c:v>
                </c:pt>
                <c:pt idx="530" formatCode="0.00E+00">
                  <c:v>-4528890</c:v>
                </c:pt>
                <c:pt idx="531" formatCode="0.00E+00">
                  <c:v>-4537220</c:v>
                </c:pt>
                <c:pt idx="532" formatCode="0.00E+00">
                  <c:v>-4555540</c:v>
                </c:pt>
                <c:pt idx="533" formatCode="0.00E+00">
                  <c:v>-4580530</c:v>
                </c:pt>
                <c:pt idx="534" formatCode="0.00E+00">
                  <c:v>-4590530</c:v>
                </c:pt>
                <c:pt idx="535" formatCode="0.00E+00">
                  <c:v>-4716460</c:v>
                </c:pt>
                <c:pt idx="536" formatCode="0.00E+00">
                  <c:v>-4731310</c:v>
                </c:pt>
                <c:pt idx="537" formatCode="0.00E+00">
                  <c:v>-4736260</c:v>
                </c:pt>
                <c:pt idx="538" formatCode="0.00E+00">
                  <c:v>-4778490</c:v>
                </c:pt>
                <c:pt idx="539" formatCode="0.00E+00">
                  <c:v>-4807240</c:v>
                </c:pt>
                <c:pt idx="540" formatCode="0.00E+00">
                  <c:v>-4827430</c:v>
                </c:pt>
                <c:pt idx="541" formatCode="0.00E+00">
                  <c:v>-4997280</c:v>
                </c:pt>
                <c:pt idx="542" formatCode="0.00E+00">
                  <c:v>-5021570</c:v>
                </c:pt>
                <c:pt idx="543" formatCode="0.00E+00">
                  <c:v>-5264000</c:v>
                </c:pt>
                <c:pt idx="544" formatCode="0.00E+00">
                  <c:v>-5638260</c:v>
                </c:pt>
                <c:pt idx="545" formatCode="0.00E+00">
                  <c:v>-5746910</c:v>
                </c:pt>
                <c:pt idx="546" formatCode="0.00E+00">
                  <c:v>-5737410</c:v>
                </c:pt>
                <c:pt idx="547" formatCode="0.00E+00">
                  <c:v>-5675660</c:v>
                </c:pt>
                <c:pt idx="548" formatCode="0.00E+00">
                  <c:v>-5207010</c:v>
                </c:pt>
                <c:pt idx="549" formatCode="0.00E+00">
                  <c:v>-4826540</c:v>
                </c:pt>
                <c:pt idx="550" formatCode="0.00E+00">
                  <c:v>-4105790</c:v>
                </c:pt>
                <c:pt idx="551" formatCode="0.00E+00">
                  <c:v>-3518360</c:v>
                </c:pt>
                <c:pt idx="552" formatCode="0.00E+00">
                  <c:v>-3493700</c:v>
                </c:pt>
                <c:pt idx="553" formatCode="0.00E+00">
                  <c:v>-3411520</c:v>
                </c:pt>
                <c:pt idx="554" formatCode="0.00E+00">
                  <c:v>-3090360</c:v>
                </c:pt>
                <c:pt idx="555" formatCode="0.00E+00">
                  <c:v>-2933670</c:v>
                </c:pt>
                <c:pt idx="556" formatCode="0.00E+00">
                  <c:v>-2923570</c:v>
                </c:pt>
                <c:pt idx="557" formatCode="0.00E+00">
                  <c:v>-2653120</c:v>
                </c:pt>
                <c:pt idx="558" formatCode="0.00E+00">
                  <c:v>-2378230</c:v>
                </c:pt>
                <c:pt idx="559" formatCode="0.00E+00">
                  <c:v>-2362080</c:v>
                </c:pt>
                <c:pt idx="560" formatCode="0.00E+00">
                  <c:v>-2258970</c:v>
                </c:pt>
                <c:pt idx="561" formatCode="0.00E+00">
                  <c:v>-2159440</c:v>
                </c:pt>
                <c:pt idx="562" formatCode="0.00E+00">
                  <c:v>-2135230</c:v>
                </c:pt>
                <c:pt idx="563" formatCode="0.00E+00">
                  <c:v>-2018290</c:v>
                </c:pt>
                <c:pt idx="564" formatCode="0.00E+00">
                  <c:v>-1995950</c:v>
                </c:pt>
                <c:pt idx="565" formatCode="0.00E+00">
                  <c:v>-1971580</c:v>
                </c:pt>
                <c:pt idx="566" formatCode="0.00E+00">
                  <c:v>-1885970</c:v>
                </c:pt>
                <c:pt idx="567" formatCode="0.00E+00">
                  <c:v>-1848570</c:v>
                </c:pt>
                <c:pt idx="568" formatCode="0.00E+00">
                  <c:v>-1840710</c:v>
                </c:pt>
                <c:pt idx="569" formatCode="0.00E+00">
                  <c:v>-1834820</c:v>
                </c:pt>
                <c:pt idx="570" formatCode="0.00E+00">
                  <c:v>-1830890</c:v>
                </c:pt>
                <c:pt idx="571" formatCode="0.00E+00">
                  <c:v>-1819100</c:v>
                </c:pt>
                <c:pt idx="572" formatCode="0.00E+00">
                  <c:v>-1797480</c:v>
                </c:pt>
                <c:pt idx="573" formatCode="0.00E+00">
                  <c:v>-1769020</c:v>
                </c:pt>
                <c:pt idx="574" formatCode="0.00E+00">
                  <c:v>-1750970</c:v>
                </c:pt>
                <c:pt idx="575" formatCode="0.00E+00">
                  <c:v>-1732960</c:v>
                </c:pt>
                <c:pt idx="576" formatCode="0.00E+00">
                  <c:v>-1706130</c:v>
                </c:pt>
                <c:pt idx="577" formatCode="0.00E+00">
                  <c:v>-1698150</c:v>
                </c:pt>
                <c:pt idx="578" formatCode="0.00E+00">
                  <c:v>-1689280</c:v>
                </c:pt>
                <c:pt idx="579" formatCode="0.00E+00">
                  <c:v>-1670150</c:v>
                </c:pt>
                <c:pt idx="580" formatCode="0.00E+00">
                  <c:v>-1670150</c:v>
                </c:pt>
                <c:pt idx="581" formatCode="0.00E+00">
                  <c:v>-1658500</c:v>
                </c:pt>
                <c:pt idx="582" formatCode="0.00E+00">
                  <c:v>-1652520</c:v>
                </c:pt>
                <c:pt idx="583" formatCode="0.00E+00">
                  <c:v>-1642160</c:v>
                </c:pt>
                <c:pt idx="584" formatCode="0.00E+00">
                  <c:v>-1640310</c:v>
                </c:pt>
                <c:pt idx="585" formatCode="0.00E+00">
                  <c:v>-1637550</c:v>
                </c:pt>
                <c:pt idx="586" formatCode="0.00E+00">
                  <c:v>-1625170</c:v>
                </c:pt>
                <c:pt idx="587" formatCode="0.00E+00">
                  <c:v>-1620990</c:v>
                </c:pt>
                <c:pt idx="588" formatCode="0.00E+00">
                  <c:v>-1613070</c:v>
                </c:pt>
                <c:pt idx="589" formatCode="0.00E+00">
                  <c:v>-1607640</c:v>
                </c:pt>
                <c:pt idx="590" formatCode="0.00E+00">
                  <c:v>-1599920</c:v>
                </c:pt>
                <c:pt idx="591" formatCode="0.00E+00">
                  <c:v>-1591690</c:v>
                </c:pt>
                <c:pt idx="592" formatCode="0.00E+00">
                  <c:v>-1584880</c:v>
                </c:pt>
                <c:pt idx="593" formatCode="0.00E+00">
                  <c:v>-1582550</c:v>
                </c:pt>
                <c:pt idx="594" formatCode="0.00E+00">
                  <c:v>-1575920</c:v>
                </c:pt>
                <c:pt idx="595" formatCode="0.00E+00">
                  <c:v>-1565980</c:v>
                </c:pt>
                <c:pt idx="596" formatCode="0.00E+00">
                  <c:v>-1561270</c:v>
                </c:pt>
                <c:pt idx="597" formatCode="0.00E+00">
                  <c:v>-1555120</c:v>
                </c:pt>
                <c:pt idx="598" formatCode="0.00E+00">
                  <c:v>-1549840</c:v>
                </c:pt>
                <c:pt idx="599" formatCode="0.00E+00">
                  <c:v>-1546390</c:v>
                </c:pt>
                <c:pt idx="600" formatCode="0.00E+00">
                  <c:v>-1544910</c:v>
                </c:pt>
                <c:pt idx="601" formatCode="0.00E+00">
                  <c:v>-1535720</c:v>
                </c:pt>
                <c:pt idx="602" formatCode="0.00E+00">
                  <c:v>-1530030</c:v>
                </c:pt>
                <c:pt idx="603" formatCode="0.00E+00">
                  <c:v>-1522100</c:v>
                </c:pt>
                <c:pt idx="604" formatCode="0.00E+00">
                  <c:v>-1516090</c:v>
                </c:pt>
                <c:pt idx="605" formatCode="0.00E+00">
                  <c:v>-1513230</c:v>
                </c:pt>
                <c:pt idx="606" formatCode="0.00E+00">
                  <c:v>-1505250</c:v>
                </c:pt>
                <c:pt idx="607" formatCode="0.00E+00">
                  <c:v>-1500210</c:v>
                </c:pt>
                <c:pt idx="608" formatCode="0.00E+00">
                  <c:v>-1496940</c:v>
                </c:pt>
                <c:pt idx="609" formatCode="0.00E+00">
                  <c:v>-1496350</c:v>
                </c:pt>
                <c:pt idx="610" formatCode="0.00E+00">
                  <c:v>-1495310</c:v>
                </c:pt>
                <c:pt idx="611" formatCode="0.00E+00">
                  <c:v>-1489920</c:v>
                </c:pt>
                <c:pt idx="612" formatCode="0.00E+00">
                  <c:v>-1484890</c:v>
                </c:pt>
                <c:pt idx="613" formatCode="0.00E+00">
                  <c:v>-1480920</c:v>
                </c:pt>
                <c:pt idx="614" formatCode="0.00E+00">
                  <c:v>-1472210</c:v>
                </c:pt>
                <c:pt idx="615" formatCode="0.00E+00">
                  <c:v>-1462370</c:v>
                </c:pt>
                <c:pt idx="616" formatCode="0.00E+00">
                  <c:v>-1454950</c:v>
                </c:pt>
                <c:pt idx="617" formatCode="0.00E+00">
                  <c:v>-1453120</c:v>
                </c:pt>
                <c:pt idx="618" formatCode="0.00E+00">
                  <c:v>-1444610</c:v>
                </c:pt>
                <c:pt idx="619" formatCode="0.00E+00">
                  <c:v>-1438190</c:v>
                </c:pt>
                <c:pt idx="620" formatCode="0.00E+00">
                  <c:v>-1436320</c:v>
                </c:pt>
                <c:pt idx="621" formatCode="0.00E+00">
                  <c:v>-1426650</c:v>
                </c:pt>
                <c:pt idx="622" formatCode="0.00E+00">
                  <c:v>-1425860</c:v>
                </c:pt>
                <c:pt idx="623" formatCode="0.00E+00">
                  <c:v>-1424680</c:v>
                </c:pt>
                <c:pt idx="624" formatCode="0.00E+00">
                  <c:v>-1411590</c:v>
                </c:pt>
                <c:pt idx="625" formatCode="0.00E+00">
                  <c:v>-1387440</c:v>
                </c:pt>
                <c:pt idx="626" formatCode="0.00E+00">
                  <c:v>-1387440</c:v>
                </c:pt>
                <c:pt idx="627" formatCode="0.00E+00">
                  <c:v>-1384200</c:v>
                </c:pt>
                <c:pt idx="628" formatCode="0.00E+00">
                  <c:v>-1378300</c:v>
                </c:pt>
                <c:pt idx="629" formatCode="0.00E+00">
                  <c:v>-1373060</c:v>
                </c:pt>
                <c:pt idx="630" formatCode="0.00E+00">
                  <c:v>-1371100</c:v>
                </c:pt>
                <c:pt idx="631" formatCode="0.00E+00">
                  <c:v>-1366520</c:v>
                </c:pt>
                <c:pt idx="632" formatCode="0.00E+00">
                  <c:v>-1354260</c:v>
                </c:pt>
                <c:pt idx="633" formatCode="0.00E+00">
                  <c:v>-1351600</c:v>
                </c:pt>
                <c:pt idx="634" formatCode="0.00E+00">
                  <c:v>-1343490</c:v>
                </c:pt>
                <c:pt idx="635" formatCode="0.00E+00">
                  <c:v>-1324190</c:v>
                </c:pt>
                <c:pt idx="636" formatCode="0.00E+00">
                  <c:v>-1323450</c:v>
                </c:pt>
                <c:pt idx="637" formatCode="0.00E+00">
                  <c:v>-1297690</c:v>
                </c:pt>
                <c:pt idx="638" formatCode="0.00E+00">
                  <c:v>-1295620</c:v>
                </c:pt>
                <c:pt idx="639" formatCode="0.00E+00">
                  <c:v>-1294250</c:v>
                </c:pt>
                <c:pt idx="640" formatCode="0.00E+00">
                  <c:v>-1276010</c:v>
                </c:pt>
                <c:pt idx="641" formatCode="0.00E+00">
                  <c:v>-1273630</c:v>
                </c:pt>
                <c:pt idx="642" formatCode="0.00E+00">
                  <c:v>-1269670</c:v>
                </c:pt>
                <c:pt idx="643" formatCode="0.00E+00">
                  <c:v>-1260160</c:v>
                </c:pt>
                <c:pt idx="644" formatCode="0.00E+00">
                  <c:v>-1254610</c:v>
                </c:pt>
                <c:pt idx="645" formatCode="0.00E+00">
                  <c:v>-1239750</c:v>
                </c:pt>
                <c:pt idx="646" formatCode="0.00E+00">
                  <c:v>-1237960</c:v>
                </c:pt>
                <c:pt idx="647" formatCode="0.00E+00">
                  <c:v>-1207410</c:v>
                </c:pt>
                <c:pt idx="648" formatCode="0.00E+00">
                  <c:v>-1206410</c:v>
                </c:pt>
                <c:pt idx="649" formatCode="0.00E+00">
                  <c:v>-1201450</c:v>
                </c:pt>
                <c:pt idx="650" formatCode="0.00E+00">
                  <c:v>-1197480</c:v>
                </c:pt>
                <c:pt idx="651" formatCode="0.00E+00">
                  <c:v>-1190530</c:v>
                </c:pt>
                <c:pt idx="652" formatCode="0.00E+00">
                  <c:v>-1156010</c:v>
                </c:pt>
                <c:pt idx="653" formatCode="0.00E+00">
                  <c:v>-1152760</c:v>
                </c:pt>
                <c:pt idx="654" formatCode="0.00E+00">
                  <c:v>-1134370</c:v>
                </c:pt>
                <c:pt idx="655" formatCode="0.00E+00">
                  <c:v>-1124910</c:v>
                </c:pt>
                <c:pt idx="656" formatCode="0.00E+00">
                  <c:v>-1116170</c:v>
                </c:pt>
                <c:pt idx="657" formatCode="0.00E+00">
                  <c:v>-1108880</c:v>
                </c:pt>
                <c:pt idx="658" formatCode="0.00E+00">
                  <c:v>-1100140</c:v>
                </c:pt>
                <c:pt idx="659" formatCode="0.00E+00">
                  <c:v>-1073650</c:v>
                </c:pt>
                <c:pt idx="660" formatCode="0.00E+00">
                  <c:v>-1056000</c:v>
                </c:pt>
                <c:pt idx="661" formatCode="0.00E+00">
                  <c:v>-1028730</c:v>
                </c:pt>
                <c:pt idx="662" formatCode="0.00E+00">
                  <c:v>-1019100</c:v>
                </c:pt>
                <c:pt idx="663" formatCode="0.00E+00">
                  <c:v>-1001450</c:v>
                </c:pt>
                <c:pt idx="664">
                  <c:v>-976547</c:v>
                </c:pt>
                <c:pt idx="665">
                  <c:v>-933248</c:v>
                </c:pt>
                <c:pt idx="666">
                  <c:v>-931118</c:v>
                </c:pt>
                <c:pt idx="667">
                  <c:v>-924726</c:v>
                </c:pt>
                <c:pt idx="668">
                  <c:v>-914079</c:v>
                </c:pt>
                <c:pt idx="669">
                  <c:v>-909820</c:v>
                </c:pt>
                <c:pt idx="670">
                  <c:v>-878961</c:v>
                </c:pt>
                <c:pt idx="671">
                  <c:v>-837131</c:v>
                </c:pt>
                <c:pt idx="672">
                  <c:v>-834807</c:v>
                </c:pt>
                <c:pt idx="673">
                  <c:v>-834807</c:v>
                </c:pt>
                <c:pt idx="674">
                  <c:v>-728524</c:v>
                </c:pt>
                <c:pt idx="675">
                  <c:v>-719717</c:v>
                </c:pt>
                <c:pt idx="676">
                  <c:v>-713846</c:v>
                </c:pt>
                <c:pt idx="677">
                  <c:v>-699168</c:v>
                </c:pt>
                <c:pt idx="678">
                  <c:v>-602960</c:v>
                </c:pt>
                <c:pt idx="679">
                  <c:v>-584974</c:v>
                </c:pt>
                <c:pt idx="680">
                  <c:v>-508426</c:v>
                </c:pt>
                <c:pt idx="681">
                  <c:v>-499418</c:v>
                </c:pt>
                <c:pt idx="682">
                  <c:v>-485906</c:v>
                </c:pt>
                <c:pt idx="683">
                  <c:v>-467884</c:v>
                </c:pt>
                <c:pt idx="684">
                  <c:v>-411862</c:v>
                </c:pt>
                <c:pt idx="685">
                  <c:v>-383531</c:v>
                </c:pt>
                <c:pt idx="686">
                  <c:v>-371387</c:v>
                </c:pt>
                <c:pt idx="687">
                  <c:v>-355204</c:v>
                </c:pt>
                <c:pt idx="688">
                  <c:v>-306646</c:v>
                </c:pt>
                <c:pt idx="689">
                  <c:v>-286410</c:v>
                </c:pt>
                <c:pt idx="690">
                  <c:v>-282364</c:v>
                </c:pt>
                <c:pt idx="691">
                  <c:v>-278318</c:v>
                </c:pt>
                <c:pt idx="692">
                  <c:v>-250824</c:v>
                </c:pt>
                <c:pt idx="693">
                  <c:v>-234327</c:v>
                </c:pt>
                <c:pt idx="694">
                  <c:v>-217821</c:v>
                </c:pt>
                <c:pt idx="695">
                  <c:v>-129827</c:v>
                </c:pt>
                <c:pt idx="696">
                  <c:v>-85826</c:v>
                </c:pt>
                <c:pt idx="697">
                  <c:v>-74827.7</c:v>
                </c:pt>
                <c:pt idx="698">
                  <c:v>-30826.6</c:v>
                </c:pt>
                <c:pt idx="699">
                  <c:v>-6806.05</c:v>
                </c:pt>
                <c:pt idx="700">
                  <c:v>89070.6</c:v>
                </c:pt>
                <c:pt idx="701">
                  <c:v>111664</c:v>
                </c:pt>
                <c:pt idx="702">
                  <c:v>164420</c:v>
                </c:pt>
                <c:pt idx="703">
                  <c:v>171966</c:v>
                </c:pt>
                <c:pt idx="704">
                  <c:v>209629</c:v>
                </c:pt>
                <c:pt idx="705">
                  <c:v>315270</c:v>
                </c:pt>
                <c:pt idx="706">
                  <c:v>315270</c:v>
                </c:pt>
                <c:pt idx="707">
                  <c:v>315270</c:v>
                </c:pt>
                <c:pt idx="708">
                  <c:v>335670</c:v>
                </c:pt>
                <c:pt idx="709">
                  <c:v>402721</c:v>
                </c:pt>
                <c:pt idx="710">
                  <c:v>456192</c:v>
                </c:pt>
                <c:pt idx="711">
                  <c:v>516357</c:v>
                </c:pt>
                <c:pt idx="712">
                  <c:v>536399</c:v>
                </c:pt>
                <c:pt idx="713">
                  <c:v>569829</c:v>
                </c:pt>
                <c:pt idx="714">
                  <c:v>609932</c:v>
                </c:pt>
                <c:pt idx="715">
                  <c:v>616626</c:v>
                </c:pt>
                <c:pt idx="716">
                  <c:v>623320</c:v>
                </c:pt>
                <c:pt idx="717">
                  <c:v>623320</c:v>
                </c:pt>
                <c:pt idx="718">
                  <c:v>729301</c:v>
                </c:pt>
                <c:pt idx="719">
                  <c:v>761279</c:v>
                </c:pt>
                <c:pt idx="720">
                  <c:v>765854</c:v>
                </c:pt>
                <c:pt idx="721">
                  <c:v>774988</c:v>
                </c:pt>
                <c:pt idx="722">
                  <c:v>774988</c:v>
                </c:pt>
                <c:pt idx="723">
                  <c:v>820661</c:v>
                </c:pt>
                <c:pt idx="724">
                  <c:v>829796</c:v>
                </c:pt>
                <c:pt idx="725">
                  <c:v>857200</c:v>
                </c:pt>
                <c:pt idx="726">
                  <c:v>912021</c:v>
                </c:pt>
                <c:pt idx="727">
                  <c:v>921156</c:v>
                </c:pt>
                <c:pt idx="728">
                  <c:v>943999</c:v>
                </c:pt>
                <c:pt idx="729" formatCode="0.00E+00">
                  <c:v>977081</c:v>
                </c:pt>
                <c:pt idx="730" formatCode="0.00E+00">
                  <c:v>991449</c:v>
                </c:pt>
                <c:pt idx="731">
                  <c:v>1001900</c:v>
                </c:pt>
                <c:pt idx="732">
                  <c:v>1007610</c:v>
                </c:pt>
                <c:pt idx="733">
                  <c:v>1010060</c:v>
                </c:pt>
                <c:pt idx="734">
                  <c:v>1015780</c:v>
                </c:pt>
                <c:pt idx="735">
                  <c:v>1025570</c:v>
                </c:pt>
                <c:pt idx="736">
                  <c:v>1028020</c:v>
                </c:pt>
                <c:pt idx="737">
                  <c:v>1032100</c:v>
                </c:pt>
                <c:pt idx="738">
                  <c:v>1032920</c:v>
                </c:pt>
                <c:pt idx="739">
                  <c:v>1036180</c:v>
                </c:pt>
                <c:pt idx="740">
                  <c:v>1042710</c:v>
                </c:pt>
                <c:pt idx="741">
                  <c:v>1044340</c:v>
                </c:pt>
                <c:pt idx="742">
                  <c:v>1047610</c:v>
                </c:pt>
                <c:pt idx="743">
                  <c:v>998835</c:v>
                </c:pt>
                <c:pt idx="744">
                  <c:v>940095</c:v>
                </c:pt>
                <c:pt idx="745">
                  <c:v>916600</c:v>
                </c:pt>
                <c:pt idx="746">
                  <c:v>904852</c:v>
                </c:pt>
                <c:pt idx="747">
                  <c:v>889498</c:v>
                </c:pt>
                <c:pt idx="748">
                  <c:v>885877</c:v>
                </c:pt>
                <c:pt idx="749">
                  <c:v>869580</c:v>
                </c:pt>
                <c:pt idx="750">
                  <c:v>847753</c:v>
                </c:pt>
                <c:pt idx="751">
                  <c:v>844225</c:v>
                </c:pt>
                <c:pt idx="752">
                  <c:v>837181</c:v>
                </c:pt>
                <c:pt idx="753">
                  <c:v>809004</c:v>
                </c:pt>
                <c:pt idx="754">
                  <c:v>791389</c:v>
                </c:pt>
                <c:pt idx="755">
                  <c:v>766729</c:v>
                </c:pt>
                <c:pt idx="756">
                  <c:v>738552</c:v>
                </c:pt>
                <c:pt idx="757">
                  <c:v>731507</c:v>
                </c:pt>
                <c:pt idx="758">
                  <c:v>731507</c:v>
                </c:pt>
                <c:pt idx="759">
                  <c:v>709280</c:v>
                </c:pt>
                <c:pt idx="760">
                  <c:v>694611</c:v>
                </c:pt>
                <c:pt idx="761">
                  <c:v>678581</c:v>
                </c:pt>
                <c:pt idx="762">
                  <c:v>675019</c:v>
                </c:pt>
                <c:pt idx="763">
                  <c:v>671457</c:v>
                </c:pt>
                <c:pt idx="764">
                  <c:v>655427</c:v>
                </c:pt>
                <c:pt idx="765">
                  <c:v>653471</c:v>
                </c:pt>
                <c:pt idx="766">
                  <c:v>633733</c:v>
                </c:pt>
                <c:pt idx="767">
                  <c:v>621895</c:v>
                </c:pt>
                <c:pt idx="768">
                  <c:v>586372</c:v>
                </c:pt>
                <c:pt idx="769">
                  <c:v>586372</c:v>
                </c:pt>
                <c:pt idx="770">
                  <c:v>582426</c:v>
                </c:pt>
                <c:pt idx="771">
                  <c:v>580456</c:v>
                </c:pt>
                <c:pt idx="772">
                  <c:v>560629</c:v>
                </c:pt>
                <c:pt idx="773">
                  <c:v>551205</c:v>
                </c:pt>
                <c:pt idx="774">
                  <c:v>519766</c:v>
                </c:pt>
                <c:pt idx="775">
                  <c:v>494623</c:v>
                </c:pt>
                <c:pt idx="776">
                  <c:v>481914</c:v>
                </c:pt>
                <c:pt idx="777">
                  <c:v>459083</c:v>
                </c:pt>
                <c:pt idx="778">
                  <c:v>452530</c:v>
                </c:pt>
                <c:pt idx="779">
                  <c:v>450542</c:v>
                </c:pt>
                <c:pt idx="780">
                  <c:v>438635</c:v>
                </c:pt>
                <c:pt idx="781">
                  <c:v>414814</c:v>
                </c:pt>
                <c:pt idx="782">
                  <c:v>410845</c:v>
                </c:pt>
                <c:pt idx="783">
                  <c:v>408863</c:v>
                </c:pt>
                <c:pt idx="784">
                  <c:v>393254</c:v>
                </c:pt>
                <c:pt idx="785">
                  <c:v>393254</c:v>
                </c:pt>
                <c:pt idx="786">
                  <c:v>393254</c:v>
                </c:pt>
                <c:pt idx="787">
                  <c:v>393254</c:v>
                </c:pt>
                <c:pt idx="788">
                  <c:v>390728</c:v>
                </c:pt>
                <c:pt idx="789">
                  <c:v>371756</c:v>
                </c:pt>
                <c:pt idx="790">
                  <c:v>366680</c:v>
                </c:pt>
                <c:pt idx="791">
                  <c:v>346371</c:v>
                </c:pt>
                <c:pt idx="792">
                  <c:v>332831</c:v>
                </c:pt>
                <c:pt idx="793">
                  <c:v>329161</c:v>
                </c:pt>
                <c:pt idx="794">
                  <c:v>319984</c:v>
                </c:pt>
                <c:pt idx="795">
                  <c:v>308695</c:v>
                </c:pt>
                <c:pt idx="796">
                  <c:v>300455</c:v>
                </c:pt>
                <c:pt idx="797">
                  <c:v>293388</c:v>
                </c:pt>
                <c:pt idx="798">
                  <c:v>292213</c:v>
                </c:pt>
                <c:pt idx="799">
                  <c:v>272197</c:v>
                </c:pt>
                <c:pt idx="800">
                  <c:v>250110</c:v>
                </c:pt>
                <c:pt idx="801">
                  <c:v>238234</c:v>
                </c:pt>
                <c:pt idx="802">
                  <c:v>235861</c:v>
                </c:pt>
                <c:pt idx="803">
                  <c:v>235861</c:v>
                </c:pt>
                <c:pt idx="804">
                  <c:v>231903</c:v>
                </c:pt>
                <c:pt idx="805">
                  <c:v>230320</c:v>
                </c:pt>
                <c:pt idx="806">
                  <c:v>209740</c:v>
                </c:pt>
                <c:pt idx="807">
                  <c:v>202211</c:v>
                </c:pt>
                <c:pt idx="808">
                  <c:v>198982</c:v>
                </c:pt>
                <c:pt idx="809">
                  <c:v>192520</c:v>
                </c:pt>
                <c:pt idx="810">
                  <c:v>190583</c:v>
                </c:pt>
                <c:pt idx="811">
                  <c:v>179919</c:v>
                </c:pt>
                <c:pt idx="812">
                  <c:v>176434</c:v>
                </c:pt>
                <c:pt idx="813">
                  <c:v>165848</c:v>
                </c:pt>
                <c:pt idx="814">
                  <c:v>160923</c:v>
                </c:pt>
                <c:pt idx="815">
                  <c:v>157271</c:v>
                </c:pt>
                <c:pt idx="816">
                  <c:v>149965</c:v>
                </c:pt>
                <c:pt idx="817">
                  <c:v>139290</c:v>
                </c:pt>
                <c:pt idx="818">
                  <c:v>137911</c:v>
                </c:pt>
                <c:pt idx="819">
                  <c:v>134232</c:v>
                </c:pt>
                <c:pt idx="820">
                  <c:v>131471</c:v>
                </c:pt>
                <c:pt idx="821">
                  <c:v>128797</c:v>
                </c:pt>
                <c:pt idx="822">
                  <c:v>126561</c:v>
                </c:pt>
                <c:pt idx="823">
                  <c:v>122833</c:v>
                </c:pt>
                <c:pt idx="824">
                  <c:v>121343</c:v>
                </c:pt>
                <c:pt idx="825">
                  <c:v>114716</c:v>
                </c:pt>
                <c:pt idx="826">
                  <c:v>112929</c:v>
                </c:pt>
                <c:pt idx="827">
                  <c:v>104758</c:v>
                </c:pt>
                <c:pt idx="828">
                  <c:v>103737</c:v>
                </c:pt>
                <c:pt idx="829">
                  <c:v>103397</c:v>
                </c:pt>
                <c:pt idx="830">
                  <c:v>93869.9</c:v>
                </c:pt>
                <c:pt idx="831">
                  <c:v>93189.5</c:v>
                </c:pt>
                <c:pt idx="832">
                  <c:v>92848.8</c:v>
                </c:pt>
                <c:pt idx="833">
                  <c:v>90403.5</c:v>
                </c:pt>
                <c:pt idx="834">
                  <c:v>89551.1</c:v>
                </c:pt>
                <c:pt idx="835">
                  <c:v>89551.1</c:v>
                </c:pt>
                <c:pt idx="836">
                  <c:v>81299.8</c:v>
                </c:pt>
                <c:pt idx="837">
                  <c:v>77354.100000000006</c:v>
                </c:pt>
                <c:pt idx="838">
                  <c:v>77066.399999999994</c:v>
                </c:pt>
                <c:pt idx="839">
                  <c:v>75913.3</c:v>
                </c:pt>
                <c:pt idx="840">
                  <c:v>71304.399999999994</c:v>
                </c:pt>
                <c:pt idx="841">
                  <c:v>69863.7</c:v>
                </c:pt>
                <c:pt idx="842">
                  <c:v>66406.100000000006</c:v>
                </c:pt>
                <c:pt idx="843">
                  <c:v>65101.1</c:v>
                </c:pt>
                <c:pt idx="844">
                  <c:v>64612.1</c:v>
                </c:pt>
                <c:pt idx="845">
                  <c:v>58197</c:v>
                </c:pt>
                <c:pt idx="846">
                  <c:v>58197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6FC-427E-A238-1B391767FB22}"/>
            </c:ext>
          </c:extLst>
        </c:ser>
        <c:ser>
          <c:idx val="3"/>
          <c:order val="4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shields'!$AZ$3:$AZ$849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4906.38</c:v>
                </c:pt>
                <c:pt idx="19">
                  <c:v>7064.75</c:v>
                </c:pt>
                <c:pt idx="20">
                  <c:v>28663.8</c:v>
                </c:pt>
                <c:pt idx="21">
                  <c:v>37660</c:v>
                </c:pt>
                <c:pt idx="22">
                  <c:v>39233.199999999997</c:v>
                </c:pt>
                <c:pt idx="23">
                  <c:v>62599.4</c:v>
                </c:pt>
                <c:pt idx="24">
                  <c:v>64221.7</c:v>
                </c:pt>
                <c:pt idx="25">
                  <c:v>69727.600000000006</c:v>
                </c:pt>
                <c:pt idx="26">
                  <c:v>90065</c:v>
                </c:pt>
                <c:pt idx="27">
                  <c:v>94160</c:v>
                </c:pt>
                <c:pt idx="28">
                  <c:v>99118.2</c:v>
                </c:pt>
                <c:pt idx="29">
                  <c:v>103076</c:v>
                </c:pt>
                <c:pt idx="30">
                  <c:v>122070</c:v>
                </c:pt>
                <c:pt idx="31">
                  <c:v>127649</c:v>
                </c:pt>
                <c:pt idx="32">
                  <c:v>129107</c:v>
                </c:pt>
                <c:pt idx="33">
                  <c:v>132353</c:v>
                </c:pt>
                <c:pt idx="34">
                  <c:v>153823</c:v>
                </c:pt>
                <c:pt idx="35">
                  <c:v>154711</c:v>
                </c:pt>
                <c:pt idx="36">
                  <c:v>156839</c:v>
                </c:pt>
                <c:pt idx="37">
                  <c:v>169294</c:v>
                </c:pt>
                <c:pt idx="38">
                  <c:v>169352</c:v>
                </c:pt>
                <c:pt idx="39">
                  <c:v>169625</c:v>
                </c:pt>
                <c:pt idx="40">
                  <c:v>169649</c:v>
                </c:pt>
                <c:pt idx="41">
                  <c:v>169656</c:v>
                </c:pt>
                <c:pt idx="42">
                  <c:v>169721</c:v>
                </c:pt>
                <c:pt idx="43">
                  <c:v>169679</c:v>
                </c:pt>
                <c:pt idx="44">
                  <c:v>164726</c:v>
                </c:pt>
                <c:pt idx="45">
                  <c:v>164671</c:v>
                </c:pt>
                <c:pt idx="46">
                  <c:v>146737</c:v>
                </c:pt>
                <c:pt idx="47">
                  <c:v>146466</c:v>
                </c:pt>
                <c:pt idx="48">
                  <c:v>139906</c:v>
                </c:pt>
                <c:pt idx="49">
                  <c:v>135026</c:v>
                </c:pt>
                <c:pt idx="50">
                  <c:v>134104</c:v>
                </c:pt>
                <c:pt idx="51">
                  <c:v>99369.9</c:v>
                </c:pt>
                <c:pt idx="52">
                  <c:v>99064.5</c:v>
                </c:pt>
                <c:pt idx="53">
                  <c:v>84866.9</c:v>
                </c:pt>
                <c:pt idx="54">
                  <c:v>84561.5</c:v>
                </c:pt>
                <c:pt idx="55">
                  <c:v>36918.5</c:v>
                </c:pt>
                <c:pt idx="56">
                  <c:v>36546.800000000003</c:v>
                </c:pt>
                <c:pt idx="57">
                  <c:v>28355.9</c:v>
                </c:pt>
                <c:pt idx="58">
                  <c:v>28088.2</c:v>
                </c:pt>
                <c:pt idx="59">
                  <c:v>19619.900000000001</c:v>
                </c:pt>
                <c:pt idx="60">
                  <c:v>-7760.13</c:v>
                </c:pt>
                <c:pt idx="61">
                  <c:v>-39188.400000000001</c:v>
                </c:pt>
                <c:pt idx="62">
                  <c:v>-43091</c:v>
                </c:pt>
                <c:pt idx="63">
                  <c:v>-48013.3</c:v>
                </c:pt>
                <c:pt idx="64">
                  <c:v>-31494.400000000001</c:v>
                </c:pt>
                <c:pt idx="65">
                  <c:v>-31566.1</c:v>
                </c:pt>
                <c:pt idx="66">
                  <c:v>-31613.7</c:v>
                </c:pt>
                <c:pt idx="67">
                  <c:v>-33009.9</c:v>
                </c:pt>
                <c:pt idx="68">
                  <c:v>-48991.3</c:v>
                </c:pt>
                <c:pt idx="69">
                  <c:v>-49235.3</c:v>
                </c:pt>
                <c:pt idx="70">
                  <c:v>-51824.800000000003</c:v>
                </c:pt>
                <c:pt idx="71">
                  <c:v>-52421</c:v>
                </c:pt>
                <c:pt idx="72">
                  <c:v>-88211.9</c:v>
                </c:pt>
                <c:pt idx="73">
                  <c:v>-89561.9</c:v>
                </c:pt>
                <c:pt idx="74">
                  <c:v>-94740</c:v>
                </c:pt>
                <c:pt idx="75">
                  <c:v>-97582.8</c:v>
                </c:pt>
                <c:pt idx="76">
                  <c:v>-100026</c:v>
                </c:pt>
                <c:pt idx="77">
                  <c:v>-128290</c:v>
                </c:pt>
                <c:pt idx="78">
                  <c:v>-133154</c:v>
                </c:pt>
                <c:pt idx="79">
                  <c:v>-135089</c:v>
                </c:pt>
                <c:pt idx="80">
                  <c:v>-145277</c:v>
                </c:pt>
                <c:pt idx="81">
                  <c:v>-146716</c:v>
                </c:pt>
                <c:pt idx="82">
                  <c:v>-147042</c:v>
                </c:pt>
                <c:pt idx="83">
                  <c:v>-147269</c:v>
                </c:pt>
                <c:pt idx="84">
                  <c:v>-149085</c:v>
                </c:pt>
                <c:pt idx="85">
                  <c:v>-157564</c:v>
                </c:pt>
                <c:pt idx="86">
                  <c:v>-159081</c:v>
                </c:pt>
                <c:pt idx="87">
                  <c:v>-160334</c:v>
                </c:pt>
                <c:pt idx="88">
                  <c:v>-167726</c:v>
                </c:pt>
                <c:pt idx="89">
                  <c:v>-168487</c:v>
                </c:pt>
                <c:pt idx="90">
                  <c:v>-169157</c:v>
                </c:pt>
                <c:pt idx="91">
                  <c:v>-176453</c:v>
                </c:pt>
                <c:pt idx="92">
                  <c:v>-177087</c:v>
                </c:pt>
                <c:pt idx="93">
                  <c:v>-177576</c:v>
                </c:pt>
                <c:pt idx="94">
                  <c:v>-184202</c:v>
                </c:pt>
                <c:pt idx="95">
                  <c:v>-184503</c:v>
                </c:pt>
                <c:pt idx="96">
                  <c:v>-184822</c:v>
                </c:pt>
                <c:pt idx="97">
                  <c:v>-185134</c:v>
                </c:pt>
                <c:pt idx="98">
                  <c:v>-191411</c:v>
                </c:pt>
                <c:pt idx="99">
                  <c:v>-192007</c:v>
                </c:pt>
                <c:pt idx="100">
                  <c:v>-192196</c:v>
                </c:pt>
                <c:pt idx="101">
                  <c:v>-198230</c:v>
                </c:pt>
                <c:pt idx="102">
                  <c:v>-198359</c:v>
                </c:pt>
                <c:pt idx="103">
                  <c:v>-198781</c:v>
                </c:pt>
                <c:pt idx="104">
                  <c:v>-199045</c:v>
                </c:pt>
                <c:pt idx="105">
                  <c:v>-199045</c:v>
                </c:pt>
                <c:pt idx="106">
                  <c:v>-204965</c:v>
                </c:pt>
                <c:pt idx="107">
                  <c:v>-205041</c:v>
                </c:pt>
                <c:pt idx="108">
                  <c:v>-205758</c:v>
                </c:pt>
                <c:pt idx="109">
                  <c:v>-205861</c:v>
                </c:pt>
                <c:pt idx="110">
                  <c:v>-211991</c:v>
                </c:pt>
                <c:pt idx="111">
                  <c:v>-212068</c:v>
                </c:pt>
                <c:pt idx="112">
                  <c:v>-212520</c:v>
                </c:pt>
                <c:pt idx="113">
                  <c:v>-212675</c:v>
                </c:pt>
                <c:pt idx="114">
                  <c:v>-219500</c:v>
                </c:pt>
                <c:pt idx="115">
                  <c:v>-219664</c:v>
                </c:pt>
                <c:pt idx="116">
                  <c:v>-219993</c:v>
                </c:pt>
                <c:pt idx="117">
                  <c:v>-226766</c:v>
                </c:pt>
                <c:pt idx="118">
                  <c:v>-226825</c:v>
                </c:pt>
                <c:pt idx="119">
                  <c:v>-227005</c:v>
                </c:pt>
                <c:pt idx="120">
                  <c:v>-227160</c:v>
                </c:pt>
                <c:pt idx="121">
                  <c:v>-234771</c:v>
                </c:pt>
                <c:pt idx="122">
                  <c:v>-234909</c:v>
                </c:pt>
                <c:pt idx="123">
                  <c:v>-235185</c:v>
                </c:pt>
                <c:pt idx="124">
                  <c:v>-243536</c:v>
                </c:pt>
                <c:pt idx="125">
                  <c:v>-243590</c:v>
                </c:pt>
                <c:pt idx="126">
                  <c:v>-243819</c:v>
                </c:pt>
                <c:pt idx="127">
                  <c:v>-244008</c:v>
                </c:pt>
                <c:pt idx="128">
                  <c:v>-252986</c:v>
                </c:pt>
                <c:pt idx="129">
                  <c:v>-253176</c:v>
                </c:pt>
                <c:pt idx="130">
                  <c:v>-253176</c:v>
                </c:pt>
                <c:pt idx="131">
                  <c:v>-253367</c:v>
                </c:pt>
                <c:pt idx="132">
                  <c:v>-262414</c:v>
                </c:pt>
                <c:pt idx="133">
                  <c:v>-262451</c:v>
                </c:pt>
                <c:pt idx="134">
                  <c:v>-262650</c:v>
                </c:pt>
                <c:pt idx="135">
                  <c:v>-262728</c:v>
                </c:pt>
                <c:pt idx="136">
                  <c:v>-272052</c:v>
                </c:pt>
                <c:pt idx="137">
                  <c:v>-272251</c:v>
                </c:pt>
                <c:pt idx="138">
                  <c:v>-272372</c:v>
                </c:pt>
                <c:pt idx="139">
                  <c:v>-282499</c:v>
                </c:pt>
                <c:pt idx="140">
                  <c:v>-282454</c:v>
                </c:pt>
                <c:pt idx="141">
                  <c:v>-282609</c:v>
                </c:pt>
                <c:pt idx="142">
                  <c:v>-282609</c:v>
                </c:pt>
                <c:pt idx="143">
                  <c:v>-289179</c:v>
                </c:pt>
                <c:pt idx="144">
                  <c:v>-293462</c:v>
                </c:pt>
                <c:pt idx="145">
                  <c:v>-293462</c:v>
                </c:pt>
                <c:pt idx="146">
                  <c:v>-293462</c:v>
                </c:pt>
                <c:pt idx="147">
                  <c:v>-808565</c:v>
                </c:pt>
                <c:pt idx="148">
                  <c:v>-808565</c:v>
                </c:pt>
                <c:pt idx="149">
                  <c:v>-808831</c:v>
                </c:pt>
                <c:pt idx="150">
                  <c:v>-808740</c:v>
                </c:pt>
                <c:pt idx="151">
                  <c:v>-841088</c:v>
                </c:pt>
                <c:pt idx="152">
                  <c:v>-841362</c:v>
                </c:pt>
                <c:pt idx="153">
                  <c:v>-842000</c:v>
                </c:pt>
                <c:pt idx="154">
                  <c:v>-874953</c:v>
                </c:pt>
                <c:pt idx="155">
                  <c:v>-875298</c:v>
                </c:pt>
                <c:pt idx="156">
                  <c:v>-876087</c:v>
                </c:pt>
                <c:pt idx="157">
                  <c:v>-876432</c:v>
                </c:pt>
                <c:pt idx="158">
                  <c:v>-910612</c:v>
                </c:pt>
                <c:pt idx="159">
                  <c:v>-911202</c:v>
                </c:pt>
                <c:pt idx="160">
                  <c:v>-911588</c:v>
                </c:pt>
                <c:pt idx="161">
                  <c:v>-912177</c:v>
                </c:pt>
                <c:pt idx="162">
                  <c:v>-945616</c:v>
                </c:pt>
                <c:pt idx="163">
                  <c:v>-946293</c:v>
                </c:pt>
                <c:pt idx="164">
                  <c:v>-946582</c:v>
                </c:pt>
                <c:pt idx="165">
                  <c:v>-947548</c:v>
                </c:pt>
                <c:pt idx="166">
                  <c:v>-947447</c:v>
                </c:pt>
                <c:pt idx="167">
                  <c:v>-948413</c:v>
                </c:pt>
                <c:pt idx="168">
                  <c:v>-982446</c:v>
                </c:pt>
                <c:pt idx="169">
                  <c:v>-983919</c:v>
                </c:pt>
                <c:pt idx="170">
                  <c:v>-985492</c:v>
                </c:pt>
                <c:pt idx="171">
                  <c:v>-1020730</c:v>
                </c:pt>
                <c:pt idx="172">
                  <c:v>-1021920</c:v>
                </c:pt>
                <c:pt idx="173">
                  <c:v>-1022550</c:v>
                </c:pt>
                <c:pt idx="174">
                  <c:v>-1055880</c:v>
                </c:pt>
                <c:pt idx="175">
                  <c:v>-1057240</c:v>
                </c:pt>
                <c:pt idx="176">
                  <c:v>-1057860</c:v>
                </c:pt>
                <c:pt idx="177">
                  <c:v>-1059110</c:v>
                </c:pt>
                <c:pt idx="178">
                  <c:v>-1092090</c:v>
                </c:pt>
                <c:pt idx="179">
                  <c:v>-1093900</c:v>
                </c:pt>
                <c:pt idx="180">
                  <c:v>-1095370</c:v>
                </c:pt>
                <c:pt idx="181">
                  <c:v>-1096410</c:v>
                </c:pt>
                <c:pt idx="182">
                  <c:v>-1097570</c:v>
                </c:pt>
                <c:pt idx="183">
                  <c:v>-1098380</c:v>
                </c:pt>
                <c:pt idx="184">
                  <c:v>-1132180</c:v>
                </c:pt>
                <c:pt idx="185">
                  <c:v>-1132840</c:v>
                </c:pt>
                <c:pt idx="186">
                  <c:v>-1135590</c:v>
                </c:pt>
                <c:pt idx="187">
                  <c:v>-1136250</c:v>
                </c:pt>
                <c:pt idx="188">
                  <c:v>-1168430</c:v>
                </c:pt>
                <c:pt idx="189">
                  <c:v>-1169350</c:v>
                </c:pt>
                <c:pt idx="190">
                  <c:v>-1170780</c:v>
                </c:pt>
                <c:pt idx="191">
                  <c:v>-1171590</c:v>
                </c:pt>
                <c:pt idx="192">
                  <c:v>-1205120</c:v>
                </c:pt>
                <c:pt idx="193">
                  <c:v>-1206700</c:v>
                </c:pt>
                <c:pt idx="194">
                  <c:v>-1210070</c:v>
                </c:pt>
                <c:pt idx="195">
                  <c:v>-1243610</c:v>
                </c:pt>
                <c:pt idx="196">
                  <c:v>-1246140</c:v>
                </c:pt>
                <c:pt idx="197">
                  <c:v>-1246140</c:v>
                </c:pt>
                <c:pt idx="198">
                  <c:v>-1248070</c:v>
                </c:pt>
                <c:pt idx="199">
                  <c:v>-1249070</c:v>
                </c:pt>
                <c:pt idx="200">
                  <c:v>-1281150</c:v>
                </c:pt>
                <c:pt idx="201">
                  <c:v>-1282160</c:v>
                </c:pt>
                <c:pt idx="202">
                  <c:v>-1286590</c:v>
                </c:pt>
                <c:pt idx="203">
                  <c:v>-1317320</c:v>
                </c:pt>
                <c:pt idx="204">
                  <c:v>-1318530</c:v>
                </c:pt>
                <c:pt idx="205">
                  <c:v>-1320250</c:v>
                </c:pt>
                <c:pt idx="206">
                  <c:v>-1322170</c:v>
                </c:pt>
                <c:pt idx="207">
                  <c:v>-1323360</c:v>
                </c:pt>
                <c:pt idx="208">
                  <c:v>-1355140</c:v>
                </c:pt>
                <c:pt idx="209">
                  <c:v>-1359320</c:v>
                </c:pt>
                <c:pt idx="210">
                  <c:v>-1360350</c:v>
                </c:pt>
                <c:pt idx="211">
                  <c:v>-1391460</c:v>
                </c:pt>
                <c:pt idx="212">
                  <c:v>-1392930</c:v>
                </c:pt>
                <c:pt idx="213">
                  <c:v>-1396570</c:v>
                </c:pt>
                <c:pt idx="214">
                  <c:v>-1398430</c:v>
                </c:pt>
                <c:pt idx="215">
                  <c:v>-1427210</c:v>
                </c:pt>
                <c:pt idx="216">
                  <c:v>-1428900</c:v>
                </c:pt>
                <c:pt idx="217">
                  <c:v>-1431860</c:v>
                </c:pt>
                <c:pt idx="218">
                  <c:v>-1433440</c:v>
                </c:pt>
                <c:pt idx="219">
                  <c:v>-1463120</c:v>
                </c:pt>
                <c:pt idx="220">
                  <c:v>-1464780</c:v>
                </c:pt>
                <c:pt idx="221">
                  <c:v>-1467060</c:v>
                </c:pt>
                <c:pt idx="222">
                  <c:v>-1471010</c:v>
                </c:pt>
                <c:pt idx="223">
                  <c:v>-1472840</c:v>
                </c:pt>
                <c:pt idx="224">
                  <c:v>-1499600</c:v>
                </c:pt>
                <c:pt idx="225">
                  <c:v>-1501260</c:v>
                </c:pt>
                <c:pt idx="226">
                  <c:v>-1509150</c:v>
                </c:pt>
                <c:pt idx="227">
                  <c:v>-1534960</c:v>
                </c:pt>
                <c:pt idx="228">
                  <c:v>-1535850</c:v>
                </c:pt>
                <c:pt idx="229">
                  <c:v>-1539890</c:v>
                </c:pt>
                <c:pt idx="230">
                  <c:v>-1541660</c:v>
                </c:pt>
                <c:pt idx="231">
                  <c:v>-1565080</c:v>
                </c:pt>
                <c:pt idx="232">
                  <c:v>-1574640</c:v>
                </c:pt>
                <c:pt idx="233">
                  <c:v>-1575340</c:v>
                </c:pt>
                <c:pt idx="234">
                  <c:v>-1598640</c:v>
                </c:pt>
                <c:pt idx="235">
                  <c:v>-1598910</c:v>
                </c:pt>
                <c:pt idx="236">
                  <c:v>-1600300</c:v>
                </c:pt>
                <c:pt idx="237">
                  <c:v>-1604190</c:v>
                </c:pt>
                <c:pt idx="238">
                  <c:v>-1609120</c:v>
                </c:pt>
                <c:pt idx="239">
                  <c:v>-1610450</c:v>
                </c:pt>
                <c:pt idx="240">
                  <c:v>-1636500</c:v>
                </c:pt>
                <c:pt idx="241">
                  <c:v>-1638040</c:v>
                </c:pt>
                <c:pt idx="242">
                  <c:v>-1643580</c:v>
                </c:pt>
                <c:pt idx="243">
                  <c:v>-1644700</c:v>
                </c:pt>
                <c:pt idx="244">
                  <c:v>-1668270</c:v>
                </c:pt>
                <c:pt idx="245">
                  <c:v>-1669120</c:v>
                </c:pt>
                <c:pt idx="246">
                  <c:v>-1673380</c:v>
                </c:pt>
                <c:pt idx="247">
                  <c:v>-1674600</c:v>
                </c:pt>
                <c:pt idx="248">
                  <c:v>-1699940</c:v>
                </c:pt>
                <c:pt idx="249">
                  <c:v>-1702730</c:v>
                </c:pt>
                <c:pt idx="250">
                  <c:v>-1704630</c:v>
                </c:pt>
                <c:pt idx="251">
                  <c:v>-1707940</c:v>
                </c:pt>
                <c:pt idx="252">
                  <c:v>-1732580</c:v>
                </c:pt>
                <c:pt idx="253">
                  <c:v>-1736160</c:v>
                </c:pt>
                <c:pt idx="254">
                  <c:v>-1738560</c:v>
                </c:pt>
                <c:pt idx="255">
                  <c:v>-1763310</c:v>
                </c:pt>
                <c:pt idx="256">
                  <c:v>-1766050</c:v>
                </c:pt>
                <c:pt idx="257">
                  <c:v>-1767990</c:v>
                </c:pt>
                <c:pt idx="258">
                  <c:v>-1770740</c:v>
                </c:pt>
                <c:pt idx="259">
                  <c:v>-1792740</c:v>
                </c:pt>
                <c:pt idx="260">
                  <c:v>-1794230</c:v>
                </c:pt>
                <c:pt idx="261">
                  <c:v>-1797400</c:v>
                </c:pt>
                <c:pt idx="262">
                  <c:v>-1799810</c:v>
                </c:pt>
                <c:pt idx="263">
                  <c:v>-1801720</c:v>
                </c:pt>
                <c:pt idx="264">
                  <c:v>-1824210</c:v>
                </c:pt>
                <c:pt idx="265">
                  <c:v>-1829330</c:v>
                </c:pt>
                <c:pt idx="266">
                  <c:v>-1833320</c:v>
                </c:pt>
                <c:pt idx="267">
                  <c:v>-1855190</c:v>
                </c:pt>
                <c:pt idx="268">
                  <c:v>-1858700</c:v>
                </c:pt>
                <c:pt idx="269">
                  <c:v>-1859400</c:v>
                </c:pt>
                <c:pt idx="270">
                  <c:v>-1860860</c:v>
                </c:pt>
                <c:pt idx="271">
                  <c:v>-1863420</c:v>
                </c:pt>
                <c:pt idx="272">
                  <c:v>-1865450</c:v>
                </c:pt>
                <c:pt idx="273">
                  <c:v>-1885360</c:v>
                </c:pt>
                <c:pt idx="274">
                  <c:v>-1888740</c:v>
                </c:pt>
                <c:pt idx="275">
                  <c:v>-1893700</c:v>
                </c:pt>
                <c:pt idx="276">
                  <c:v>-1914270</c:v>
                </c:pt>
                <c:pt idx="277">
                  <c:v>-1916260</c:v>
                </c:pt>
                <c:pt idx="278">
                  <c:v>-1918020</c:v>
                </c:pt>
                <c:pt idx="279">
                  <c:v>-1921670</c:v>
                </c:pt>
                <c:pt idx="280">
                  <c:v>-1939780</c:v>
                </c:pt>
                <c:pt idx="281">
                  <c:v>-1942810</c:v>
                </c:pt>
                <c:pt idx="282">
                  <c:v>-1946540</c:v>
                </c:pt>
                <c:pt idx="283">
                  <c:v>-1949570</c:v>
                </c:pt>
                <c:pt idx="284">
                  <c:v>-1968900</c:v>
                </c:pt>
                <c:pt idx="285">
                  <c:v>-1970710</c:v>
                </c:pt>
                <c:pt idx="286">
                  <c:v>-1975540</c:v>
                </c:pt>
                <c:pt idx="287">
                  <c:v>-1977300</c:v>
                </c:pt>
                <c:pt idx="288">
                  <c:v>-1978960</c:v>
                </c:pt>
                <c:pt idx="289">
                  <c:v>-1994220</c:v>
                </c:pt>
                <c:pt idx="290">
                  <c:v>-1998910</c:v>
                </c:pt>
                <c:pt idx="291">
                  <c:v>-2005320</c:v>
                </c:pt>
                <c:pt idx="292">
                  <c:v>-2020470</c:v>
                </c:pt>
                <c:pt idx="293">
                  <c:v>-2023530</c:v>
                </c:pt>
                <c:pt idx="294">
                  <c:v>-2025190</c:v>
                </c:pt>
                <c:pt idx="295">
                  <c:v>-2026370</c:v>
                </c:pt>
                <c:pt idx="296">
                  <c:v>-2029720</c:v>
                </c:pt>
                <c:pt idx="297">
                  <c:v>-2047060</c:v>
                </c:pt>
                <c:pt idx="298">
                  <c:v>-2050890</c:v>
                </c:pt>
                <c:pt idx="299">
                  <c:v>-2050890</c:v>
                </c:pt>
                <c:pt idx="300">
                  <c:v>-2055550</c:v>
                </c:pt>
                <c:pt idx="301">
                  <c:v>-2073050</c:v>
                </c:pt>
                <c:pt idx="302">
                  <c:v>-2077990</c:v>
                </c:pt>
                <c:pt idx="303">
                  <c:v>-2079230</c:v>
                </c:pt>
                <c:pt idx="304">
                  <c:v>-2094890</c:v>
                </c:pt>
                <c:pt idx="305">
                  <c:v>-2096100</c:v>
                </c:pt>
                <c:pt idx="306">
                  <c:v>-2104320</c:v>
                </c:pt>
                <c:pt idx="307">
                  <c:v>-2105570</c:v>
                </c:pt>
                <c:pt idx="308">
                  <c:v>-2120720</c:v>
                </c:pt>
                <c:pt idx="309">
                  <c:v>-2121620</c:v>
                </c:pt>
                <c:pt idx="310">
                  <c:v>-2126940</c:v>
                </c:pt>
                <c:pt idx="311">
                  <c:v>-2127650</c:v>
                </c:pt>
                <c:pt idx="312">
                  <c:v>-2131640</c:v>
                </c:pt>
                <c:pt idx="313">
                  <c:v>-2145470</c:v>
                </c:pt>
                <c:pt idx="314">
                  <c:v>-2152920</c:v>
                </c:pt>
                <c:pt idx="315">
                  <c:v>-2154370</c:v>
                </c:pt>
                <c:pt idx="316">
                  <c:v>-2168450</c:v>
                </c:pt>
                <c:pt idx="317">
                  <c:v>-2170470</c:v>
                </c:pt>
                <c:pt idx="318">
                  <c:v>-2174050</c:v>
                </c:pt>
                <c:pt idx="319">
                  <c:v>-2176490</c:v>
                </c:pt>
                <c:pt idx="320">
                  <c:v>-2180990</c:v>
                </c:pt>
                <c:pt idx="321">
                  <c:v>-2191870</c:v>
                </c:pt>
                <c:pt idx="322">
                  <c:v>-2196060</c:v>
                </c:pt>
                <c:pt idx="323">
                  <c:v>-2199320</c:v>
                </c:pt>
                <c:pt idx="324">
                  <c:v>-2203380</c:v>
                </c:pt>
                <c:pt idx="325">
                  <c:v>-2213480</c:v>
                </c:pt>
                <c:pt idx="326">
                  <c:v>-2217320</c:v>
                </c:pt>
                <c:pt idx="327">
                  <c:v>-2219370</c:v>
                </c:pt>
                <c:pt idx="328">
                  <c:v>-2222420</c:v>
                </c:pt>
                <c:pt idx="329">
                  <c:v>-2232940</c:v>
                </c:pt>
                <c:pt idx="330">
                  <c:v>-2238150</c:v>
                </c:pt>
                <c:pt idx="331">
                  <c:v>-2238910</c:v>
                </c:pt>
                <c:pt idx="332">
                  <c:v>-2243430</c:v>
                </c:pt>
                <c:pt idx="333">
                  <c:v>-2253360</c:v>
                </c:pt>
                <c:pt idx="334">
                  <c:v>-2256970</c:v>
                </c:pt>
                <c:pt idx="335">
                  <c:v>-2260180</c:v>
                </c:pt>
                <c:pt idx="336">
                  <c:v>-2262880</c:v>
                </c:pt>
                <c:pt idx="337">
                  <c:v>-2275230</c:v>
                </c:pt>
                <c:pt idx="338">
                  <c:v>-2279580</c:v>
                </c:pt>
                <c:pt idx="339">
                  <c:v>-2280260</c:v>
                </c:pt>
                <c:pt idx="340">
                  <c:v>-2284210</c:v>
                </c:pt>
                <c:pt idx="341">
                  <c:v>-2295990</c:v>
                </c:pt>
                <c:pt idx="342">
                  <c:v>-2297960</c:v>
                </c:pt>
                <c:pt idx="343">
                  <c:v>-2302270</c:v>
                </c:pt>
                <c:pt idx="344">
                  <c:v>-2306810</c:v>
                </c:pt>
                <c:pt idx="345">
                  <c:v>-2313670</c:v>
                </c:pt>
                <c:pt idx="346">
                  <c:v>-2318600</c:v>
                </c:pt>
                <c:pt idx="347">
                  <c:v>-2319800</c:v>
                </c:pt>
                <c:pt idx="348">
                  <c:v>-2324740</c:v>
                </c:pt>
                <c:pt idx="349">
                  <c:v>-2332580</c:v>
                </c:pt>
                <c:pt idx="350">
                  <c:v>-2336350</c:v>
                </c:pt>
                <c:pt idx="351">
                  <c:v>-2341590</c:v>
                </c:pt>
                <c:pt idx="352">
                  <c:v>-2347670</c:v>
                </c:pt>
                <c:pt idx="353">
                  <c:v>-2351530</c:v>
                </c:pt>
                <c:pt idx="354">
                  <c:v>-2356290</c:v>
                </c:pt>
                <c:pt idx="355">
                  <c:v>-2362960</c:v>
                </c:pt>
                <c:pt idx="356">
                  <c:v>-2367370</c:v>
                </c:pt>
                <c:pt idx="357">
                  <c:v>-2372370</c:v>
                </c:pt>
                <c:pt idx="358">
                  <c:v>-2372800</c:v>
                </c:pt>
                <c:pt idx="359">
                  <c:v>-2377920</c:v>
                </c:pt>
                <c:pt idx="360">
                  <c:v>-2384890</c:v>
                </c:pt>
                <c:pt idx="361">
                  <c:v>-2385000</c:v>
                </c:pt>
                <c:pt idx="362">
                  <c:v>-2392300</c:v>
                </c:pt>
                <c:pt idx="363">
                  <c:v>-2392490</c:v>
                </c:pt>
                <c:pt idx="364">
                  <c:v>-2398880</c:v>
                </c:pt>
                <c:pt idx="365">
                  <c:v>-2407330</c:v>
                </c:pt>
                <c:pt idx="366">
                  <c:v>-2408500</c:v>
                </c:pt>
                <c:pt idx="367">
                  <c:v>-2412790</c:v>
                </c:pt>
                <c:pt idx="368">
                  <c:v>-2421220</c:v>
                </c:pt>
                <c:pt idx="369">
                  <c:v>-2422920</c:v>
                </c:pt>
                <c:pt idx="370">
                  <c:v>-2426860</c:v>
                </c:pt>
                <c:pt idx="371">
                  <c:v>-2429870</c:v>
                </c:pt>
                <c:pt idx="372">
                  <c:v>-2429950</c:v>
                </c:pt>
                <c:pt idx="373">
                  <c:v>-2437220</c:v>
                </c:pt>
                <c:pt idx="374">
                  <c:v>-2444970</c:v>
                </c:pt>
                <c:pt idx="375">
                  <c:v>-2445090</c:v>
                </c:pt>
                <c:pt idx="376">
                  <c:v>-2455040</c:v>
                </c:pt>
                <c:pt idx="377">
                  <c:v>-2459700</c:v>
                </c:pt>
                <c:pt idx="378">
                  <c:v>-2461410</c:v>
                </c:pt>
                <c:pt idx="379">
                  <c:v>-2466540</c:v>
                </c:pt>
                <c:pt idx="380">
                  <c:v>-2475220</c:v>
                </c:pt>
                <c:pt idx="381">
                  <c:v>-2480050</c:v>
                </c:pt>
                <c:pt idx="382">
                  <c:v>-2481990</c:v>
                </c:pt>
                <c:pt idx="383">
                  <c:v>-2486720</c:v>
                </c:pt>
                <c:pt idx="384">
                  <c:v>-2495990</c:v>
                </c:pt>
                <c:pt idx="385">
                  <c:v>-2501250</c:v>
                </c:pt>
                <c:pt idx="386">
                  <c:v>-2507280</c:v>
                </c:pt>
                <c:pt idx="387">
                  <c:v>-2519280</c:v>
                </c:pt>
                <c:pt idx="388">
                  <c:v>-2525200</c:v>
                </c:pt>
                <c:pt idx="389">
                  <c:v>-2529430</c:v>
                </c:pt>
                <c:pt idx="390">
                  <c:v>-2536190</c:v>
                </c:pt>
                <c:pt idx="391">
                  <c:v>-2550850</c:v>
                </c:pt>
                <c:pt idx="392">
                  <c:v>-2555140</c:v>
                </c:pt>
                <c:pt idx="393">
                  <c:v>-2559550</c:v>
                </c:pt>
                <c:pt idx="394">
                  <c:v>-2569720</c:v>
                </c:pt>
                <c:pt idx="395">
                  <c:v>-2575270</c:v>
                </c:pt>
                <c:pt idx="396">
                  <c:v>-2580790</c:v>
                </c:pt>
                <c:pt idx="397">
                  <c:v>-2610830</c:v>
                </c:pt>
                <c:pt idx="398">
                  <c:v>-2618160</c:v>
                </c:pt>
                <c:pt idx="399">
                  <c:v>-2623360</c:v>
                </c:pt>
                <c:pt idx="400">
                  <c:v>-2646150</c:v>
                </c:pt>
                <c:pt idx="401">
                  <c:v>-2646900</c:v>
                </c:pt>
                <c:pt idx="402">
                  <c:v>-2647820</c:v>
                </c:pt>
                <c:pt idx="403">
                  <c:v>-2662020</c:v>
                </c:pt>
                <c:pt idx="404">
                  <c:v>-2699700</c:v>
                </c:pt>
                <c:pt idx="405">
                  <c:v>-2700160</c:v>
                </c:pt>
                <c:pt idx="406">
                  <c:v>-2716510</c:v>
                </c:pt>
                <c:pt idx="407">
                  <c:v>-2717600</c:v>
                </c:pt>
                <c:pt idx="408">
                  <c:v>-2762250</c:v>
                </c:pt>
                <c:pt idx="409">
                  <c:v>-2780610</c:v>
                </c:pt>
                <c:pt idx="410">
                  <c:v>-2803930</c:v>
                </c:pt>
                <c:pt idx="411">
                  <c:v>-2810010</c:v>
                </c:pt>
                <c:pt idx="412">
                  <c:v>-2848930</c:v>
                </c:pt>
                <c:pt idx="413">
                  <c:v>-2854450</c:v>
                </c:pt>
                <c:pt idx="414">
                  <c:v>-2878180</c:v>
                </c:pt>
                <c:pt idx="415">
                  <c:v>-2884990</c:v>
                </c:pt>
                <c:pt idx="416">
                  <c:v>-2908880</c:v>
                </c:pt>
                <c:pt idx="417">
                  <c:v>-2936210</c:v>
                </c:pt>
                <c:pt idx="418">
                  <c:v>-2965180</c:v>
                </c:pt>
                <c:pt idx="419">
                  <c:v>-2984790</c:v>
                </c:pt>
                <c:pt idx="420">
                  <c:v>-3004530</c:v>
                </c:pt>
                <c:pt idx="421">
                  <c:v>-3027400</c:v>
                </c:pt>
                <c:pt idx="422">
                  <c:v>-3057990</c:v>
                </c:pt>
                <c:pt idx="423">
                  <c:v>-3073880</c:v>
                </c:pt>
                <c:pt idx="424">
                  <c:v>-3085130</c:v>
                </c:pt>
                <c:pt idx="425">
                  <c:v>-3129160</c:v>
                </c:pt>
                <c:pt idx="426">
                  <c:v>-3152480</c:v>
                </c:pt>
                <c:pt idx="427">
                  <c:v>-3188910</c:v>
                </c:pt>
                <c:pt idx="428">
                  <c:v>-3202870</c:v>
                </c:pt>
                <c:pt idx="429">
                  <c:v>-3243780</c:v>
                </c:pt>
                <c:pt idx="430">
                  <c:v>-3265330</c:v>
                </c:pt>
                <c:pt idx="431">
                  <c:v>-3312480</c:v>
                </c:pt>
                <c:pt idx="432">
                  <c:v>-3324020</c:v>
                </c:pt>
                <c:pt idx="433">
                  <c:v>-3329970</c:v>
                </c:pt>
                <c:pt idx="434">
                  <c:v>-3344510</c:v>
                </c:pt>
                <c:pt idx="435">
                  <c:v>-3366310</c:v>
                </c:pt>
                <c:pt idx="436">
                  <c:v>-3395970</c:v>
                </c:pt>
                <c:pt idx="437">
                  <c:v>-3423150</c:v>
                </c:pt>
                <c:pt idx="438">
                  <c:v>-3455130</c:v>
                </c:pt>
                <c:pt idx="439">
                  <c:v>-3485660</c:v>
                </c:pt>
                <c:pt idx="440">
                  <c:v>-3509580</c:v>
                </c:pt>
                <c:pt idx="441">
                  <c:v>-3533280</c:v>
                </c:pt>
                <c:pt idx="442">
                  <c:v>-3557460</c:v>
                </c:pt>
                <c:pt idx="443">
                  <c:v>-3577490</c:v>
                </c:pt>
                <c:pt idx="444">
                  <c:v>-3614740</c:v>
                </c:pt>
                <c:pt idx="445">
                  <c:v>-3636210</c:v>
                </c:pt>
                <c:pt idx="446">
                  <c:v>-3646410</c:v>
                </c:pt>
                <c:pt idx="447">
                  <c:v>-3663240</c:v>
                </c:pt>
                <c:pt idx="448">
                  <c:v>-3685830</c:v>
                </c:pt>
                <c:pt idx="449">
                  <c:v>-3690880</c:v>
                </c:pt>
                <c:pt idx="450">
                  <c:v>-3696930</c:v>
                </c:pt>
                <c:pt idx="451">
                  <c:v>-3703520</c:v>
                </c:pt>
                <c:pt idx="452">
                  <c:v>-3710250</c:v>
                </c:pt>
                <c:pt idx="453">
                  <c:v>-3714940</c:v>
                </c:pt>
                <c:pt idx="454">
                  <c:v>-3711120</c:v>
                </c:pt>
                <c:pt idx="455">
                  <c:v>-3708330</c:v>
                </c:pt>
                <c:pt idx="456">
                  <c:v>-3699650</c:v>
                </c:pt>
                <c:pt idx="457">
                  <c:v>-3691740</c:v>
                </c:pt>
                <c:pt idx="458">
                  <c:v>-3677660</c:v>
                </c:pt>
                <c:pt idx="459">
                  <c:v>-3668380</c:v>
                </c:pt>
                <c:pt idx="460">
                  <c:v>-3655220</c:v>
                </c:pt>
                <c:pt idx="461">
                  <c:v>-3652450</c:v>
                </c:pt>
                <c:pt idx="462">
                  <c:v>-3629500</c:v>
                </c:pt>
                <c:pt idx="463">
                  <c:v>-3621860</c:v>
                </c:pt>
                <c:pt idx="464">
                  <c:v>-3591750</c:v>
                </c:pt>
                <c:pt idx="465">
                  <c:v>-3584720</c:v>
                </c:pt>
                <c:pt idx="466">
                  <c:v>-3512240</c:v>
                </c:pt>
                <c:pt idx="467">
                  <c:v>-3502190</c:v>
                </c:pt>
                <c:pt idx="468">
                  <c:v>-3456950</c:v>
                </c:pt>
                <c:pt idx="469">
                  <c:v>-3446090</c:v>
                </c:pt>
                <c:pt idx="470">
                  <c:v>-3387930</c:v>
                </c:pt>
                <c:pt idx="471">
                  <c:v>-3355870</c:v>
                </c:pt>
                <c:pt idx="472">
                  <c:v>-3303330</c:v>
                </c:pt>
                <c:pt idx="473">
                  <c:v>-3238610</c:v>
                </c:pt>
                <c:pt idx="474">
                  <c:v>-3234680</c:v>
                </c:pt>
                <c:pt idx="475">
                  <c:v>-3217400</c:v>
                </c:pt>
                <c:pt idx="476">
                  <c:v>-3152050</c:v>
                </c:pt>
                <c:pt idx="477">
                  <c:v>-2892310</c:v>
                </c:pt>
                <c:pt idx="478">
                  <c:v>-2847570</c:v>
                </c:pt>
                <c:pt idx="479">
                  <c:v>-2639370</c:v>
                </c:pt>
                <c:pt idx="480">
                  <c:v>-2523360</c:v>
                </c:pt>
                <c:pt idx="481">
                  <c:v>-2500490</c:v>
                </c:pt>
                <c:pt idx="482">
                  <c:v>-2381550</c:v>
                </c:pt>
                <c:pt idx="483">
                  <c:v>-2226760</c:v>
                </c:pt>
                <c:pt idx="484">
                  <c:v>-2204210</c:v>
                </c:pt>
                <c:pt idx="485">
                  <c:v>-2097620</c:v>
                </c:pt>
                <c:pt idx="486">
                  <c:v>-2061880</c:v>
                </c:pt>
                <c:pt idx="487">
                  <c:v>-2061680</c:v>
                </c:pt>
                <c:pt idx="488">
                  <c:v>-2060320</c:v>
                </c:pt>
                <c:pt idx="489">
                  <c:v>-2100130</c:v>
                </c:pt>
                <c:pt idx="490">
                  <c:v>-2123090</c:v>
                </c:pt>
                <c:pt idx="491">
                  <c:v>-2253470</c:v>
                </c:pt>
                <c:pt idx="492">
                  <c:v>-2303610</c:v>
                </c:pt>
                <c:pt idx="493">
                  <c:v>-2364640</c:v>
                </c:pt>
                <c:pt idx="494">
                  <c:v>-2425660</c:v>
                </c:pt>
                <c:pt idx="495">
                  <c:v>-2648100</c:v>
                </c:pt>
                <c:pt idx="496">
                  <c:v>-3137490</c:v>
                </c:pt>
                <c:pt idx="497">
                  <c:v>-3202900</c:v>
                </c:pt>
                <c:pt idx="498">
                  <c:v>-3687010</c:v>
                </c:pt>
                <c:pt idx="499">
                  <c:v>-4216490</c:v>
                </c:pt>
                <c:pt idx="500">
                  <c:v>-5149620</c:v>
                </c:pt>
                <c:pt idx="501">
                  <c:v>-5220700</c:v>
                </c:pt>
                <c:pt idx="502">
                  <c:v>-5232190</c:v>
                </c:pt>
                <c:pt idx="503">
                  <c:v>-5275950</c:v>
                </c:pt>
                <c:pt idx="504">
                  <c:v>-5230850</c:v>
                </c:pt>
                <c:pt idx="505">
                  <c:v>-4989260</c:v>
                </c:pt>
                <c:pt idx="506">
                  <c:v>-4973490</c:v>
                </c:pt>
                <c:pt idx="507">
                  <c:v>-4824090</c:v>
                </c:pt>
                <c:pt idx="508">
                  <c:v>-4646930</c:v>
                </c:pt>
                <c:pt idx="509">
                  <c:v>-4639020</c:v>
                </c:pt>
                <c:pt idx="510">
                  <c:v>-4572110</c:v>
                </c:pt>
                <c:pt idx="511">
                  <c:v>-4560020</c:v>
                </c:pt>
                <c:pt idx="512">
                  <c:v>-4552520</c:v>
                </c:pt>
                <c:pt idx="513">
                  <c:v>-4497850</c:v>
                </c:pt>
                <c:pt idx="514">
                  <c:v>-4492400</c:v>
                </c:pt>
                <c:pt idx="515">
                  <c:v>-4489120</c:v>
                </c:pt>
                <c:pt idx="516">
                  <c:v>-4437660</c:v>
                </c:pt>
                <c:pt idx="517">
                  <c:v>-4432490</c:v>
                </c:pt>
                <c:pt idx="518">
                  <c:v>-4431020</c:v>
                </c:pt>
                <c:pt idx="519">
                  <c:v>-4428430</c:v>
                </c:pt>
                <c:pt idx="520">
                  <c:v>-4418470</c:v>
                </c:pt>
                <c:pt idx="521">
                  <c:v>-4414410</c:v>
                </c:pt>
                <c:pt idx="522">
                  <c:v>-4402020</c:v>
                </c:pt>
                <c:pt idx="523">
                  <c:v>-4405930</c:v>
                </c:pt>
                <c:pt idx="524">
                  <c:v>-4419060</c:v>
                </c:pt>
                <c:pt idx="525">
                  <c:v>-4425630</c:v>
                </c:pt>
                <c:pt idx="526">
                  <c:v>-4429320</c:v>
                </c:pt>
                <c:pt idx="527">
                  <c:v>-4432610</c:v>
                </c:pt>
                <c:pt idx="528">
                  <c:v>-4457230</c:v>
                </c:pt>
                <c:pt idx="529">
                  <c:v>-4510320</c:v>
                </c:pt>
                <c:pt idx="530">
                  <c:v>-4537360</c:v>
                </c:pt>
                <c:pt idx="531">
                  <c:v>-4545310</c:v>
                </c:pt>
                <c:pt idx="532">
                  <c:v>-4562810</c:v>
                </c:pt>
                <c:pt idx="533">
                  <c:v>-4586660</c:v>
                </c:pt>
                <c:pt idx="534">
                  <c:v>-4596210</c:v>
                </c:pt>
                <c:pt idx="535">
                  <c:v>-4734020</c:v>
                </c:pt>
                <c:pt idx="536">
                  <c:v>-4753220</c:v>
                </c:pt>
                <c:pt idx="537">
                  <c:v>-4759610</c:v>
                </c:pt>
                <c:pt idx="538">
                  <c:v>-4817490</c:v>
                </c:pt>
                <c:pt idx="539">
                  <c:v>-4864690</c:v>
                </c:pt>
                <c:pt idx="540">
                  <c:v>-4886480</c:v>
                </c:pt>
                <c:pt idx="541">
                  <c:v>-5010580</c:v>
                </c:pt>
                <c:pt idx="542">
                  <c:v>-5019800</c:v>
                </c:pt>
                <c:pt idx="543">
                  <c:v>-5137500</c:v>
                </c:pt>
                <c:pt idx="544">
                  <c:v>-5609590</c:v>
                </c:pt>
                <c:pt idx="545">
                  <c:v>-5615850</c:v>
                </c:pt>
                <c:pt idx="546">
                  <c:v>-5614240</c:v>
                </c:pt>
                <c:pt idx="547">
                  <c:v>-5603820</c:v>
                </c:pt>
                <c:pt idx="548">
                  <c:v>-5150780</c:v>
                </c:pt>
                <c:pt idx="549">
                  <c:v>-4658010</c:v>
                </c:pt>
                <c:pt idx="550">
                  <c:v>-4030850</c:v>
                </c:pt>
                <c:pt idx="551">
                  <c:v>-3515610</c:v>
                </c:pt>
                <c:pt idx="552">
                  <c:v>-3485620</c:v>
                </c:pt>
                <c:pt idx="553">
                  <c:v>-3385630</c:v>
                </c:pt>
                <c:pt idx="554">
                  <c:v>-3051520</c:v>
                </c:pt>
                <c:pt idx="555">
                  <c:v>-2886470</c:v>
                </c:pt>
                <c:pt idx="556">
                  <c:v>-2876150</c:v>
                </c:pt>
                <c:pt idx="557">
                  <c:v>-2577020</c:v>
                </c:pt>
                <c:pt idx="558">
                  <c:v>-2399040</c:v>
                </c:pt>
                <c:pt idx="559">
                  <c:v>-2385490</c:v>
                </c:pt>
                <c:pt idx="560">
                  <c:v>-2274870</c:v>
                </c:pt>
                <c:pt idx="561">
                  <c:v>-2140940</c:v>
                </c:pt>
                <c:pt idx="562">
                  <c:v>-2108430</c:v>
                </c:pt>
                <c:pt idx="563">
                  <c:v>-2013890</c:v>
                </c:pt>
                <c:pt idx="564">
                  <c:v>-1992650</c:v>
                </c:pt>
                <c:pt idx="565">
                  <c:v>-1968320</c:v>
                </c:pt>
                <c:pt idx="566">
                  <c:v>-1886920</c:v>
                </c:pt>
                <c:pt idx="567">
                  <c:v>-1851670</c:v>
                </c:pt>
                <c:pt idx="568">
                  <c:v>-1844150</c:v>
                </c:pt>
                <c:pt idx="569">
                  <c:v>-1838500</c:v>
                </c:pt>
                <c:pt idx="570">
                  <c:v>-1834740</c:v>
                </c:pt>
                <c:pt idx="571">
                  <c:v>-1823450</c:v>
                </c:pt>
                <c:pt idx="572">
                  <c:v>-1802800</c:v>
                </c:pt>
                <c:pt idx="573">
                  <c:v>-1775320</c:v>
                </c:pt>
                <c:pt idx="574">
                  <c:v>-1750290</c:v>
                </c:pt>
                <c:pt idx="575">
                  <c:v>-1734360</c:v>
                </c:pt>
                <c:pt idx="576">
                  <c:v>-1709860</c:v>
                </c:pt>
                <c:pt idx="577">
                  <c:v>-1702610</c:v>
                </c:pt>
                <c:pt idx="578">
                  <c:v>-1694550</c:v>
                </c:pt>
                <c:pt idx="579">
                  <c:v>-1672200</c:v>
                </c:pt>
                <c:pt idx="580">
                  <c:v>-1672200</c:v>
                </c:pt>
                <c:pt idx="581">
                  <c:v>-1656220</c:v>
                </c:pt>
                <c:pt idx="582">
                  <c:v>-1651590</c:v>
                </c:pt>
                <c:pt idx="583">
                  <c:v>-1645710</c:v>
                </c:pt>
                <c:pt idx="584">
                  <c:v>-1642790</c:v>
                </c:pt>
                <c:pt idx="585">
                  <c:v>-1638940</c:v>
                </c:pt>
                <c:pt idx="586">
                  <c:v>-1622650</c:v>
                </c:pt>
                <c:pt idx="587">
                  <c:v>-1619840</c:v>
                </c:pt>
                <c:pt idx="588">
                  <c:v>-1613230</c:v>
                </c:pt>
                <c:pt idx="589">
                  <c:v>-1608690</c:v>
                </c:pt>
                <c:pt idx="590">
                  <c:v>-1601240</c:v>
                </c:pt>
                <c:pt idx="591">
                  <c:v>-1593010</c:v>
                </c:pt>
                <c:pt idx="592">
                  <c:v>-1584610</c:v>
                </c:pt>
                <c:pt idx="593">
                  <c:v>-1581310</c:v>
                </c:pt>
                <c:pt idx="594">
                  <c:v>-1574220</c:v>
                </c:pt>
                <c:pt idx="595">
                  <c:v>-1565070</c:v>
                </c:pt>
                <c:pt idx="596">
                  <c:v>-1560500</c:v>
                </c:pt>
                <c:pt idx="597">
                  <c:v>-1554530</c:v>
                </c:pt>
                <c:pt idx="598">
                  <c:v>-1549420</c:v>
                </c:pt>
                <c:pt idx="599">
                  <c:v>-1546160</c:v>
                </c:pt>
                <c:pt idx="600">
                  <c:v>-1544670</c:v>
                </c:pt>
                <c:pt idx="601">
                  <c:v>-1536170</c:v>
                </c:pt>
                <c:pt idx="602">
                  <c:v>-1531700</c:v>
                </c:pt>
                <c:pt idx="603">
                  <c:v>-1524680</c:v>
                </c:pt>
                <c:pt idx="604">
                  <c:v>-1518540</c:v>
                </c:pt>
                <c:pt idx="605">
                  <c:v>-1515400</c:v>
                </c:pt>
                <c:pt idx="606">
                  <c:v>-1507620</c:v>
                </c:pt>
                <c:pt idx="607">
                  <c:v>-1501760</c:v>
                </c:pt>
                <c:pt idx="608">
                  <c:v>-1497820</c:v>
                </c:pt>
                <c:pt idx="609">
                  <c:v>-1497100</c:v>
                </c:pt>
                <c:pt idx="610">
                  <c:v>-1496020</c:v>
                </c:pt>
                <c:pt idx="611">
                  <c:v>-1490650</c:v>
                </c:pt>
                <c:pt idx="612">
                  <c:v>-1485630</c:v>
                </c:pt>
                <c:pt idx="613">
                  <c:v>-1481680</c:v>
                </c:pt>
                <c:pt idx="614">
                  <c:v>-1472790</c:v>
                </c:pt>
                <c:pt idx="615">
                  <c:v>-1464460</c:v>
                </c:pt>
                <c:pt idx="616">
                  <c:v>-1457500</c:v>
                </c:pt>
                <c:pt idx="617">
                  <c:v>-1454850</c:v>
                </c:pt>
                <c:pt idx="618">
                  <c:v>-1445200</c:v>
                </c:pt>
                <c:pt idx="619">
                  <c:v>-1438810</c:v>
                </c:pt>
                <c:pt idx="620">
                  <c:v>-1436810</c:v>
                </c:pt>
                <c:pt idx="621">
                  <c:v>-1426830</c:v>
                </c:pt>
                <c:pt idx="622">
                  <c:v>-1426030</c:v>
                </c:pt>
                <c:pt idx="623">
                  <c:v>-1424830</c:v>
                </c:pt>
                <c:pt idx="624">
                  <c:v>-1411610</c:v>
                </c:pt>
                <c:pt idx="625">
                  <c:v>-1387580</c:v>
                </c:pt>
                <c:pt idx="626">
                  <c:v>-1387580</c:v>
                </c:pt>
                <c:pt idx="627">
                  <c:v>-1384410</c:v>
                </c:pt>
                <c:pt idx="628">
                  <c:v>-1378720</c:v>
                </c:pt>
                <c:pt idx="629">
                  <c:v>-1373660</c:v>
                </c:pt>
                <c:pt idx="630">
                  <c:v>-1371670</c:v>
                </c:pt>
                <c:pt idx="631">
                  <c:v>-1367000</c:v>
                </c:pt>
                <c:pt idx="632">
                  <c:v>-1352030</c:v>
                </c:pt>
                <c:pt idx="633">
                  <c:v>-1349270</c:v>
                </c:pt>
                <c:pt idx="634">
                  <c:v>-1342300</c:v>
                </c:pt>
                <c:pt idx="635">
                  <c:v>-1325840</c:v>
                </c:pt>
                <c:pt idx="636">
                  <c:v>-1325110</c:v>
                </c:pt>
                <c:pt idx="637">
                  <c:v>-1299090</c:v>
                </c:pt>
                <c:pt idx="638">
                  <c:v>-1296920</c:v>
                </c:pt>
                <c:pt idx="639">
                  <c:v>-1295470</c:v>
                </c:pt>
                <c:pt idx="640">
                  <c:v>-1279490</c:v>
                </c:pt>
                <c:pt idx="641">
                  <c:v>-1277050</c:v>
                </c:pt>
                <c:pt idx="642">
                  <c:v>-1272970</c:v>
                </c:pt>
                <c:pt idx="643">
                  <c:v>-1263190</c:v>
                </c:pt>
                <c:pt idx="644">
                  <c:v>-1258120</c:v>
                </c:pt>
                <c:pt idx="645">
                  <c:v>-1240290</c:v>
                </c:pt>
                <c:pt idx="646">
                  <c:v>-1238160</c:v>
                </c:pt>
                <c:pt idx="647">
                  <c:v>-1205150</c:v>
                </c:pt>
                <c:pt idx="648">
                  <c:v>-1204090</c:v>
                </c:pt>
                <c:pt idx="649">
                  <c:v>-1198760</c:v>
                </c:pt>
                <c:pt idx="650">
                  <c:v>-1194510</c:v>
                </c:pt>
                <c:pt idx="651">
                  <c:v>-1187050</c:v>
                </c:pt>
                <c:pt idx="652">
                  <c:v>-1155580</c:v>
                </c:pt>
                <c:pt idx="653">
                  <c:v>-1151780</c:v>
                </c:pt>
                <c:pt idx="654">
                  <c:v>-1129160</c:v>
                </c:pt>
                <c:pt idx="655">
                  <c:v>-1119060</c:v>
                </c:pt>
                <c:pt idx="656">
                  <c:v>-1110410</c:v>
                </c:pt>
                <c:pt idx="657">
                  <c:v>-1103200</c:v>
                </c:pt>
                <c:pt idx="658">
                  <c:v>-1094550</c:v>
                </c:pt>
                <c:pt idx="659">
                  <c:v>-1070720</c:v>
                </c:pt>
                <c:pt idx="660">
                  <c:v>-1055320</c:v>
                </c:pt>
                <c:pt idx="661">
                  <c:v>-1031520</c:v>
                </c:pt>
                <c:pt idx="662">
                  <c:v>-1023120</c:v>
                </c:pt>
                <c:pt idx="663">
                  <c:v>-1007720</c:v>
                </c:pt>
                <c:pt idx="664">
                  <c:v>-975866</c:v>
                </c:pt>
                <c:pt idx="665">
                  <c:v>-926925</c:v>
                </c:pt>
                <c:pt idx="666">
                  <c:v>-924694</c:v>
                </c:pt>
                <c:pt idx="667">
                  <c:v>-918006</c:v>
                </c:pt>
                <c:pt idx="668">
                  <c:v>-907521</c:v>
                </c:pt>
                <c:pt idx="669">
                  <c:v>-903327</c:v>
                </c:pt>
                <c:pt idx="670">
                  <c:v>-873963</c:v>
                </c:pt>
                <c:pt idx="671">
                  <c:v>-835349</c:v>
                </c:pt>
                <c:pt idx="672">
                  <c:v>-832442</c:v>
                </c:pt>
                <c:pt idx="673">
                  <c:v>-832442</c:v>
                </c:pt>
                <c:pt idx="674">
                  <c:v>-724850</c:v>
                </c:pt>
                <c:pt idx="675">
                  <c:v>-715478</c:v>
                </c:pt>
                <c:pt idx="676">
                  <c:v>-709078</c:v>
                </c:pt>
                <c:pt idx="677">
                  <c:v>-693079</c:v>
                </c:pt>
                <c:pt idx="678">
                  <c:v>-603470</c:v>
                </c:pt>
                <c:pt idx="679">
                  <c:v>-590671</c:v>
                </c:pt>
                <c:pt idx="680">
                  <c:v>-515161</c:v>
                </c:pt>
                <c:pt idx="681">
                  <c:v>-505219</c:v>
                </c:pt>
                <c:pt idx="682">
                  <c:v>-490306</c:v>
                </c:pt>
                <c:pt idx="683">
                  <c:v>-470414</c:v>
                </c:pt>
                <c:pt idx="684">
                  <c:v>-405782</c:v>
                </c:pt>
                <c:pt idx="685">
                  <c:v>-370984</c:v>
                </c:pt>
                <c:pt idx="686">
                  <c:v>-356064</c:v>
                </c:pt>
                <c:pt idx="687">
                  <c:v>-336179</c:v>
                </c:pt>
                <c:pt idx="688">
                  <c:v>-280394</c:v>
                </c:pt>
                <c:pt idx="689">
                  <c:v>-260320</c:v>
                </c:pt>
                <c:pt idx="690">
                  <c:v>-256307</c:v>
                </c:pt>
                <c:pt idx="691">
                  <c:v>-252293</c:v>
                </c:pt>
                <c:pt idx="692">
                  <c:v>-232226</c:v>
                </c:pt>
                <c:pt idx="693">
                  <c:v>-220185</c:v>
                </c:pt>
                <c:pt idx="694">
                  <c:v>-206678</c:v>
                </c:pt>
                <c:pt idx="695">
                  <c:v>-124710</c:v>
                </c:pt>
                <c:pt idx="696">
                  <c:v>-83722.600000000006</c:v>
                </c:pt>
                <c:pt idx="697">
                  <c:v>-73477.600000000006</c:v>
                </c:pt>
                <c:pt idx="698">
                  <c:v>-32489.8</c:v>
                </c:pt>
                <c:pt idx="699">
                  <c:v>-11999.8</c:v>
                </c:pt>
                <c:pt idx="700">
                  <c:v>85768.8</c:v>
                </c:pt>
                <c:pt idx="701">
                  <c:v>108374</c:v>
                </c:pt>
                <c:pt idx="702">
                  <c:v>161157</c:v>
                </c:pt>
                <c:pt idx="703">
                  <c:v>168708</c:v>
                </c:pt>
                <c:pt idx="704">
                  <c:v>206391</c:v>
                </c:pt>
                <c:pt idx="705">
                  <c:v>316576</c:v>
                </c:pt>
                <c:pt idx="706">
                  <c:v>316576</c:v>
                </c:pt>
                <c:pt idx="707">
                  <c:v>316576</c:v>
                </c:pt>
                <c:pt idx="708">
                  <c:v>336430</c:v>
                </c:pt>
                <c:pt idx="709">
                  <c:v>400168</c:v>
                </c:pt>
                <c:pt idx="710">
                  <c:v>451144</c:v>
                </c:pt>
                <c:pt idx="711">
                  <c:v>508501</c:v>
                </c:pt>
                <c:pt idx="712">
                  <c:v>527607</c:v>
                </c:pt>
                <c:pt idx="713">
                  <c:v>559477</c:v>
                </c:pt>
                <c:pt idx="714">
                  <c:v>597708</c:v>
                </c:pt>
                <c:pt idx="715">
                  <c:v>604090</c:v>
                </c:pt>
                <c:pt idx="716">
                  <c:v>610471</c:v>
                </c:pt>
                <c:pt idx="717">
                  <c:v>610471</c:v>
                </c:pt>
                <c:pt idx="718">
                  <c:v>731645</c:v>
                </c:pt>
                <c:pt idx="719">
                  <c:v>775184</c:v>
                </c:pt>
                <c:pt idx="720">
                  <c:v>779759</c:v>
                </c:pt>
                <c:pt idx="721">
                  <c:v>788896</c:v>
                </c:pt>
                <c:pt idx="722">
                  <c:v>788896</c:v>
                </c:pt>
                <c:pt idx="723">
                  <c:v>834579</c:v>
                </c:pt>
                <c:pt idx="724">
                  <c:v>843716</c:v>
                </c:pt>
                <c:pt idx="725">
                  <c:v>871126</c:v>
                </c:pt>
                <c:pt idx="726">
                  <c:v>925960</c:v>
                </c:pt>
                <c:pt idx="727">
                  <c:v>935097</c:v>
                </c:pt>
                <c:pt idx="728">
                  <c:v>957945</c:v>
                </c:pt>
                <c:pt idx="729">
                  <c:v>994363</c:v>
                </c:pt>
                <c:pt idx="730">
                  <c:v>1007800</c:v>
                </c:pt>
                <c:pt idx="731">
                  <c:v>1013260</c:v>
                </c:pt>
                <c:pt idx="732">
                  <c:v>1018030</c:v>
                </c:pt>
                <c:pt idx="733">
                  <c:v>1020080</c:v>
                </c:pt>
                <c:pt idx="734">
                  <c:v>1024860</c:v>
                </c:pt>
                <c:pt idx="735">
                  <c:v>1033600</c:v>
                </c:pt>
                <c:pt idx="736">
                  <c:v>1036160</c:v>
                </c:pt>
                <c:pt idx="737">
                  <c:v>1040420</c:v>
                </c:pt>
                <c:pt idx="738">
                  <c:v>1041280</c:v>
                </c:pt>
                <c:pt idx="739">
                  <c:v>1044690</c:v>
                </c:pt>
                <c:pt idx="740">
                  <c:v>1051500</c:v>
                </c:pt>
                <c:pt idx="741">
                  <c:v>1043410</c:v>
                </c:pt>
                <c:pt idx="742">
                  <c:v>1019560</c:v>
                </c:pt>
                <c:pt idx="743">
                  <c:v>965884</c:v>
                </c:pt>
                <c:pt idx="744">
                  <c:v>908369</c:v>
                </c:pt>
                <c:pt idx="745">
                  <c:v>901244</c:v>
                </c:pt>
                <c:pt idx="746">
                  <c:v>897681</c:v>
                </c:pt>
                <c:pt idx="747">
                  <c:v>886987</c:v>
                </c:pt>
                <c:pt idx="748">
                  <c:v>883425</c:v>
                </c:pt>
                <c:pt idx="749">
                  <c:v>864298</c:v>
                </c:pt>
                <c:pt idx="750">
                  <c:v>840235</c:v>
                </c:pt>
                <c:pt idx="751">
                  <c:v>836792</c:v>
                </c:pt>
                <c:pt idx="752">
                  <c:v>829915</c:v>
                </c:pt>
                <c:pt idx="753">
                  <c:v>802409</c:v>
                </c:pt>
                <c:pt idx="754">
                  <c:v>785212</c:v>
                </c:pt>
                <c:pt idx="755">
                  <c:v>761138</c:v>
                </c:pt>
                <c:pt idx="756">
                  <c:v>733632</c:v>
                </c:pt>
                <c:pt idx="757">
                  <c:v>726755</c:v>
                </c:pt>
                <c:pt idx="758">
                  <c:v>726755</c:v>
                </c:pt>
                <c:pt idx="759">
                  <c:v>706528</c:v>
                </c:pt>
                <c:pt idx="760">
                  <c:v>691421</c:v>
                </c:pt>
                <c:pt idx="761">
                  <c:v>675028</c:v>
                </c:pt>
                <c:pt idx="762">
                  <c:v>671466</c:v>
                </c:pt>
                <c:pt idx="763">
                  <c:v>667904</c:v>
                </c:pt>
                <c:pt idx="764">
                  <c:v>651873</c:v>
                </c:pt>
                <c:pt idx="765">
                  <c:v>650094</c:v>
                </c:pt>
                <c:pt idx="766">
                  <c:v>631200</c:v>
                </c:pt>
                <c:pt idx="767">
                  <c:v>619220</c:v>
                </c:pt>
                <c:pt idx="768">
                  <c:v>583276</c:v>
                </c:pt>
                <c:pt idx="769">
                  <c:v>583276</c:v>
                </c:pt>
                <c:pt idx="770">
                  <c:v>579283</c:v>
                </c:pt>
                <c:pt idx="771">
                  <c:v>577290</c:v>
                </c:pt>
                <c:pt idx="772">
                  <c:v>556372</c:v>
                </c:pt>
                <c:pt idx="773">
                  <c:v>546627</c:v>
                </c:pt>
                <c:pt idx="774">
                  <c:v>514117</c:v>
                </c:pt>
                <c:pt idx="775">
                  <c:v>489180</c:v>
                </c:pt>
                <c:pt idx="776">
                  <c:v>476879</c:v>
                </c:pt>
                <c:pt idx="777">
                  <c:v>458919</c:v>
                </c:pt>
                <c:pt idx="778">
                  <c:v>452362</c:v>
                </c:pt>
                <c:pt idx="779">
                  <c:v>450288</c:v>
                </c:pt>
                <c:pt idx="780">
                  <c:v>437863</c:v>
                </c:pt>
                <c:pt idx="781">
                  <c:v>413010</c:v>
                </c:pt>
                <c:pt idx="782">
                  <c:v>410459</c:v>
                </c:pt>
                <c:pt idx="783">
                  <c:v>409185</c:v>
                </c:pt>
                <c:pt idx="784">
                  <c:v>393874</c:v>
                </c:pt>
                <c:pt idx="785">
                  <c:v>393874</c:v>
                </c:pt>
                <c:pt idx="786">
                  <c:v>393874</c:v>
                </c:pt>
                <c:pt idx="787">
                  <c:v>393874</c:v>
                </c:pt>
                <c:pt idx="788">
                  <c:v>391323</c:v>
                </c:pt>
                <c:pt idx="789">
                  <c:v>372083</c:v>
                </c:pt>
                <c:pt idx="790">
                  <c:v>366904</c:v>
                </c:pt>
                <c:pt idx="791">
                  <c:v>346185</c:v>
                </c:pt>
                <c:pt idx="792">
                  <c:v>333530</c:v>
                </c:pt>
                <c:pt idx="793">
                  <c:v>329842</c:v>
                </c:pt>
                <c:pt idx="794">
                  <c:v>320599</c:v>
                </c:pt>
                <c:pt idx="795">
                  <c:v>308932</c:v>
                </c:pt>
                <c:pt idx="796">
                  <c:v>300768</c:v>
                </c:pt>
                <c:pt idx="797">
                  <c:v>293766</c:v>
                </c:pt>
                <c:pt idx="798">
                  <c:v>292601</c:v>
                </c:pt>
                <c:pt idx="799">
                  <c:v>272770</c:v>
                </c:pt>
                <c:pt idx="800">
                  <c:v>250087</c:v>
                </c:pt>
                <c:pt idx="801">
                  <c:v>238116</c:v>
                </c:pt>
                <c:pt idx="802">
                  <c:v>235723</c:v>
                </c:pt>
                <c:pt idx="803">
                  <c:v>235723</c:v>
                </c:pt>
                <c:pt idx="804">
                  <c:v>231733</c:v>
                </c:pt>
                <c:pt idx="805">
                  <c:v>230137</c:v>
                </c:pt>
                <c:pt idx="806">
                  <c:v>209391</c:v>
                </c:pt>
                <c:pt idx="807">
                  <c:v>202208</c:v>
                </c:pt>
                <c:pt idx="808">
                  <c:v>199007</c:v>
                </c:pt>
                <c:pt idx="809">
                  <c:v>192603</c:v>
                </c:pt>
                <c:pt idx="810">
                  <c:v>190683</c:v>
                </c:pt>
                <c:pt idx="811">
                  <c:v>179976</c:v>
                </c:pt>
                <c:pt idx="812">
                  <c:v>176568</c:v>
                </c:pt>
                <c:pt idx="813">
                  <c:v>165743</c:v>
                </c:pt>
                <c:pt idx="814">
                  <c:v>160803</c:v>
                </c:pt>
                <c:pt idx="815">
                  <c:v>157224</c:v>
                </c:pt>
                <c:pt idx="816">
                  <c:v>150065</c:v>
                </c:pt>
                <c:pt idx="817">
                  <c:v>139498</c:v>
                </c:pt>
                <c:pt idx="818">
                  <c:v>138096</c:v>
                </c:pt>
                <c:pt idx="819">
                  <c:v>134354</c:v>
                </c:pt>
                <c:pt idx="820">
                  <c:v>131547</c:v>
                </c:pt>
                <c:pt idx="821">
                  <c:v>128833</c:v>
                </c:pt>
                <c:pt idx="822">
                  <c:v>126596</c:v>
                </c:pt>
                <c:pt idx="823">
                  <c:v>122868</c:v>
                </c:pt>
                <c:pt idx="824">
                  <c:v>121378</c:v>
                </c:pt>
                <c:pt idx="825">
                  <c:v>114750</c:v>
                </c:pt>
                <c:pt idx="826">
                  <c:v>112963</c:v>
                </c:pt>
                <c:pt idx="827">
                  <c:v>104791</c:v>
                </c:pt>
                <c:pt idx="828">
                  <c:v>103769</c:v>
                </c:pt>
                <c:pt idx="829">
                  <c:v>103430</c:v>
                </c:pt>
                <c:pt idx="830">
                  <c:v>93900.4</c:v>
                </c:pt>
                <c:pt idx="831">
                  <c:v>93219.8</c:v>
                </c:pt>
                <c:pt idx="832">
                  <c:v>92879</c:v>
                </c:pt>
                <c:pt idx="833">
                  <c:v>90433</c:v>
                </c:pt>
                <c:pt idx="834">
                  <c:v>89580.3</c:v>
                </c:pt>
                <c:pt idx="835">
                  <c:v>89580.3</c:v>
                </c:pt>
                <c:pt idx="836">
                  <c:v>81326.3</c:v>
                </c:pt>
                <c:pt idx="837">
                  <c:v>77380.399999999994</c:v>
                </c:pt>
                <c:pt idx="838">
                  <c:v>77092.7</c:v>
                </c:pt>
                <c:pt idx="839">
                  <c:v>75939.399999999994</c:v>
                </c:pt>
                <c:pt idx="840">
                  <c:v>71329.5</c:v>
                </c:pt>
                <c:pt idx="841">
                  <c:v>69888.5</c:v>
                </c:pt>
                <c:pt idx="842">
                  <c:v>66430.2</c:v>
                </c:pt>
                <c:pt idx="843">
                  <c:v>65125.1</c:v>
                </c:pt>
                <c:pt idx="844">
                  <c:v>64635.9</c:v>
                </c:pt>
                <c:pt idx="845">
                  <c:v>58218.8</c:v>
                </c:pt>
                <c:pt idx="846">
                  <c:v>58218.8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6FC-427E-A238-1B391767FB22}"/>
            </c:ext>
          </c:extLst>
        </c:ser>
        <c:ser>
          <c:idx val="4"/>
          <c:order val="5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shields'!$BK$3:$BK$849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5328.38</c:v>
                </c:pt>
                <c:pt idx="19">
                  <c:v>7666.54</c:v>
                </c:pt>
                <c:pt idx="20">
                  <c:v>31065.3</c:v>
                </c:pt>
                <c:pt idx="21">
                  <c:v>40810.1</c:v>
                </c:pt>
                <c:pt idx="22">
                  <c:v>42514.2</c:v>
                </c:pt>
                <c:pt idx="23">
                  <c:v>67838.600000000006</c:v>
                </c:pt>
                <c:pt idx="24">
                  <c:v>69596.2</c:v>
                </c:pt>
                <c:pt idx="25">
                  <c:v>75561.3</c:v>
                </c:pt>
                <c:pt idx="26">
                  <c:v>97591.5</c:v>
                </c:pt>
                <c:pt idx="27">
                  <c:v>102028</c:v>
                </c:pt>
                <c:pt idx="28">
                  <c:v>107399</c:v>
                </c:pt>
                <c:pt idx="29">
                  <c:v>111686</c:v>
                </c:pt>
                <c:pt idx="30">
                  <c:v>132251</c:v>
                </c:pt>
                <c:pt idx="31">
                  <c:v>138287</c:v>
                </c:pt>
                <c:pt idx="32">
                  <c:v>139866</c:v>
                </c:pt>
                <c:pt idx="33">
                  <c:v>143377</c:v>
                </c:pt>
                <c:pt idx="34">
                  <c:v>166602</c:v>
                </c:pt>
                <c:pt idx="35">
                  <c:v>167560</c:v>
                </c:pt>
                <c:pt idx="36">
                  <c:v>169854</c:v>
                </c:pt>
                <c:pt idx="37">
                  <c:v>183303</c:v>
                </c:pt>
                <c:pt idx="38">
                  <c:v>183364</c:v>
                </c:pt>
                <c:pt idx="39">
                  <c:v>183649</c:v>
                </c:pt>
                <c:pt idx="40">
                  <c:v>183674</c:v>
                </c:pt>
                <c:pt idx="41">
                  <c:v>183681</c:v>
                </c:pt>
                <c:pt idx="42">
                  <c:v>183711</c:v>
                </c:pt>
                <c:pt idx="43">
                  <c:v>183665</c:v>
                </c:pt>
                <c:pt idx="44">
                  <c:v>178273</c:v>
                </c:pt>
                <c:pt idx="45">
                  <c:v>178213</c:v>
                </c:pt>
                <c:pt idx="46">
                  <c:v>158700</c:v>
                </c:pt>
                <c:pt idx="47">
                  <c:v>158405</c:v>
                </c:pt>
                <c:pt idx="48">
                  <c:v>151271</c:v>
                </c:pt>
                <c:pt idx="49">
                  <c:v>145965</c:v>
                </c:pt>
                <c:pt idx="50">
                  <c:v>144963</c:v>
                </c:pt>
                <c:pt idx="51">
                  <c:v>107213</c:v>
                </c:pt>
                <c:pt idx="52">
                  <c:v>106881</c:v>
                </c:pt>
                <c:pt idx="53">
                  <c:v>91464.4</c:v>
                </c:pt>
                <c:pt idx="54">
                  <c:v>91132.7</c:v>
                </c:pt>
                <c:pt idx="55">
                  <c:v>39399.300000000003</c:v>
                </c:pt>
                <c:pt idx="56">
                  <c:v>38995.300000000003</c:v>
                </c:pt>
                <c:pt idx="57">
                  <c:v>30096.400000000001</c:v>
                </c:pt>
                <c:pt idx="58">
                  <c:v>29805.7</c:v>
                </c:pt>
                <c:pt idx="59">
                  <c:v>20608.400000000001</c:v>
                </c:pt>
                <c:pt idx="60">
                  <c:v>-9135.6299999999992</c:v>
                </c:pt>
                <c:pt idx="61">
                  <c:v>-43294.1</c:v>
                </c:pt>
                <c:pt idx="62">
                  <c:v>-47537.7</c:v>
                </c:pt>
                <c:pt idx="63">
                  <c:v>-52889.599999999999</c:v>
                </c:pt>
                <c:pt idx="64">
                  <c:v>-34441.9</c:v>
                </c:pt>
                <c:pt idx="65">
                  <c:v>-34519.9</c:v>
                </c:pt>
                <c:pt idx="66">
                  <c:v>-34571.800000000003</c:v>
                </c:pt>
                <c:pt idx="67">
                  <c:v>-36092.300000000003</c:v>
                </c:pt>
                <c:pt idx="68">
                  <c:v>-53500.9</c:v>
                </c:pt>
                <c:pt idx="69">
                  <c:v>-53766.8</c:v>
                </c:pt>
                <c:pt idx="70">
                  <c:v>-56582.9</c:v>
                </c:pt>
                <c:pt idx="71">
                  <c:v>-57231.1</c:v>
                </c:pt>
                <c:pt idx="72">
                  <c:v>-96087.1</c:v>
                </c:pt>
                <c:pt idx="73">
                  <c:v>-97552.5</c:v>
                </c:pt>
                <c:pt idx="74">
                  <c:v>-103177</c:v>
                </c:pt>
                <c:pt idx="75">
                  <c:v>-106269</c:v>
                </c:pt>
                <c:pt idx="76">
                  <c:v>-108924</c:v>
                </c:pt>
                <c:pt idx="77">
                  <c:v>-139594</c:v>
                </c:pt>
                <c:pt idx="78">
                  <c:v>-144884</c:v>
                </c:pt>
                <c:pt idx="79">
                  <c:v>-146993</c:v>
                </c:pt>
                <c:pt idx="80">
                  <c:v>-158090</c:v>
                </c:pt>
                <c:pt idx="81">
                  <c:v>-159662</c:v>
                </c:pt>
                <c:pt idx="82">
                  <c:v>-160019</c:v>
                </c:pt>
                <c:pt idx="83">
                  <c:v>-160267</c:v>
                </c:pt>
                <c:pt idx="84">
                  <c:v>-162252</c:v>
                </c:pt>
                <c:pt idx="85">
                  <c:v>-171507</c:v>
                </c:pt>
                <c:pt idx="86">
                  <c:v>-173171</c:v>
                </c:pt>
                <c:pt idx="87">
                  <c:v>-174546</c:v>
                </c:pt>
                <c:pt idx="88">
                  <c:v>-182612</c:v>
                </c:pt>
                <c:pt idx="89">
                  <c:v>-183447</c:v>
                </c:pt>
                <c:pt idx="90">
                  <c:v>-184184</c:v>
                </c:pt>
                <c:pt idx="91">
                  <c:v>-192161</c:v>
                </c:pt>
                <c:pt idx="92">
                  <c:v>-192856</c:v>
                </c:pt>
                <c:pt idx="93">
                  <c:v>-193407</c:v>
                </c:pt>
                <c:pt idx="94">
                  <c:v>-200647</c:v>
                </c:pt>
                <c:pt idx="95">
                  <c:v>-200984</c:v>
                </c:pt>
                <c:pt idx="96">
                  <c:v>-201342</c:v>
                </c:pt>
                <c:pt idx="97">
                  <c:v>-201690</c:v>
                </c:pt>
                <c:pt idx="98">
                  <c:v>-208557</c:v>
                </c:pt>
                <c:pt idx="99">
                  <c:v>-209209</c:v>
                </c:pt>
                <c:pt idx="100">
                  <c:v>-209414</c:v>
                </c:pt>
                <c:pt idx="101">
                  <c:v>-216024</c:v>
                </c:pt>
                <c:pt idx="102">
                  <c:v>-216163</c:v>
                </c:pt>
                <c:pt idx="103">
                  <c:v>-216621</c:v>
                </c:pt>
                <c:pt idx="104">
                  <c:v>-216907</c:v>
                </c:pt>
                <c:pt idx="105">
                  <c:v>-216907</c:v>
                </c:pt>
                <c:pt idx="106">
                  <c:v>-223368</c:v>
                </c:pt>
                <c:pt idx="107">
                  <c:v>-223451</c:v>
                </c:pt>
                <c:pt idx="108">
                  <c:v>-224229</c:v>
                </c:pt>
                <c:pt idx="109">
                  <c:v>-224339</c:v>
                </c:pt>
                <c:pt idx="110">
                  <c:v>-231010</c:v>
                </c:pt>
                <c:pt idx="111">
                  <c:v>-231094</c:v>
                </c:pt>
                <c:pt idx="112">
                  <c:v>-231582</c:v>
                </c:pt>
                <c:pt idx="113">
                  <c:v>-231749</c:v>
                </c:pt>
                <c:pt idx="114">
                  <c:v>-239145</c:v>
                </c:pt>
                <c:pt idx="115">
                  <c:v>-239321</c:v>
                </c:pt>
                <c:pt idx="116">
                  <c:v>-239680</c:v>
                </c:pt>
                <c:pt idx="117">
                  <c:v>-247001</c:v>
                </c:pt>
                <c:pt idx="118">
                  <c:v>-247066</c:v>
                </c:pt>
                <c:pt idx="119">
                  <c:v>-247262</c:v>
                </c:pt>
                <c:pt idx="120">
                  <c:v>-247427</c:v>
                </c:pt>
                <c:pt idx="121">
                  <c:v>-255593</c:v>
                </c:pt>
                <c:pt idx="122">
                  <c:v>-255742</c:v>
                </c:pt>
                <c:pt idx="123">
                  <c:v>-256041</c:v>
                </c:pt>
                <c:pt idx="124">
                  <c:v>-264961</c:v>
                </c:pt>
                <c:pt idx="125">
                  <c:v>-265020</c:v>
                </c:pt>
                <c:pt idx="126">
                  <c:v>-265262</c:v>
                </c:pt>
                <c:pt idx="127">
                  <c:v>-265463</c:v>
                </c:pt>
                <c:pt idx="128">
                  <c:v>-274984</c:v>
                </c:pt>
                <c:pt idx="129">
                  <c:v>-275185</c:v>
                </c:pt>
                <c:pt idx="130">
                  <c:v>-275185</c:v>
                </c:pt>
                <c:pt idx="131">
                  <c:v>-275387</c:v>
                </c:pt>
                <c:pt idx="132">
                  <c:v>-284943</c:v>
                </c:pt>
                <c:pt idx="133">
                  <c:v>-284984</c:v>
                </c:pt>
                <c:pt idx="134">
                  <c:v>-285193</c:v>
                </c:pt>
                <c:pt idx="135">
                  <c:v>-285276</c:v>
                </c:pt>
                <c:pt idx="136">
                  <c:v>-295069</c:v>
                </c:pt>
                <c:pt idx="137">
                  <c:v>-295277</c:v>
                </c:pt>
                <c:pt idx="138">
                  <c:v>-295402</c:v>
                </c:pt>
                <c:pt idx="139">
                  <c:v>-305977</c:v>
                </c:pt>
                <c:pt idx="140">
                  <c:v>-305933</c:v>
                </c:pt>
                <c:pt idx="141">
                  <c:v>-306091</c:v>
                </c:pt>
                <c:pt idx="142">
                  <c:v>-306091</c:v>
                </c:pt>
                <c:pt idx="143">
                  <c:v>-312920</c:v>
                </c:pt>
                <c:pt idx="144">
                  <c:v>-317353</c:v>
                </c:pt>
                <c:pt idx="145">
                  <c:v>-317353</c:v>
                </c:pt>
                <c:pt idx="146">
                  <c:v>-317353</c:v>
                </c:pt>
                <c:pt idx="147">
                  <c:v>-882245</c:v>
                </c:pt>
                <c:pt idx="148">
                  <c:v>-882245</c:v>
                </c:pt>
                <c:pt idx="149">
                  <c:v>-882525</c:v>
                </c:pt>
                <c:pt idx="150">
                  <c:v>-882430</c:v>
                </c:pt>
                <c:pt idx="151">
                  <c:v>-916397</c:v>
                </c:pt>
                <c:pt idx="152">
                  <c:v>-916683</c:v>
                </c:pt>
                <c:pt idx="153">
                  <c:v>-917351</c:v>
                </c:pt>
                <c:pt idx="154">
                  <c:v>-951720</c:v>
                </c:pt>
                <c:pt idx="155">
                  <c:v>-952078</c:v>
                </c:pt>
                <c:pt idx="156">
                  <c:v>-952899</c:v>
                </c:pt>
                <c:pt idx="157">
                  <c:v>-953258</c:v>
                </c:pt>
                <c:pt idx="158">
                  <c:v>-988716</c:v>
                </c:pt>
                <c:pt idx="159">
                  <c:v>-989324</c:v>
                </c:pt>
                <c:pt idx="160">
                  <c:v>-989724</c:v>
                </c:pt>
                <c:pt idx="161">
                  <c:v>-990332</c:v>
                </c:pt>
                <c:pt idx="162">
                  <c:v>-1024820</c:v>
                </c:pt>
                <c:pt idx="163">
                  <c:v>-1025520</c:v>
                </c:pt>
                <c:pt idx="164">
                  <c:v>-1025810</c:v>
                </c:pt>
                <c:pt idx="165">
                  <c:v>-1026800</c:v>
                </c:pt>
                <c:pt idx="166">
                  <c:v>-1026700</c:v>
                </c:pt>
                <c:pt idx="167">
                  <c:v>-1027690</c:v>
                </c:pt>
                <c:pt idx="168">
                  <c:v>-1062580</c:v>
                </c:pt>
                <c:pt idx="169">
                  <c:v>-1064090</c:v>
                </c:pt>
                <c:pt idx="170">
                  <c:v>-1065700</c:v>
                </c:pt>
                <c:pt idx="171">
                  <c:v>-1101660</c:v>
                </c:pt>
                <c:pt idx="172">
                  <c:v>-1102880</c:v>
                </c:pt>
                <c:pt idx="173">
                  <c:v>-1103520</c:v>
                </c:pt>
                <c:pt idx="174">
                  <c:v>-1137290</c:v>
                </c:pt>
                <c:pt idx="175">
                  <c:v>-1138660</c:v>
                </c:pt>
                <c:pt idx="176">
                  <c:v>-1139290</c:v>
                </c:pt>
                <c:pt idx="177">
                  <c:v>-1140550</c:v>
                </c:pt>
                <c:pt idx="178">
                  <c:v>-1173800</c:v>
                </c:pt>
                <c:pt idx="179">
                  <c:v>-1175630</c:v>
                </c:pt>
                <c:pt idx="180">
                  <c:v>-1177110</c:v>
                </c:pt>
                <c:pt idx="181">
                  <c:v>-1178150</c:v>
                </c:pt>
                <c:pt idx="182">
                  <c:v>-1179320</c:v>
                </c:pt>
                <c:pt idx="183">
                  <c:v>-1180140</c:v>
                </c:pt>
                <c:pt idx="184">
                  <c:v>-1214050</c:v>
                </c:pt>
                <c:pt idx="185">
                  <c:v>-1214710</c:v>
                </c:pt>
                <c:pt idx="186">
                  <c:v>-1217470</c:v>
                </c:pt>
                <c:pt idx="187">
                  <c:v>-1218130</c:v>
                </c:pt>
                <c:pt idx="188">
                  <c:v>-1250210</c:v>
                </c:pt>
                <c:pt idx="189">
                  <c:v>-1251110</c:v>
                </c:pt>
                <c:pt idx="190">
                  <c:v>-1252540</c:v>
                </c:pt>
                <c:pt idx="191">
                  <c:v>-1253340</c:v>
                </c:pt>
                <c:pt idx="192">
                  <c:v>-1286690</c:v>
                </c:pt>
                <c:pt idx="193">
                  <c:v>-1288240</c:v>
                </c:pt>
                <c:pt idx="194">
                  <c:v>-1291580</c:v>
                </c:pt>
                <c:pt idx="195">
                  <c:v>-1324850</c:v>
                </c:pt>
                <c:pt idx="196">
                  <c:v>-1327340</c:v>
                </c:pt>
                <c:pt idx="197">
                  <c:v>-1327340</c:v>
                </c:pt>
                <c:pt idx="198">
                  <c:v>-1329230</c:v>
                </c:pt>
                <c:pt idx="199">
                  <c:v>-1330210</c:v>
                </c:pt>
                <c:pt idx="200">
                  <c:v>-1361840</c:v>
                </c:pt>
                <c:pt idx="201">
                  <c:v>-1362830</c:v>
                </c:pt>
                <c:pt idx="202">
                  <c:v>-1367160</c:v>
                </c:pt>
                <c:pt idx="203">
                  <c:v>-1397320</c:v>
                </c:pt>
                <c:pt idx="204">
                  <c:v>-1398490</c:v>
                </c:pt>
                <c:pt idx="205">
                  <c:v>-1400180</c:v>
                </c:pt>
                <c:pt idx="206">
                  <c:v>-1402050</c:v>
                </c:pt>
                <c:pt idx="207">
                  <c:v>-1403210</c:v>
                </c:pt>
                <c:pt idx="208">
                  <c:v>-1434300</c:v>
                </c:pt>
                <c:pt idx="209">
                  <c:v>-1438380</c:v>
                </c:pt>
                <c:pt idx="210">
                  <c:v>-1439370</c:v>
                </c:pt>
                <c:pt idx="211">
                  <c:v>-1469720</c:v>
                </c:pt>
                <c:pt idx="212">
                  <c:v>-1471160</c:v>
                </c:pt>
                <c:pt idx="213">
                  <c:v>-1474720</c:v>
                </c:pt>
                <c:pt idx="214">
                  <c:v>-1476520</c:v>
                </c:pt>
                <c:pt idx="215">
                  <c:v>-1504380</c:v>
                </c:pt>
                <c:pt idx="216">
                  <c:v>-1506020</c:v>
                </c:pt>
                <c:pt idx="217">
                  <c:v>-1508890</c:v>
                </c:pt>
                <c:pt idx="218">
                  <c:v>-1510420</c:v>
                </c:pt>
                <c:pt idx="219">
                  <c:v>-1539180</c:v>
                </c:pt>
                <c:pt idx="220">
                  <c:v>-1540800</c:v>
                </c:pt>
                <c:pt idx="221">
                  <c:v>-1543010</c:v>
                </c:pt>
                <c:pt idx="222">
                  <c:v>-1546830</c:v>
                </c:pt>
                <c:pt idx="223">
                  <c:v>-1548600</c:v>
                </c:pt>
                <c:pt idx="224">
                  <c:v>-1574430</c:v>
                </c:pt>
                <c:pt idx="225">
                  <c:v>-1576050</c:v>
                </c:pt>
                <c:pt idx="226">
                  <c:v>-1583680</c:v>
                </c:pt>
                <c:pt idx="227">
                  <c:v>-1608520</c:v>
                </c:pt>
                <c:pt idx="228">
                  <c:v>-1609370</c:v>
                </c:pt>
                <c:pt idx="229">
                  <c:v>-1613250</c:v>
                </c:pt>
                <c:pt idx="230">
                  <c:v>-1614960</c:v>
                </c:pt>
                <c:pt idx="231">
                  <c:v>-1637360</c:v>
                </c:pt>
                <c:pt idx="232">
                  <c:v>-1646520</c:v>
                </c:pt>
                <c:pt idx="233">
                  <c:v>-1647210</c:v>
                </c:pt>
                <c:pt idx="234">
                  <c:v>-1669490</c:v>
                </c:pt>
                <c:pt idx="235">
                  <c:v>-1669740</c:v>
                </c:pt>
                <c:pt idx="236">
                  <c:v>-1671070</c:v>
                </c:pt>
                <c:pt idx="237">
                  <c:v>-1674820</c:v>
                </c:pt>
                <c:pt idx="238">
                  <c:v>-1679570</c:v>
                </c:pt>
                <c:pt idx="239">
                  <c:v>-1680860</c:v>
                </c:pt>
                <c:pt idx="240">
                  <c:v>-1705820</c:v>
                </c:pt>
                <c:pt idx="241">
                  <c:v>-1707300</c:v>
                </c:pt>
                <c:pt idx="242">
                  <c:v>-1712560</c:v>
                </c:pt>
                <c:pt idx="243">
                  <c:v>-1713630</c:v>
                </c:pt>
                <c:pt idx="244">
                  <c:v>-1736020</c:v>
                </c:pt>
                <c:pt idx="245">
                  <c:v>-1736830</c:v>
                </c:pt>
                <c:pt idx="246">
                  <c:v>-1740870</c:v>
                </c:pt>
                <c:pt idx="247">
                  <c:v>-1742010</c:v>
                </c:pt>
                <c:pt idx="248">
                  <c:v>-1766160</c:v>
                </c:pt>
                <c:pt idx="249">
                  <c:v>-1768800</c:v>
                </c:pt>
                <c:pt idx="250">
                  <c:v>-1770600</c:v>
                </c:pt>
                <c:pt idx="251">
                  <c:v>-1773780</c:v>
                </c:pt>
                <c:pt idx="252">
                  <c:v>-1797240</c:v>
                </c:pt>
                <c:pt idx="253">
                  <c:v>-1800660</c:v>
                </c:pt>
                <c:pt idx="254">
                  <c:v>-1802940</c:v>
                </c:pt>
                <c:pt idx="255">
                  <c:v>-1826500</c:v>
                </c:pt>
                <c:pt idx="256">
                  <c:v>-1829080</c:v>
                </c:pt>
                <c:pt idx="257">
                  <c:v>-1830910</c:v>
                </c:pt>
                <c:pt idx="258">
                  <c:v>-1833490</c:v>
                </c:pt>
                <c:pt idx="259">
                  <c:v>-1854280</c:v>
                </c:pt>
                <c:pt idx="260">
                  <c:v>-1855690</c:v>
                </c:pt>
                <c:pt idx="261">
                  <c:v>-1858680</c:v>
                </c:pt>
                <c:pt idx="262">
                  <c:v>-1860970</c:v>
                </c:pt>
                <c:pt idx="263">
                  <c:v>-1862780</c:v>
                </c:pt>
                <c:pt idx="264">
                  <c:v>-1884070</c:v>
                </c:pt>
                <c:pt idx="265">
                  <c:v>-1888960</c:v>
                </c:pt>
                <c:pt idx="266">
                  <c:v>-1892740</c:v>
                </c:pt>
                <c:pt idx="267">
                  <c:v>-1913470</c:v>
                </c:pt>
                <c:pt idx="268">
                  <c:v>-1916800</c:v>
                </c:pt>
                <c:pt idx="269">
                  <c:v>-1917460</c:v>
                </c:pt>
                <c:pt idx="270">
                  <c:v>-1918830</c:v>
                </c:pt>
                <c:pt idx="271">
                  <c:v>-1921240</c:v>
                </c:pt>
                <c:pt idx="272">
                  <c:v>-1923160</c:v>
                </c:pt>
                <c:pt idx="273">
                  <c:v>-1941840</c:v>
                </c:pt>
                <c:pt idx="274">
                  <c:v>-1945010</c:v>
                </c:pt>
                <c:pt idx="275">
                  <c:v>-1949730</c:v>
                </c:pt>
                <c:pt idx="276">
                  <c:v>-1969130</c:v>
                </c:pt>
                <c:pt idx="277">
                  <c:v>-1971010</c:v>
                </c:pt>
                <c:pt idx="278">
                  <c:v>-1972680</c:v>
                </c:pt>
                <c:pt idx="279">
                  <c:v>-1976140</c:v>
                </c:pt>
                <c:pt idx="280">
                  <c:v>-1993140</c:v>
                </c:pt>
                <c:pt idx="281">
                  <c:v>-1996020</c:v>
                </c:pt>
                <c:pt idx="282">
                  <c:v>-1999550</c:v>
                </c:pt>
                <c:pt idx="283">
                  <c:v>-2002430</c:v>
                </c:pt>
                <c:pt idx="284">
                  <c:v>-2020710</c:v>
                </c:pt>
                <c:pt idx="285">
                  <c:v>-2022390</c:v>
                </c:pt>
                <c:pt idx="286">
                  <c:v>-2026890</c:v>
                </c:pt>
                <c:pt idx="287">
                  <c:v>-2028540</c:v>
                </c:pt>
                <c:pt idx="288">
                  <c:v>-2030060</c:v>
                </c:pt>
                <c:pt idx="289">
                  <c:v>-2044340</c:v>
                </c:pt>
                <c:pt idx="290">
                  <c:v>-2048750</c:v>
                </c:pt>
                <c:pt idx="291">
                  <c:v>-2054810</c:v>
                </c:pt>
                <c:pt idx="292">
                  <c:v>-2069010</c:v>
                </c:pt>
                <c:pt idx="293">
                  <c:v>-2071890</c:v>
                </c:pt>
                <c:pt idx="294">
                  <c:v>-2073460</c:v>
                </c:pt>
                <c:pt idx="295">
                  <c:v>-2074570</c:v>
                </c:pt>
                <c:pt idx="296">
                  <c:v>-2077710</c:v>
                </c:pt>
                <c:pt idx="297">
                  <c:v>-2093940</c:v>
                </c:pt>
                <c:pt idx="298">
                  <c:v>-2097530</c:v>
                </c:pt>
                <c:pt idx="299">
                  <c:v>-2097530</c:v>
                </c:pt>
                <c:pt idx="300">
                  <c:v>-2101930</c:v>
                </c:pt>
                <c:pt idx="301">
                  <c:v>-2118400</c:v>
                </c:pt>
                <c:pt idx="302">
                  <c:v>-2123030</c:v>
                </c:pt>
                <c:pt idx="303">
                  <c:v>-2124190</c:v>
                </c:pt>
                <c:pt idx="304">
                  <c:v>-2138850</c:v>
                </c:pt>
                <c:pt idx="305">
                  <c:v>-2140000</c:v>
                </c:pt>
                <c:pt idx="306">
                  <c:v>-2147820</c:v>
                </c:pt>
                <c:pt idx="307">
                  <c:v>-2149010</c:v>
                </c:pt>
                <c:pt idx="308">
                  <c:v>-2163180</c:v>
                </c:pt>
                <c:pt idx="309">
                  <c:v>-2164030</c:v>
                </c:pt>
                <c:pt idx="310">
                  <c:v>-2169060</c:v>
                </c:pt>
                <c:pt idx="311">
                  <c:v>-2169740</c:v>
                </c:pt>
                <c:pt idx="312">
                  <c:v>-2173460</c:v>
                </c:pt>
                <c:pt idx="313">
                  <c:v>-2186330</c:v>
                </c:pt>
                <c:pt idx="314">
                  <c:v>-2193300</c:v>
                </c:pt>
                <c:pt idx="315">
                  <c:v>-2194660</c:v>
                </c:pt>
                <c:pt idx="316">
                  <c:v>-2207840</c:v>
                </c:pt>
                <c:pt idx="317">
                  <c:v>-2209750</c:v>
                </c:pt>
                <c:pt idx="318">
                  <c:v>-2213100</c:v>
                </c:pt>
                <c:pt idx="319">
                  <c:v>-2215360</c:v>
                </c:pt>
                <c:pt idx="320">
                  <c:v>-2219640</c:v>
                </c:pt>
                <c:pt idx="321">
                  <c:v>-2229800</c:v>
                </c:pt>
                <c:pt idx="322">
                  <c:v>-2233750</c:v>
                </c:pt>
                <c:pt idx="323">
                  <c:v>-2236790</c:v>
                </c:pt>
                <c:pt idx="324">
                  <c:v>-2240590</c:v>
                </c:pt>
                <c:pt idx="325">
                  <c:v>-2250030</c:v>
                </c:pt>
                <c:pt idx="326">
                  <c:v>-2253630</c:v>
                </c:pt>
                <c:pt idx="327">
                  <c:v>-2255510</c:v>
                </c:pt>
                <c:pt idx="328">
                  <c:v>-2258350</c:v>
                </c:pt>
                <c:pt idx="329">
                  <c:v>-2268220</c:v>
                </c:pt>
                <c:pt idx="330">
                  <c:v>-2273100</c:v>
                </c:pt>
                <c:pt idx="331">
                  <c:v>-2273810</c:v>
                </c:pt>
                <c:pt idx="332">
                  <c:v>-2278000</c:v>
                </c:pt>
                <c:pt idx="333">
                  <c:v>-2287320</c:v>
                </c:pt>
                <c:pt idx="334">
                  <c:v>-2290630</c:v>
                </c:pt>
                <c:pt idx="335">
                  <c:v>-2293580</c:v>
                </c:pt>
                <c:pt idx="336">
                  <c:v>-2296120</c:v>
                </c:pt>
                <c:pt idx="337">
                  <c:v>-2307700</c:v>
                </c:pt>
                <c:pt idx="338">
                  <c:v>-2311790</c:v>
                </c:pt>
                <c:pt idx="339">
                  <c:v>-2312440</c:v>
                </c:pt>
                <c:pt idx="340">
                  <c:v>-2316130</c:v>
                </c:pt>
                <c:pt idx="341">
                  <c:v>-2327160</c:v>
                </c:pt>
                <c:pt idx="342">
                  <c:v>-2328980</c:v>
                </c:pt>
                <c:pt idx="343">
                  <c:v>-2332980</c:v>
                </c:pt>
                <c:pt idx="344">
                  <c:v>-2337250</c:v>
                </c:pt>
                <c:pt idx="345">
                  <c:v>-2343510</c:v>
                </c:pt>
                <c:pt idx="346">
                  <c:v>-2348140</c:v>
                </c:pt>
                <c:pt idx="347">
                  <c:v>-2349280</c:v>
                </c:pt>
                <c:pt idx="348">
                  <c:v>-2353900</c:v>
                </c:pt>
                <c:pt idx="349">
                  <c:v>-2361210</c:v>
                </c:pt>
                <c:pt idx="350">
                  <c:v>-2364750</c:v>
                </c:pt>
                <c:pt idx="351">
                  <c:v>-2369710</c:v>
                </c:pt>
                <c:pt idx="352">
                  <c:v>-2375220</c:v>
                </c:pt>
                <c:pt idx="353">
                  <c:v>-2378810</c:v>
                </c:pt>
                <c:pt idx="354">
                  <c:v>-2383210</c:v>
                </c:pt>
                <c:pt idx="355">
                  <c:v>-2389360</c:v>
                </c:pt>
                <c:pt idx="356">
                  <c:v>-2393530</c:v>
                </c:pt>
                <c:pt idx="357">
                  <c:v>-2398210</c:v>
                </c:pt>
                <c:pt idx="358">
                  <c:v>-2398610</c:v>
                </c:pt>
                <c:pt idx="359">
                  <c:v>-2403170</c:v>
                </c:pt>
                <c:pt idx="360">
                  <c:v>-2409590</c:v>
                </c:pt>
                <c:pt idx="361">
                  <c:v>-2409680</c:v>
                </c:pt>
                <c:pt idx="362">
                  <c:v>-2416480</c:v>
                </c:pt>
                <c:pt idx="363">
                  <c:v>-2416660</c:v>
                </c:pt>
                <c:pt idx="364">
                  <c:v>-2422620</c:v>
                </c:pt>
                <c:pt idx="365">
                  <c:v>-2430540</c:v>
                </c:pt>
                <c:pt idx="366">
                  <c:v>-2431620</c:v>
                </c:pt>
                <c:pt idx="367">
                  <c:v>-2435470</c:v>
                </c:pt>
                <c:pt idx="368">
                  <c:v>-2443380</c:v>
                </c:pt>
                <c:pt idx="369">
                  <c:v>-2444990</c:v>
                </c:pt>
                <c:pt idx="370">
                  <c:v>-2448690</c:v>
                </c:pt>
                <c:pt idx="371">
                  <c:v>-2451510</c:v>
                </c:pt>
                <c:pt idx="372">
                  <c:v>-2451580</c:v>
                </c:pt>
                <c:pt idx="373">
                  <c:v>-2458220</c:v>
                </c:pt>
                <c:pt idx="374">
                  <c:v>-2465520</c:v>
                </c:pt>
                <c:pt idx="375">
                  <c:v>-2465640</c:v>
                </c:pt>
                <c:pt idx="376">
                  <c:v>-2475000</c:v>
                </c:pt>
                <c:pt idx="377">
                  <c:v>-2479340</c:v>
                </c:pt>
                <c:pt idx="378">
                  <c:v>-2480920</c:v>
                </c:pt>
                <c:pt idx="379">
                  <c:v>-2485790</c:v>
                </c:pt>
                <c:pt idx="380">
                  <c:v>-2494030</c:v>
                </c:pt>
                <c:pt idx="381">
                  <c:v>-2498600</c:v>
                </c:pt>
                <c:pt idx="382">
                  <c:v>-2500400</c:v>
                </c:pt>
                <c:pt idx="383">
                  <c:v>-2504860</c:v>
                </c:pt>
                <c:pt idx="384">
                  <c:v>-2513690</c:v>
                </c:pt>
                <c:pt idx="385">
                  <c:v>-2518750</c:v>
                </c:pt>
                <c:pt idx="386">
                  <c:v>-2524520</c:v>
                </c:pt>
                <c:pt idx="387">
                  <c:v>-2535980</c:v>
                </c:pt>
                <c:pt idx="388">
                  <c:v>-2541660</c:v>
                </c:pt>
                <c:pt idx="389">
                  <c:v>-2545700</c:v>
                </c:pt>
                <c:pt idx="390">
                  <c:v>-2552220</c:v>
                </c:pt>
                <c:pt idx="391">
                  <c:v>-2566330</c:v>
                </c:pt>
                <c:pt idx="392">
                  <c:v>-2570430</c:v>
                </c:pt>
                <c:pt idx="393">
                  <c:v>-2574670</c:v>
                </c:pt>
                <c:pt idx="394">
                  <c:v>-2584490</c:v>
                </c:pt>
                <c:pt idx="395">
                  <c:v>-2589860</c:v>
                </c:pt>
                <c:pt idx="396">
                  <c:v>-2595210</c:v>
                </c:pt>
                <c:pt idx="397">
                  <c:v>-2624340</c:v>
                </c:pt>
                <c:pt idx="398">
                  <c:v>-2631450</c:v>
                </c:pt>
                <c:pt idx="399">
                  <c:v>-2636480</c:v>
                </c:pt>
                <c:pt idx="400">
                  <c:v>-2658630</c:v>
                </c:pt>
                <c:pt idx="401">
                  <c:v>-2659360</c:v>
                </c:pt>
                <c:pt idx="402">
                  <c:v>-2660270</c:v>
                </c:pt>
                <c:pt idx="403">
                  <c:v>-2674080</c:v>
                </c:pt>
                <c:pt idx="404">
                  <c:v>-2710760</c:v>
                </c:pt>
                <c:pt idx="405">
                  <c:v>-2711210</c:v>
                </c:pt>
                <c:pt idx="406">
                  <c:v>-2727160</c:v>
                </c:pt>
                <c:pt idx="407">
                  <c:v>-2728220</c:v>
                </c:pt>
                <c:pt idx="408">
                  <c:v>-2771770</c:v>
                </c:pt>
                <c:pt idx="409">
                  <c:v>-2789710</c:v>
                </c:pt>
                <c:pt idx="410">
                  <c:v>-2812540</c:v>
                </c:pt>
                <c:pt idx="411">
                  <c:v>-2818490</c:v>
                </c:pt>
                <c:pt idx="412">
                  <c:v>-2856560</c:v>
                </c:pt>
                <c:pt idx="413">
                  <c:v>-2861960</c:v>
                </c:pt>
                <c:pt idx="414">
                  <c:v>-2885160</c:v>
                </c:pt>
                <c:pt idx="415">
                  <c:v>-2891830</c:v>
                </c:pt>
                <c:pt idx="416">
                  <c:v>-2915270</c:v>
                </c:pt>
                <c:pt idx="417">
                  <c:v>-2942080</c:v>
                </c:pt>
                <c:pt idx="418">
                  <c:v>-2970480</c:v>
                </c:pt>
                <c:pt idx="419">
                  <c:v>-2989680</c:v>
                </c:pt>
                <c:pt idx="420">
                  <c:v>-3009000</c:v>
                </c:pt>
                <c:pt idx="421">
                  <c:v>-3031460</c:v>
                </c:pt>
                <c:pt idx="422">
                  <c:v>-3061490</c:v>
                </c:pt>
                <c:pt idx="423">
                  <c:v>-3077090</c:v>
                </c:pt>
                <c:pt idx="424">
                  <c:v>-3088140</c:v>
                </c:pt>
                <c:pt idx="425">
                  <c:v>-3131350</c:v>
                </c:pt>
                <c:pt idx="426">
                  <c:v>-3154250</c:v>
                </c:pt>
                <c:pt idx="427">
                  <c:v>-3190050</c:v>
                </c:pt>
                <c:pt idx="428">
                  <c:v>-3203780</c:v>
                </c:pt>
                <c:pt idx="429">
                  <c:v>-3244010</c:v>
                </c:pt>
                <c:pt idx="430">
                  <c:v>-3265150</c:v>
                </c:pt>
                <c:pt idx="431">
                  <c:v>-3311500</c:v>
                </c:pt>
                <c:pt idx="432">
                  <c:v>-3322840</c:v>
                </c:pt>
                <c:pt idx="433">
                  <c:v>-3328690</c:v>
                </c:pt>
                <c:pt idx="434">
                  <c:v>-3342970</c:v>
                </c:pt>
                <c:pt idx="435">
                  <c:v>-3364410</c:v>
                </c:pt>
                <c:pt idx="436">
                  <c:v>-3393610</c:v>
                </c:pt>
                <c:pt idx="437">
                  <c:v>-3420290</c:v>
                </c:pt>
                <c:pt idx="438">
                  <c:v>-3451710</c:v>
                </c:pt>
                <c:pt idx="439">
                  <c:v>-3481760</c:v>
                </c:pt>
                <c:pt idx="440">
                  <c:v>-3505300</c:v>
                </c:pt>
                <c:pt idx="441">
                  <c:v>-3528620</c:v>
                </c:pt>
                <c:pt idx="442">
                  <c:v>-3552380</c:v>
                </c:pt>
                <c:pt idx="443">
                  <c:v>-3572050</c:v>
                </c:pt>
                <c:pt idx="444">
                  <c:v>-3608660</c:v>
                </c:pt>
                <c:pt idx="445">
                  <c:v>-3629760</c:v>
                </c:pt>
                <c:pt idx="446">
                  <c:v>-3639790</c:v>
                </c:pt>
                <c:pt idx="447">
                  <c:v>-3656310</c:v>
                </c:pt>
                <c:pt idx="448">
                  <c:v>-3678450</c:v>
                </c:pt>
                <c:pt idx="449">
                  <c:v>-3683390</c:v>
                </c:pt>
                <c:pt idx="450">
                  <c:v>-3689310</c:v>
                </c:pt>
                <c:pt idx="451">
                  <c:v>-3695770</c:v>
                </c:pt>
                <c:pt idx="452">
                  <c:v>-3702360</c:v>
                </c:pt>
                <c:pt idx="453">
                  <c:v>-3706950</c:v>
                </c:pt>
                <c:pt idx="454">
                  <c:v>-3703030</c:v>
                </c:pt>
                <c:pt idx="455">
                  <c:v>-3700200</c:v>
                </c:pt>
                <c:pt idx="456">
                  <c:v>-3691490</c:v>
                </c:pt>
                <c:pt idx="457">
                  <c:v>-3683620</c:v>
                </c:pt>
                <c:pt idx="458">
                  <c:v>-3669610</c:v>
                </c:pt>
                <c:pt idx="459">
                  <c:v>-3660400</c:v>
                </c:pt>
                <c:pt idx="460">
                  <c:v>-3647340</c:v>
                </c:pt>
                <c:pt idx="461">
                  <c:v>-3644590</c:v>
                </c:pt>
                <c:pt idx="462">
                  <c:v>-3621830</c:v>
                </c:pt>
                <c:pt idx="463">
                  <c:v>-3614260</c:v>
                </c:pt>
                <c:pt idx="464">
                  <c:v>-3584420</c:v>
                </c:pt>
                <c:pt idx="465">
                  <c:v>-3577470</c:v>
                </c:pt>
                <c:pt idx="466">
                  <c:v>-3505710</c:v>
                </c:pt>
                <c:pt idx="467">
                  <c:v>-3495770</c:v>
                </c:pt>
                <c:pt idx="468">
                  <c:v>-3451070</c:v>
                </c:pt>
                <c:pt idx="469">
                  <c:v>-3440320</c:v>
                </c:pt>
                <c:pt idx="470">
                  <c:v>-3382730</c:v>
                </c:pt>
                <c:pt idx="471">
                  <c:v>-3351020</c:v>
                </c:pt>
                <c:pt idx="472">
                  <c:v>-3299050</c:v>
                </c:pt>
                <c:pt idx="473">
                  <c:v>-3234920</c:v>
                </c:pt>
                <c:pt idx="474">
                  <c:v>-3231030</c:v>
                </c:pt>
                <c:pt idx="475">
                  <c:v>-3213910</c:v>
                </c:pt>
                <c:pt idx="476">
                  <c:v>-3149550</c:v>
                </c:pt>
                <c:pt idx="477">
                  <c:v>-2891080</c:v>
                </c:pt>
                <c:pt idx="478">
                  <c:v>-2846520</c:v>
                </c:pt>
                <c:pt idx="479">
                  <c:v>-2638730</c:v>
                </c:pt>
                <c:pt idx="480">
                  <c:v>-2522520</c:v>
                </c:pt>
                <c:pt idx="481">
                  <c:v>-2499630</c:v>
                </c:pt>
                <c:pt idx="482">
                  <c:v>-2380590</c:v>
                </c:pt>
                <c:pt idx="483">
                  <c:v>-2225680</c:v>
                </c:pt>
                <c:pt idx="484">
                  <c:v>-2203120</c:v>
                </c:pt>
                <c:pt idx="485">
                  <c:v>-2096020</c:v>
                </c:pt>
                <c:pt idx="486">
                  <c:v>-2059810</c:v>
                </c:pt>
                <c:pt idx="487">
                  <c:v>-2059600</c:v>
                </c:pt>
                <c:pt idx="488">
                  <c:v>-2058110</c:v>
                </c:pt>
                <c:pt idx="489">
                  <c:v>-2097670</c:v>
                </c:pt>
                <c:pt idx="490">
                  <c:v>-2120510</c:v>
                </c:pt>
                <c:pt idx="491">
                  <c:v>-2250220</c:v>
                </c:pt>
                <c:pt idx="492">
                  <c:v>-2300210</c:v>
                </c:pt>
                <c:pt idx="493">
                  <c:v>-2361040</c:v>
                </c:pt>
                <c:pt idx="494">
                  <c:v>-2421870</c:v>
                </c:pt>
                <c:pt idx="495">
                  <c:v>-2643590</c:v>
                </c:pt>
                <c:pt idx="496">
                  <c:v>-3131530</c:v>
                </c:pt>
                <c:pt idx="497">
                  <c:v>-3196740</c:v>
                </c:pt>
                <c:pt idx="498">
                  <c:v>-3679580</c:v>
                </c:pt>
                <c:pt idx="499">
                  <c:v>-4207620</c:v>
                </c:pt>
                <c:pt idx="500">
                  <c:v>-5138660</c:v>
                </c:pt>
                <c:pt idx="501">
                  <c:v>-5209860</c:v>
                </c:pt>
                <c:pt idx="502">
                  <c:v>-5221370</c:v>
                </c:pt>
                <c:pt idx="503">
                  <c:v>-5265680</c:v>
                </c:pt>
                <c:pt idx="504">
                  <c:v>-5220820</c:v>
                </c:pt>
                <c:pt idx="505">
                  <c:v>-4980610</c:v>
                </c:pt>
                <c:pt idx="506">
                  <c:v>-4964940</c:v>
                </c:pt>
                <c:pt idx="507">
                  <c:v>-4816460</c:v>
                </c:pt>
                <c:pt idx="508">
                  <c:v>-4640270</c:v>
                </c:pt>
                <c:pt idx="509">
                  <c:v>-4632420</c:v>
                </c:pt>
                <c:pt idx="510">
                  <c:v>-4566050</c:v>
                </c:pt>
                <c:pt idx="511">
                  <c:v>-4554040</c:v>
                </c:pt>
                <c:pt idx="512">
                  <c:v>-4546590</c:v>
                </c:pt>
                <c:pt idx="513">
                  <c:v>-4492400</c:v>
                </c:pt>
                <c:pt idx="514">
                  <c:v>-4486990</c:v>
                </c:pt>
                <c:pt idx="515">
                  <c:v>-4483750</c:v>
                </c:pt>
                <c:pt idx="516">
                  <c:v>-4432790</c:v>
                </c:pt>
                <c:pt idx="517">
                  <c:v>-4427750</c:v>
                </c:pt>
                <c:pt idx="518">
                  <c:v>-4426310</c:v>
                </c:pt>
                <c:pt idx="519">
                  <c:v>-4423780</c:v>
                </c:pt>
                <c:pt idx="520">
                  <c:v>-4414050</c:v>
                </c:pt>
                <c:pt idx="521">
                  <c:v>-4410090</c:v>
                </c:pt>
                <c:pt idx="522">
                  <c:v>-4397970</c:v>
                </c:pt>
                <c:pt idx="523">
                  <c:v>-4402000</c:v>
                </c:pt>
                <c:pt idx="524">
                  <c:v>-4415350</c:v>
                </c:pt>
                <c:pt idx="525">
                  <c:v>-4422020</c:v>
                </c:pt>
                <c:pt idx="526">
                  <c:v>-4425780</c:v>
                </c:pt>
                <c:pt idx="527">
                  <c:v>-4429110</c:v>
                </c:pt>
                <c:pt idx="528">
                  <c:v>-4453930</c:v>
                </c:pt>
                <c:pt idx="529">
                  <c:v>-4507220</c:v>
                </c:pt>
                <c:pt idx="530">
                  <c:v>-4534330</c:v>
                </c:pt>
                <c:pt idx="531">
                  <c:v>-4542310</c:v>
                </c:pt>
                <c:pt idx="532">
                  <c:v>-4559860</c:v>
                </c:pt>
                <c:pt idx="533">
                  <c:v>-4583780</c:v>
                </c:pt>
                <c:pt idx="534">
                  <c:v>-4593350</c:v>
                </c:pt>
                <c:pt idx="535">
                  <c:v>-4731370</c:v>
                </c:pt>
                <c:pt idx="536">
                  <c:v>-4750580</c:v>
                </c:pt>
                <c:pt idx="537">
                  <c:v>-4756990</c:v>
                </c:pt>
                <c:pt idx="538">
                  <c:v>-4814920</c:v>
                </c:pt>
                <c:pt idx="539">
                  <c:v>-4862160</c:v>
                </c:pt>
                <c:pt idx="540">
                  <c:v>-4883960</c:v>
                </c:pt>
                <c:pt idx="541">
                  <c:v>-5008150</c:v>
                </c:pt>
                <c:pt idx="542">
                  <c:v>-5017380</c:v>
                </c:pt>
                <c:pt idx="543">
                  <c:v>-5135170</c:v>
                </c:pt>
                <c:pt idx="544">
                  <c:v>-5607300</c:v>
                </c:pt>
                <c:pt idx="545">
                  <c:v>-5613570</c:v>
                </c:pt>
                <c:pt idx="546">
                  <c:v>-5611980</c:v>
                </c:pt>
                <c:pt idx="547">
                  <c:v>-5601680</c:v>
                </c:pt>
                <c:pt idx="548">
                  <c:v>-5148950</c:v>
                </c:pt>
                <c:pt idx="549">
                  <c:v>-4656340</c:v>
                </c:pt>
                <c:pt idx="550">
                  <c:v>-4029400</c:v>
                </c:pt>
                <c:pt idx="551">
                  <c:v>-3514350</c:v>
                </c:pt>
                <c:pt idx="552">
                  <c:v>-3484370</c:v>
                </c:pt>
                <c:pt idx="553">
                  <c:v>-3384440</c:v>
                </c:pt>
                <c:pt idx="554">
                  <c:v>-3050470</c:v>
                </c:pt>
                <c:pt idx="555">
                  <c:v>-2885490</c:v>
                </c:pt>
                <c:pt idx="556">
                  <c:v>-2875180</c:v>
                </c:pt>
                <c:pt idx="557">
                  <c:v>-2576180</c:v>
                </c:pt>
                <c:pt idx="558">
                  <c:v>-2398290</c:v>
                </c:pt>
                <c:pt idx="559">
                  <c:v>-2384750</c:v>
                </c:pt>
                <c:pt idx="560">
                  <c:v>-2274190</c:v>
                </c:pt>
                <c:pt idx="561">
                  <c:v>-2140320</c:v>
                </c:pt>
                <c:pt idx="562">
                  <c:v>-2107840</c:v>
                </c:pt>
                <c:pt idx="563">
                  <c:v>-2013350</c:v>
                </c:pt>
                <c:pt idx="564">
                  <c:v>-1992130</c:v>
                </c:pt>
                <c:pt idx="565">
                  <c:v>-1967810</c:v>
                </c:pt>
                <c:pt idx="566">
                  <c:v>-1886460</c:v>
                </c:pt>
                <c:pt idx="567">
                  <c:v>-1851250</c:v>
                </c:pt>
                <c:pt idx="568">
                  <c:v>-1843720</c:v>
                </c:pt>
                <c:pt idx="569">
                  <c:v>-1838080</c:v>
                </c:pt>
                <c:pt idx="570">
                  <c:v>-1834320</c:v>
                </c:pt>
                <c:pt idx="571">
                  <c:v>-1823040</c:v>
                </c:pt>
                <c:pt idx="572">
                  <c:v>-1802410</c:v>
                </c:pt>
                <c:pt idx="573">
                  <c:v>-1774950</c:v>
                </c:pt>
                <c:pt idx="574">
                  <c:v>-1749950</c:v>
                </c:pt>
                <c:pt idx="575">
                  <c:v>-1734030</c:v>
                </c:pt>
                <c:pt idx="576">
                  <c:v>-1709560</c:v>
                </c:pt>
                <c:pt idx="577">
                  <c:v>-1702310</c:v>
                </c:pt>
                <c:pt idx="578">
                  <c:v>-1694260</c:v>
                </c:pt>
                <c:pt idx="579">
                  <c:v>-1671930</c:v>
                </c:pt>
                <c:pt idx="580">
                  <c:v>-1671930</c:v>
                </c:pt>
                <c:pt idx="581">
                  <c:v>-1655970</c:v>
                </c:pt>
                <c:pt idx="582">
                  <c:v>-1651340</c:v>
                </c:pt>
                <c:pt idx="583">
                  <c:v>-1645470</c:v>
                </c:pt>
                <c:pt idx="584">
                  <c:v>-1642550</c:v>
                </c:pt>
                <c:pt idx="585">
                  <c:v>-1638710</c:v>
                </c:pt>
                <c:pt idx="586">
                  <c:v>-1622430</c:v>
                </c:pt>
                <c:pt idx="587">
                  <c:v>-1619620</c:v>
                </c:pt>
                <c:pt idx="588">
                  <c:v>-1613020</c:v>
                </c:pt>
                <c:pt idx="589">
                  <c:v>-1608480</c:v>
                </c:pt>
                <c:pt idx="590">
                  <c:v>-1601040</c:v>
                </c:pt>
                <c:pt idx="591">
                  <c:v>-1592820</c:v>
                </c:pt>
                <c:pt idx="592">
                  <c:v>-1584420</c:v>
                </c:pt>
                <c:pt idx="593">
                  <c:v>-1581130</c:v>
                </c:pt>
                <c:pt idx="594">
                  <c:v>-1574050</c:v>
                </c:pt>
                <c:pt idx="595">
                  <c:v>-1564900</c:v>
                </c:pt>
                <c:pt idx="596">
                  <c:v>-1560340</c:v>
                </c:pt>
                <c:pt idx="597">
                  <c:v>-1554370</c:v>
                </c:pt>
                <c:pt idx="598">
                  <c:v>-1549260</c:v>
                </c:pt>
                <c:pt idx="599">
                  <c:v>-1546000</c:v>
                </c:pt>
                <c:pt idx="600">
                  <c:v>-1544510</c:v>
                </c:pt>
                <c:pt idx="601">
                  <c:v>-1536020</c:v>
                </c:pt>
                <c:pt idx="602">
                  <c:v>-1531560</c:v>
                </c:pt>
                <c:pt idx="603">
                  <c:v>-1524540</c:v>
                </c:pt>
                <c:pt idx="604">
                  <c:v>-1518400</c:v>
                </c:pt>
                <c:pt idx="605">
                  <c:v>-1515270</c:v>
                </c:pt>
                <c:pt idx="606">
                  <c:v>-1507490</c:v>
                </c:pt>
                <c:pt idx="607">
                  <c:v>-1501630</c:v>
                </c:pt>
                <c:pt idx="608">
                  <c:v>-1497690</c:v>
                </c:pt>
                <c:pt idx="609">
                  <c:v>-1496970</c:v>
                </c:pt>
                <c:pt idx="610">
                  <c:v>-1495890</c:v>
                </c:pt>
                <c:pt idx="611">
                  <c:v>-1490520</c:v>
                </c:pt>
                <c:pt idx="612">
                  <c:v>-1485500</c:v>
                </c:pt>
                <c:pt idx="613">
                  <c:v>-1481560</c:v>
                </c:pt>
                <c:pt idx="614">
                  <c:v>-1472670</c:v>
                </c:pt>
                <c:pt idx="615">
                  <c:v>-1464340</c:v>
                </c:pt>
                <c:pt idx="616">
                  <c:v>-1457390</c:v>
                </c:pt>
                <c:pt idx="617">
                  <c:v>-1454740</c:v>
                </c:pt>
                <c:pt idx="618">
                  <c:v>-1445090</c:v>
                </c:pt>
                <c:pt idx="619">
                  <c:v>-1438700</c:v>
                </c:pt>
                <c:pt idx="620">
                  <c:v>-1436710</c:v>
                </c:pt>
                <c:pt idx="621">
                  <c:v>-1426730</c:v>
                </c:pt>
                <c:pt idx="622">
                  <c:v>-1425930</c:v>
                </c:pt>
                <c:pt idx="623">
                  <c:v>-1424730</c:v>
                </c:pt>
                <c:pt idx="624">
                  <c:v>-1411510</c:v>
                </c:pt>
                <c:pt idx="625">
                  <c:v>-1387480</c:v>
                </c:pt>
                <c:pt idx="626">
                  <c:v>-1387480</c:v>
                </c:pt>
                <c:pt idx="627">
                  <c:v>-1384320</c:v>
                </c:pt>
                <c:pt idx="628">
                  <c:v>-1378630</c:v>
                </c:pt>
                <c:pt idx="629">
                  <c:v>-1373570</c:v>
                </c:pt>
                <c:pt idx="630">
                  <c:v>-1371580</c:v>
                </c:pt>
                <c:pt idx="631">
                  <c:v>-1366910</c:v>
                </c:pt>
                <c:pt idx="632">
                  <c:v>-1351940</c:v>
                </c:pt>
                <c:pt idx="633">
                  <c:v>-1349180</c:v>
                </c:pt>
                <c:pt idx="634">
                  <c:v>-1342210</c:v>
                </c:pt>
                <c:pt idx="635">
                  <c:v>-1325750</c:v>
                </c:pt>
                <c:pt idx="636">
                  <c:v>-1325030</c:v>
                </c:pt>
                <c:pt idx="637">
                  <c:v>-1299010</c:v>
                </c:pt>
                <c:pt idx="638">
                  <c:v>-1296840</c:v>
                </c:pt>
                <c:pt idx="639">
                  <c:v>-1295390</c:v>
                </c:pt>
                <c:pt idx="640">
                  <c:v>-1279420</c:v>
                </c:pt>
                <c:pt idx="641">
                  <c:v>-1276970</c:v>
                </c:pt>
                <c:pt idx="642">
                  <c:v>-1272890</c:v>
                </c:pt>
                <c:pt idx="643">
                  <c:v>-1263110</c:v>
                </c:pt>
                <c:pt idx="644">
                  <c:v>-1258050</c:v>
                </c:pt>
                <c:pt idx="645">
                  <c:v>-1240220</c:v>
                </c:pt>
                <c:pt idx="646">
                  <c:v>-1238090</c:v>
                </c:pt>
                <c:pt idx="647">
                  <c:v>-1205080</c:v>
                </c:pt>
                <c:pt idx="648">
                  <c:v>-1204020</c:v>
                </c:pt>
                <c:pt idx="649">
                  <c:v>-1198700</c:v>
                </c:pt>
                <c:pt idx="650">
                  <c:v>-1194440</c:v>
                </c:pt>
                <c:pt idx="651">
                  <c:v>-1186980</c:v>
                </c:pt>
                <c:pt idx="652">
                  <c:v>-1155520</c:v>
                </c:pt>
                <c:pt idx="653">
                  <c:v>-1151710</c:v>
                </c:pt>
                <c:pt idx="654">
                  <c:v>-1129100</c:v>
                </c:pt>
                <c:pt idx="655">
                  <c:v>-1119000</c:v>
                </c:pt>
                <c:pt idx="656">
                  <c:v>-1110350</c:v>
                </c:pt>
                <c:pt idx="657">
                  <c:v>-1103150</c:v>
                </c:pt>
                <c:pt idx="658">
                  <c:v>-1094500</c:v>
                </c:pt>
                <c:pt idx="659">
                  <c:v>-1070660</c:v>
                </c:pt>
                <c:pt idx="660">
                  <c:v>-1055260</c:v>
                </c:pt>
                <c:pt idx="661">
                  <c:v>-1031460</c:v>
                </c:pt>
                <c:pt idx="662">
                  <c:v>-1023070</c:v>
                </c:pt>
                <c:pt idx="663">
                  <c:v>-1007670</c:v>
                </c:pt>
                <c:pt idx="664">
                  <c:v>-975819</c:v>
                </c:pt>
                <c:pt idx="665">
                  <c:v>-926882</c:v>
                </c:pt>
                <c:pt idx="666">
                  <c:v>-924651</c:v>
                </c:pt>
                <c:pt idx="667">
                  <c:v>-917964</c:v>
                </c:pt>
                <c:pt idx="668">
                  <c:v>-907480</c:v>
                </c:pt>
                <c:pt idx="669">
                  <c:v>-903286</c:v>
                </c:pt>
                <c:pt idx="670">
                  <c:v>-873924</c:v>
                </c:pt>
                <c:pt idx="671">
                  <c:v>-835314</c:v>
                </c:pt>
                <c:pt idx="672">
                  <c:v>-832406</c:v>
                </c:pt>
                <c:pt idx="673">
                  <c:v>-832406</c:v>
                </c:pt>
                <c:pt idx="674">
                  <c:v>-724822</c:v>
                </c:pt>
                <c:pt idx="675">
                  <c:v>-715450</c:v>
                </c:pt>
                <c:pt idx="676">
                  <c:v>-709051</c:v>
                </c:pt>
                <c:pt idx="677">
                  <c:v>-693053</c:v>
                </c:pt>
                <c:pt idx="678">
                  <c:v>-603451</c:v>
                </c:pt>
                <c:pt idx="679">
                  <c:v>-590653</c:v>
                </c:pt>
                <c:pt idx="680">
                  <c:v>-515149</c:v>
                </c:pt>
                <c:pt idx="681">
                  <c:v>-505208</c:v>
                </c:pt>
                <c:pt idx="682">
                  <c:v>-490295</c:v>
                </c:pt>
                <c:pt idx="683">
                  <c:v>-470405</c:v>
                </c:pt>
                <c:pt idx="684">
                  <c:v>-405778</c:v>
                </c:pt>
                <c:pt idx="685">
                  <c:v>-370983</c:v>
                </c:pt>
                <c:pt idx="686">
                  <c:v>-356063</c:v>
                </c:pt>
                <c:pt idx="687">
                  <c:v>-336180</c:v>
                </c:pt>
                <c:pt idx="688">
                  <c:v>-280399</c:v>
                </c:pt>
                <c:pt idx="689">
                  <c:v>-260327</c:v>
                </c:pt>
                <c:pt idx="690">
                  <c:v>-256314</c:v>
                </c:pt>
                <c:pt idx="691">
                  <c:v>-252301</c:v>
                </c:pt>
                <c:pt idx="692">
                  <c:v>-232234</c:v>
                </c:pt>
                <c:pt idx="693">
                  <c:v>-220195</c:v>
                </c:pt>
                <c:pt idx="694">
                  <c:v>-206689</c:v>
                </c:pt>
                <c:pt idx="695">
                  <c:v>-124727</c:v>
                </c:pt>
                <c:pt idx="696">
                  <c:v>-83742.399999999994</c:v>
                </c:pt>
                <c:pt idx="697">
                  <c:v>-73498.100000000006</c:v>
                </c:pt>
                <c:pt idx="698">
                  <c:v>-32513.4</c:v>
                </c:pt>
                <c:pt idx="699">
                  <c:v>-12024.8</c:v>
                </c:pt>
                <c:pt idx="700">
                  <c:v>85736.7</c:v>
                </c:pt>
                <c:pt idx="701">
                  <c:v>108340</c:v>
                </c:pt>
                <c:pt idx="702">
                  <c:v>161120</c:v>
                </c:pt>
                <c:pt idx="703">
                  <c:v>168670</c:v>
                </c:pt>
                <c:pt idx="704">
                  <c:v>206350</c:v>
                </c:pt>
                <c:pt idx="705">
                  <c:v>316527</c:v>
                </c:pt>
                <c:pt idx="706">
                  <c:v>316527</c:v>
                </c:pt>
                <c:pt idx="707">
                  <c:v>316527</c:v>
                </c:pt>
                <c:pt idx="708">
                  <c:v>336380</c:v>
                </c:pt>
                <c:pt idx="709">
                  <c:v>400114</c:v>
                </c:pt>
                <c:pt idx="710">
                  <c:v>451085</c:v>
                </c:pt>
                <c:pt idx="711">
                  <c:v>508438</c:v>
                </c:pt>
                <c:pt idx="712">
                  <c:v>527543</c:v>
                </c:pt>
                <c:pt idx="713">
                  <c:v>559410</c:v>
                </c:pt>
                <c:pt idx="714">
                  <c:v>597639</c:v>
                </c:pt>
                <c:pt idx="715">
                  <c:v>604020</c:v>
                </c:pt>
                <c:pt idx="716">
                  <c:v>610401</c:v>
                </c:pt>
                <c:pt idx="717">
                  <c:v>610401</c:v>
                </c:pt>
                <c:pt idx="718">
                  <c:v>731565</c:v>
                </c:pt>
                <c:pt idx="719">
                  <c:v>775101</c:v>
                </c:pt>
                <c:pt idx="720">
                  <c:v>779676</c:v>
                </c:pt>
                <c:pt idx="721">
                  <c:v>788812</c:v>
                </c:pt>
                <c:pt idx="722">
                  <c:v>788812</c:v>
                </c:pt>
                <c:pt idx="723">
                  <c:v>834492</c:v>
                </c:pt>
                <c:pt idx="724">
                  <c:v>843628</c:v>
                </c:pt>
                <c:pt idx="725">
                  <c:v>871037</c:v>
                </c:pt>
                <c:pt idx="726">
                  <c:v>925867</c:v>
                </c:pt>
                <c:pt idx="727">
                  <c:v>935003</c:v>
                </c:pt>
                <c:pt idx="728">
                  <c:v>957850</c:v>
                </c:pt>
                <c:pt idx="729">
                  <c:v>994265</c:v>
                </c:pt>
                <c:pt idx="730">
                  <c:v>1007700</c:v>
                </c:pt>
                <c:pt idx="731">
                  <c:v>1013160</c:v>
                </c:pt>
                <c:pt idx="732">
                  <c:v>1017940</c:v>
                </c:pt>
                <c:pt idx="733">
                  <c:v>1019980</c:v>
                </c:pt>
                <c:pt idx="734">
                  <c:v>1024760</c:v>
                </c:pt>
                <c:pt idx="735">
                  <c:v>1033500</c:v>
                </c:pt>
                <c:pt idx="736">
                  <c:v>1036060</c:v>
                </c:pt>
                <c:pt idx="737">
                  <c:v>1040320</c:v>
                </c:pt>
                <c:pt idx="738">
                  <c:v>1041180</c:v>
                </c:pt>
                <c:pt idx="739">
                  <c:v>1044580</c:v>
                </c:pt>
                <c:pt idx="740">
                  <c:v>1051400</c:v>
                </c:pt>
                <c:pt idx="741">
                  <c:v>1043310</c:v>
                </c:pt>
                <c:pt idx="742">
                  <c:v>1019460</c:v>
                </c:pt>
                <c:pt idx="743">
                  <c:v>965791</c:v>
                </c:pt>
                <c:pt idx="744">
                  <c:v>908282</c:v>
                </c:pt>
                <c:pt idx="745">
                  <c:v>901157</c:v>
                </c:pt>
                <c:pt idx="746">
                  <c:v>897594</c:v>
                </c:pt>
                <c:pt idx="747">
                  <c:v>886902</c:v>
                </c:pt>
                <c:pt idx="748">
                  <c:v>883340</c:v>
                </c:pt>
                <c:pt idx="749">
                  <c:v>864215</c:v>
                </c:pt>
                <c:pt idx="750">
                  <c:v>840154</c:v>
                </c:pt>
                <c:pt idx="751">
                  <c:v>836711</c:v>
                </c:pt>
                <c:pt idx="752">
                  <c:v>829835</c:v>
                </c:pt>
                <c:pt idx="753">
                  <c:v>802331</c:v>
                </c:pt>
                <c:pt idx="754">
                  <c:v>785136</c:v>
                </c:pt>
                <c:pt idx="755">
                  <c:v>761065</c:v>
                </c:pt>
                <c:pt idx="756">
                  <c:v>733561</c:v>
                </c:pt>
                <c:pt idx="757">
                  <c:v>726685</c:v>
                </c:pt>
                <c:pt idx="758">
                  <c:v>726685</c:v>
                </c:pt>
                <c:pt idx="759">
                  <c:v>706460</c:v>
                </c:pt>
                <c:pt idx="760">
                  <c:v>691355</c:v>
                </c:pt>
                <c:pt idx="761">
                  <c:v>674964</c:v>
                </c:pt>
                <c:pt idx="762">
                  <c:v>671402</c:v>
                </c:pt>
                <c:pt idx="763">
                  <c:v>667840</c:v>
                </c:pt>
                <c:pt idx="764">
                  <c:v>651810</c:v>
                </c:pt>
                <c:pt idx="765">
                  <c:v>650032</c:v>
                </c:pt>
                <c:pt idx="766">
                  <c:v>631139</c:v>
                </c:pt>
                <c:pt idx="767">
                  <c:v>619161</c:v>
                </c:pt>
                <c:pt idx="768">
                  <c:v>583220</c:v>
                </c:pt>
                <c:pt idx="769">
                  <c:v>583220</c:v>
                </c:pt>
                <c:pt idx="770">
                  <c:v>579228</c:v>
                </c:pt>
                <c:pt idx="771">
                  <c:v>577234</c:v>
                </c:pt>
                <c:pt idx="772">
                  <c:v>556319</c:v>
                </c:pt>
                <c:pt idx="773">
                  <c:v>546575</c:v>
                </c:pt>
                <c:pt idx="774">
                  <c:v>514068</c:v>
                </c:pt>
                <c:pt idx="775">
                  <c:v>489133</c:v>
                </c:pt>
                <c:pt idx="776">
                  <c:v>476833</c:v>
                </c:pt>
                <c:pt idx="777">
                  <c:v>458875</c:v>
                </c:pt>
                <c:pt idx="778">
                  <c:v>452319</c:v>
                </c:pt>
                <c:pt idx="779">
                  <c:v>450245</c:v>
                </c:pt>
                <c:pt idx="780">
                  <c:v>437820</c:v>
                </c:pt>
                <c:pt idx="781">
                  <c:v>412971</c:v>
                </c:pt>
                <c:pt idx="782">
                  <c:v>410420</c:v>
                </c:pt>
                <c:pt idx="783">
                  <c:v>409146</c:v>
                </c:pt>
                <c:pt idx="784">
                  <c:v>393836</c:v>
                </c:pt>
                <c:pt idx="785">
                  <c:v>393836</c:v>
                </c:pt>
                <c:pt idx="786">
                  <c:v>393836</c:v>
                </c:pt>
                <c:pt idx="787">
                  <c:v>393836</c:v>
                </c:pt>
                <c:pt idx="788">
                  <c:v>391285</c:v>
                </c:pt>
                <c:pt idx="789">
                  <c:v>372047</c:v>
                </c:pt>
                <c:pt idx="790">
                  <c:v>366869</c:v>
                </c:pt>
                <c:pt idx="791">
                  <c:v>346152</c:v>
                </c:pt>
                <c:pt idx="792">
                  <c:v>333498</c:v>
                </c:pt>
                <c:pt idx="793">
                  <c:v>329810</c:v>
                </c:pt>
                <c:pt idx="794">
                  <c:v>320569</c:v>
                </c:pt>
                <c:pt idx="795">
                  <c:v>308902</c:v>
                </c:pt>
                <c:pt idx="796">
                  <c:v>300739</c:v>
                </c:pt>
                <c:pt idx="797">
                  <c:v>293738</c:v>
                </c:pt>
                <c:pt idx="798">
                  <c:v>292573</c:v>
                </c:pt>
                <c:pt idx="799">
                  <c:v>272744</c:v>
                </c:pt>
                <c:pt idx="800">
                  <c:v>250063</c:v>
                </c:pt>
                <c:pt idx="801">
                  <c:v>238093</c:v>
                </c:pt>
                <c:pt idx="802">
                  <c:v>235701</c:v>
                </c:pt>
                <c:pt idx="803">
                  <c:v>235701</c:v>
                </c:pt>
                <c:pt idx="804">
                  <c:v>231711</c:v>
                </c:pt>
                <c:pt idx="805">
                  <c:v>230115</c:v>
                </c:pt>
                <c:pt idx="806">
                  <c:v>209370</c:v>
                </c:pt>
                <c:pt idx="807">
                  <c:v>202188</c:v>
                </c:pt>
                <c:pt idx="808">
                  <c:v>198988</c:v>
                </c:pt>
                <c:pt idx="809">
                  <c:v>192584</c:v>
                </c:pt>
                <c:pt idx="810">
                  <c:v>190664</c:v>
                </c:pt>
                <c:pt idx="811">
                  <c:v>179958</c:v>
                </c:pt>
                <c:pt idx="812">
                  <c:v>176551</c:v>
                </c:pt>
                <c:pt idx="813">
                  <c:v>165726</c:v>
                </c:pt>
                <c:pt idx="814">
                  <c:v>160787</c:v>
                </c:pt>
                <c:pt idx="815">
                  <c:v>157208</c:v>
                </c:pt>
                <c:pt idx="816">
                  <c:v>150050</c:v>
                </c:pt>
                <c:pt idx="817">
                  <c:v>139484</c:v>
                </c:pt>
                <c:pt idx="818">
                  <c:v>138082</c:v>
                </c:pt>
                <c:pt idx="819">
                  <c:v>134341</c:v>
                </c:pt>
                <c:pt idx="820">
                  <c:v>131534</c:v>
                </c:pt>
                <c:pt idx="821">
                  <c:v>128820</c:v>
                </c:pt>
                <c:pt idx="822">
                  <c:v>126584</c:v>
                </c:pt>
                <c:pt idx="823">
                  <c:v>122856</c:v>
                </c:pt>
                <c:pt idx="824">
                  <c:v>121366</c:v>
                </c:pt>
                <c:pt idx="825">
                  <c:v>114739</c:v>
                </c:pt>
                <c:pt idx="826">
                  <c:v>112952</c:v>
                </c:pt>
                <c:pt idx="827">
                  <c:v>104781</c:v>
                </c:pt>
                <c:pt idx="828">
                  <c:v>103760</c:v>
                </c:pt>
                <c:pt idx="829">
                  <c:v>103420</c:v>
                </c:pt>
                <c:pt idx="830">
                  <c:v>93891.9</c:v>
                </c:pt>
                <c:pt idx="831">
                  <c:v>93211.4</c:v>
                </c:pt>
                <c:pt idx="832">
                  <c:v>92870.7</c:v>
                </c:pt>
                <c:pt idx="833">
                  <c:v>90425</c:v>
                </c:pt>
                <c:pt idx="834">
                  <c:v>89572.3</c:v>
                </c:pt>
                <c:pt idx="835">
                  <c:v>89572.3</c:v>
                </c:pt>
                <c:pt idx="836">
                  <c:v>81319.199999999997</c:v>
                </c:pt>
                <c:pt idx="837">
                  <c:v>77373.8</c:v>
                </c:pt>
                <c:pt idx="838">
                  <c:v>77086.2</c:v>
                </c:pt>
                <c:pt idx="839">
                  <c:v>75933</c:v>
                </c:pt>
                <c:pt idx="840">
                  <c:v>71323.7</c:v>
                </c:pt>
                <c:pt idx="841">
                  <c:v>69882.8</c:v>
                </c:pt>
                <c:pt idx="842">
                  <c:v>66425</c:v>
                </c:pt>
                <c:pt idx="843">
                  <c:v>65119.9</c:v>
                </c:pt>
                <c:pt idx="844">
                  <c:v>64630.8</c:v>
                </c:pt>
                <c:pt idx="845">
                  <c:v>58214.2</c:v>
                </c:pt>
                <c:pt idx="846">
                  <c:v>58214.2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6FC-427E-A238-1B391767F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shields'!$H$3:$H$849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13859.3</c:v>
                </c:pt>
                <c:pt idx="19">
                  <c:v>19821.8</c:v>
                </c:pt>
                <c:pt idx="20">
                  <c:v>79063.100000000006</c:v>
                </c:pt>
                <c:pt idx="21">
                  <c:v>104044</c:v>
                </c:pt>
                <c:pt idx="22">
                  <c:v>108413</c:v>
                </c:pt>
                <c:pt idx="23">
                  <c:v>174314</c:v>
                </c:pt>
                <c:pt idx="24">
                  <c:v>178917</c:v>
                </c:pt>
                <c:pt idx="25">
                  <c:v>194538</c:v>
                </c:pt>
                <c:pt idx="26">
                  <c:v>249983</c:v>
                </c:pt>
                <c:pt idx="27">
                  <c:v>260945</c:v>
                </c:pt>
                <c:pt idx="28">
                  <c:v>274215</c:v>
                </c:pt>
                <c:pt idx="29">
                  <c:v>284806</c:v>
                </c:pt>
                <c:pt idx="30">
                  <c:v>335334</c:v>
                </c:pt>
                <c:pt idx="31">
                  <c:v>349692</c:v>
                </c:pt>
                <c:pt idx="32">
                  <c:v>353446</c:v>
                </c:pt>
                <c:pt idx="33">
                  <c:v>361798</c:v>
                </c:pt>
                <c:pt idx="34">
                  <c:v>414112</c:v>
                </c:pt>
                <c:pt idx="35">
                  <c:v>416083</c:v>
                </c:pt>
                <c:pt idx="36">
                  <c:v>420745</c:v>
                </c:pt>
                <c:pt idx="37">
                  <c:v>443496</c:v>
                </c:pt>
                <c:pt idx="38">
                  <c:v>442610</c:v>
                </c:pt>
                <c:pt idx="39">
                  <c:v>438457</c:v>
                </c:pt>
                <c:pt idx="40">
                  <c:v>438082</c:v>
                </c:pt>
                <c:pt idx="41">
                  <c:v>437980</c:v>
                </c:pt>
                <c:pt idx="42">
                  <c:v>414478</c:v>
                </c:pt>
                <c:pt idx="43">
                  <c:v>414364</c:v>
                </c:pt>
                <c:pt idx="44">
                  <c:v>394452</c:v>
                </c:pt>
                <c:pt idx="45">
                  <c:v>394235</c:v>
                </c:pt>
                <c:pt idx="46">
                  <c:v>323147</c:v>
                </c:pt>
                <c:pt idx="47">
                  <c:v>322516</c:v>
                </c:pt>
                <c:pt idx="48">
                  <c:v>298356</c:v>
                </c:pt>
                <c:pt idx="49">
                  <c:v>279906</c:v>
                </c:pt>
                <c:pt idx="50">
                  <c:v>276422</c:v>
                </c:pt>
                <c:pt idx="51">
                  <c:v>149433</c:v>
                </c:pt>
                <c:pt idx="52">
                  <c:v>148635</c:v>
                </c:pt>
                <c:pt idx="53">
                  <c:v>100698</c:v>
                </c:pt>
                <c:pt idx="54">
                  <c:v>99641.3</c:v>
                </c:pt>
                <c:pt idx="55">
                  <c:v>-69151.7</c:v>
                </c:pt>
                <c:pt idx="56">
                  <c:v>-70277.8</c:v>
                </c:pt>
                <c:pt idx="57">
                  <c:v>-95272.4</c:v>
                </c:pt>
                <c:pt idx="58">
                  <c:v>-96132.9</c:v>
                </c:pt>
                <c:pt idx="59">
                  <c:v>-123358</c:v>
                </c:pt>
                <c:pt idx="60">
                  <c:v>-211483</c:v>
                </c:pt>
                <c:pt idx="61">
                  <c:v>-317227</c:v>
                </c:pt>
                <c:pt idx="62">
                  <c:v>-328763</c:v>
                </c:pt>
                <c:pt idx="63">
                  <c:v>-343280</c:v>
                </c:pt>
                <c:pt idx="64">
                  <c:v>-142081</c:v>
                </c:pt>
                <c:pt idx="65">
                  <c:v>-142261</c:v>
                </c:pt>
                <c:pt idx="66">
                  <c:v>-142382</c:v>
                </c:pt>
                <c:pt idx="67">
                  <c:v>-146279</c:v>
                </c:pt>
                <c:pt idx="68">
                  <c:v>-191716</c:v>
                </c:pt>
                <c:pt idx="69">
                  <c:v>-192473</c:v>
                </c:pt>
                <c:pt idx="70">
                  <c:v>-199525</c:v>
                </c:pt>
                <c:pt idx="71">
                  <c:v>-201048</c:v>
                </c:pt>
                <c:pt idx="72">
                  <c:v>-291046</c:v>
                </c:pt>
                <c:pt idx="73">
                  <c:v>-294514</c:v>
                </c:pt>
                <c:pt idx="74">
                  <c:v>-306598</c:v>
                </c:pt>
                <c:pt idx="75">
                  <c:v>-313454</c:v>
                </c:pt>
                <c:pt idx="76">
                  <c:v>-319393</c:v>
                </c:pt>
                <c:pt idx="77">
                  <c:v>-391804</c:v>
                </c:pt>
                <c:pt idx="78">
                  <c:v>-400767</c:v>
                </c:pt>
                <c:pt idx="79">
                  <c:v>-405146</c:v>
                </c:pt>
                <c:pt idx="80">
                  <c:v>-421292</c:v>
                </c:pt>
                <c:pt idx="81">
                  <c:v>-424683</c:v>
                </c:pt>
                <c:pt idx="82">
                  <c:v>-425313</c:v>
                </c:pt>
                <c:pt idx="83">
                  <c:v>-425764</c:v>
                </c:pt>
                <c:pt idx="84">
                  <c:v>-428902</c:v>
                </c:pt>
                <c:pt idx="85">
                  <c:v>-443112</c:v>
                </c:pt>
                <c:pt idx="86">
                  <c:v>-446225</c:v>
                </c:pt>
                <c:pt idx="87">
                  <c:v>-448148</c:v>
                </c:pt>
                <c:pt idx="88">
                  <c:v>-459725</c:v>
                </c:pt>
                <c:pt idx="89">
                  <c:v>-461029</c:v>
                </c:pt>
                <c:pt idx="90">
                  <c:v>-462214</c:v>
                </c:pt>
                <c:pt idx="91">
                  <c:v>-473654</c:v>
                </c:pt>
                <c:pt idx="92">
                  <c:v>-474473</c:v>
                </c:pt>
                <c:pt idx="93">
                  <c:v>-475435</c:v>
                </c:pt>
                <c:pt idx="94">
                  <c:v>-485470</c:v>
                </c:pt>
                <c:pt idx="95">
                  <c:v>-486095</c:v>
                </c:pt>
                <c:pt idx="96">
                  <c:v>-486594</c:v>
                </c:pt>
                <c:pt idx="97">
                  <c:v>-487139</c:v>
                </c:pt>
                <c:pt idx="98">
                  <c:v>-496293</c:v>
                </c:pt>
                <c:pt idx="99">
                  <c:v>-497109</c:v>
                </c:pt>
                <c:pt idx="100">
                  <c:v>-497352</c:v>
                </c:pt>
                <c:pt idx="101">
                  <c:v>-505962</c:v>
                </c:pt>
                <c:pt idx="102">
                  <c:v>-506127</c:v>
                </c:pt>
                <c:pt idx="103">
                  <c:v>-506686</c:v>
                </c:pt>
                <c:pt idx="104">
                  <c:v>-507048</c:v>
                </c:pt>
                <c:pt idx="105">
                  <c:v>-507048</c:v>
                </c:pt>
                <c:pt idx="106">
                  <c:v>-515028</c:v>
                </c:pt>
                <c:pt idx="107">
                  <c:v>-515132</c:v>
                </c:pt>
                <c:pt idx="108">
                  <c:v>-516072</c:v>
                </c:pt>
                <c:pt idx="109">
                  <c:v>-516179</c:v>
                </c:pt>
                <c:pt idx="110">
                  <c:v>-523943</c:v>
                </c:pt>
                <c:pt idx="111">
                  <c:v>-524038</c:v>
                </c:pt>
                <c:pt idx="112">
                  <c:v>-524566</c:v>
                </c:pt>
                <c:pt idx="113">
                  <c:v>-524747</c:v>
                </c:pt>
                <c:pt idx="114">
                  <c:v>-532351</c:v>
                </c:pt>
                <c:pt idx="115">
                  <c:v>-532510</c:v>
                </c:pt>
                <c:pt idx="116">
                  <c:v>-532878</c:v>
                </c:pt>
                <c:pt idx="117">
                  <c:v>-540306</c:v>
                </c:pt>
                <c:pt idx="118">
                  <c:v>-540378</c:v>
                </c:pt>
                <c:pt idx="119">
                  <c:v>-540592</c:v>
                </c:pt>
                <c:pt idx="120">
                  <c:v>-540746</c:v>
                </c:pt>
                <c:pt idx="121">
                  <c:v>-548105</c:v>
                </c:pt>
                <c:pt idx="122">
                  <c:v>-548238</c:v>
                </c:pt>
                <c:pt idx="123">
                  <c:v>-548505</c:v>
                </c:pt>
                <c:pt idx="124">
                  <c:v>-555877</c:v>
                </c:pt>
                <c:pt idx="125">
                  <c:v>-555946</c:v>
                </c:pt>
                <c:pt idx="126">
                  <c:v>-556130</c:v>
                </c:pt>
                <c:pt idx="127">
                  <c:v>-556299</c:v>
                </c:pt>
                <c:pt idx="128">
                  <c:v>-563697</c:v>
                </c:pt>
                <c:pt idx="129">
                  <c:v>-563860</c:v>
                </c:pt>
                <c:pt idx="130">
                  <c:v>-563860</c:v>
                </c:pt>
                <c:pt idx="131">
                  <c:v>-564022</c:v>
                </c:pt>
                <c:pt idx="132">
                  <c:v>-571122</c:v>
                </c:pt>
                <c:pt idx="133">
                  <c:v>-571160</c:v>
                </c:pt>
                <c:pt idx="134">
                  <c:v>-571293</c:v>
                </c:pt>
                <c:pt idx="135">
                  <c:v>-571350</c:v>
                </c:pt>
                <c:pt idx="136">
                  <c:v>-577831</c:v>
                </c:pt>
                <c:pt idx="137">
                  <c:v>-577953</c:v>
                </c:pt>
                <c:pt idx="138">
                  <c:v>-578024</c:v>
                </c:pt>
                <c:pt idx="139">
                  <c:v>-584483</c:v>
                </c:pt>
                <c:pt idx="140">
                  <c:v>-584461</c:v>
                </c:pt>
                <c:pt idx="141">
                  <c:v>-584563</c:v>
                </c:pt>
                <c:pt idx="142">
                  <c:v>-584563</c:v>
                </c:pt>
                <c:pt idx="143">
                  <c:v>-588833</c:v>
                </c:pt>
                <c:pt idx="144">
                  <c:v>-591472</c:v>
                </c:pt>
                <c:pt idx="145">
                  <c:v>-591472</c:v>
                </c:pt>
                <c:pt idx="146">
                  <c:v>-591472</c:v>
                </c:pt>
                <c:pt idx="147">
                  <c:v>-1905690</c:v>
                </c:pt>
                <c:pt idx="148">
                  <c:v>-1905690</c:v>
                </c:pt>
                <c:pt idx="149">
                  <c:v>-1905880</c:v>
                </c:pt>
                <c:pt idx="150">
                  <c:v>-1905730</c:v>
                </c:pt>
                <c:pt idx="151">
                  <c:v>-1933340</c:v>
                </c:pt>
                <c:pt idx="152">
                  <c:v>-1933540</c:v>
                </c:pt>
                <c:pt idx="153">
                  <c:v>-1934100</c:v>
                </c:pt>
                <c:pt idx="154">
                  <c:v>-1963370</c:v>
                </c:pt>
                <c:pt idx="155">
                  <c:v>-1963650</c:v>
                </c:pt>
                <c:pt idx="156">
                  <c:v>-1964370</c:v>
                </c:pt>
                <c:pt idx="157">
                  <c:v>-1964650</c:v>
                </c:pt>
                <c:pt idx="158">
                  <c:v>-1991260</c:v>
                </c:pt>
                <c:pt idx="159">
                  <c:v>-1991470</c:v>
                </c:pt>
                <c:pt idx="160">
                  <c:v>-1991740</c:v>
                </c:pt>
                <c:pt idx="161">
                  <c:v>-1992050</c:v>
                </c:pt>
                <c:pt idx="162">
                  <c:v>-2016990</c:v>
                </c:pt>
                <c:pt idx="163">
                  <c:v>-2017490</c:v>
                </c:pt>
                <c:pt idx="164">
                  <c:v>-2017660</c:v>
                </c:pt>
                <c:pt idx="165">
                  <c:v>-2018340</c:v>
                </c:pt>
                <c:pt idx="166">
                  <c:v>-2018180</c:v>
                </c:pt>
                <c:pt idx="167">
                  <c:v>-2018850</c:v>
                </c:pt>
                <c:pt idx="168">
                  <c:v>-2041640</c:v>
                </c:pt>
                <c:pt idx="169">
                  <c:v>-2042700</c:v>
                </c:pt>
                <c:pt idx="170">
                  <c:v>-2043920</c:v>
                </c:pt>
                <c:pt idx="171">
                  <c:v>-2068290</c:v>
                </c:pt>
                <c:pt idx="172">
                  <c:v>-2069280</c:v>
                </c:pt>
                <c:pt idx="173">
                  <c:v>-2069670</c:v>
                </c:pt>
                <c:pt idx="174">
                  <c:v>-2090890</c:v>
                </c:pt>
                <c:pt idx="175">
                  <c:v>-2091760</c:v>
                </c:pt>
                <c:pt idx="176">
                  <c:v>-2092120</c:v>
                </c:pt>
                <c:pt idx="177">
                  <c:v>-2092840</c:v>
                </c:pt>
                <c:pt idx="178">
                  <c:v>-2113300</c:v>
                </c:pt>
                <c:pt idx="179">
                  <c:v>-2114510</c:v>
                </c:pt>
                <c:pt idx="180">
                  <c:v>-2115450</c:v>
                </c:pt>
                <c:pt idx="181">
                  <c:v>-2116050</c:v>
                </c:pt>
                <c:pt idx="182">
                  <c:v>-2116870</c:v>
                </c:pt>
                <c:pt idx="183">
                  <c:v>-2117470</c:v>
                </c:pt>
                <c:pt idx="184">
                  <c:v>-2137560</c:v>
                </c:pt>
                <c:pt idx="185">
                  <c:v>-2137870</c:v>
                </c:pt>
                <c:pt idx="186">
                  <c:v>-2139300</c:v>
                </c:pt>
                <c:pt idx="187">
                  <c:v>-2139620</c:v>
                </c:pt>
                <c:pt idx="188">
                  <c:v>-2158170</c:v>
                </c:pt>
                <c:pt idx="189">
                  <c:v>-2158630</c:v>
                </c:pt>
                <c:pt idx="190">
                  <c:v>-2159580</c:v>
                </c:pt>
                <c:pt idx="191">
                  <c:v>-2159870</c:v>
                </c:pt>
                <c:pt idx="192">
                  <c:v>-2178190</c:v>
                </c:pt>
                <c:pt idx="193">
                  <c:v>-2178830</c:v>
                </c:pt>
                <c:pt idx="194">
                  <c:v>-2180460</c:v>
                </c:pt>
                <c:pt idx="195">
                  <c:v>-2197590</c:v>
                </c:pt>
                <c:pt idx="196">
                  <c:v>-2198800</c:v>
                </c:pt>
                <c:pt idx="197">
                  <c:v>-2198800</c:v>
                </c:pt>
                <c:pt idx="198">
                  <c:v>-2200120</c:v>
                </c:pt>
                <c:pt idx="199">
                  <c:v>-2200690</c:v>
                </c:pt>
                <c:pt idx="200">
                  <c:v>-2219790</c:v>
                </c:pt>
                <c:pt idx="201">
                  <c:v>-2220130</c:v>
                </c:pt>
                <c:pt idx="202">
                  <c:v>-2221870</c:v>
                </c:pt>
                <c:pt idx="203">
                  <c:v>-2237800</c:v>
                </c:pt>
                <c:pt idx="204">
                  <c:v>-2238270</c:v>
                </c:pt>
                <c:pt idx="205">
                  <c:v>-2239190</c:v>
                </c:pt>
                <c:pt idx="206">
                  <c:v>-2240060</c:v>
                </c:pt>
                <c:pt idx="207">
                  <c:v>-2240530</c:v>
                </c:pt>
                <c:pt idx="208">
                  <c:v>-2256250</c:v>
                </c:pt>
                <c:pt idx="209">
                  <c:v>-2258010</c:v>
                </c:pt>
                <c:pt idx="210">
                  <c:v>-2258500</c:v>
                </c:pt>
                <c:pt idx="211">
                  <c:v>-2273420</c:v>
                </c:pt>
                <c:pt idx="212">
                  <c:v>-2274300</c:v>
                </c:pt>
                <c:pt idx="213">
                  <c:v>-2276450</c:v>
                </c:pt>
                <c:pt idx="214">
                  <c:v>-2277360</c:v>
                </c:pt>
                <c:pt idx="215">
                  <c:v>-2289660</c:v>
                </c:pt>
                <c:pt idx="216">
                  <c:v>-2290540</c:v>
                </c:pt>
                <c:pt idx="217">
                  <c:v>-2291980</c:v>
                </c:pt>
                <c:pt idx="218">
                  <c:v>-2292680</c:v>
                </c:pt>
                <c:pt idx="219">
                  <c:v>-2304510</c:v>
                </c:pt>
                <c:pt idx="220">
                  <c:v>-2305440</c:v>
                </c:pt>
                <c:pt idx="221">
                  <c:v>-2306670</c:v>
                </c:pt>
                <c:pt idx="222">
                  <c:v>-2308920</c:v>
                </c:pt>
                <c:pt idx="223">
                  <c:v>-2310150</c:v>
                </c:pt>
                <c:pt idx="224">
                  <c:v>-2323860</c:v>
                </c:pt>
                <c:pt idx="225">
                  <c:v>-2324710</c:v>
                </c:pt>
                <c:pt idx="226">
                  <c:v>-2328680</c:v>
                </c:pt>
                <c:pt idx="227">
                  <c:v>-2338610</c:v>
                </c:pt>
                <c:pt idx="228">
                  <c:v>-2338900</c:v>
                </c:pt>
                <c:pt idx="229">
                  <c:v>-2341140</c:v>
                </c:pt>
                <c:pt idx="230">
                  <c:v>-2342150</c:v>
                </c:pt>
                <c:pt idx="231">
                  <c:v>-2351460</c:v>
                </c:pt>
                <c:pt idx="232">
                  <c:v>-2355450</c:v>
                </c:pt>
                <c:pt idx="233">
                  <c:v>-2355840</c:v>
                </c:pt>
                <c:pt idx="234">
                  <c:v>-2364600</c:v>
                </c:pt>
                <c:pt idx="235">
                  <c:v>-2364740</c:v>
                </c:pt>
                <c:pt idx="236">
                  <c:v>-2365450</c:v>
                </c:pt>
                <c:pt idx="237">
                  <c:v>-2367480</c:v>
                </c:pt>
                <c:pt idx="238">
                  <c:v>-2370120</c:v>
                </c:pt>
                <c:pt idx="239">
                  <c:v>-2370850</c:v>
                </c:pt>
                <c:pt idx="240">
                  <c:v>-2381940</c:v>
                </c:pt>
                <c:pt idx="241">
                  <c:v>-2382670</c:v>
                </c:pt>
                <c:pt idx="242">
                  <c:v>-2385410</c:v>
                </c:pt>
                <c:pt idx="243">
                  <c:v>-2386020</c:v>
                </c:pt>
                <c:pt idx="244">
                  <c:v>-2395380</c:v>
                </c:pt>
                <c:pt idx="245">
                  <c:v>-2395870</c:v>
                </c:pt>
                <c:pt idx="246">
                  <c:v>-2398060</c:v>
                </c:pt>
                <c:pt idx="247">
                  <c:v>-2398580</c:v>
                </c:pt>
                <c:pt idx="248">
                  <c:v>-2407290</c:v>
                </c:pt>
                <c:pt idx="249">
                  <c:v>-2409270</c:v>
                </c:pt>
                <c:pt idx="250">
                  <c:v>-2410380</c:v>
                </c:pt>
                <c:pt idx="251">
                  <c:v>-2411910</c:v>
                </c:pt>
                <c:pt idx="252">
                  <c:v>-2421310</c:v>
                </c:pt>
                <c:pt idx="253">
                  <c:v>-2422990</c:v>
                </c:pt>
                <c:pt idx="254">
                  <c:v>-2423860</c:v>
                </c:pt>
                <c:pt idx="255">
                  <c:v>-2434440</c:v>
                </c:pt>
                <c:pt idx="256">
                  <c:v>-2435510</c:v>
                </c:pt>
                <c:pt idx="257">
                  <c:v>-2436210</c:v>
                </c:pt>
                <c:pt idx="258">
                  <c:v>-2437270</c:v>
                </c:pt>
                <c:pt idx="259">
                  <c:v>-2444370</c:v>
                </c:pt>
                <c:pt idx="260">
                  <c:v>-2444910</c:v>
                </c:pt>
                <c:pt idx="261">
                  <c:v>-2446420</c:v>
                </c:pt>
                <c:pt idx="262">
                  <c:v>-2447410</c:v>
                </c:pt>
                <c:pt idx="263">
                  <c:v>-2448220</c:v>
                </c:pt>
                <c:pt idx="264">
                  <c:v>-2457440</c:v>
                </c:pt>
                <c:pt idx="265">
                  <c:v>-2459280</c:v>
                </c:pt>
                <c:pt idx="266">
                  <c:v>-2461080</c:v>
                </c:pt>
                <c:pt idx="267">
                  <c:v>-2470770</c:v>
                </c:pt>
                <c:pt idx="268">
                  <c:v>-2472410</c:v>
                </c:pt>
                <c:pt idx="269">
                  <c:v>-2472670</c:v>
                </c:pt>
                <c:pt idx="270">
                  <c:v>-2473360</c:v>
                </c:pt>
                <c:pt idx="271">
                  <c:v>-2474300</c:v>
                </c:pt>
                <c:pt idx="272">
                  <c:v>-2475180</c:v>
                </c:pt>
                <c:pt idx="273">
                  <c:v>-2482740</c:v>
                </c:pt>
                <c:pt idx="274">
                  <c:v>-2484070</c:v>
                </c:pt>
                <c:pt idx="275">
                  <c:v>-2485980</c:v>
                </c:pt>
                <c:pt idx="276">
                  <c:v>-2493390</c:v>
                </c:pt>
                <c:pt idx="277">
                  <c:v>-2494200</c:v>
                </c:pt>
                <c:pt idx="278">
                  <c:v>-2494940</c:v>
                </c:pt>
                <c:pt idx="279">
                  <c:v>-2496580</c:v>
                </c:pt>
                <c:pt idx="280">
                  <c:v>-2504130</c:v>
                </c:pt>
                <c:pt idx="281">
                  <c:v>-2505290</c:v>
                </c:pt>
                <c:pt idx="282">
                  <c:v>-2506650</c:v>
                </c:pt>
                <c:pt idx="283">
                  <c:v>-2507480</c:v>
                </c:pt>
                <c:pt idx="284">
                  <c:v>-2515580</c:v>
                </c:pt>
                <c:pt idx="285">
                  <c:v>-2516310</c:v>
                </c:pt>
                <c:pt idx="286">
                  <c:v>-2518400</c:v>
                </c:pt>
                <c:pt idx="287">
                  <c:v>-2519230</c:v>
                </c:pt>
                <c:pt idx="288">
                  <c:v>-2519990</c:v>
                </c:pt>
                <c:pt idx="289">
                  <c:v>-2524980</c:v>
                </c:pt>
                <c:pt idx="290">
                  <c:v>-2526760</c:v>
                </c:pt>
                <c:pt idx="291">
                  <c:v>-2529480</c:v>
                </c:pt>
                <c:pt idx="292">
                  <c:v>-2535040</c:v>
                </c:pt>
                <c:pt idx="293">
                  <c:v>-2536350</c:v>
                </c:pt>
                <c:pt idx="294">
                  <c:v>-2537220</c:v>
                </c:pt>
                <c:pt idx="295">
                  <c:v>-2537720</c:v>
                </c:pt>
                <c:pt idx="296">
                  <c:v>-2539530</c:v>
                </c:pt>
                <c:pt idx="297">
                  <c:v>-2547090</c:v>
                </c:pt>
                <c:pt idx="298">
                  <c:v>-2549370</c:v>
                </c:pt>
                <c:pt idx="299">
                  <c:v>-2549370</c:v>
                </c:pt>
                <c:pt idx="300">
                  <c:v>-2551750</c:v>
                </c:pt>
                <c:pt idx="301">
                  <c:v>-2556440</c:v>
                </c:pt>
                <c:pt idx="302">
                  <c:v>-2558380</c:v>
                </c:pt>
                <c:pt idx="303">
                  <c:v>-2558860</c:v>
                </c:pt>
                <c:pt idx="304">
                  <c:v>-2564230</c:v>
                </c:pt>
                <c:pt idx="305">
                  <c:v>-2564530</c:v>
                </c:pt>
                <c:pt idx="306">
                  <c:v>-2569980</c:v>
                </c:pt>
                <c:pt idx="307">
                  <c:v>-2570690</c:v>
                </c:pt>
                <c:pt idx="308">
                  <c:v>-2575530</c:v>
                </c:pt>
                <c:pt idx="309">
                  <c:v>-2575880</c:v>
                </c:pt>
                <c:pt idx="310">
                  <c:v>-2578330</c:v>
                </c:pt>
                <c:pt idx="311">
                  <c:v>-2578870</c:v>
                </c:pt>
                <c:pt idx="312">
                  <c:v>-2580640</c:v>
                </c:pt>
                <c:pt idx="313">
                  <c:v>-2587100</c:v>
                </c:pt>
                <c:pt idx="314">
                  <c:v>-2590560</c:v>
                </c:pt>
                <c:pt idx="315">
                  <c:v>-2591120</c:v>
                </c:pt>
                <c:pt idx="316">
                  <c:v>-2595780</c:v>
                </c:pt>
                <c:pt idx="317">
                  <c:v>-2597030</c:v>
                </c:pt>
                <c:pt idx="318">
                  <c:v>-2598410</c:v>
                </c:pt>
                <c:pt idx="319">
                  <c:v>-2598620</c:v>
                </c:pt>
                <c:pt idx="320">
                  <c:v>-2599200</c:v>
                </c:pt>
                <c:pt idx="321">
                  <c:v>-2605410</c:v>
                </c:pt>
                <c:pt idx="322">
                  <c:v>-2607710</c:v>
                </c:pt>
                <c:pt idx="323">
                  <c:v>-2608960</c:v>
                </c:pt>
                <c:pt idx="324">
                  <c:v>-2610750</c:v>
                </c:pt>
                <c:pt idx="325">
                  <c:v>-2614900</c:v>
                </c:pt>
                <c:pt idx="326">
                  <c:v>-2617630</c:v>
                </c:pt>
                <c:pt idx="327">
                  <c:v>-2619210</c:v>
                </c:pt>
                <c:pt idx="328">
                  <c:v>-2620190</c:v>
                </c:pt>
                <c:pt idx="329">
                  <c:v>-2622990</c:v>
                </c:pt>
                <c:pt idx="330">
                  <c:v>-2624610</c:v>
                </c:pt>
                <c:pt idx="331">
                  <c:v>-2624970</c:v>
                </c:pt>
                <c:pt idx="332">
                  <c:v>-2626920</c:v>
                </c:pt>
                <c:pt idx="333">
                  <c:v>-2630690</c:v>
                </c:pt>
                <c:pt idx="334">
                  <c:v>-2632590</c:v>
                </c:pt>
                <c:pt idx="335">
                  <c:v>-2634290</c:v>
                </c:pt>
                <c:pt idx="336">
                  <c:v>-2635620</c:v>
                </c:pt>
                <c:pt idx="337">
                  <c:v>-2642450</c:v>
                </c:pt>
                <c:pt idx="338">
                  <c:v>-2644490</c:v>
                </c:pt>
                <c:pt idx="339">
                  <c:v>-2644840</c:v>
                </c:pt>
                <c:pt idx="340">
                  <c:v>-2646680</c:v>
                </c:pt>
                <c:pt idx="341">
                  <c:v>-2653820</c:v>
                </c:pt>
                <c:pt idx="342">
                  <c:v>-2654600</c:v>
                </c:pt>
                <c:pt idx="343">
                  <c:v>-2656450</c:v>
                </c:pt>
                <c:pt idx="344">
                  <c:v>-2657060</c:v>
                </c:pt>
                <c:pt idx="345">
                  <c:v>-2660210</c:v>
                </c:pt>
                <c:pt idx="346">
                  <c:v>-2662650</c:v>
                </c:pt>
                <c:pt idx="347">
                  <c:v>-2663320</c:v>
                </c:pt>
                <c:pt idx="348">
                  <c:v>-2667690</c:v>
                </c:pt>
                <c:pt idx="349">
                  <c:v>-2672370</c:v>
                </c:pt>
                <c:pt idx="350">
                  <c:v>-2674850</c:v>
                </c:pt>
                <c:pt idx="351">
                  <c:v>-2676910</c:v>
                </c:pt>
                <c:pt idx="352">
                  <c:v>-2679820</c:v>
                </c:pt>
                <c:pt idx="353">
                  <c:v>-2680980</c:v>
                </c:pt>
                <c:pt idx="354">
                  <c:v>-2682600</c:v>
                </c:pt>
                <c:pt idx="355">
                  <c:v>-2687640</c:v>
                </c:pt>
                <c:pt idx="356">
                  <c:v>-2690420</c:v>
                </c:pt>
                <c:pt idx="357">
                  <c:v>-2692530</c:v>
                </c:pt>
                <c:pt idx="358">
                  <c:v>-2692710</c:v>
                </c:pt>
                <c:pt idx="359">
                  <c:v>-2696510</c:v>
                </c:pt>
                <c:pt idx="360">
                  <c:v>-2701350</c:v>
                </c:pt>
                <c:pt idx="361">
                  <c:v>-2701450</c:v>
                </c:pt>
                <c:pt idx="362">
                  <c:v>-2705270</c:v>
                </c:pt>
                <c:pt idx="363">
                  <c:v>-2705380</c:v>
                </c:pt>
                <c:pt idx="364">
                  <c:v>-2708800</c:v>
                </c:pt>
                <c:pt idx="365">
                  <c:v>-2715100</c:v>
                </c:pt>
                <c:pt idx="366">
                  <c:v>-2717060</c:v>
                </c:pt>
                <c:pt idx="367">
                  <c:v>-2717940</c:v>
                </c:pt>
                <c:pt idx="368">
                  <c:v>-2723240</c:v>
                </c:pt>
                <c:pt idx="369">
                  <c:v>-2724580</c:v>
                </c:pt>
                <c:pt idx="370">
                  <c:v>-2727410</c:v>
                </c:pt>
                <c:pt idx="371">
                  <c:v>-2729440</c:v>
                </c:pt>
                <c:pt idx="372">
                  <c:v>-2729460</c:v>
                </c:pt>
                <c:pt idx="373">
                  <c:v>-2732530</c:v>
                </c:pt>
                <c:pt idx="374">
                  <c:v>-2738340</c:v>
                </c:pt>
                <c:pt idx="375">
                  <c:v>-2738420</c:v>
                </c:pt>
                <c:pt idx="376">
                  <c:v>-2742710</c:v>
                </c:pt>
                <c:pt idx="377">
                  <c:v>-2744070</c:v>
                </c:pt>
                <c:pt idx="378">
                  <c:v>-2745460</c:v>
                </c:pt>
                <c:pt idx="379">
                  <c:v>-2748220</c:v>
                </c:pt>
                <c:pt idx="380">
                  <c:v>-2752620</c:v>
                </c:pt>
                <c:pt idx="381">
                  <c:v>-2754850</c:v>
                </c:pt>
                <c:pt idx="382">
                  <c:v>-2755720</c:v>
                </c:pt>
                <c:pt idx="383">
                  <c:v>-2758340</c:v>
                </c:pt>
                <c:pt idx="384">
                  <c:v>-2763470</c:v>
                </c:pt>
                <c:pt idx="385">
                  <c:v>-2765400</c:v>
                </c:pt>
                <c:pt idx="386">
                  <c:v>-2766900</c:v>
                </c:pt>
                <c:pt idx="387">
                  <c:v>-2771530</c:v>
                </c:pt>
                <c:pt idx="388">
                  <c:v>-2774780</c:v>
                </c:pt>
                <c:pt idx="389">
                  <c:v>-2775610</c:v>
                </c:pt>
                <c:pt idx="390">
                  <c:v>-2776930</c:v>
                </c:pt>
                <c:pt idx="391">
                  <c:v>-2781850</c:v>
                </c:pt>
                <c:pt idx="392">
                  <c:v>-2782970</c:v>
                </c:pt>
                <c:pt idx="393">
                  <c:v>-2784090</c:v>
                </c:pt>
                <c:pt idx="394">
                  <c:v>-2786420</c:v>
                </c:pt>
                <c:pt idx="395">
                  <c:v>-2788040</c:v>
                </c:pt>
                <c:pt idx="396">
                  <c:v>-2789680</c:v>
                </c:pt>
                <c:pt idx="397">
                  <c:v>-2798710</c:v>
                </c:pt>
                <c:pt idx="398">
                  <c:v>-2800190</c:v>
                </c:pt>
                <c:pt idx="399">
                  <c:v>-2801100</c:v>
                </c:pt>
                <c:pt idx="400">
                  <c:v>-2806380</c:v>
                </c:pt>
                <c:pt idx="401">
                  <c:v>-2806560</c:v>
                </c:pt>
                <c:pt idx="402">
                  <c:v>-2806910</c:v>
                </c:pt>
                <c:pt idx="403">
                  <c:v>-2810810</c:v>
                </c:pt>
                <c:pt idx="404">
                  <c:v>-2818480</c:v>
                </c:pt>
                <c:pt idx="405">
                  <c:v>-2818550</c:v>
                </c:pt>
                <c:pt idx="406">
                  <c:v>-2822110</c:v>
                </c:pt>
                <c:pt idx="407">
                  <c:v>-2822460</c:v>
                </c:pt>
                <c:pt idx="408">
                  <c:v>-2834080</c:v>
                </c:pt>
                <c:pt idx="409">
                  <c:v>-2837560</c:v>
                </c:pt>
                <c:pt idx="410">
                  <c:v>-2843240</c:v>
                </c:pt>
                <c:pt idx="411">
                  <c:v>-2844850</c:v>
                </c:pt>
                <c:pt idx="412">
                  <c:v>-2854510</c:v>
                </c:pt>
                <c:pt idx="413">
                  <c:v>-2855670</c:v>
                </c:pt>
                <c:pt idx="414">
                  <c:v>-2860850</c:v>
                </c:pt>
                <c:pt idx="415">
                  <c:v>-2862650</c:v>
                </c:pt>
                <c:pt idx="416">
                  <c:v>-2868670</c:v>
                </c:pt>
                <c:pt idx="417">
                  <c:v>-2876540</c:v>
                </c:pt>
                <c:pt idx="418">
                  <c:v>-2884760</c:v>
                </c:pt>
                <c:pt idx="419">
                  <c:v>-2890210</c:v>
                </c:pt>
                <c:pt idx="420">
                  <c:v>-2895460</c:v>
                </c:pt>
                <c:pt idx="421">
                  <c:v>-2901420</c:v>
                </c:pt>
                <c:pt idx="422">
                  <c:v>-2912010</c:v>
                </c:pt>
                <c:pt idx="423">
                  <c:v>-2917600</c:v>
                </c:pt>
                <c:pt idx="424">
                  <c:v>-2921240</c:v>
                </c:pt>
                <c:pt idx="425">
                  <c:v>-2937050</c:v>
                </c:pt>
                <c:pt idx="426">
                  <c:v>-2944990</c:v>
                </c:pt>
                <c:pt idx="427">
                  <c:v>-2959070</c:v>
                </c:pt>
                <c:pt idx="428">
                  <c:v>-2965060</c:v>
                </c:pt>
                <c:pt idx="429">
                  <c:v>-2981850</c:v>
                </c:pt>
                <c:pt idx="430">
                  <c:v>-2993150</c:v>
                </c:pt>
                <c:pt idx="431">
                  <c:v>-3015160</c:v>
                </c:pt>
                <c:pt idx="432">
                  <c:v>-3021180</c:v>
                </c:pt>
                <c:pt idx="433">
                  <c:v>-3024700</c:v>
                </c:pt>
                <c:pt idx="434">
                  <c:v>-3033350</c:v>
                </c:pt>
                <c:pt idx="435">
                  <c:v>-3046320</c:v>
                </c:pt>
                <c:pt idx="436">
                  <c:v>-3062960</c:v>
                </c:pt>
                <c:pt idx="437">
                  <c:v>-3081580</c:v>
                </c:pt>
                <c:pt idx="438">
                  <c:v>-3103780</c:v>
                </c:pt>
                <c:pt idx="439">
                  <c:v>-3127090</c:v>
                </c:pt>
                <c:pt idx="440">
                  <c:v>-3145520</c:v>
                </c:pt>
                <c:pt idx="441">
                  <c:v>-3164800</c:v>
                </c:pt>
                <c:pt idx="442">
                  <c:v>-3190100</c:v>
                </c:pt>
                <c:pt idx="443">
                  <c:v>-3211640</c:v>
                </c:pt>
                <c:pt idx="444">
                  <c:v>-3256920</c:v>
                </c:pt>
                <c:pt idx="445">
                  <c:v>-3285950</c:v>
                </c:pt>
                <c:pt idx="446">
                  <c:v>-3300430</c:v>
                </c:pt>
                <c:pt idx="447">
                  <c:v>-3332480</c:v>
                </c:pt>
                <c:pt idx="448">
                  <c:v>-3379230</c:v>
                </c:pt>
                <c:pt idx="449">
                  <c:v>-3395900</c:v>
                </c:pt>
                <c:pt idx="450">
                  <c:v>-3414090</c:v>
                </c:pt>
                <c:pt idx="451">
                  <c:v>-3434300</c:v>
                </c:pt>
                <c:pt idx="452">
                  <c:v>-3456500</c:v>
                </c:pt>
                <c:pt idx="453">
                  <c:v>-3474020</c:v>
                </c:pt>
                <c:pt idx="454">
                  <c:v>-3508870</c:v>
                </c:pt>
                <c:pt idx="455">
                  <c:v>-3527780</c:v>
                </c:pt>
                <c:pt idx="456">
                  <c:v>-3565410</c:v>
                </c:pt>
                <c:pt idx="457">
                  <c:v>-3582130</c:v>
                </c:pt>
                <c:pt idx="458">
                  <c:v>-3612560</c:v>
                </c:pt>
                <c:pt idx="459">
                  <c:v>-3623620</c:v>
                </c:pt>
                <c:pt idx="460">
                  <c:v>-3638930</c:v>
                </c:pt>
                <c:pt idx="461">
                  <c:v>-3642490</c:v>
                </c:pt>
                <c:pt idx="462">
                  <c:v>-3651390</c:v>
                </c:pt>
                <c:pt idx="463">
                  <c:v>-3653290</c:v>
                </c:pt>
                <c:pt idx="464">
                  <c:v>-3668840</c:v>
                </c:pt>
                <c:pt idx="465">
                  <c:v>-3668260</c:v>
                </c:pt>
                <c:pt idx="466">
                  <c:v>-3660450</c:v>
                </c:pt>
                <c:pt idx="467">
                  <c:v>-3655520</c:v>
                </c:pt>
                <c:pt idx="468">
                  <c:v>-3636540</c:v>
                </c:pt>
                <c:pt idx="469">
                  <c:v>-3632920</c:v>
                </c:pt>
                <c:pt idx="470">
                  <c:v>-3606200</c:v>
                </c:pt>
                <c:pt idx="471">
                  <c:v>-3586900</c:v>
                </c:pt>
                <c:pt idx="472">
                  <c:v>-3556380</c:v>
                </c:pt>
                <c:pt idx="473">
                  <c:v>-3518850</c:v>
                </c:pt>
                <c:pt idx="474">
                  <c:v>-3515100</c:v>
                </c:pt>
                <c:pt idx="475">
                  <c:v>-3498240</c:v>
                </c:pt>
                <c:pt idx="476">
                  <c:v>-3427080</c:v>
                </c:pt>
                <c:pt idx="477">
                  <c:v>-3100070</c:v>
                </c:pt>
                <c:pt idx="478">
                  <c:v>-3047140</c:v>
                </c:pt>
                <c:pt idx="479">
                  <c:v>-2923560</c:v>
                </c:pt>
                <c:pt idx="480">
                  <c:v>-2868780</c:v>
                </c:pt>
                <c:pt idx="481">
                  <c:v>-2842970</c:v>
                </c:pt>
                <c:pt idx="482">
                  <c:v>-2701700</c:v>
                </c:pt>
                <c:pt idx="483">
                  <c:v>-2511520</c:v>
                </c:pt>
                <c:pt idx="484">
                  <c:v>-2477950</c:v>
                </c:pt>
                <c:pt idx="485">
                  <c:v>-2200150</c:v>
                </c:pt>
                <c:pt idx="486">
                  <c:v>-2157860</c:v>
                </c:pt>
                <c:pt idx="487">
                  <c:v>-2157080</c:v>
                </c:pt>
                <c:pt idx="488">
                  <c:v>-2147270</c:v>
                </c:pt>
                <c:pt idx="489">
                  <c:v>-2171100</c:v>
                </c:pt>
                <c:pt idx="490">
                  <c:v>-2182480</c:v>
                </c:pt>
                <c:pt idx="491">
                  <c:v>-2327460</c:v>
                </c:pt>
                <c:pt idx="492">
                  <c:v>-2362640</c:v>
                </c:pt>
                <c:pt idx="493">
                  <c:v>-2401350</c:v>
                </c:pt>
                <c:pt idx="494">
                  <c:v>-2440060</c:v>
                </c:pt>
                <c:pt idx="495">
                  <c:v>-2590840</c:v>
                </c:pt>
                <c:pt idx="496">
                  <c:v>-3077770</c:v>
                </c:pt>
                <c:pt idx="497">
                  <c:v>-3136720</c:v>
                </c:pt>
                <c:pt idx="498">
                  <c:v>-3598480</c:v>
                </c:pt>
                <c:pt idx="499">
                  <c:v>-3926600</c:v>
                </c:pt>
                <c:pt idx="500">
                  <c:v>-5166790</c:v>
                </c:pt>
                <c:pt idx="501">
                  <c:v>-5026380</c:v>
                </c:pt>
                <c:pt idx="502">
                  <c:v>-5031480</c:v>
                </c:pt>
                <c:pt idx="503">
                  <c:v>-5088640</c:v>
                </c:pt>
                <c:pt idx="504">
                  <c:v>-5085670</c:v>
                </c:pt>
                <c:pt idx="505">
                  <c:v>-4860480</c:v>
                </c:pt>
                <c:pt idx="506">
                  <c:v>-4838420</c:v>
                </c:pt>
                <c:pt idx="507">
                  <c:v>-4671400</c:v>
                </c:pt>
                <c:pt idx="508">
                  <c:v>-4590450</c:v>
                </c:pt>
                <c:pt idx="509">
                  <c:v>-4576300</c:v>
                </c:pt>
                <c:pt idx="510">
                  <c:v>-4489850</c:v>
                </c:pt>
                <c:pt idx="511">
                  <c:v>-4479900</c:v>
                </c:pt>
                <c:pt idx="512">
                  <c:v>-4473940</c:v>
                </c:pt>
                <c:pt idx="513">
                  <c:v>-4411550</c:v>
                </c:pt>
                <c:pt idx="514">
                  <c:v>-4409080</c:v>
                </c:pt>
                <c:pt idx="515">
                  <c:v>-4407590</c:v>
                </c:pt>
                <c:pt idx="516">
                  <c:v>-4376900</c:v>
                </c:pt>
                <c:pt idx="517">
                  <c:v>-4364670</c:v>
                </c:pt>
                <c:pt idx="518">
                  <c:v>-4361930</c:v>
                </c:pt>
                <c:pt idx="519">
                  <c:v>-4361220</c:v>
                </c:pt>
                <c:pt idx="520">
                  <c:v>-4358470</c:v>
                </c:pt>
                <c:pt idx="521">
                  <c:v>-4357350</c:v>
                </c:pt>
                <c:pt idx="522">
                  <c:v>-4354200</c:v>
                </c:pt>
                <c:pt idx="523">
                  <c:v>-4352500</c:v>
                </c:pt>
                <c:pt idx="524">
                  <c:v>-4363990</c:v>
                </c:pt>
                <c:pt idx="525">
                  <c:v>-4369130</c:v>
                </c:pt>
                <c:pt idx="526">
                  <c:v>-4372030</c:v>
                </c:pt>
                <c:pt idx="527">
                  <c:v>-4374600</c:v>
                </c:pt>
                <c:pt idx="528">
                  <c:v>-4415610</c:v>
                </c:pt>
                <c:pt idx="529">
                  <c:v>-4474800</c:v>
                </c:pt>
                <c:pt idx="530">
                  <c:v>-4501690</c:v>
                </c:pt>
                <c:pt idx="531">
                  <c:v>-4509460</c:v>
                </c:pt>
                <c:pt idx="532">
                  <c:v>-4526550</c:v>
                </c:pt>
                <c:pt idx="533">
                  <c:v>-4549860</c:v>
                </c:pt>
                <c:pt idx="534">
                  <c:v>-4561940</c:v>
                </c:pt>
                <c:pt idx="535">
                  <c:v>-4738290</c:v>
                </c:pt>
                <c:pt idx="536">
                  <c:v>-4757890</c:v>
                </c:pt>
                <c:pt idx="537">
                  <c:v>-4764420</c:v>
                </c:pt>
                <c:pt idx="538">
                  <c:v>-4810150</c:v>
                </c:pt>
                <c:pt idx="539">
                  <c:v>-4852170</c:v>
                </c:pt>
                <c:pt idx="540">
                  <c:v>-4872580</c:v>
                </c:pt>
                <c:pt idx="541">
                  <c:v>-4965240</c:v>
                </c:pt>
                <c:pt idx="542">
                  <c:v>-4973750</c:v>
                </c:pt>
                <c:pt idx="543">
                  <c:v>-5113720</c:v>
                </c:pt>
                <c:pt idx="544">
                  <c:v>-5405940</c:v>
                </c:pt>
                <c:pt idx="545">
                  <c:v>-5589170</c:v>
                </c:pt>
                <c:pt idx="546">
                  <c:v>-5562270</c:v>
                </c:pt>
                <c:pt idx="547">
                  <c:v>-5296180</c:v>
                </c:pt>
                <c:pt idx="548">
                  <c:v>-4414360</c:v>
                </c:pt>
                <c:pt idx="549">
                  <c:v>-4310320</c:v>
                </c:pt>
                <c:pt idx="550">
                  <c:v>-4190320</c:v>
                </c:pt>
                <c:pt idx="551">
                  <c:v>-3882870</c:v>
                </c:pt>
                <c:pt idx="552">
                  <c:v>-3829600</c:v>
                </c:pt>
                <c:pt idx="553">
                  <c:v>-3651980</c:v>
                </c:pt>
                <c:pt idx="554">
                  <c:v>-3115250</c:v>
                </c:pt>
                <c:pt idx="555">
                  <c:v>-2967330</c:v>
                </c:pt>
                <c:pt idx="556">
                  <c:v>-2958090</c:v>
                </c:pt>
                <c:pt idx="557">
                  <c:v>-2690010</c:v>
                </c:pt>
                <c:pt idx="558">
                  <c:v>-2448020</c:v>
                </c:pt>
                <c:pt idx="559">
                  <c:v>-2429240</c:v>
                </c:pt>
                <c:pt idx="560">
                  <c:v>-2248560</c:v>
                </c:pt>
                <c:pt idx="561">
                  <c:v>-2132390</c:v>
                </c:pt>
                <c:pt idx="562">
                  <c:v>-2110960</c:v>
                </c:pt>
                <c:pt idx="563">
                  <c:v>-2019430</c:v>
                </c:pt>
                <c:pt idx="564">
                  <c:v>-1998520</c:v>
                </c:pt>
                <c:pt idx="565">
                  <c:v>-1975710</c:v>
                </c:pt>
                <c:pt idx="566">
                  <c:v>-1892080</c:v>
                </c:pt>
                <c:pt idx="567">
                  <c:v>-1838930</c:v>
                </c:pt>
                <c:pt idx="568">
                  <c:v>-1829850</c:v>
                </c:pt>
                <c:pt idx="569">
                  <c:v>-1823040</c:v>
                </c:pt>
                <c:pt idx="570">
                  <c:v>-1818500</c:v>
                </c:pt>
                <c:pt idx="571">
                  <c:v>-1809190</c:v>
                </c:pt>
                <c:pt idx="572">
                  <c:v>-1792530</c:v>
                </c:pt>
                <c:pt idx="573">
                  <c:v>-1765040</c:v>
                </c:pt>
                <c:pt idx="574">
                  <c:v>-1753960</c:v>
                </c:pt>
                <c:pt idx="575">
                  <c:v>-1734450</c:v>
                </c:pt>
                <c:pt idx="576">
                  <c:v>-1707790</c:v>
                </c:pt>
                <c:pt idx="577">
                  <c:v>-1701450</c:v>
                </c:pt>
                <c:pt idx="578">
                  <c:v>-1693640</c:v>
                </c:pt>
                <c:pt idx="579">
                  <c:v>-1668190</c:v>
                </c:pt>
                <c:pt idx="580">
                  <c:v>-1668190</c:v>
                </c:pt>
                <c:pt idx="581">
                  <c:v>-1653710</c:v>
                </c:pt>
                <c:pt idx="582">
                  <c:v>-1649250</c:v>
                </c:pt>
                <c:pt idx="583">
                  <c:v>-1641240</c:v>
                </c:pt>
                <c:pt idx="584">
                  <c:v>-1637500</c:v>
                </c:pt>
                <c:pt idx="585">
                  <c:v>-1633420</c:v>
                </c:pt>
                <c:pt idx="586">
                  <c:v>-1618270</c:v>
                </c:pt>
                <c:pt idx="587">
                  <c:v>-1615500</c:v>
                </c:pt>
                <c:pt idx="588">
                  <c:v>-1610260</c:v>
                </c:pt>
                <c:pt idx="589">
                  <c:v>-1606680</c:v>
                </c:pt>
                <c:pt idx="590">
                  <c:v>-1598610</c:v>
                </c:pt>
                <c:pt idx="591">
                  <c:v>-1590810</c:v>
                </c:pt>
                <c:pt idx="592">
                  <c:v>-1583010</c:v>
                </c:pt>
                <c:pt idx="593">
                  <c:v>-1579940</c:v>
                </c:pt>
                <c:pt idx="594">
                  <c:v>-1571710</c:v>
                </c:pt>
                <c:pt idx="595">
                  <c:v>-1562870</c:v>
                </c:pt>
                <c:pt idx="596">
                  <c:v>-1558450</c:v>
                </c:pt>
                <c:pt idx="597">
                  <c:v>-1553430</c:v>
                </c:pt>
                <c:pt idx="598">
                  <c:v>-1549030</c:v>
                </c:pt>
                <c:pt idx="599">
                  <c:v>-1545530</c:v>
                </c:pt>
                <c:pt idx="600">
                  <c:v>-1544080</c:v>
                </c:pt>
                <c:pt idx="601">
                  <c:v>-1535060</c:v>
                </c:pt>
                <c:pt idx="602">
                  <c:v>-1529830</c:v>
                </c:pt>
                <c:pt idx="603">
                  <c:v>-1523140</c:v>
                </c:pt>
                <c:pt idx="604">
                  <c:v>-1517900</c:v>
                </c:pt>
                <c:pt idx="605">
                  <c:v>-1515280</c:v>
                </c:pt>
                <c:pt idx="606">
                  <c:v>-1506930</c:v>
                </c:pt>
                <c:pt idx="607">
                  <c:v>-1500370</c:v>
                </c:pt>
                <c:pt idx="608">
                  <c:v>-1496130</c:v>
                </c:pt>
                <c:pt idx="609">
                  <c:v>-1495360</c:v>
                </c:pt>
                <c:pt idx="610">
                  <c:v>-1494200</c:v>
                </c:pt>
                <c:pt idx="611">
                  <c:v>-1488410</c:v>
                </c:pt>
                <c:pt idx="612">
                  <c:v>-1483280</c:v>
                </c:pt>
                <c:pt idx="613">
                  <c:v>-1479310</c:v>
                </c:pt>
                <c:pt idx="614">
                  <c:v>-1470960</c:v>
                </c:pt>
                <c:pt idx="615">
                  <c:v>-1461610</c:v>
                </c:pt>
                <c:pt idx="616">
                  <c:v>-1453610</c:v>
                </c:pt>
                <c:pt idx="617">
                  <c:v>-1451120</c:v>
                </c:pt>
                <c:pt idx="618">
                  <c:v>-1442320</c:v>
                </c:pt>
                <c:pt idx="619">
                  <c:v>-1434710</c:v>
                </c:pt>
                <c:pt idx="620">
                  <c:v>-1432340</c:v>
                </c:pt>
                <c:pt idx="621">
                  <c:v>-1420500</c:v>
                </c:pt>
                <c:pt idx="622">
                  <c:v>-1419550</c:v>
                </c:pt>
                <c:pt idx="623">
                  <c:v>-1418130</c:v>
                </c:pt>
                <c:pt idx="624">
                  <c:v>-1403590</c:v>
                </c:pt>
                <c:pt idx="625">
                  <c:v>-1382620</c:v>
                </c:pt>
                <c:pt idx="626">
                  <c:v>-1382620</c:v>
                </c:pt>
                <c:pt idx="627">
                  <c:v>-1379840</c:v>
                </c:pt>
                <c:pt idx="628">
                  <c:v>-1374660</c:v>
                </c:pt>
                <c:pt idx="629">
                  <c:v>-1370050</c:v>
                </c:pt>
                <c:pt idx="630">
                  <c:v>-1368330</c:v>
                </c:pt>
                <c:pt idx="631">
                  <c:v>-1364360</c:v>
                </c:pt>
                <c:pt idx="632">
                  <c:v>-1350530</c:v>
                </c:pt>
                <c:pt idx="633">
                  <c:v>-1346280</c:v>
                </c:pt>
                <c:pt idx="634">
                  <c:v>-1337050</c:v>
                </c:pt>
                <c:pt idx="635">
                  <c:v>-1320030</c:v>
                </c:pt>
                <c:pt idx="636">
                  <c:v>-1319320</c:v>
                </c:pt>
                <c:pt idx="637">
                  <c:v>-1293810</c:v>
                </c:pt>
                <c:pt idx="638">
                  <c:v>-1291730</c:v>
                </c:pt>
                <c:pt idx="639">
                  <c:v>-1290340</c:v>
                </c:pt>
                <c:pt idx="640">
                  <c:v>-1276420</c:v>
                </c:pt>
                <c:pt idx="641">
                  <c:v>-1274590</c:v>
                </c:pt>
                <c:pt idx="642">
                  <c:v>-1271530</c:v>
                </c:pt>
                <c:pt idx="643">
                  <c:v>-1262420</c:v>
                </c:pt>
                <c:pt idx="644">
                  <c:v>-1253910</c:v>
                </c:pt>
                <c:pt idx="645">
                  <c:v>-1238130</c:v>
                </c:pt>
                <c:pt idx="646">
                  <c:v>-1236300</c:v>
                </c:pt>
                <c:pt idx="647">
                  <c:v>-1206160</c:v>
                </c:pt>
                <c:pt idx="648">
                  <c:v>-1205180</c:v>
                </c:pt>
                <c:pt idx="649">
                  <c:v>-1200290</c:v>
                </c:pt>
                <c:pt idx="650">
                  <c:v>-1196370</c:v>
                </c:pt>
                <c:pt idx="651">
                  <c:v>-1189520</c:v>
                </c:pt>
                <c:pt idx="652">
                  <c:v>-1157600</c:v>
                </c:pt>
                <c:pt idx="653">
                  <c:v>-1154000</c:v>
                </c:pt>
                <c:pt idx="654">
                  <c:v>-1131910</c:v>
                </c:pt>
                <c:pt idx="655">
                  <c:v>-1122690</c:v>
                </c:pt>
                <c:pt idx="656">
                  <c:v>-1114060</c:v>
                </c:pt>
                <c:pt idx="657">
                  <c:v>-1106870</c:v>
                </c:pt>
                <c:pt idx="658">
                  <c:v>-1098230</c:v>
                </c:pt>
                <c:pt idx="659">
                  <c:v>-1073780</c:v>
                </c:pt>
                <c:pt idx="660">
                  <c:v>-1057900</c:v>
                </c:pt>
                <c:pt idx="661">
                  <c:v>-1033140</c:v>
                </c:pt>
                <c:pt idx="662">
                  <c:v>-1024410</c:v>
                </c:pt>
                <c:pt idx="663">
                  <c:v>-1002650</c:v>
                </c:pt>
                <c:pt idx="664">
                  <c:v>-969918</c:v>
                </c:pt>
                <c:pt idx="665">
                  <c:v>-925992</c:v>
                </c:pt>
                <c:pt idx="666">
                  <c:v>-923900</c:v>
                </c:pt>
                <c:pt idx="667">
                  <c:v>-917622</c:v>
                </c:pt>
                <c:pt idx="668">
                  <c:v>-907165</c:v>
                </c:pt>
                <c:pt idx="669">
                  <c:v>-902981</c:v>
                </c:pt>
                <c:pt idx="670">
                  <c:v>-873512</c:v>
                </c:pt>
                <c:pt idx="671">
                  <c:v>-834315</c:v>
                </c:pt>
                <c:pt idx="672">
                  <c:v>-831534</c:v>
                </c:pt>
                <c:pt idx="673">
                  <c:v>-831534</c:v>
                </c:pt>
                <c:pt idx="674">
                  <c:v>-724210</c:v>
                </c:pt>
                <c:pt idx="675">
                  <c:v>-715368</c:v>
                </c:pt>
                <c:pt idx="676">
                  <c:v>-709473</c:v>
                </c:pt>
                <c:pt idx="677">
                  <c:v>-694736</c:v>
                </c:pt>
                <c:pt idx="678">
                  <c:v>-610401</c:v>
                </c:pt>
                <c:pt idx="679">
                  <c:v>-596865</c:v>
                </c:pt>
                <c:pt idx="680">
                  <c:v>-509716</c:v>
                </c:pt>
                <c:pt idx="681">
                  <c:v>-498986</c:v>
                </c:pt>
                <c:pt idx="682">
                  <c:v>-484644</c:v>
                </c:pt>
                <c:pt idx="683">
                  <c:v>-465514</c:v>
                </c:pt>
                <c:pt idx="684">
                  <c:v>-403358</c:v>
                </c:pt>
                <c:pt idx="685">
                  <c:v>-369894</c:v>
                </c:pt>
                <c:pt idx="686">
                  <c:v>-355545</c:v>
                </c:pt>
                <c:pt idx="687">
                  <c:v>-336422</c:v>
                </c:pt>
                <c:pt idx="688">
                  <c:v>-279047</c:v>
                </c:pt>
                <c:pt idx="689">
                  <c:v>-259315</c:v>
                </c:pt>
                <c:pt idx="690">
                  <c:v>-255397</c:v>
                </c:pt>
                <c:pt idx="691">
                  <c:v>-251478</c:v>
                </c:pt>
                <c:pt idx="692">
                  <c:v>-231888</c:v>
                </c:pt>
                <c:pt idx="693">
                  <c:v>-220133</c:v>
                </c:pt>
                <c:pt idx="694">
                  <c:v>-208373</c:v>
                </c:pt>
                <c:pt idx="695">
                  <c:v>-127564</c:v>
                </c:pt>
                <c:pt idx="696">
                  <c:v>-85834.9</c:v>
                </c:pt>
                <c:pt idx="697">
                  <c:v>-75404.600000000006</c:v>
                </c:pt>
                <c:pt idx="698">
                  <c:v>-33675.599999999999</c:v>
                </c:pt>
                <c:pt idx="699">
                  <c:v>-12815</c:v>
                </c:pt>
                <c:pt idx="700">
                  <c:v>95403</c:v>
                </c:pt>
                <c:pt idx="701">
                  <c:v>123136</c:v>
                </c:pt>
                <c:pt idx="702">
                  <c:v>187893</c:v>
                </c:pt>
                <c:pt idx="703">
                  <c:v>197156</c:v>
                </c:pt>
                <c:pt idx="704">
                  <c:v>243387</c:v>
                </c:pt>
                <c:pt idx="705">
                  <c:v>350209</c:v>
                </c:pt>
                <c:pt idx="706">
                  <c:v>350209</c:v>
                </c:pt>
                <c:pt idx="707">
                  <c:v>350209</c:v>
                </c:pt>
                <c:pt idx="708">
                  <c:v>367743</c:v>
                </c:pt>
                <c:pt idx="709">
                  <c:v>426062</c:v>
                </c:pt>
                <c:pt idx="710">
                  <c:v>472703</c:v>
                </c:pt>
                <c:pt idx="711">
                  <c:v>525183</c:v>
                </c:pt>
                <c:pt idx="712">
                  <c:v>542665</c:v>
                </c:pt>
                <c:pt idx="713">
                  <c:v>571825</c:v>
                </c:pt>
                <c:pt idx="714">
                  <c:v>606806</c:v>
                </c:pt>
                <c:pt idx="715">
                  <c:v>612645</c:v>
                </c:pt>
                <c:pt idx="716">
                  <c:v>618483</c:v>
                </c:pt>
                <c:pt idx="717">
                  <c:v>618483</c:v>
                </c:pt>
                <c:pt idx="718">
                  <c:v>706676</c:v>
                </c:pt>
                <c:pt idx="719">
                  <c:v>752758</c:v>
                </c:pt>
                <c:pt idx="720">
                  <c:v>759350</c:v>
                </c:pt>
                <c:pt idx="721">
                  <c:v>772513</c:v>
                </c:pt>
                <c:pt idx="722">
                  <c:v>772513</c:v>
                </c:pt>
                <c:pt idx="723">
                  <c:v>838331</c:v>
                </c:pt>
                <c:pt idx="724">
                  <c:v>851495</c:v>
                </c:pt>
                <c:pt idx="725">
                  <c:v>890985</c:v>
                </c:pt>
                <c:pt idx="726">
                  <c:v>969157</c:v>
                </c:pt>
                <c:pt idx="727">
                  <c:v>979015</c:v>
                </c:pt>
                <c:pt idx="728">
                  <c:v>1003670</c:v>
                </c:pt>
                <c:pt idx="729">
                  <c:v>1017090</c:v>
                </c:pt>
                <c:pt idx="730">
                  <c:v>998444</c:v>
                </c:pt>
                <c:pt idx="731">
                  <c:v>981315</c:v>
                </c:pt>
                <c:pt idx="732">
                  <c:v>965846</c:v>
                </c:pt>
                <c:pt idx="733">
                  <c:v>959215</c:v>
                </c:pt>
                <c:pt idx="734">
                  <c:v>943746</c:v>
                </c:pt>
                <c:pt idx="735">
                  <c:v>929654</c:v>
                </c:pt>
                <c:pt idx="736">
                  <c:v>930970</c:v>
                </c:pt>
                <c:pt idx="737">
                  <c:v>933162</c:v>
                </c:pt>
                <c:pt idx="738">
                  <c:v>933601</c:v>
                </c:pt>
                <c:pt idx="739">
                  <c:v>935356</c:v>
                </c:pt>
                <c:pt idx="740">
                  <c:v>938864</c:v>
                </c:pt>
                <c:pt idx="741">
                  <c:v>939743</c:v>
                </c:pt>
                <c:pt idx="742">
                  <c:v>941497</c:v>
                </c:pt>
                <c:pt idx="743">
                  <c:v>945445</c:v>
                </c:pt>
                <c:pt idx="744">
                  <c:v>945144</c:v>
                </c:pt>
                <c:pt idx="745">
                  <c:v>933606</c:v>
                </c:pt>
                <c:pt idx="746">
                  <c:v>927836</c:v>
                </c:pt>
                <c:pt idx="747">
                  <c:v>910520</c:v>
                </c:pt>
                <c:pt idx="748">
                  <c:v>904751</c:v>
                </c:pt>
                <c:pt idx="749">
                  <c:v>878786</c:v>
                </c:pt>
                <c:pt idx="750">
                  <c:v>850492</c:v>
                </c:pt>
                <c:pt idx="751">
                  <c:v>845660</c:v>
                </c:pt>
                <c:pt idx="752">
                  <c:v>836012</c:v>
                </c:pt>
                <c:pt idx="753">
                  <c:v>797419</c:v>
                </c:pt>
                <c:pt idx="754">
                  <c:v>773291</c:v>
                </c:pt>
                <c:pt idx="755">
                  <c:v>746131</c:v>
                </c:pt>
                <c:pt idx="756">
                  <c:v>731219</c:v>
                </c:pt>
                <c:pt idx="757">
                  <c:v>727491</c:v>
                </c:pt>
                <c:pt idx="758">
                  <c:v>727491</c:v>
                </c:pt>
                <c:pt idx="759">
                  <c:v>710712</c:v>
                </c:pt>
                <c:pt idx="760">
                  <c:v>695794</c:v>
                </c:pt>
                <c:pt idx="761">
                  <c:v>679015</c:v>
                </c:pt>
                <c:pt idx="762">
                  <c:v>675287</c:v>
                </c:pt>
                <c:pt idx="763">
                  <c:v>671559</c:v>
                </c:pt>
                <c:pt idx="764">
                  <c:v>656072</c:v>
                </c:pt>
                <c:pt idx="765">
                  <c:v>654389</c:v>
                </c:pt>
                <c:pt idx="766">
                  <c:v>637521</c:v>
                </c:pt>
                <c:pt idx="767">
                  <c:v>627403</c:v>
                </c:pt>
                <c:pt idx="768">
                  <c:v>582278</c:v>
                </c:pt>
                <c:pt idx="769">
                  <c:v>582278</c:v>
                </c:pt>
                <c:pt idx="770">
                  <c:v>575959</c:v>
                </c:pt>
                <c:pt idx="771">
                  <c:v>572805</c:v>
                </c:pt>
                <c:pt idx="772">
                  <c:v>541201</c:v>
                </c:pt>
                <c:pt idx="773">
                  <c:v>531728</c:v>
                </c:pt>
                <c:pt idx="774">
                  <c:v>502376</c:v>
                </c:pt>
                <c:pt idx="775">
                  <c:v>483090</c:v>
                </c:pt>
                <c:pt idx="776">
                  <c:v>473507</c:v>
                </c:pt>
                <c:pt idx="777">
                  <c:v>454937</c:v>
                </c:pt>
                <c:pt idx="778">
                  <c:v>447980</c:v>
                </c:pt>
                <c:pt idx="779">
                  <c:v>445656</c:v>
                </c:pt>
                <c:pt idx="780">
                  <c:v>432008</c:v>
                </c:pt>
                <c:pt idx="781">
                  <c:v>416235</c:v>
                </c:pt>
                <c:pt idx="782">
                  <c:v>413607</c:v>
                </c:pt>
                <c:pt idx="783">
                  <c:v>412294</c:v>
                </c:pt>
                <c:pt idx="784">
                  <c:v>396521</c:v>
                </c:pt>
                <c:pt idx="785">
                  <c:v>396521</c:v>
                </c:pt>
                <c:pt idx="786">
                  <c:v>396521</c:v>
                </c:pt>
                <c:pt idx="787">
                  <c:v>396521</c:v>
                </c:pt>
                <c:pt idx="788">
                  <c:v>393892</c:v>
                </c:pt>
                <c:pt idx="789">
                  <c:v>374361</c:v>
                </c:pt>
                <c:pt idx="790">
                  <c:v>369246</c:v>
                </c:pt>
                <c:pt idx="791">
                  <c:v>348780</c:v>
                </c:pt>
                <c:pt idx="792">
                  <c:v>333178</c:v>
                </c:pt>
                <c:pt idx="793">
                  <c:v>327884</c:v>
                </c:pt>
                <c:pt idx="794">
                  <c:v>314649</c:v>
                </c:pt>
                <c:pt idx="795">
                  <c:v>301410</c:v>
                </c:pt>
                <c:pt idx="796">
                  <c:v>292147</c:v>
                </c:pt>
                <c:pt idx="797">
                  <c:v>284202</c:v>
                </c:pt>
                <c:pt idx="798">
                  <c:v>282881</c:v>
                </c:pt>
                <c:pt idx="799">
                  <c:v>267694</c:v>
                </c:pt>
                <c:pt idx="800">
                  <c:v>251566</c:v>
                </c:pt>
                <c:pt idx="801">
                  <c:v>239468</c:v>
                </c:pt>
                <c:pt idx="802">
                  <c:v>237063</c:v>
                </c:pt>
                <c:pt idx="803">
                  <c:v>237063</c:v>
                </c:pt>
                <c:pt idx="804">
                  <c:v>232711</c:v>
                </c:pt>
                <c:pt idx="805">
                  <c:v>230955</c:v>
                </c:pt>
                <c:pt idx="806">
                  <c:v>209837</c:v>
                </c:pt>
                <c:pt idx="807">
                  <c:v>203308</c:v>
                </c:pt>
                <c:pt idx="808">
                  <c:v>200020</c:v>
                </c:pt>
                <c:pt idx="809">
                  <c:v>193396</c:v>
                </c:pt>
                <c:pt idx="810">
                  <c:v>191410</c:v>
                </c:pt>
                <c:pt idx="811">
                  <c:v>179819</c:v>
                </c:pt>
                <c:pt idx="812">
                  <c:v>176366</c:v>
                </c:pt>
                <c:pt idx="813">
                  <c:v>166103</c:v>
                </c:pt>
                <c:pt idx="814">
                  <c:v>161459</c:v>
                </c:pt>
                <c:pt idx="815">
                  <c:v>157900</c:v>
                </c:pt>
                <c:pt idx="816">
                  <c:v>150779</c:v>
                </c:pt>
                <c:pt idx="817">
                  <c:v>139403</c:v>
                </c:pt>
                <c:pt idx="818">
                  <c:v>138046</c:v>
                </c:pt>
                <c:pt idx="819">
                  <c:v>134426</c:v>
                </c:pt>
                <c:pt idx="820">
                  <c:v>131710</c:v>
                </c:pt>
                <c:pt idx="821">
                  <c:v>128995</c:v>
                </c:pt>
                <c:pt idx="822">
                  <c:v>126608</c:v>
                </c:pt>
                <c:pt idx="823">
                  <c:v>122683</c:v>
                </c:pt>
                <c:pt idx="824">
                  <c:v>121219</c:v>
                </c:pt>
                <c:pt idx="825">
                  <c:v>114630</c:v>
                </c:pt>
                <c:pt idx="826">
                  <c:v>112800</c:v>
                </c:pt>
                <c:pt idx="827">
                  <c:v>104731</c:v>
                </c:pt>
                <c:pt idx="828">
                  <c:v>103861</c:v>
                </c:pt>
                <c:pt idx="829">
                  <c:v>103572</c:v>
                </c:pt>
                <c:pt idx="830">
                  <c:v>95454</c:v>
                </c:pt>
                <c:pt idx="831">
                  <c:v>94874.3</c:v>
                </c:pt>
                <c:pt idx="832">
                  <c:v>94583.9</c:v>
                </c:pt>
                <c:pt idx="833">
                  <c:v>92264.8</c:v>
                </c:pt>
                <c:pt idx="834">
                  <c:v>91394.7</c:v>
                </c:pt>
                <c:pt idx="835">
                  <c:v>91394.7</c:v>
                </c:pt>
                <c:pt idx="836">
                  <c:v>81456.3</c:v>
                </c:pt>
                <c:pt idx="837">
                  <c:v>77638</c:v>
                </c:pt>
                <c:pt idx="838">
                  <c:v>77377.3</c:v>
                </c:pt>
                <c:pt idx="839">
                  <c:v>76332.100000000006</c:v>
                </c:pt>
                <c:pt idx="840">
                  <c:v>71891.8</c:v>
                </c:pt>
                <c:pt idx="841">
                  <c:v>70436.600000000006</c:v>
                </c:pt>
                <c:pt idx="842">
                  <c:v>66944.100000000006</c:v>
                </c:pt>
                <c:pt idx="843">
                  <c:v>65489.7</c:v>
                </c:pt>
                <c:pt idx="844">
                  <c:v>64907.8</c:v>
                </c:pt>
                <c:pt idx="845">
                  <c:v>58864.9</c:v>
                </c:pt>
                <c:pt idx="846">
                  <c:v>58864.9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2D-4F2C-989B-83C9CC564314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shields'!$S$3:$S$849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A2D-4F2C-989B-83C9CC564314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shields'!$AD$3:$AD$849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5622.85</c:v>
                </c:pt>
                <c:pt idx="19">
                  <c:v>8085.13</c:v>
                </c:pt>
                <c:pt idx="20">
                  <c:v>32707.4</c:v>
                </c:pt>
                <c:pt idx="21">
                  <c:v>43004</c:v>
                </c:pt>
                <c:pt idx="22">
                  <c:v>44804.5</c:v>
                </c:pt>
                <c:pt idx="23">
                  <c:v>71560.600000000006</c:v>
                </c:pt>
                <c:pt idx="24">
                  <c:v>73427.600000000006</c:v>
                </c:pt>
                <c:pt idx="25">
                  <c:v>79764.3</c:v>
                </c:pt>
                <c:pt idx="26">
                  <c:v>102958</c:v>
                </c:pt>
                <c:pt idx="27">
                  <c:v>107688</c:v>
                </c:pt>
                <c:pt idx="28">
                  <c:v>113419</c:v>
                </c:pt>
                <c:pt idx="29">
                  <c:v>117992</c:v>
                </c:pt>
                <c:pt idx="30">
                  <c:v>140017</c:v>
                </c:pt>
                <c:pt idx="31">
                  <c:v>146391</c:v>
                </c:pt>
                <c:pt idx="32">
                  <c:v>148057</c:v>
                </c:pt>
                <c:pt idx="33">
                  <c:v>151765</c:v>
                </c:pt>
                <c:pt idx="34">
                  <c:v>175445</c:v>
                </c:pt>
                <c:pt idx="35">
                  <c:v>176437</c:v>
                </c:pt>
                <c:pt idx="36">
                  <c:v>178809</c:v>
                </c:pt>
                <c:pt idx="37">
                  <c:v>193221</c:v>
                </c:pt>
                <c:pt idx="38">
                  <c:v>193159</c:v>
                </c:pt>
                <c:pt idx="39">
                  <c:v>192867</c:v>
                </c:pt>
                <c:pt idx="40">
                  <c:v>192841</c:v>
                </c:pt>
                <c:pt idx="41">
                  <c:v>192834</c:v>
                </c:pt>
                <c:pt idx="42">
                  <c:v>191479</c:v>
                </c:pt>
                <c:pt idx="43">
                  <c:v>191454</c:v>
                </c:pt>
                <c:pt idx="44">
                  <c:v>186240</c:v>
                </c:pt>
                <c:pt idx="45">
                  <c:v>186184</c:v>
                </c:pt>
                <c:pt idx="46">
                  <c:v>167583</c:v>
                </c:pt>
                <c:pt idx="47">
                  <c:v>167271</c:v>
                </c:pt>
                <c:pt idx="48">
                  <c:v>159727</c:v>
                </c:pt>
                <c:pt idx="49">
                  <c:v>154115</c:v>
                </c:pt>
                <c:pt idx="50">
                  <c:v>153055</c:v>
                </c:pt>
                <c:pt idx="51">
                  <c:v>114033</c:v>
                </c:pt>
                <c:pt idx="52">
                  <c:v>113755</c:v>
                </c:pt>
                <c:pt idx="53">
                  <c:v>97769</c:v>
                </c:pt>
                <c:pt idx="54">
                  <c:v>97411.7</c:v>
                </c:pt>
                <c:pt idx="55">
                  <c:v>40498.199999999997</c:v>
                </c:pt>
                <c:pt idx="56">
                  <c:v>40073.800000000003</c:v>
                </c:pt>
                <c:pt idx="57">
                  <c:v>31044.2</c:v>
                </c:pt>
                <c:pt idx="58">
                  <c:v>30740.400000000001</c:v>
                </c:pt>
                <c:pt idx="59">
                  <c:v>21131.200000000001</c:v>
                </c:pt>
                <c:pt idx="60">
                  <c:v>-9825.65</c:v>
                </c:pt>
                <c:pt idx="61">
                  <c:v>-46388.2</c:v>
                </c:pt>
                <c:pt idx="62">
                  <c:v>-50669.9</c:v>
                </c:pt>
                <c:pt idx="63">
                  <c:v>-56082.8</c:v>
                </c:pt>
                <c:pt idx="64">
                  <c:v>-35727.5</c:v>
                </c:pt>
                <c:pt idx="65">
                  <c:v>-35808.199999999997</c:v>
                </c:pt>
                <c:pt idx="66">
                  <c:v>-35861.9</c:v>
                </c:pt>
                <c:pt idx="67">
                  <c:v>-37439.800000000003</c:v>
                </c:pt>
                <c:pt idx="68">
                  <c:v>-56178.2</c:v>
                </c:pt>
                <c:pt idx="69">
                  <c:v>-56471.8</c:v>
                </c:pt>
                <c:pt idx="70">
                  <c:v>-59389.8</c:v>
                </c:pt>
                <c:pt idx="71">
                  <c:v>-60082.9</c:v>
                </c:pt>
                <c:pt idx="72">
                  <c:v>-99856.4</c:v>
                </c:pt>
                <c:pt idx="73">
                  <c:v>-101396</c:v>
                </c:pt>
                <c:pt idx="74">
                  <c:v>-107234</c:v>
                </c:pt>
                <c:pt idx="75">
                  <c:v>-110676</c:v>
                </c:pt>
                <c:pt idx="76">
                  <c:v>-113551</c:v>
                </c:pt>
                <c:pt idx="77">
                  <c:v>-146888</c:v>
                </c:pt>
                <c:pt idx="78">
                  <c:v>-152137</c:v>
                </c:pt>
                <c:pt idx="79">
                  <c:v>-154290</c:v>
                </c:pt>
                <c:pt idx="80">
                  <c:v>-166194</c:v>
                </c:pt>
                <c:pt idx="81">
                  <c:v>-167865</c:v>
                </c:pt>
                <c:pt idx="82">
                  <c:v>-168215</c:v>
                </c:pt>
                <c:pt idx="83">
                  <c:v>-168458</c:v>
                </c:pt>
                <c:pt idx="84">
                  <c:v>-170630</c:v>
                </c:pt>
                <c:pt idx="85">
                  <c:v>-180468</c:v>
                </c:pt>
                <c:pt idx="86">
                  <c:v>-182230</c:v>
                </c:pt>
                <c:pt idx="87">
                  <c:v>-183641</c:v>
                </c:pt>
                <c:pt idx="88">
                  <c:v>-192195</c:v>
                </c:pt>
                <c:pt idx="89">
                  <c:v>-193074</c:v>
                </c:pt>
                <c:pt idx="90">
                  <c:v>-193862</c:v>
                </c:pt>
                <c:pt idx="91">
                  <c:v>-202218</c:v>
                </c:pt>
                <c:pt idx="92">
                  <c:v>-202911</c:v>
                </c:pt>
                <c:pt idx="93">
                  <c:v>-203666</c:v>
                </c:pt>
                <c:pt idx="94">
                  <c:v>-211186</c:v>
                </c:pt>
                <c:pt idx="95">
                  <c:v>-211580</c:v>
                </c:pt>
                <c:pt idx="96">
                  <c:v>-211951</c:v>
                </c:pt>
                <c:pt idx="97">
                  <c:v>-212385</c:v>
                </c:pt>
                <c:pt idx="98">
                  <c:v>-219621</c:v>
                </c:pt>
                <c:pt idx="99">
                  <c:v>-220323</c:v>
                </c:pt>
                <c:pt idx="100">
                  <c:v>-220544</c:v>
                </c:pt>
                <c:pt idx="101">
                  <c:v>-227744</c:v>
                </c:pt>
                <c:pt idx="102">
                  <c:v>-227895</c:v>
                </c:pt>
                <c:pt idx="103">
                  <c:v>-228391</c:v>
                </c:pt>
                <c:pt idx="104">
                  <c:v>-228701</c:v>
                </c:pt>
                <c:pt idx="105">
                  <c:v>-228701</c:v>
                </c:pt>
                <c:pt idx="106">
                  <c:v>-235799</c:v>
                </c:pt>
                <c:pt idx="107">
                  <c:v>-235890</c:v>
                </c:pt>
                <c:pt idx="108">
                  <c:v>-236738</c:v>
                </c:pt>
                <c:pt idx="109">
                  <c:v>-236858</c:v>
                </c:pt>
                <c:pt idx="110">
                  <c:v>-244262</c:v>
                </c:pt>
                <c:pt idx="111">
                  <c:v>-244345</c:v>
                </c:pt>
                <c:pt idx="112">
                  <c:v>-244838</c:v>
                </c:pt>
                <c:pt idx="113">
                  <c:v>-245025</c:v>
                </c:pt>
                <c:pt idx="114">
                  <c:v>-253234</c:v>
                </c:pt>
                <c:pt idx="115">
                  <c:v>-253459</c:v>
                </c:pt>
                <c:pt idx="116">
                  <c:v>-253861</c:v>
                </c:pt>
                <c:pt idx="117">
                  <c:v>-261799</c:v>
                </c:pt>
                <c:pt idx="118">
                  <c:v>-261868</c:v>
                </c:pt>
                <c:pt idx="119">
                  <c:v>-262073</c:v>
                </c:pt>
                <c:pt idx="120">
                  <c:v>-262246</c:v>
                </c:pt>
                <c:pt idx="121">
                  <c:v>-271521</c:v>
                </c:pt>
                <c:pt idx="122">
                  <c:v>-271699</c:v>
                </c:pt>
                <c:pt idx="123">
                  <c:v>-272055</c:v>
                </c:pt>
                <c:pt idx="124">
                  <c:v>-281574</c:v>
                </c:pt>
                <c:pt idx="125">
                  <c:v>-281640</c:v>
                </c:pt>
                <c:pt idx="126">
                  <c:v>-281901</c:v>
                </c:pt>
                <c:pt idx="127">
                  <c:v>-282119</c:v>
                </c:pt>
                <c:pt idx="128">
                  <c:v>-292615</c:v>
                </c:pt>
                <c:pt idx="129">
                  <c:v>-292840</c:v>
                </c:pt>
                <c:pt idx="130">
                  <c:v>-292840</c:v>
                </c:pt>
                <c:pt idx="131">
                  <c:v>-293064</c:v>
                </c:pt>
                <c:pt idx="132">
                  <c:v>-303367</c:v>
                </c:pt>
                <c:pt idx="133">
                  <c:v>-303409</c:v>
                </c:pt>
                <c:pt idx="134">
                  <c:v>-303619</c:v>
                </c:pt>
                <c:pt idx="135">
                  <c:v>-303703</c:v>
                </c:pt>
                <c:pt idx="136">
                  <c:v>-314330</c:v>
                </c:pt>
                <c:pt idx="137">
                  <c:v>-314558</c:v>
                </c:pt>
                <c:pt idx="138">
                  <c:v>-314693</c:v>
                </c:pt>
                <c:pt idx="139">
                  <c:v>-326382</c:v>
                </c:pt>
                <c:pt idx="140">
                  <c:v>-326338</c:v>
                </c:pt>
                <c:pt idx="141">
                  <c:v>-326500</c:v>
                </c:pt>
                <c:pt idx="142">
                  <c:v>-326500</c:v>
                </c:pt>
                <c:pt idx="143">
                  <c:v>-333393</c:v>
                </c:pt>
                <c:pt idx="144">
                  <c:v>-338024</c:v>
                </c:pt>
                <c:pt idx="145">
                  <c:v>-338024</c:v>
                </c:pt>
                <c:pt idx="146">
                  <c:v>-338024</c:v>
                </c:pt>
                <c:pt idx="147">
                  <c:v>-944223</c:v>
                </c:pt>
                <c:pt idx="148">
                  <c:v>-944223</c:v>
                </c:pt>
                <c:pt idx="149">
                  <c:v>-944524</c:v>
                </c:pt>
                <c:pt idx="150">
                  <c:v>-944427</c:v>
                </c:pt>
                <c:pt idx="151">
                  <c:v>-980161</c:v>
                </c:pt>
                <c:pt idx="152">
                  <c:v>-980463</c:v>
                </c:pt>
                <c:pt idx="153">
                  <c:v>-981170</c:v>
                </c:pt>
                <c:pt idx="154" formatCode="0.00E+00">
                  <c:v>-1019450</c:v>
                </c:pt>
                <c:pt idx="155" formatCode="0.00E+00">
                  <c:v>-1019830</c:v>
                </c:pt>
                <c:pt idx="156" formatCode="0.00E+00">
                  <c:v>-1020710</c:v>
                </c:pt>
                <c:pt idx="157" formatCode="0.00E+00">
                  <c:v>-1021090</c:v>
                </c:pt>
                <c:pt idx="158" formatCode="0.00E+00">
                  <c:v>-1058410</c:v>
                </c:pt>
                <c:pt idx="159" formatCode="0.00E+00">
                  <c:v>-1059060</c:v>
                </c:pt>
                <c:pt idx="160" formatCode="0.00E+00">
                  <c:v>-1059470</c:v>
                </c:pt>
                <c:pt idx="161" formatCode="0.00E+00">
                  <c:v>-1060090</c:v>
                </c:pt>
                <c:pt idx="162" formatCode="0.00E+00">
                  <c:v>-1096580</c:v>
                </c:pt>
                <c:pt idx="163" formatCode="0.00E+00">
                  <c:v>-1097330</c:v>
                </c:pt>
                <c:pt idx="164" formatCode="0.00E+00">
                  <c:v>-1097660</c:v>
                </c:pt>
                <c:pt idx="165" formatCode="0.00E+00">
                  <c:v>-1098740</c:v>
                </c:pt>
                <c:pt idx="166" formatCode="0.00E+00">
                  <c:v>-1098630</c:v>
                </c:pt>
                <c:pt idx="167" formatCode="0.00E+00">
                  <c:v>-1099710</c:v>
                </c:pt>
                <c:pt idx="168" formatCode="0.00E+00">
                  <c:v>-1135340</c:v>
                </c:pt>
                <c:pt idx="169" formatCode="0.00E+00">
                  <c:v>-1136880</c:v>
                </c:pt>
                <c:pt idx="170" formatCode="0.00E+00">
                  <c:v>-1138530</c:v>
                </c:pt>
                <c:pt idx="171" formatCode="0.00E+00">
                  <c:v>-1175430</c:v>
                </c:pt>
                <c:pt idx="172" formatCode="0.00E+00">
                  <c:v>-1176710</c:v>
                </c:pt>
                <c:pt idx="173" formatCode="0.00E+00">
                  <c:v>-1177400</c:v>
                </c:pt>
                <c:pt idx="174" formatCode="0.00E+00">
                  <c:v>-1212320</c:v>
                </c:pt>
                <c:pt idx="175" formatCode="0.00E+00">
                  <c:v>-1213740</c:v>
                </c:pt>
                <c:pt idx="176" formatCode="0.00E+00">
                  <c:v>-1214390</c:v>
                </c:pt>
                <c:pt idx="177" formatCode="0.00E+00">
                  <c:v>-1215700</c:v>
                </c:pt>
                <c:pt idx="178" formatCode="0.00E+00">
                  <c:v>-1250120</c:v>
                </c:pt>
                <c:pt idx="179" formatCode="0.00E+00">
                  <c:v>-1251930</c:v>
                </c:pt>
                <c:pt idx="180" formatCode="0.00E+00">
                  <c:v>-1253460</c:v>
                </c:pt>
                <c:pt idx="181" formatCode="0.00E+00">
                  <c:v>-1254550</c:v>
                </c:pt>
                <c:pt idx="182" formatCode="0.00E+00">
                  <c:v>-1255750</c:v>
                </c:pt>
                <c:pt idx="183" formatCode="0.00E+00">
                  <c:v>-1256570</c:v>
                </c:pt>
                <c:pt idx="184" formatCode="0.00E+00">
                  <c:v>-1290630</c:v>
                </c:pt>
                <c:pt idx="185" formatCode="0.00E+00">
                  <c:v>-1291280</c:v>
                </c:pt>
                <c:pt idx="186" formatCode="0.00E+00">
                  <c:v>-1294010</c:v>
                </c:pt>
                <c:pt idx="187" formatCode="0.00E+00">
                  <c:v>-1294670</c:v>
                </c:pt>
                <c:pt idx="188" formatCode="0.00E+00">
                  <c:v>-1327310</c:v>
                </c:pt>
                <c:pt idx="189" formatCode="0.00E+00">
                  <c:v>-1328250</c:v>
                </c:pt>
                <c:pt idx="190" formatCode="0.00E+00">
                  <c:v>-1329730</c:v>
                </c:pt>
                <c:pt idx="191" formatCode="0.00E+00">
                  <c:v>-1330550</c:v>
                </c:pt>
                <c:pt idx="192" formatCode="0.00E+00">
                  <c:v>-1363960</c:v>
                </c:pt>
                <c:pt idx="193" formatCode="0.00E+00">
                  <c:v>-1365510</c:v>
                </c:pt>
                <c:pt idx="194" formatCode="0.00E+00">
                  <c:v>-1368810</c:v>
                </c:pt>
                <c:pt idx="195" formatCode="0.00E+00">
                  <c:v>-1401750</c:v>
                </c:pt>
                <c:pt idx="196" formatCode="0.00E+00">
                  <c:v>-1404540</c:v>
                </c:pt>
                <c:pt idx="197" formatCode="0.00E+00">
                  <c:v>-1404540</c:v>
                </c:pt>
                <c:pt idx="198" formatCode="0.00E+00">
                  <c:v>-1406670</c:v>
                </c:pt>
                <c:pt idx="199" formatCode="0.00E+00">
                  <c:v>-1407670</c:v>
                </c:pt>
                <c:pt idx="200" formatCode="0.00E+00">
                  <c:v>-1438810</c:v>
                </c:pt>
                <c:pt idx="201" formatCode="0.00E+00">
                  <c:v>-1439800</c:v>
                </c:pt>
                <c:pt idx="202" formatCode="0.00E+00">
                  <c:v>-1444180</c:v>
                </c:pt>
                <c:pt idx="203" formatCode="0.00E+00">
                  <c:v>-1473770</c:v>
                </c:pt>
                <c:pt idx="204" formatCode="0.00E+00">
                  <c:v>-1474920</c:v>
                </c:pt>
                <c:pt idx="205" formatCode="0.00E+00">
                  <c:v>-1476590</c:v>
                </c:pt>
                <c:pt idx="206" formatCode="0.00E+00">
                  <c:v>-1478430</c:v>
                </c:pt>
                <c:pt idx="207" formatCode="0.00E+00">
                  <c:v>-1479580</c:v>
                </c:pt>
                <c:pt idx="208" formatCode="0.00E+00">
                  <c:v>-1510140</c:v>
                </c:pt>
                <c:pt idx="209" formatCode="0.00E+00">
                  <c:v>-1514120</c:v>
                </c:pt>
                <c:pt idx="210" formatCode="0.00E+00">
                  <c:v>-1515100</c:v>
                </c:pt>
                <c:pt idx="211" formatCode="0.00E+00">
                  <c:v>-1544900</c:v>
                </c:pt>
                <c:pt idx="212" formatCode="0.00E+00">
                  <c:v>-1546320</c:v>
                </c:pt>
                <c:pt idx="213" formatCode="0.00E+00">
                  <c:v>-1549860</c:v>
                </c:pt>
                <c:pt idx="214" formatCode="0.00E+00">
                  <c:v>-1551600</c:v>
                </c:pt>
                <c:pt idx="215" formatCode="0.00E+00">
                  <c:v>-1578850</c:v>
                </c:pt>
                <c:pt idx="216" formatCode="0.00E+00">
                  <c:v>-1580430</c:v>
                </c:pt>
                <c:pt idx="217" formatCode="0.00E+00">
                  <c:v>-1583170</c:v>
                </c:pt>
                <c:pt idx="218" formatCode="0.00E+00">
                  <c:v>-1584620</c:v>
                </c:pt>
                <c:pt idx="219" formatCode="0.00E+00">
                  <c:v>-1612050</c:v>
                </c:pt>
                <c:pt idx="220" formatCode="0.00E+00">
                  <c:v>-1613650</c:v>
                </c:pt>
                <c:pt idx="221" formatCode="0.00E+00">
                  <c:v>-1615840</c:v>
                </c:pt>
                <c:pt idx="222" formatCode="0.00E+00">
                  <c:v>-1619630</c:v>
                </c:pt>
                <c:pt idx="223" formatCode="0.00E+00">
                  <c:v>-1621410</c:v>
                </c:pt>
                <c:pt idx="224" formatCode="0.00E+00">
                  <c:v>-1646370</c:v>
                </c:pt>
                <c:pt idx="225" formatCode="0.00E+00">
                  <c:v>-1647890</c:v>
                </c:pt>
                <c:pt idx="226" formatCode="0.00E+00">
                  <c:v>-1654880</c:v>
                </c:pt>
                <c:pt idx="227" formatCode="0.00E+00">
                  <c:v>-1679070</c:v>
                </c:pt>
                <c:pt idx="228" formatCode="0.00E+00">
                  <c:v>-1679840</c:v>
                </c:pt>
                <c:pt idx="229" formatCode="0.00E+00">
                  <c:v>-1683480</c:v>
                </c:pt>
                <c:pt idx="230" formatCode="0.00E+00">
                  <c:v>-1685120</c:v>
                </c:pt>
                <c:pt idx="231" formatCode="0.00E+00">
                  <c:v>-1706990</c:v>
                </c:pt>
                <c:pt idx="232" formatCode="0.00E+00">
                  <c:v>-1715840</c:v>
                </c:pt>
                <c:pt idx="233" formatCode="0.00E+00">
                  <c:v>-1716490</c:v>
                </c:pt>
                <c:pt idx="234" formatCode="0.00E+00">
                  <c:v>-1737620</c:v>
                </c:pt>
                <c:pt idx="235" formatCode="0.00E+00">
                  <c:v>-1737880</c:v>
                </c:pt>
                <c:pt idx="236" formatCode="0.00E+00">
                  <c:v>-1739170</c:v>
                </c:pt>
                <c:pt idx="237" formatCode="0.00E+00">
                  <c:v>-1742520</c:v>
                </c:pt>
                <c:pt idx="238" formatCode="0.00E+00">
                  <c:v>-1746770</c:v>
                </c:pt>
                <c:pt idx="239" formatCode="0.00E+00">
                  <c:v>-1747930</c:v>
                </c:pt>
                <c:pt idx="240" formatCode="0.00E+00">
                  <c:v>-1771820</c:v>
                </c:pt>
                <c:pt idx="241" formatCode="0.00E+00">
                  <c:v>-1773260</c:v>
                </c:pt>
                <c:pt idx="242" formatCode="0.00E+00">
                  <c:v>-1778920</c:v>
                </c:pt>
                <c:pt idx="243" formatCode="0.00E+00">
                  <c:v>-1780110</c:v>
                </c:pt>
                <c:pt idx="244" formatCode="0.00E+00">
                  <c:v>-1801560</c:v>
                </c:pt>
                <c:pt idx="245" formatCode="0.00E+00">
                  <c:v>-1802340</c:v>
                </c:pt>
                <c:pt idx="246" formatCode="0.00E+00">
                  <c:v>-1806670</c:v>
                </c:pt>
                <c:pt idx="247" formatCode="0.00E+00">
                  <c:v>-1807950</c:v>
                </c:pt>
                <c:pt idx="248" formatCode="0.00E+00">
                  <c:v>-1829120</c:v>
                </c:pt>
                <c:pt idx="249" formatCode="0.00E+00">
                  <c:v>-1832100</c:v>
                </c:pt>
                <c:pt idx="250" formatCode="0.00E+00">
                  <c:v>-1834130</c:v>
                </c:pt>
                <c:pt idx="251" formatCode="0.00E+00">
                  <c:v>-1837130</c:v>
                </c:pt>
                <c:pt idx="252" formatCode="0.00E+00">
                  <c:v>-1858640</c:v>
                </c:pt>
                <c:pt idx="253" formatCode="0.00E+00">
                  <c:v>-1861970</c:v>
                </c:pt>
                <c:pt idx="254" formatCode="0.00E+00">
                  <c:v>-1864160</c:v>
                </c:pt>
                <c:pt idx="255" formatCode="0.00E+00">
                  <c:v>-1886170</c:v>
                </c:pt>
                <c:pt idx="256" formatCode="0.00E+00">
                  <c:v>-1888970</c:v>
                </c:pt>
                <c:pt idx="257" formatCode="0.00E+00">
                  <c:v>-1890950</c:v>
                </c:pt>
                <c:pt idx="258" formatCode="0.00E+00">
                  <c:v>-1893510</c:v>
                </c:pt>
                <c:pt idx="259" formatCode="0.00E+00">
                  <c:v>-1912900</c:v>
                </c:pt>
                <c:pt idx="260" formatCode="0.00E+00">
                  <c:v>-1914190</c:v>
                </c:pt>
                <c:pt idx="261" formatCode="0.00E+00">
                  <c:v>-1916930</c:v>
                </c:pt>
                <c:pt idx="262" formatCode="0.00E+00">
                  <c:v>-1918790</c:v>
                </c:pt>
                <c:pt idx="263" formatCode="0.00E+00">
                  <c:v>-1920260</c:v>
                </c:pt>
                <c:pt idx="264" formatCode="0.00E+00">
                  <c:v>-1940790</c:v>
                </c:pt>
                <c:pt idx="265" formatCode="0.00E+00">
                  <c:v>-1945240</c:v>
                </c:pt>
                <c:pt idx="266" formatCode="0.00E+00">
                  <c:v>-1948660</c:v>
                </c:pt>
                <c:pt idx="267" formatCode="0.00E+00">
                  <c:v>-1968120</c:v>
                </c:pt>
                <c:pt idx="268" formatCode="0.00E+00">
                  <c:v>-1971350</c:v>
                </c:pt>
                <c:pt idx="269" formatCode="0.00E+00">
                  <c:v>-1972000</c:v>
                </c:pt>
                <c:pt idx="270" formatCode="0.00E+00">
                  <c:v>-1973440</c:v>
                </c:pt>
                <c:pt idx="271" formatCode="0.00E+00">
                  <c:v>-1975960</c:v>
                </c:pt>
                <c:pt idx="272" formatCode="0.00E+00">
                  <c:v>-1977970</c:v>
                </c:pt>
                <c:pt idx="273" formatCode="0.00E+00">
                  <c:v>-1995290</c:v>
                </c:pt>
                <c:pt idx="274" formatCode="0.00E+00">
                  <c:v>-1998520</c:v>
                </c:pt>
                <c:pt idx="275" formatCode="0.00E+00">
                  <c:v>-2003120</c:v>
                </c:pt>
                <c:pt idx="276" formatCode="0.00E+00">
                  <c:v>-2019920</c:v>
                </c:pt>
                <c:pt idx="277" formatCode="0.00E+00">
                  <c:v>-2021660</c:v>
                </c:pt>
                <c:pt idx="278" formatCode="0.00E+00">
                  <c:v>-2023200</c:v>
                </c:pt>
                <c:pt idx="279" formatCode="0.00E+00">
                  <c:v>-2026420</c:v>
                </c:pt>
                <c:pt idx="280" formatCode="0.00E+00">
                  <c:v>-2043090</c:v>
                </c:pt>
                <c:pt idx="281" formatCode="0.00E+00">
                  <c:v>-2045520</c:v>
                </c:pt>
                <c:pt idx="282" formatCode="0.00E+00">
                  <c:v>-2048500</c:v>
                </c:pt>
                <c:pt idx="283" formatCode="0.00E+00">
                  <c:v>-2050940</c:v>
                </c:pt>
                <c:pt idx="284" formatCode="0.00E+00">
                  <c:v>-2069770</c:v>
                </c:pt>
                <c:pt idx="285" formatCode="0.00E+00">
                  <c:v>-2071190</c:v>
                </c:pt>
                <c:pt idx="286" formatCode="0.00E+00">
                  <c:v>-2075040</c:v>
                </c:pt>
                <c:pt idx="287" formatCode="0.00E+00">
                  <c:v>-2076710</c:v>
                </c:pt>
                <c:pt idx="288" formatCode="0.00E+00">
                  <c:v>-2078440</c:v>
                </c:pt>
                <c:pt idx="289" formatCode="0.00E+00">
                  <c:v>-2090870</c:v>
                </c:pt>
                <c:pt idx="290" formatCode="0.00E+00">
                  <c:v>-2094990</c:v>
                </c:pt>
                <c:pt idx="291" formatCode="0.00E+00">
                  <c:v>-2100790</c:v>
                </c:pt>
                <c:pt idx="292" formatCode="0.00E+00">
                  <c:v>-2114470</c:v>
                </c:pt>
                <c:pt idx="293" formatCode="0.00E+00">
                  <c:v>-2117140</c:v>
                </c:pt>
                <c:pt idx="294" formatCode="0.00E+00">
                  <c:v>-2118670</c:v>
                </c:pt>
                <c:pt idx="295" formatCode="0.00E+00">
                  <c:v>-2119750</c:v>
                </c:pt>
                <c:pt idx="296" formatCode="0.00E+00">
                  <c:v>-2123010</c:v>
                </c:pt>
                <c:pt idx="297" formatCode="0.00E+00">
                  <c:v>-2139690</c:v>
                </c:pt>
                <c:pt idx="298" formatCode="0.00E+00">
                  <c:v>-2143080</c:v>
                </c:pt>
                <c:pt idx="299" formatCode="0.00E+00">
                  <c:v>-2143080</c:v>
                </c:pt>
                <c:pt idx="300" formatCode="0.00E+00">
                  <c:v>-2146540</c:v>
                </c:pt>
                <c:pt idx="301" formatCode="0.00E+00">
                  <c:v>-2160850</c:v>
                </c:pt>
                <c:pt idx="302" formatCode="0.00E+00">
                  <c:v>-2165240</c:v>
                </c:pt>
                <c:pt idx="303" formatCode="0.00E+00">
                  <c:v>-2166330</c:v>
                </c:pt>
                <c:pt idx="304" formatCode="0.00E+00">
                  <c:v>-2179630</c:v>
                </c:pt>
                <c:pt idx="305" formatCode="0.00E+00">
                  <c:v>-2180580</c:v>
                </c:pt>
                <c:pt idx="306" formatCode="0.00E+00">
                  <c:v>-2187430</c:v>
                </c:pt>
                <c:pt idx="307" formatCode="0.00E+00">
                  <c:v>-2188490</c:v>
                </c:pt>
                <c:pt idx="308" formatCode="0.00E+00">
                  <c:v>-2201780</c:v>
                </c:pt>
                <c:pt idx="309" formatCode="0.00E+00">
                  <c:v>-2202570</c:v>
                </c:pt>
                <c:pt idx="310" formatCode="0.00E+00">
                  <c:v>-2207760</c:v>
                </c:pt>
                <c:pt idx="311" formatCode="0.00E+00">
                  <c:v>-2208570</c:v>
                </c:pt>
                <c:pt idx="312" formatCode="0.00E+00">
                  <c:v>-2212450</c:v>
                </c:pt>
                <c:pt idx="313" formatCode="0.00E+00">
                  <c:v>-2224970</c:v>
                </c:pt>
                <c:pt idx="314" formatCode="0.00E+00">
                  <c:v>-2231340</c:v>
                </c:pt>
                <c:pt idx="315" formatCode="0.00E+00">
                  <c:v>-2232600</c:v>
                </c:pt>
                <c:pt idx="316" formatCode="0.00E+00">
                  <c:v>-2244410</c:v>
                </c:pt>
                <c:pt idx="317" formatCode="0.00E+00">
                  <c:v>-2246110</c:v>
                </c:pt>
                <c:pt idx="318" formatCode="0.00E+00">
                  <c:v>-2249130</c:v>
                </c:pt>
                <c:pt idx="319" formatCode="0.00E+00">
                  <c:v>-2251290</c:v>
                </c:pt>
                <c:pt idx="320" formatCode="0.00E+00">
                  <c:v>-2254710</c:v>
                </c:pt>
                <c:pt idx="321" formatCode="0.00E+00">
                  <c:v>-2264760</c:v>
                </c:pt>
                <c:pt idx="322" formatCode="0.00E+00">
                  <c:v>-2268540</c:v>
                </c:pt>
                <c:pt idx="323" formatCode="0.00E+00">
                  <c:v>-2271180</c:v>
                </c:pt>
                <c:pt idx="324" formatCode="0.00E+00">
                  <c:v>-2274850</c:v>
                </c:pt>
                <c:pt idx="325" formatCode="0.00E+00">
                  <c:v>-2284990</c:v>
                </c:pt>
                <c:pt idx="326" formatCode="0.00E+00">
                  <c:v>-2287020</c:v>
                </c:pt>
                <c:pt idx="327" formatCode="0.00E+00">
                  <c:v>-2288270</c:v>
                </c:pt>
                <c:pt idx="328" formatCode="0.00E+00">
                  <c:v>-2291160</c:v>
                </c:pt>
                <c:pt idx="329" formatCode="0.00E+00">
                  <c:v>-2301060</c:v>
                </c:pt>
                <c:pt idx="330" formatCode="0.00E+00">
                  <c:v>-2304550</c:v>
                </c:pt>
                <c:pt idx="331" formatCode="0.00E+00">
                  <c:v>-2305120</c:v>
                </c:pt>
                <c:pt idx="332" formatCode="0.00E+00">
                  <c:v>-2308780</c:v>
                </c:pt>
                <c:pt idx="333" formatCode="0.00E+00">
                  <c:v>-2316740</c:v>
                </c:pt>
                <c:pt idx="334" formatCode="0.00E+00">
                  <c:v>-2321420</c:v>
                </c:pt>
                <c:pt idx="335" formatCode="0.00E+00">
                  <c:v>-2324770</c:v>
                </c:pt>
                <c:pt idx="336" formatCode="0.00E+00">
                  <c:v>-2326990</c:v>
                </c:pt>
                <c:pt idx="337" formatCode="0.00E+00">
                  <c:v>-2337480</c:v>
                </c:pt>
                <c:pt idx="338" formatCode="0.00E+00">
                  <c:v>-2341510</c:v>
                </c:pt>
                <c:pt idx="339" formatCode="0.00E+00">
                  <c:v>-2342150</c:v>
                </c:pt>
                <c:pt idx="340" formatCode="0.00E+00">
                  <c:v>-2345170</c:v>
                </c:pt>
                <c:pt idx="341" formatCode="0.00E+00">
                  <c:v>-2354150</c:v>
                </c:pt>
                <c:pt idx="342" formatCode="0.00E+00">
                  <c:v>-2355860</c:v>
                </c:pt>
                <c:pt idx="343" formatCode="0.00E+00">
                  <c:v>-2359890</c:v>
                </c:pt>
                <c:pt idx="344" formatCode="0.00E+00">
                  <c:v>-2364920</c:v>
                </c:pt>
                <c:pt idx="345" formatCode="0.00E+00">
                  <c:v>-2370760</c:v>
                </c:pt>
                <c:pt idx="346" formatCode="0.00E+00">
                  <c:v>-2375310</c:v>
                </c:pt>
                <c:pt idx="347" formatCode="0.00E+00">
                  <c:v>-2376430</c:v>
                </c:pt>
                <c:pt idx="348" formatCode="0.00E+00">
                  <c:v>-2381040</c:v>
                </c:pt>
                <c:pt idx="349" formatCode="0.00E+00">
                  <c:v>-2387540</c:v>
                </c:pt>
                <c:pt idx="350" formatCode="0.00E+00">
                  <c:v>-2390920</c:v>
                </c:pt>
                <c:pt idx="351" formatCode="0.00E+00">
                  <c:v>-2395260</c:v>
                </c:pt>
                <c:pt idx="352" formatCode="0.00E+00">
                  <c:v>-2400360</c:v>
                </c:pt>
                <c:pt idx="353" formatCode="0.00E+00">
                  <c:v>-2403490</c:v>
                </c:pt>
                <c:pt idx="354" formatCode="0.00E+00">
                  <c:v>-2407600</c:v>
                </c:pt>
                <c:pt idx="355" formatCode="0.00E+00">
                  <c:v>-2413300</c:v>
                </c:pt>
                <c:pt idx="356" formatCode="0.00E+00">
                  <c:v>-2416500</c:v>
                </c:pt>
                <c:pt idx="357" formatCode="0.00E+00">
                  <c:v>-2420620</c:v>
                </c:pt>
                <c:pt idx="358" formatCode="0.00E+00">
                  <c:v>-2421020</c:v>
                </c:pt>
                <c:pt idx="359" formatCode="0.00E+00">
                  <c:v>-2426130</c:v>
                </c:pt>
                <c:pt idx="360" formatCode="0.00E+00">
                  <c:v>-2433010</c:v>
                </c:pt>
                <c:pt idx="361" formatCode="0.00E+00">
                  <c:v>-2433170</c:v>
                </c:pt>
                <c:pt idx="362" formatCode="0.00E+00">
                  <c:v>-2439460</c:v>
                </c:pt>
                <c:pt idx="363" formatCode="0.00E+00">
                  <c:v>-2439560</c:v>
                </c:pt>
                <c:pt idx="364" formatCode="0.00E+00">
                  <c:v>-2443750</c:v>
                </c:pt>
                <c:pt idx="365" formatCode="0.00E+00">
                  <c:v>-2450150</c:v>
                </c:pt>
                <c:pt idx="366" formatCode="0.00E+00">
                  <c:v>-2451300</c:v>
                </c:pt>
                <c:pt idx="367" formatCode="0.00E+00">
                  <c:v>-2455920</c:v>
                </c:pt>
                <c:pt idx="368" formatCode="0.00E+00">
                  <c:v>-2463440</c:v>
                </c:pt>
                <c:pt idx="369" formatCode="0.00E+00">
                  <c:v>-2464590</c:v>
                </c:pt>
                <c:pt idx="370" formatCode="0.00E+00">
                  <c:v>-2467540</c:v>
                </c:pt>
                <c:pt idx="371" formatCode="0.00E+00">
                  <c:v>-2469710</c:v>
                </c:pt>
                <c:pt idx="372" formatCode="0.00E+00">
                  <c:v>-2469850</c:v>
                </c:pt>
                <c:pt idx="373" formatCode="0.00E+00">
                  <c:v>-2478850</c:v>
                </c:pt>
                <c:pt idx="374" formatCode="0.00E+00">
                  <c:v>-2484000</c:v>
                </c:pt>
                <c:pt idx="375" formatCode="0.00E+00">
                  <c:v>-2484100</c:v>
                </c:pt>
                <c:pt idx="376" formatCode="0.00E+00">
                  <c:v>-2492760</c:v>
                </c:pt>
                <c:pt idx="377" formatCode="0.00E+00">
                  <c:v>-2497170</c:v>
                </c:pt>
                <c:pt idx="378" formatCode="0.00E+00">
                  <c:v>-2498910</c:v>
                </c:pt>
                <c:pt idx="379" formatCode="0.00E+00">
                  <c:v>-2502900</c:v>
                </c:pt>
                <c:pt idx="380" formatCode="0.00E+00">
                  <c:v>-2510460</c:v>
                </c:pt>
                <c:pt idx="381" formatCode="0.00E+00">
                  <c:v>-2515640</c:v>
                </c:pt>
                <c:pt idx="382" formatCode="0.00E+00">
                  <c:v>-2517580</c:v>
                </c:pt>
                <c:pt idx="383" formatCode="0.00E+00">
                  <c:v>-2522360</c:v>
                </c:pt>
                <c:pt idx="384" formatCode="0.00E+00">
                  <c:v>-2530120</c:v>
                </c:pt>
                <c:pt idx="385" formatCode="0.00E+00">
                  <c:v>-2534670</c:v>
                </c:pt>
                <c:pt idx="386" formatCode="0.00E+00">
                  <c:v>-2540200</c:v>
                </c:pt>
                <c:pt idx="387" formatCode="0.00E+00">
                  <c:v>-2551190</c:v>
                </c:pt>
                <c:pt idx="388" formatCode="0.00E+00">
                  <c:v>-2555980</c:v>
                </c:pt>
                <c:pt idx="389" formatCode="0.00E+00">
                  <c:v>-2560140</c:v>
                </c:pt>
                <c:pt idx="390" formatCode="0.00E+00">
                  <c:v>-2566430</c:v>
                </c:pt>
                <c:pt idx="391" formatCode="0.00E+00">
                  <c:v>-2580140</c:v>
                </c:pt>
                <c:pt idx="392" formatCode="0.00E+00">
                  <c:v>-2584440</c:v>
                </c:pt>
                <c:pt idx="393" formatCode="0.00E+00">
                  <c:v>-2588880</c:v>
                </c:pt>
                <c:pt idx="394" formatCode="0.00E+00">
                  <c:v>-2597830</c:v>
                </c:pt>
                <c:pt idx="395" formatCode="0.00E+00">
                  <c:v>-2603050</c:v>
                </c:pt>
                <c:pt idx="396" formatCode="0.00E+00">
                  <c:v>-2608240</c:v>
                </c:pt>
                <c:pt idx="397" formatCode="0.00E+00">
                  <c:v>-2635050</c:v>
                </c:pt>
                <c:pt idx="398" formatCode="0.00E+00">
                  <c:v>-2641910</c:v>
                </c:pt>
                <c:pt idx="399" formatCode="0.00E+00">
                  <c:v>-2647460</c:v>
                </c:pt>
                <c:pt idx="400" formatCode="0.00E+00">
                  <c:v>-2669340</c:v>
                </c:pt>
                <c:pt idx="401" formatCode="0.00E+00">
                  <c:v>-2670010</c:v>
                </c:pt>
                <c:pt idx="402" formatCode="0.00E+00">
                  <c:v>-2670840</c:v>
                </c:pt>
                <c:pt idx="403" formatCode="0.00E+00">
                  <c:v>-2684420</c:v>
                </c:pt>
                <c:pt idx="404" formatCode="0.00E+00">
                  <c:v>-2719920</c:v>
                </c:pt>
                <c:pt idx="405" formatCode="0.00E+00">
                  <c:v>-2720340</c:v>
                </c:pt>
                <c:pt idx="406" formatCode="0.00E+00">
                  <c:v>-2735620</c:v>
                </c:pt>
                <c:pt idx="407" formatCode="0.00E+00">
                  <c:v>-2736640</c:v>
                </c:pt>
                <c:pt idx="408" formatCode="0.00E+00">
                  <c:v>-2780650</c:v>
                </c:pt>
                <c:pt idx="409" formatCode="0.00E+00">
                  <c:v>-2798540</c:v>
                </c:pt>
                <c:pt idx="410" formatCode="0.00E+00">
                  <c:v>-2818680</c:v>
                </c:pt>
                <c:pt idx="411" formatCode="0.00E+00">
                  <c:v>-2824860</c:v>
                </c:pt>
                <c:pt idx="412" formatCode="0.00E+00">
                  <c:v>-2864170</c:v>
                </c:pt>
                <c:pt idx="413" formatCode="0.00E+00">
                  <c:v>-2869800</c:v>
                </c:pt>
                <c:pt idx="414" formatCode="0.00E+00">
                  <c:v>-2893980</c:v>
                </c:pt>
                <c:pt idx="415" formatCode="0.00E+00">
                  <c:v>-2900160</c:v>
                </c:pt>
                <c:pt idx="416" formatCode="0.00E+00">
                  <c:v>-2920370</c:v>
                </c:pt>
                <c:pt idx="417" formatCode="0.00E+00">
                  <c:v>-2945590</c:v>
                </c:pt>
                <c:pt idx="418" formatCode="0.00E+00">
                  <c:v>-2973990</c:v>
                </c:pt>
                <c:pt idx="419" formatCode="0.00E+00">
                  <c:v>-2995290</c:v>
                </c:pt>
                <c:pt idx="420" formatCode="0.00E+00">
                  <c:v>-3015310</c:v>
                </c:pt>
                <c:pt idx="421" formatCode="0.00E+00">
                  <c:v>-3034690</c:v>
                </c:pt>
                <c:pt idx="422" formatCode="0.00E+00">
                  <c:v>-3063680</c:v>
                </c:pt>
                <c:pt idx="423" formatCode="0.00E+00">
                  <c:v>-3080210</c:v>
                </c:pt>
                <c:pt idx="424" formatCode="0.00E+00">
                  <c:v>-3090910</c:v>
                </c:pt>
                <c:pt idx="425" formatCode="0.00E+00">
                  <c:v>-3134210</c:v>
                </c:pt>
                <c:pt idx="426" formatCode="0.00E+00">
                  <c:v>-3156010</c:v>
                </c:pt>
                <c:pt idx="427" formatCode="0.00E+00">
                  <c:v>-3192360</c:v>
                </c:pt>
                <c:pt idx="428" formatCode="0.00E+00">
                  <c:v>-3205580</c:v>
                </c:pt>
                <c:pt idx="429" formatCode="0.00E+00">
                  <c:v>-3242740</c:v>
                </c:pt>
                <c:pt idx="430" formatCode="0.00E+00">
                  <c:v>-3264910</c:v>
                </c:pt>
                <c:pt idx="431" formatCode="0.00E+00">
                  <c:v>-3308970</c:v>
                </c:pt>
                <c:pt idx="432" formatCode="0.00E+00">
                  <c:v>-3320090</c:v>
                </c:pt>
                <c:pt idx="433" formatCode="0.00E+00">
                  <c:v>-3326630</c:v>
                </c:pt>
                <c:pt idx="434" formatCode="0.00E+00">
                  <c:v>-3341470</c:v>
                </c:pt>
                <c:pt idx="435" formatCode="0.00E+00">
                  <c:v>-3361960</c:v>
                </c:pt>
                <c:pt idx="436" formatCode="0.00E+00">
                  <c:v>-3388840</c:v>
                </c:pt>
                <c:pt idx="437" formatCode="0.00E+00">
                  <c:v>-3418380</c:v>
                </c:pt>
                <c:pt idx="438" formatCode="0.00E+00">
                  <c:v>-3451350</c:v>
                </c:pt>
                <c:pt idx="439" formatCode="0.00E+00">
                  <c:v>-3479250</c:v>
                </c:pt>
                <c:pt idx="440" formatCode="0.00E+00">
                  <c:v>-3499660</c:v>
                </c:pt>
                <c:pt idx="441" formatCode="0.00E+00">
                  <c:v>-3521730</c:v>
                </c:pt>
                <c:pt idx="442" formatCode="0.00E+00">
                  <c:v>-3550440</c:v>
                </c:pt>
                <c:pt idx="443" formatCode="0.00E+00">
                  <c:v>-3567790</c:v>
                </c:pt>
                <c:pt idx="444" formatCode="0.00E+00">
                  <c:v>-3606170</c:v>
                </c:pt>
                <c:pt idx="445" formatCode="0.00E+00">
                  <c:v>-3623560</c:v>
                </c:pt>
                <c:pt idx="446" formatCode="0.00E+00">
                  <c:v>-3632090</c:v>
                </c:pt>
                <c:pt idx="447" formatCode="0.00E+00">
                  <c:v>-3650050</c:v>
                </c:pt>
                <c:pt idx="448" formatCode="0.00E+00">
                  <c:v>-3668610</c:v>
                </c:pt>
                <c:pt idx="449" formatCode="0.00E+00">
                  <c:v>-3673600</c:v>
                </c:pt>
                <c:pt idx="450" formatCode="0.00E+00">
                  <c:v>-3678440</c:v>
                </c:pt>
                <c:pt idx="451" formatCode="0.00E+00">
                  <c:v>-3684100</c:v>
                </c:pt>
                <c:pt idx="452" formatCode="0.00E+00">
                  <c:v>-3687610</c:v>
                </c:pt>
                <c:pt idx="453" formatCode="0.00E+00">
                  <c:v>-3690890</c:v>
                </c:pt>
                <c:pt idx="454" formatCode="0.00E+00">
                  <c:v>-3695820</c:v>
                </c:pt>
                <c:pt idx="455" formatCode="0.00E+00">
                  <c:v>-3694420</c:v>
                </c:pt>
                <c:pt idx="456" formatCode="0.00E+00">
                  <c:v>-3683350</c:v>
                </c:pt>
                <c:pt idx="457" formatCode="0.00E+00">
                  <c:v>-3676190</c:v>
                </c:pt>
                <c:pt idx="458" formatCode="0.00E+00">
                  <c:v>-3662590</c:v>
                </c:pt>
                <c:pt idx="459" formatCode="0.00E+00">
                  <c:v>-3653490</c:v>
                </c:pt>
                <c:pt idx="460" formatCode="0.00E+00">
                  <c:v>-3639850</c:v>
                </c:pt>
                <c:pt idx="461" formatCode="0.00E+00">
                  <c:v>-3636750</c:v>
                </c:pt>
                <c:pt idx="462" formatCode="0.00E+00">
                  <c:v>-3614860</c:v>
                </c:pt>
                <c:pt idx="463" formatCode="0.00E+00">
                  <c:v>-3607440</c:v>
                </c:pt>
                <c:pt idx="464" formatCode="0.00E+00">
                  <c:v>-3578260</c:v>
                </c:pt>
                <c:pt idx="465" formatCode="0.00E+00">
                  <c:v>-3571210</c:v>
                </c:pt>
                <c:pt idx="466" formatCode="0.00E+00">
                  <c:v>-3500580</c:v>
                </c:pt>
                <c:pt idx="467" formatCode="0.00E+00">
                  <c:v>-3491300</c:v>
                </c:pt>
                <c:pt idx="468" formatCode="0.00E+00">
                  <c:v>-3450810</c:v>
                </c:pt>
                <c:pt idx="469" formatCode="0.00E+00">
                  <c:v>-3441270</c:v>
                </c:pt>
                <c:pt idx="470" formatCode="0.00E+00">
                  <c:v>-3381850</c:v>
                </c:pt>
                <c:pt idx="471" formatCode="0.00E+00">
                  <c:v>-3348460</c:v>
                </c:pt>
                <c:pt idx="472" formatCode="0.00E+00">
                  <c:v>-3293240</c:v>
                </c:pt>
                <c:pt idx="473" formatCode="0.00E+00">
                  <c:v>-3240940</c:v>
                </c:pt>
                <c:pt idx="474" formatCode="0.00E+00">
                  <c:v>-3236550</c:v>
                </c:pt>
                <c:pt idx="475" formatCode="0.00E+00">
                  <c:v>-3216830</c:v>
                </c:pt>
                <c:pt idx="476" formatCode="0.00E+00">
                  <c:v>-3130600</c:v>
                </c:pt>
                <c:pt idx="477" formatCode="0.00E+00">
                  <c:v>-2860150</c:v>
                </c:pt>
                <c:pt idx="478" formatCode="0.00E+00">
                  <c:v>-2814960</c:v>
                </c:pt>
                <c:pt idx="479" formatCode="0.00E+00">
                  <c:v>-2685610</c:v>
                </c:pt>
                <c:pt idx="480" formatCode="0.00E+00">
                  <c:v>-2592130</c:v>
                </c:pt>
                <c:pt idx="481" formatCode="0.00E+00">
                  <c:v>-2567530</c:v>
                </c:pt>
                <c:pt idx="482" formatCode="0.00E+00">
                  <c:v>-2439600</c:v>
                </c:pt>
                <c:pt idx="483" formatCode="0.00E+00">
                  <c:v>-2272310</c:v>
                </c:pt>
                <c:pt idx="484" formatCode="0.00E+00">
                  <c:v>-2247720</c:v>
                </c:pt>
                <c:pt idx="485" formatCode="0.00E+00">
                  <c:v>-2093720</c:v>
                </c:pt>
                <c:pt idx="486" formatCode="0.00E+00">
                  <c:v>-2056540</c:v>
                </c:pt>
                <c:pt idx="487" formatCode="0.00E+00">
                  <c:v>-2058070</c:v>
                </c:pt>
                <c:pt idx="488" formatCode="0.00E+00">
                  <c:v>-2065120</c:v>
                </c:pt>
                <c:pt idx="489" formatCode="0.00E+00">
                  <c:v>-2094390</c:v>
                </c:pt>
                <c:pt idx="490" formatCode="0.00E+00">
                  <c:v>-2120500</c:v>
                </c:pt>
                <c:pt idx="491" formatCode="0.00E+00">
                  <c:v>-2298570</c:v>
                </c:pt>
                <c:pt idx="492" formatCode="0.00E+00">
                  <c:v>-2339890</c:v>
                </c:pt>
                <c:pt idx="493" formatCode="0.00E+00">
                  <c:v>-2385350</c:v>
                </c:pt>
                <c:pt idx="494" formatCode="0.00E+00">
                  <c:v>-2430670</c:v>
                </c:pt>
                <c:pt idx="495" formatCode="0.00E+00">
                  <c:v>-2617130</c:v>
                </c:pt>
                <c:pt idx="496" formatCode="0.00E+00">
                  <c:v>-3222770</c:v>
                </c:pt>
                <c:pt idx="497" formatCode="0.00E+00">
                  <c:v>-3292270</c:v>
                </c:pt>
                <c:pt idx="498" formatCode="0.00E+00">
                  <c:v>-4319840</c:v>
                </c:pt>
                <c:pt idx="499" formatCode="0.00E+00">
                  <c:v>-4458380</c:v>
                </c:pt>
                <c:pt idx="500" formatCode="0.00E+00">
                  <c:v>-5130850</c:v>
                </c:pt>
                <c:pt idx="501" formatCode="0.00E+00">
                  <c:v>-5382430</c:v>
                </c:pt>
                <c:pt idx="502" formatCode="0.00E+00">
                  <c:v>-5370210</c:v>
                </c:pt>
                <c:pt idx="503" formatCode="0.00E+00">
                  <c:v>-5197230</c:v>
                </c:pt>
                <c:pt idx="504" formatCode="0.00E+00">
                  <c:v>-5169420</c:v>
                </c:pt>
                <c:pt idx="505" formatCode="0.00E+00">
                  <c:v>-4944520</c:v>
                </c:pt>
                <c:pt idx="506" formatCode="0.00E+00">
                  <c:v>-4927330</c:v>
                </c:pt>
                <c:pt idx="507" formatCode="0.00E+00">
                  <c:v>-4786510</c:v>
                </c:pt>
                <c:pt idx="508" formatCode="0.00E+00">
                  <c:v>-4651710</c:v>
                </c:pt>
                <c:pt idx="509" formatCode="0.00E+00">
                  <c:v>-4635670</c:v>
                </c:pt>
                <c:pt idx="510" formatCode="0.00E+00">
                  <c:v>-4560260</c:v>
                </c:pt>
                <c:pt idx="511" formatCode="0.00E+00">
                  <c:v>-4552320</c:v>
                </c:pt>
                <c:pt idx="512" formatCode="0.00E+00">
                  <c:v>-4547550</c:v>
                </c:pt>
                <c:pt idx="513" formatCode="0.00E+00">
                  <c:v>-4490160</c:v>
                </c:pt>
                <c:pt idx="514" formatCode="0.00E+00">
                  <c:v>-4485240</c:v>
                </c:pt>
                <c:pt idx="515" formatCode="0.00E+00">
                  <c:v>-4482280</c:v>
                </c:pt>
                <c:pt idx="516" formatCode="0.00E+00">
                  <c:v>-4431670</c:v>
                </c:pt>
                <c:pt idx="517" formatCode="0.00E+00">
                  <c:v>-4415890</c:v>
                </c:pt>
                <c:pt idx="518" formatCode="0.00E+00">
                  <c:v>-4411380</c:v>
                </c:pt>
                <c:pt idx="519" formatCode="0.00E+00">
                  <c:v>-4408190</c:v>
                </c:pt>
                <c:pt idx="520" formatCode="0.00E+00">
                  <c:v>-4405890</c:v>
                </c:pt>
                <c:pt idx="521" formatCode="0.00E+00">
                  <c:v>-4401530</c:v>
                </c:pt>
                <c:pt idx="522" formatCode="0.00E+00">
                  <c:v>-4389240</c:v>
                </c:pt>
                <c:pt idx="523" formatCode="0.00E+00">
                  <c:v>-4383640</c:v>
                </c:pt>
                <c:pt idx="524" formatCode="0.00E+00">
                  <c:v>-4404050</c:v>
                </c:pt>
                <c:pt idx="525" formatCode="0.00E+00">
                  <c:v>-4414820</c:v>
                </c:pt>
                <c:pt idx="526" formatCode="0.00E+00">
                  <c:v>-4420880</c:v>
                </c:pt>
                <c:pt idx="527" formatCode="0.00E+00">
                  <c:v>-4426260</c:v>
                </c:pt>
                <c:pt idx="528" formatCode="0.00E+00">
                  <c:v>-4450860</c:v>
                </c:pt>
                <c:pt idx="529" formatCode="0.00E+00">
                  <c:v>-4486830</c:v>
                </c:pt>
                <c:pt idx="530" formatCode="0.00E+00">
                  <c:v>-4522240</c:v>
                </c:pt>
                <c:pt idx="531" formatCode="0.00E+00">
                  <c:v>-4532650</c:v>
                </c:pt>
                <c:pt idx="532" formatCode="0.00E+00">
                  <c:v>-4555560</c:v>
                </c:pt>
                <c:pt idx="533" formatCode="0.00E+00">
                  <c:v>-4586800</c:v>
                </c:pt>
                <c:pt idx="534" formatCode="0.00E+00">
                  <c:v>-4599300</c:v>
                </c:pt>
                <c:pt idx="535" formatCode="0.00E+00">
                  <c:v>-4774030</c:v>
                </c:pt>
                <c:pt idx="536" formatCode="0.00E+00">
                  <c:v>-4800770</c:v>
                </c:pt>
                <c:pt idx="537" formatCode="0.00E+00">
                  <c:v>-4809690</c:v>
                </c:pt>
                <c:pt idx="538" formatCode="0.00E+00">
                  <c:v>-4885870</c:v>
                </c:pt>
                <c:pt idx="539" formatCode="0.00E+00">
                  <c:v>-4935370</c:v>
                </c:pt>
                <c:pt idx="540" formatCode="0.00E+00">
                  <c:v>-4958220</c:v>
                </c:pt>
                <c:pt idx="541" formatCode="0.00E+00">
                  <c:v>-5065810</c:v>
                </c:pt>
                <c:pt idx="542" formatCode="0.00E+00">
                  <c:v>-5076010</c:v>
                </c:pt>
                <c:pt idx="543" formatCode="0.00E+00">
                  <c:v>-5163030</c:v>
                </c:pt>
                <c:pt idx="544" formatCode="0.00E+00">
                  <c:v>-5317860</c:v>
                </c:pt>
                <c:pt idx="545" formatCode="0.00E+00">
                  <c:v>-5481160</c:v>
                </c:pt>
                <c:pt idx="546" formatCode="0.00E+00">
                  <c:v>-5673070</c:v>
                </c:pt>
                <c:pt idx="547" formatCode="0.00E+00">
                  <c:v>-5610560</c:v>
                </c:pt>
                <c:pt idx="548" formatCode="0.00E+00">
                  <c:v>-4284990</c:v>
                </c:pt>
                <c:pt idx="549" formatCode="0.00E+00">
                  <c:v>-4098010</c:v>
                </c:pt>
                <c:pt idx="550" formatCode="0.00E+00">
                  <c:v>-3889740</c:v>
                </c:pt>
                <c:pt idx="551" formatCode="0.00E+00">
                  <c:v>-3605920</c:v>
                </c:pt>
                <c:pt idx="552" formatCode="0.00E+00">
                  <c:v>-3556150</c:v>
                </c:pt>
                <c:pt idx="553" formatCode="0.00E+00">
                  <c:v>-3390190</c:v>
                </c:pt>
                <c:pt idx="554" formatCode="0.00E+00">
                  <c:v>-3074330</c:v>
                </c:pt>
                <c:pt idx="555" formatCode="0.00E+00">
                  <c:v>-2964390</c:v>
                </c:pt>
                <c:pt idx="556" formatCode="0.00E+00">
                  <c:v>-2957520</c:v>
                </c:pt>
                <c:pt idx="557" formatCode="0.00E+00">
                  <c:v>-2643230</c:v>
                </c:pt>
                <c:pt idx="558" formatCode="0.00E+00">
                  <c:v>-2423770</c:v>
                </c:pt>
                <c:pt idx="559" formatCode="0.00E+00">
                  <c:v>-2401990</c:v>
                </c:pt>
                <c:pt idx="560" formatCode="0.00E+00">
                  <c:v>-2255060</c:v>
                </c:pt>
                <c:pt idx="561" formatCode="0.00E+00">
                  <c:v>-2154080</c:v>
                </c:pt>
                <c:pt idx="562" formatCode="0.00E+00">
                  <c:v>-2129510</c:v>
                </c:pt>
                <c:pt idx="563" formatCode="0.00E+00">
                  <c:v>-2021280</c:v>
                </c:pt>
                <c:pt idx="564" formatCode="0.00E+00">
                  <c:v>-1999590</c:v>
                </c:pt>
                <c:pt idx="565" formatCode="0.00E+00">
                  <c:v>-1975930</c:v>
                </c:pt>
                <c:pt idx="566" formatCode="0.00E+00">
                  <c:v>-1889190</c:v>
                </c:pt>
                <c:pt idx="567" formatCode="0.00E+00">
                  <c:v>-1854630</c:v>
                </c:pt>
                <c:pt idx="568" formatCode="0.00E+00">
                  <c:v>-1847890</c:v>
                </c:pt>
                <c:pt idx="569" formatCode="0.00E+00">
                  <c:v>-1842840</c:v>
                </c:pt>
                <c:pt idx="570" formatCode="0.00E+00">
                  <c:v>-1839470</c:v>
                </c:pt>
                <c:pt idx="571" formatCode="0.00E+00">
                  <c:v>-1827860</c:v>
                </c:pt>
                <c:pt idx="572" formatCode="0.00E+00">
                  <c:v>-1803910</c:v>
                </c:pt>
                <c:pt idx="573" formatCode="0.00E+00">
                  <c:v>-1770350</c:v>
                </c:pt>
                <c:pt idx="574" formatCode="0.00E+00">
                  <c:v>-1747240</c:v>
                </c:pt>
                <c:pt idx="575" formatCode="0.00E+00">
                  <c:v>-1731360</c:v>
                </c:pt>
                <c:pt idx="576" formatCode="0.00E+00">
                  <c:v>-1709340</c:v>
                </c:pt>
                <c:pt idx="577" formatCode="0.00E+00">
                  <c:v>-1703360</c:v>
                </c:pt>
                <c:pt idx="578" formatCode="0.00E+00">
                  <c:v>-1693170</c:v>
                </c:pt>
                <c:pt idx="579" formatCode="0.00E+00">
                  <c:v>-1670530</c:v>
                </c:pt>
                <c:pt idx="580" formatCode="0.00E+00">
                  <c:v>-1670530</c:v>
                </c:pt>
                <c:pt idx="581" formatCode="0.00E+00">
                  <c:v>-1658100</c:v>
                </c:pt>
                <c:pt idx="582" formatCode="0.00E+00">
                  <c:v>-1651980</c:v>
                </c:pt>
                <c:pt idx="583" formatCode="0.00E+00">
                  <c:v>-1642110</c:v>
                </c:pt>
                <c:pt idx="584" formatCode="0.00E+00">
                  <c:v>-1638870</c:v>
                </c:pt>
                <c:pt idx="585" formatCode="0.00E+00">
                  <c:v>-1635540</c:v>
                </c:pt>
                <c:pt idx="586" formatCode="0.00E+00">
                  <c:v>-1619670</c:v>
                </c:pt>
                <c:pt idx="587" formatCode="0.00E+00">
                  <c:v>-1616950</c:v>
                </c:pt>
                <c:pt idx="588" formatCode="0.00E+00">
                  <c:v>-1611320</c:v>
                </c:pt>
                <c:pt idx="589" formatCode="0.00E+00">
                  <c:v>-1607470</c:v>
                </c:pt>
                <c:pt idx="590" formatCode="0.00E+00">
                  <c:v>-1600090</c:v>
                </c:pt>
                <c:pt idx="591" formatCode="0.00E+00">
                  <c:v>-1591970</c:v>
                </c:pt>
                <c:pt idx="592" formatCode="0.00E+00">
                  <c:v>-1583900</c:v>
                </c:pt>
                <c:pt idx="593" formatCode="0.00E+00">
                  <c:v>-1580830</c:v>
                </c:pt>
                <c:pt idx="594" formatCode="0.00E+00">
                  <c:v>-1571850</c:v>
                </c:pt>
                <c:pt idx="595" formatCode="0.00E+00">
                  <c:v>-1562960</c:v>
                </c:pt>
                <c:pt idx="596" formatCode="0.00E+00">
                  <c:v>-1559410</c:v>
                </c:pt>
                <c:pt idx="597" formatCode="0.00E+00">
                  <c:v>-1554780</c:v>
                </c:pt>
                <c:pt idx="598" formatCode="0.00E+00">
                  <c:v>-1550680</c:v>
                </c:pt>
                <c:pt idx="599" formatCode="0.00E+00">
                  <c:v>-1547620</c:v>
                </c:pt>
                <c:pt idx="600" formatCode="0.00E+00">
                  <c:v>-1546300</c:v>
                </c:pt>
                <c:pt idx="601" formatCode="0.00E+00">
                  <c:v>-1537270</c:v>
                </c:pt>
                <c:pt idx="602" formatCode="0.00E+00">
                  <c:v>-1531990</c:v>
                </c:pt>
                <c:pt idx="603" formatCode="0.00E+00">
                  <c:v>-1525050</c:v>
                </c:pt>
                <c:pt idx="604" formatCode="0.00E+00">
                  <c:v>-1518880</c:v>
                </c:pt>
                <c:pt idx="605" formatCode="0.00E+00">
                  <c:v>-1515800</c:v>
                </c:pt>
                <c:pt idx="606" formatCode="0.00E+00">
                  <c:v>-1507440</c:v>
                </c:pt>
                <c:pt idx="607" formatCode="0.00E+00">
                  <c:v>-1501640</c:v>
                </c:pt>
                <c:pt idx="608" formatCode="0.00E+00">
                  <c:v>-1497890</c:v>
                </c:pt>
                <c:pt idx="609" formatCode="0.00E+00">
                  <c:v>-1497200</c:v>
                </c:pt>
                <c:pt idx="610" formatCode="0.00E+00">
                  <c:v>-1496180</c:v>
                </c:pt>
                <c:pt idx="611" formatCode="0.00E+00">
                  <c:v>-1490830</c:v>
                </c:pt>
                <c:pt idx="612" formatCode="0.00E+00">
                  <c:v>-1485600</c:v>
                </c:pt>
                <c:pt idx="613" formatCode="0.00E+00">
                  <c:v>-1481410</c:v>
                </c:pt>
                <c:pt idx="614" formatCode="0.00E+00">
                  <c:v>-1472370</c:v>
                </c:pt>
                <c:pt idx="615" formatCode="0.00E+00">
                  <c:v>-1463040</c:v>
                </c:pt>
                <c:pt idx="616" formatCode="0.00E+00">
                  <c:v>-1455530</c:v>
                </c:pt>
                <c:pt idx="617" formatCode="0.00E+00">
                  <c:v>-1453130</c:v>
                </c:pt>
                <c:pt idx="618" formatCode="0.00E+00">
                  <c:v>-1444970</c:v>
                </c:pt>
                <c:pt idx="619" formatCode="0.00E+00">
                  <c:v>-1437840</c:v>
                </c:pt>
                <c:pt idx="620" formatCode="0.00E+00">
                  <c:v>-1435250</c:v>
                </c:pt>
                <c:pt idx="621" formatCode="0.00E+00">
                  <c:v>-1422330</c:v>
                </c:pt>
                <c:pt idx="622" formatCode="0.00E+00">
                  <c:v>-1421290</c:v>
                </c:pt>
                <c:pt idx="623" formatCode="0.00E+00">
                  <c:v>-1419740</c:v>
                </c:pt>
                <c:pt idx="624" formatCode="0.00E+00">
                  <c:v>-1405270</c:v>
                </c:pt>
                <c:pt idx="625" formatCode="0.00E+00">
                  <c:v>-1385630</c:v>
                </c:pt>
                <c:pt idx="626" formatCode="0.00E+00">
                  <c:v>-1385630</c:v>
                </c:pt>
                <c:pt idx="627" formatCode="0.00E+00">
                  <c:v>-1383050</c:v>
                </c:pt>
                <c:pt idx="628" formatCode="0.00E+00">
                  <c:v>-1379100</c:v>
                </c:pt>
                <c:pt idx="629" formatCode="0.00E+00">
                  <c:v>-1375850</c:v>
                </c:pt>
                <c:pt idx="630" formatCode="0.00E+00">
                  <c:v>-1374540</c:v>
                </c:pt>
                <c:pt idx="631" formatCode="0.00E+00">
                  <c:v>-1371470</c:v>
                </c:pt>
                <c:pt idx="632" formatCode="0.00E+00">
                  <c:v>-1355360</c:v>
                </c:pt>
                <c:pt idx="633" formatCode="0.00E+00">
                  <c:v>-1350850</c:v>
                </c:pt>
                <c:pt idx="634" formatCode="0.00E+00">
                  <c:v>-1341080</c:v>
                </c:pt>
                <c:pt idx="635" formatCode="0.00E+00">
                  <c:v>-1323050</c:v>
                </c:pt>
                <c:pt idx="636" formatCode="0.00E+00">
                  <c:v>-1322300</c:v>
                </c:pt>
                <c:pt idx="637" formatCode="0.00E+00">
                  <c:v>-1297310</c:v>
                </c:pt>
                <c:pt idx="638" formatCode="0.00E+00">
                  <c:v>-1295310</c:v>
                </c:pt>
                <c:pt idx="639" formatCode="0.00E+00">
                  <c:v>-1293980</c:v>
                </c:pt>
                <c:pt idx="640" formatCode="0.00E+00">
                  <c:v>-1279110</c:v>
                </c:pt>
                <c:pt idx="641" formatCode="0.00E+00">
                  <c:v>-1276870</c:v>
                </c:pt>
                <c:pt idx="642" formatCode="0.00E+00">
                  <c:v>-1272730</c:v>
                </c:pt>
                <c:pt idx="643" formatCode="0.00E+00">
                  <c:v>-1261660</c:v>
                </c:pt>
                <c:pt idx="644" formatCode="0.00E+00">
                  <c:v>-1255200</c:v>
                </c:pt>
                <c:pt idx="645" formatCode="0.00E+00">
                  <c:v>-1239510</c:v>
                </c:pt>
                <c:pt idx="646" formatCode="0.00E+00">
                  <c:v>-1237650</c:v>
                </c:pt>
                <c:pt idx="647" formatCode="0.00E+00">
                  <c:v>-1206750</c:v>
                </c:pt>
                <c:pt idx="648" formatCode="0.00E+00">
                  <c:v>-1205780</c:v>
                </c:pt>
                <c:pt idx="649" formatCode="0.00E+00">
                  <c:v>-1200950</c:v>
                </c:pt>
                <c:pt idx="650" formatCode="0.00E+00">
                  <c:v>-1197090</c:v>
                </c:pt>
                <c:pt idx="651" formatCode="0.00E+00">
                  <c:v>-1190330</c:v>
                </c:pt>
                <c:pt idx="652" formatCode="0.00E+00">
                  <c:v>-1155680</c:v>
                </c:pt>
                <c:pt idx="653" formatCode="0.00E+00">
                  <c:v>-1152040</c:v>
                </c:pt>
                <c:pt idx="654" formatCode="0.00E+00">
                  <c:v>-1131470</c:v>
                </c:pt>
                <c:pt idx="655" formatCode="0.00E+00">
                  <c:v>-1123000</c:v>
                </c:pt>
                <c:pt idx="656" formatCode="0.00E+00">
                  <c:v>-1115750</c:v>
                </c:pt>
                <c:pt idx="657" formatCode="0.00E+00">
                  <c:v>-1109530</c:v>
                </c:pt>
                <c:pt idx="658" formatCode="0.00E+00">
                  <c:v>-1100480</c:v>
                </c:pt>
                <c:pt idx="659" formatCode="0.00E+00">
                  <c:v>-1074850</c:v>
                </c:pt>
                <c:pt idx="660" formatCode="0.00E+00">
                  <c:v>-1058270</c:v>
                </c:pt>
                <c:pt idx="661" formatCode="0.00E+00">
                  <c:v>-1031940</c:v>
                </c:pt>
                <c:pt idx="662" formatCode="0.00E+00">
                  <c:v>-1022410</c:v>
                </c:pt>
                <c:pt idx="663" formatCode="0.00E+00">
                  <c:v>-1004940</c:v>
                </c:pt>
                <c:pt idx="664">
                  <c:v>-975071</c:v>
                </c:pt>
                <c:pt idx="665">
                  <c:v>-926888</c:v>
                </c:pt>
                <c:pt idx="666">
                  <c:v>-924642</c:v>
                </c:pt>
                <c:pt idx="667">
                  <c:v>-917899</c:v>
                </c:pt>
                <c:pt idx="668">
                  <c:v>-906666</c:v>
                </c:pt>
                <c:pt idx="669">
                  <c:v>-902173</c:v>
                </c:pt>
                <c:pt idx="670">
                  <c:v>-870714</c:v>
                </c:pt>
                <c:pt idx="671">
                  <c:v>-833245</c:v>
                </c:pt>
                <c:pt idx="672">
                  <c:v>-831262</c:v>
                </c:pt>
                <c:pt idx="673">
                  <c:v>-831262</c:v>
                </c:pt>
                <c:pt idx="674">
                  <c:v>-725802</c:v>
                </c:pt>
                <c:pt idx="675">
                  <c:v>-716752</c:v>
                </c:pt>
                <c:pt idx="676">
                  <c:v>-710718</c:v>
                </c:pt>
                <c:pt idx="677">
                  <c:v>-695634</c:v>
                </c:pt>
                <c:pt idx="678">
                  <c:v>-620794</c:v>
                </c:pt>
                <c:pt idx="679">
                  <c:v>-610319</c:v>
                </c:pt>
                <c:pt idx="680">
                  <c:v>-518938</c:v>
                </c:pt>
                <c:pt idx="681">
                  <c:v>-507741</c:v>
                </c:pt>
                <c:pt idx="682">
                  <c:v>-490946</c:v>
                </c:pt>
                <c:pt idx="683">
                  <c:v>-468544</c:v>
                </c:pt>
                <c:pt idx="684">
                  <c:v>-405465</c:v>
                </c:pt>
                <c:pt idx="685">
                  <c:v>-377283</c:v>
                </c:pt>
                <c:pt idx="686">
                  <c:v>-365199</c:v>
                </c:pt>
                <c:pt idx="687">
                  <c:v>-349095</c:v>
                </c:pt>
                <c:pt idx="688">
                  <c:v>-300776</c:v>
                </c:pt>
                <c:pt idx="689">
                  <c:v>-280640</c:v>
                </c:pt>
                <c:pt idx="690">
                  <c:v>-276614</c:v>
                </c:pt>
                <c:pt idx="691">
                  <c:v>-272586</c:v>
                </c:pt>
                <c:pt idx="692">
                  <c:v>-252393</c:v>
                </c:pt>
                <c:pt idx="693">
                  <c:v>-236075</c:v>
                </c:pt>
                <c:pt idx="694">
                  <c:v>-217783</c:v>
                </c:pt>
                <c:pt idx="695">
                  <c:v>-120267</c:v>
                </c:pt>
                <c:pt idx="696">
                  <c:v>-71259.8</c:v>
                </c:pt>
                <c:pt idx="697">
                  <c:v>-58986.3</c:v>
                </c:pt>
                <c:pt idx="698">
                  <c:v>-9882.9500000000007</c:v>
                </c:pt>
                <c:pt idx="699">
                  <c:v>14664.2</c:v>
                </c:pt>
                <c:pt idx="700">
                  <c:v>100597</c:v>
                </c:pt>
                <c:pt idx="701">
                  <c:v>118999</c:v>
                </c:pt>
                <c:pt idx="702">
                  <c:v>161965</c:v>
                </c:pt>
                <c:pt idx="703">
                  <c:v>168111</c:v>
                </c:pt>
                <c:pt idx="704">
                  <c:v>198786</c:v>
                </c:pt>
                <c:pt idx="705">
                  <c:v>290865</c:v>
                </c:pt>
                <c:pt idx="706">
                  <c:v>290865</c:v>
                </c:pt>
                <c:pt idx="707">
                  <c:v>290865</c:v>
                </c:pt>
                <c:pt idx="708">
                  <c:v>309266</c:v>
                </c:pt>
                <c:pt idx="709">
                  <c:v>372465</c:v>
                </c:pt>
                <c:pt idx="710">
                  <c:v>468072</c:v>
                </c:pt>
                <c:pt idx="711">
                  <c:v>571023</c:v>
                </c:pt>
                <c:pt idx="712">
                  <c:v>589126</c:v>
                </c:pt>
                <c:pt idx="713">
                  <c:v>619322</c:v>
                </c:pt>
                <c:pt idx="714">
                  <c:v>655547</c:v>
                </c:pt>
                <c:pt idx="715">
                  <c:v>661593</c:v>
                </c:pt>
                <c:pt idx="716">
                  <c:v>667639</c:v>
                </c:pt>
                <c:pt idx="717">
                  <c:v>667639</c:v>
                </c:pt>
                <c:pt idx="718">
                  <c:v>752163</c:v>
                </c:pt>
                <c:pt idx="719">
                  <c:v>794434</c:v>
                </c:pt>
                <c:pt idx="720">
                  <c:v>800481</c:v>
                </c:pt>
                <c:pt idx="721">
                  <c:v>812556</c:v>
                </c:pt>
                <c:pt idx="722">
                  <c:v>812556</c:v>
                </c:pt>
                <c:pt idx="723">
                  <c:v>872930</c:v>
                </c:pt>
                <c:pt idx="724">
                  <c:v>885005</c:v>
                </c:pt>
                <c:pt idx="725">
                  <c:v>921229</c:v>
                </c:pt>
                <c:pt idx="726">
                  <c:v>993696</c:v>
                </c:pt>
                <c:pt idx="727">
                  <c:v>995579</c:v>
                </c:pt>
                <c:pt idx="728">
                  <c:v>985781</c:v>
                </c:pt>
                <c:pt idx="729" formatCode="0.00E+00">
                  <c:v>969857</c:v>
                </c:pt>
                <c:pt idx="730" formatCode="0.00E+00">
                  <c:v>963388</c:v>
                </c:pt>
                <c:pt idx="731">
                  <c:v>954762</c:v>
                </c:pt>
                <c:pt idx="732">
                  <c:v>947212</c:v>
                </c:pt>
                <c:pt idx="733">
                  <c:v>943976</c:v>
                </c:pt>
                <c:pt idx="734">
                  <c:v>944877</c:v>
                </c:pt>
                <c:pt idx="735">
                  <c:v>954461</c:v>
                </c:pt>
                <c:pt idx="736">
                  <c:v>956858</c:v>
                </c:pt>
                <c:pt idx="737">
                  <c:v>960849</c:v>
                </c:pt>
                <c:pt idx="738">
                  <c:v>961649</c:v>
                </c:pt>
                <c:pt idx="739">
                  <c:v>964844</c:v>
                </c:pt>
                <c:pt idx="740">
                  <c:v>971232</c:v>
                </c:pt>
                <c:pt idx="741">
                  <c:v>972832</c:v>
                </c:pt>
                <c:pt idx="742">
                  <c:v>976026</c:v>
                </c:pt>
                <c:pt idx="743">
                  <c:v>983215</c:v>
                </c:pt>
                <c:pt idx="744">
                  <c:v>933866</c:v>
                </c:pt>
                <c:pt idx="745">
                  <c:v>909172</c:v>
                </c:pt>
                <c:pt idx="746">
                  <c:v>896825</c:v>
                </c:pt>
                <c:pt idx="747">
                  <c:v>865210</c:v>
                </c:pt>
                <c:pt idx="748">
                  <c:v>859814</c:v>
                </c:pt>
                <c:pt idx="749">
                  <c:v>835530</c:v>
                </c:pt>
                <c:pt idx="750">
                  <c:v>816649</c:v>
                </c:pt>
                <c:pt idx="751">
                  <c:v>813947</c:v>
                </c:pt>
                <c:pt idx="752">
                  <c:v>808552</c:v>
                </c:pt>
                <c:pt idx="753">
                  <c:v>786969</c:v>
                </c:pt>
                <c:pt idx="754">
                  <c:v>773476</c:v>
                </c:pt>
                <c:pt idx="755">
                  <c:v>754587</c:v>
                </c:pt>
                <c:pt idx="756">
                  <c:v>733005</c:v>
                </c:pt>
                <c:pt idx="757">
                  <c:v>727609</c:v>
                </c:pt>
                <c:pt idx="758">
                  <c:v>727609</c:v>
                </c:pt>
                <c:pt idx="759">
                  <c:v>712253</c:v>
                </c:pt>
                <c:pt idx="760">
                  <c:v>698841</c:v>
                </c:pt>
                <c:pt idx="761">
                  <c:v>682827</c:v>
                </c:pt>
                <c:pt idx="762">
                  <c:v>679268</c:v>
                </c:pt>
                <c:pt idx="763">
                  <c:v>675710</c:v>
                </c:pt>
                <c:pt idx="764">
                  <c:v>659695</c:v>
                </c:pt>
                <c:pt idx="765">
                  <c:v>657919</c:v>
                </c:pt>
                <c:pt idx="766">
                  <c:v>637766</c:v>
                </c:pt>
                <c:pt idx="767">
                  <c:v>623737</c:v>
                </c:pt>
                <c:pt idx="768">
                  <c:v>575806</c:v>
                </c:pt>
                <c:pt idx="769">
                  <c:v>575806</c:v>
                </c:pt>
                <c:pt idx="770">
                  <c:v>568767</c:v>
                </c:pt>
                <c:pt idx="771">
                  <c:v>565253</c:v>
                </c:pt>
                <c:pt idx="772">
                  <c:v>530047</c:v>
                </c:pt>
                <c:pt idx="773">
                  <c:v>519494</c:v>
                </c:pt>
                <c:pt idx="774">
                  <c:v>493601</c:v>
                </c:pt>
                <c:pt idx="775">
                  <c:v>478899</c:v>
                </c:pt>
                <c:pt idx="776">
                  <c:v>471818</c:v>
                </c:pt>
                <c:pt idx="777">
                  <c:v>457653</c:v>
                </c:pt>
                <c:pt idx="778">
                  <c:v>452345</c:v>
                </c:pt>
                <c:pt idx="779">
                  <c:v>450572</c:v>
                </c:pt>
                <c:pt idx="780">
                  <c:v>439952</c:v>
                </c:pt>
                <c:pt idx="781">
                  <c:v>418706</c:v>
                </c:pt>
                <c:pt idx="782">
                  <c:v>415166</c:v>
                </c:pt>
                <c:pt idx="783">
                  <c:v>413398</c:v>
                </c:pt>
                <c:pt idx="784">
                  <c:v>393039</c:v>
                </c:pt>
                <c:pt idx="785">
                  <c:v>393039</c:v>
                </c:pt>
                <c:pt idx="786">
                  <c:v>393039</c:v>
                </c:pt>
                <c:pt idx="787">
                  <c:v>393039</c:v>
                </c:pt>
                <c:pt idx="788">
                  <c:v>390535</c:v>
                </c:pt>
                <c:pt idx="789">
                  <c:v>371754</c:v>
                </c:pt>
                <c:pt idx="790">
                  <c:v>366746</c:v>
                </c:pt>
                <c:pt idx="791">
                  <c:v>346369</c:v>
                </c:pt>
                <c:pt idx="792">
                  <c:v>329705</c:v>
                </c:pt>
                <c:pt idx="793">
                  <c:v>324151</c:v>
                </c:pt>
                <c:pt idx="794">
                  <c:v>310268</c:v>
                </c:pt>
                <c:pt idx="795">
                  <c:v>298753</c:v>
                </c:pt>
                <c:pt idx="796">
                  <c:v>292317</c:v>
                </c:pt>
                <c:pt idx="797">
                  <c:v>286796</c:v>
                </c:pt>
                <c:pt idx="798">
                  <c:v>285877</c:v>
                </c:pt>
                <c:pt idx="799">
                  <c:v>270242</c:v>
                </c:pt>
                <c:pt idx="800">
                  <c:v>252962</c:v>
                </c:pt>
                <c:pt idx="801">
                  <c:v>241092</c:v>
                </c:pt>
                <c:pt idx="802">
                  <c:v>238720</c:v>
                </c:pt>
                <c:pt idx="803">
                  <c:v>238720</c:v>
                </c:pt>
                <c:pt idx="804">
                  <c:v>234764</c:v>
                </c:pt>
                <c:pt idx="805">
                  <c:v>233181</c:v>
                </c:pt>
                <c:pt idx="806">
                  <c:v>212611</c:v>
                </c:pt>
                <c:pt idx="807">
                  <c:v>204698</c:v>
                </c:pt>
                <c:pt idx="808">
                  <c:v>200744</c:v>
                </c:pt>
                <c:pt idx="809">
                  <c:v>193455</c:v>
                </c:pt>
                <c:pt idx="810">
                  <c:v>191479</c:v>
                </c:pt>
                <c:pt idx="811">
                  <c:v>178330</c:v>
                </c:pt>
                <c:pt idx="812">
                  <c:v>174028</c:v>
                </c:pt>
                <c:pt idx="813">
                  <c:v>161736</c:v>
                </c:pt>
                <c:pt idx="814">
                  <c:v>157076</c:v>
                </c:pt>
                <c:pt idx="815">
                  <c:v>154459</c:v>
                </c:pt>
                <c:pt idx="816">
                  <c:v>149223</c:v>
                </c:pt>
                <c:pt idx="817">
                  <c:v>140497</c:v>
                </c:pt>
                <c:pt idx="818">
                  <c:v>139189</c:v>
                </c:pt>
                <c:pt idx="819">
                  <c:v>135708</c:v>
                </c:pt>
                <c:pt idx="820">
                  <c:v>133005</c:v>
                </c:pt>
                <c:pt idx="821">
                  <c:v>130217</c:v>
                </c:pt>
                <c:pt idx="822">
                  <c:v>127430</c:v>
                </c:pt>
                <c:pt idx="823">
                  <c:v>122976</c:v>
                </c:pt>
                <c:pt idx="824">
                  <c:v>121452</c:v>
                </c:pt>
                <c:pt idx="825">
                  <c:v>114816</c:v>
                </c:pt>
                <c:pt idx="826">
                  <c:v>113057</c:v>
                </c:pt>
                <c:pt idx="827">
                  <c:v>104964</c:v>
                </c:pt>
                <c:pt idx="828">
                  <c:v>103908</c:v>
                </c:pt>
                <c:pt idx="829">
                  <c:v>103557</c:v>
                </c:pt>
                <c:pt idx="830">
                  <c:v>95252.5</c:v>
                </c:pt>
                <c:pt idx="831">
                  <c:v>94629.3</c:v>
                </c:pt>
                <c:pt idx="832">
                  <c:v>94317.2</c:v>
                </c:pt>
                <c:pt idx="833">
                  <c:v>91824.2</c:v>
                </c:pt>
                <c:pt idx="834">
                  <c:v>90813.3</c:v>
                </c:pt>
                <c:pt idx="835">
                  <c:v>90813.3</c:v>
                </c:pt>
                <c:pt idx="836">
                  <c:v>80835.600000000006</c:v>
                </c:pt>
                <c:pt idx="837">
                  <c:v>77346.5</c:v>
                </c:pt>
                <c:pt idx="838">
                  <c:v>77086.899999999994</c:v>
                </c:pt>
                <c:pt idx="839">
                  <c:v>76045.8</c:v>
                </c:pt>
                <c:pt idx="840">
                  <c:v>71884.7</c:v>
                </c:pt>
                <c:pt idx="841">
                  <c:v>70584</c:v>
                </c:pt>
                <c:pt idx="842">
                  <c:v>67332.3</c:v>
                </c:pt>
                <c:pt idx="843">
                  <c:v>65527.199999999997</c:v>
                </c:pt>
                <c:pt idx="844">
                  <c:v>64805</c:v>
                </c:pt>
                <c:pt idx="845">
                  <c:v>57250.7</c:v>
                </c:pt>
                <c:pt idx="846">
                  <c:v>57250.7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A2D-4F2C-989B-83C9CC564314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shields'!$AO$3:$AO$849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7155.08</c:v>
                </c:pt>
                <c:pt idx="19">
                  <c:v>10296.1</c:v>
                </c:pt>
                <c:pt idx="20">
                  <c:v>41731.4</c:v>
                </c:pt>
                <c:pt idx="21">
                  <c:v>54826.6</c:v>
                </c:pt>
                <c:pt idx="22">
                  <c:v>57116.6</c:v>
                </c:pt>
                <c:pt idx="23">
                  <c:v>91200.8</c:v>
                </c:pt>
                <c:pt idx="24">
                  <c:v>93565.7</c:v>
                </c:pt>
                <c:pt idx="25">
                  <c:v>101592</c:v>
                </c:pt>
                <c:pt idx="26">
                  <c:v>131077</c:v>
                </c:pt>
                <c:pt idx="27">
                  <c:v>137094</c:v>
                </c:pt>
                <c:pt idx="28">
                  <c:v>144458</c:v>
                </c:pt>
                <c:pt idx="29">
                  <c:v>150335</c:v>
                </c:pt>
                <c:pt idx="30">
                  <c:v>178035</c:v>
                </c:pt>
                <c:pt idx="31">
                  <c:v>186207</c:v>
                </c:pt>
                <c:pt idx="32">
                  <c:v>188344</c:v>
                </c:pt>
                <c:pt idx="33">
                  <c:v>193098</c:v>
                </c:pt>
                <c:pt idx="34">
                  <c:v>224020</c:v>
                </c:pt>
                <c:pt idx="35">
                  <c:v>225259</c:v>
                </c:pt>
                <c:pt idx="36">
                  <c:v>228190</c:v>
                </c:pt>
                <c:pt idx="37">
                  <c:v>245586</c:v>
                </c:pt>
                <c:pt idx="38">
                  <c:v>245604</c:v>
                </c:pt>
                <c:pt idx="39">
                  <c:v>245689</c:v>
                </c:pt>
                <c:pt idx="40">
                  <c:v>245697</c:v>
                </c:pt>
                <c:pt idx="41">
                  <c:v>245699</c:v>
                </c:pt>
                <c:pt idx="42">
                  <c:v>245168</c:v>
                </c:pt>
                <c:pt idx="43">
                  <c:v>245124</c:v>
                </c:pt>
                <c:pt idx="44">
                  <c:v>237995</c:v>
                </c:pt>
                <c:pt idx="45">
                  <c:v>237915</c:v>
                </c:pt>
                <c:pt idx="46">
                  <c:v>211485</c:v>
                </c:pt>
                <c:pt idx="47">
                  <c:v>211242</c:v>
                </c:pt>
                <c:pt idx="48">
                  <c:v>201552</c:v>
                </c:pt>
                <c:pt idx="49">
                  <c:v>194190</c:v>
                </c:pt>
                <c:pt idx="50">
                  <c:v>192800</c:v>
                </c:pt>
                <c:pt idx="51">
                  <c:v>140610</c:v>
                </c:pt>
                <c:pt idx="52">
                  <c:v>140152</c:v>
                </c:pt>
                <c:pt idx="53">
                  <c:v>118855</c:v>
                </c:pt>
                <c:pt idx="54">
                  <c:v>118397</c:v>
                </c:pt>
                <c:pt idx="55">
                  <c:v>47116.6</c:v>
                </c:pt>
                <c:pt idx="56">
                  <c:v>46604.3</c:v>
                </c:pt>
                <c:pt idx="57">
                  <c:v>34399.4</c:v>
                </c:pt>
                <c:pt idx="58">
                  <c:v>34004.400000000001</c:v>
                </c:pt>
                <c:pt idx="59">
                  <c:v>21508.5</c:v>
                </c:pt>
                <c:pt idx="60">
                  <c:v>-18407.5</c:v>
                </c:pt>
                <c:pt idx="61">
                  <c:v>-65568</c:v>
                </c:pt>
                <c:pt idx="62">
                  <c:v>-71356.399999999994</c:v>
                </c:pt>
                <c:pt idx="63">
                  <c:v>-78704.7</c:v>
                </c:pt>
                <c:pt idx="64">
                  <c:v>-49061.8</c:v>
                </c:pt>
                <c:pt idx="65">
                  <c:v>-49168</c:v>
                </c:pt>
                <c:pt idx="66">
                  <c:v>-49238.6</c:v>
                </c:pt>
                <c:pt idx="67">
                  <c:v>-51319.7</c:v>
                </c:pt>
                <c:pt idx="68">
                  <c:v>-75194.899999999994</c:v>
                </c:pt>
                <c:pt idx="69">
                  <c:v>-75560.3</c:v>
                </c:pt>
                <c:pt idx="70">
                  <c:v>-79430.5</c:v>
                </c:pt>
                <c:pt idx="71">
                  <c:v>-80320.5</c:v>
                </c:pt>
                <c:pt idx="72">
                  <c:v>-133040</c:v>
                </c:pt>
                <c:pt idx="73">
                  <c:v>-135033</c:v>
                </c:pt>
                <c:pt idx="74">
                  <c:v>-142685</c:v>
                </c:pt>
                <c:pt idx="75">
                  <c:v>-146888</c:v>
                </c:pt>
                <c:pt idx="76">
                  <c:v>-150487</c:v>
                </c:pt>
                <c:pt idx="77">
                  <c:v>-192073</c:v>
                </c:pt>
                <c:pt idx="78">
                  <c:v>-199310</c:v>
                </c:pt>
                <c:pt idx="79">
                  <c:v>-202196</c:v>
                </c:pt>
                <c:pt idx="80">
                  <c:v>-217294</c:v>
                </c:pt>
                <c:pt idx="81">
                  <c:v>-219455</c:v>
                </c:pt>
                <c:pt idx="82">
                  <c:v>-219949</c:v>
                </c:pt>
                <c:pt idx="83">
                  <c:v>-220294</c:v>
                </c:pt>
                <c:pt idx="84">
                  <c:v>-223029</c:v>
                </c:pt>
                <c:pt idx="85">
                  <c:v>-235681</c:v>
                </c:pt>
                <c:pt idx="86">
                  <c:v>-237993</c:v>
                </c:pt>
                <c:pt idx="87">
                  <c:v>-239899</c:v>
                </c:pt>
                <c:pt idx="88">
                  <c:v>-250845</c:v>
                </c:pt>
                <c:pt idx="89">
                  <c:v>-251993</c:v>
                </c:pt>
                <c:pt idx="90">
                  <c:v>-253021</c:v>
                </c:pt>
                <c:pt idx="91">
                  <c:v>-263895</c:v>
                </c:pt>
                <c:pt idx="92">
                  <c:v>-264853</c:v>
                </c:pt>
                <c:pt idx="93">
                  <c:v>-265670</c:v>
                </c:pt>
                <c:pt idx="94">
                  <c:v>-275497</c:v>
                </c:pt>
                <c:pt idx="95">
                  <c:v>-275981</c:v>
                </c:pt>
                <c:pt idx="96">
                  <c:v>-276505</c:v>
                </c:pt>
                <c:pt idx="97">
                  <c:v>-277005</c:v>
                </c:pt>
                <c:pt idx="98">
                  <c:v>-286290</c:v>
                </c:pt>
                <c:pt idx="99">
                  <c:v>-287162</c:v>
                </c:pt>
                <c:pt idx="100">
                  <c:v>-287429</c:v>
                </c:pt>
                <c:pt idx="101">
                  <c:v>-296366</c:v>
                </c:pt>
                <c:pt idx="102">
                  <c:v>-296546</c:v>
                </c:pt>
                <c:pt idx="103">
                  <c:v>-297145</c:v>
                </c:pt>
                <c:pt idx="104">
                  <c:v>-297522</c:v>
                </c:pt>
                <c:pt idx="105">
                  <c:v>-297522</c:v>
                </c:pt>
                <c:pt idx="106">
                  <c:v>-306182</c:v>
                </c:pt>
                <c:pt idx="107">
                  <c:v>-306292</c:v>
                </c:pt>
                <c:pt idx="108">
                  <c:v>-307305</c:v>
                </c:pt>
                <c:pt idx="109">
                  <c:v>-307441</c:v>
                </c:pt>
                <c:pt idx="110">
                  <c:v>-316209</c:v>
                </c:pt>
                <c:pt idx="111">
                  <c:v>-316317</c:v>
                </c:pt>
                <c:pt idx="112">
                  <c:v>-316946</c:v>
                </c:pt>
                <c:pt idx="113">
                  <c:v>-317158</c:v>
                </c:pt>
                <c:pt idx="114">
                  <c:v>-326696</c:v>
                </c:pt>
                <c:pt idx="115">
                  <c:v>-326918</c:v>
                </c:pt>
                <c:pt idx="116">
                  <c:v>-327393</c:v>
                </c:pt>
                <c:pt idx="117">
                  <c:v>-336673</c:v>
                </c:pt>
                <c:pt idx="118">
                  <c:v>-336758</c:v>
                </c:pt>
                <c:pt idx="119">
                  <c:v>-337013</c:v>
                </c:pt>
                <c:pt idx="120">
                  <c:v>-337217</c:v>
                </c:pt>
                <c:pt idx="121">
                  <c:v>-347432</c:v>
                </c:pt>
                <c:pt idx="122">
                  <c:v>-347623</c:v>
                </c:pt>
                <c:pt idx="123">
                  <c:v>-348008</c:v>
                </c:pt>
                <c:pt idx="124">
                  <c:v>-358668</c:v>
                </c:pt>
                <c:pt idx="125">
                  <c:v>-358748</c:v>
                </c:pt>
                <c:pt idx="126">
                  <c:v>-359025</c:v>
                </c:pt>
                <c:pt idx="127">
                  <c:v>-359264</c:v>
                </c:pt>
                <c:pt idx="128">
                  <c:v>-370476</c:v>
                </c:pt>
                <c:pt idx="129">
                  <c:v>-370712</c:v>
                </c:pt>
                <c:pt idx="130">
                  <c:v>-370712</c:v>
                </c:pt>
                <c:pt idx="131">
                  <c:v>-370947</c:v>
                </c:pt>
                <c:pt idx="132">
                  <c:v>-381917</c:v>
                </c:pt>
                <c:pt idx="133">
                  <c:v>-381974</c:v>
                </c:pt>
                <c:pt idx="134">
                  <c:v>-382202</c:v>
                </c:pt>
                <c:pt idx="135">
                  <c:v>-382298</c:v>
                </c:pt>
                <c:pt idx="136">
                  <c:v>-393294</c:v>
                </c:pt>
                <c:pt idx="137">
                  <c:v>-393521</c:v>
                </c:pt>
                <c:pt idx="138">
                  <c:v>-393654</c:v>
                </c:pt>
                <c:pt idx="139">
                  <c:v>-405107</c:v>
                </c:pt>
                <c:pt idx="140">
                  <c:v>-405067</c:v>
                </c:pt>
                <c:pt idx="141">
                  <c:v>-405232</c:v>
                </c:pt>
                <c:pt idx="142">
                  <c:v>-405232</c:v>
                </c:pt>
                <c:pt idx="143">
                  <c:v>-412611</c:v>
                </c:pt>
                <c:pt idx="144">
                  <c:v>-417324</c:v>
                </c:pt>
                <c:pt idx="145">
                  <c:v>-417324</c:v>
                </c:pt>
                <c:pt idx="146">
                  <c:v>-417324</c:v>
                </c:pt>
                <c:pt idx="147" formatCode="0.00E+00">
                  <c:v>-1196500</c:v>
                </c:pt>
                <c:pt idx="148" formatCode="0.00E+00">
                  <c:v>-1196500</c:v>
                </c:pt>
                <c:pt idx="149" formatCode="0.00E+00">
                  <c:v>-1196820</c:v>
                </c:pt>
                <c:pt idx="150" formatCode="0.00E+00">
                  <c:v>-1196700</c:v>
                </c:pt>
                <c:pt idx="151" formatCode="0.00E+00">
                  <c:v>-1234330</c:v>
                </c:pt>
                <c:pt idx="152" formatCode="0.00E+00">
                  <c:v>-1234650</c:v>
                </c:pt>
                <c:pt idx="153" formatCode="0.00E+00">
                  <c:v>-1235390</c:v>
                </c:pt>
                <c:pt idx="154" formatCode="0.00E+00">
                  <c:v>-1274000</c:v>
                </c:pt>
                <c:pt idx="155" formatCode="0.00E+00">
                  <c:v>-1274390</c:v>
                </c:pt>
                <c:pt idx="156" formatCode="0.00E+00">
                  <c:v>-1275290</c:v>
                </c:pt>
                <c:pt idx="157" formatCode="0.00E+00">
                  <c:v>-1275680</c:v>
                </c:pt>
                <c:pt idx="158" formatCode="0.00E+00">
                  <c:v>-1313210</c:v>
                </c:pt>
                <c:pt idx="159" formatCode="0.00E+00">
                  <c:v>-1313840</c:v>
                </c:pt>
                <c:pt idx="160" formatCode="0.00E+00">
                  <c:v>-1314270</c:v>
                </c:pt>
                <c:pt idx="161" formatCode="0.00E+00">
                  <c:v>-1314890</c:v>
                </c:pt>
                <c:pt idx="162" formatCode="0.00E+00">
                  <c:v>-1350290</c:v>
                </c:pt>
                <c:pt idx="163" formatCode="0.00E+00">
                  <c:v>-1351030</c:v>
                </c:pt>
                <c:pt idx="164" formatCode="0.00E+00">
                  <c:v>-1351340</c:v>
                </c:pt>
                <c:pt idx="165" formatCode="0.00E+00">
                  <c:v>-1352380</c:v>
                </c:pt>
                <c:pt idx="166" formatCode="0.00E+00">
                  <c:v>-1352260</c:v>
                </c:pt>
                <c:pt idx="167" formatCode="0.00E+00">
                  <c:v>-1353300</c:v>
                </c:pt>
                <c:pt idx="168" formatCode="0.00E+00">
                  <c:v>-1388440</c:v>
                </c:pt>
                <c:pt idx="169" formatCode="0.00E+00">
                  <c:v>-1389970</c:v>
                </c:pt>
                <c:pt idx="170" formatCode="0.00E+00">
                  <c:v>-1391630</c:v>
                </c:pt>
                <c:pt idx="171" formatCode="0.00E+00">
                  <c:v>-1427310</c:v>
                </c:pt>
                <c:pt idx="172" formatCode="0.00E+00">
                  <c:v>-1428570</c:v>
                </c:pt>
                <c:pt idx="173" formatCode="0.00E+00">
                  <c:v>-1429250</c:v>
                </c:pt>
                <c:pt idx="174" formatCode="0.00E+00">
                  <c:v>-1461990</c:v>
                </c:pt>
                <c:pt idx="175" formatCode="0.00E+00">
                  <c:v>-1463410</c:v>
                </c:pt>
                <c:pt idx="176" formatCode="0.00E+00">
                  <c:v>-1464060</c:v>
                </c:pt>
                <c:pt idx="177" formatCode="0.00E+00">
                  <c:v>-1465350</c:v>
                </c:pt>
                <c:pt idx="178" formatCode="0.00E+00">
                  <c:v>-1498680</c:v>
                </c:pt>
                <c:pt idx="179" formatCode="0.00E+00">
                  <c:v>-1500140</c:v>
                </c:pt>
                <c:pt idx="180" formatCode="0.00E+00">
                  <c:v>-1501570</c:v>
                </c:pt>
                <c:pt idx="181" formatCode="0.00E+00">
                  <c:v>-1502570</c:v>
                </c:pt>
                <c:pt idx="182" formatCode="0.00E+00">
                  <c:v>-1503680</c:v>
                </c:pt>
                <c:pt idx="183" formatCode="0.00E+00">
                  <c:v>-1504470</c:v>
                </c:pt>
                <c:pt idx="184" formatCode="0.00E+00">
                  <c:v>-1536020</c:v>
                </c:pt>
                <c:pt idx="185" formatCode="0.00E+00">
                  <c:v>-1536620</c:v>
                </c:pt>
                <c:pt idx="186" formatCode="0.00E+00">
                  <c:v>-1539130</c:v>
                </c:pt>
                <c:pt idx="187" formatCode="0.00E+00">
                  <c:v>-1539730</c:v>
                </c:pt>
                <c:pt idx="188" formatCode="0.00E+00">
                  <c:v>-1569680</c:v>
                </c:pt>
                <c:pt idx="189" formatCode="0.00E+00">
                  <c:v>-1570510</c:v>
                </c:pt>
                <c:pt idx="190" formatCode="0.00E+00">
                  <c:v>-1571860</c:v>
                </c:pt>
                <c:pt idx="191" formatCode="0.00E+00">
                  <c:v>-1572550</c:v>
                </c:pt>
                <c:pt idx="192" formatCode="0.00E+00">
                  <c:v>-1602530</c:v>
                </c:pt>
                <c:pt idx="193" formatCode="0.00E+00">
                  <c:v>-1603880</c:v>
                </c:pt>
                <c:pt idx="194" formatCode="0.00E+00">
                  <c:v>-1606840</c:v>
                </c:pt>
                <c:pt idx="195" formatCode="0.00E+00">
                  <c:v>-1637050</c:v>
                </c:pt>
                <c:pt idx="196" formatCode="0.00E+00">
                  <c:v>-1639460</c:v>
                </c:pt>
                <c:pt idx="197" formatCode="0.00E+00">
                  <c:v>-1639460</c:v>
                </c:pt>
                <c:pt idx="198" formatCode="0.00E+00">
                  <c:v>-1641350</c:v>
                </c:pt>
                <c:pt idx="199" formatCode="0.00E+00">
                  <c:v>-1642230</c:v>
                </c:pt>
                <c:pt idx="200" formatCode="0.00E+00">
                  <c:v>-1669750</c:v>
                </c:pt>
                <c:pt idx="201" formatCode="0.00E+00">
                  <c:v>-1670620</c:v>
                </c:pt>
                <c:pt idx="202" formatCode="0.00E+00">
                  <c:v>-1674380</c:v>
                </c:pt>
                <c:pt idx="203" formatCode="0.00E+00">
                  <c:v>-1700550</c:v>
                </c:pt>
                <c:pt idx="204" formatCode="0.00E+00">
                  <c:v>-1701510</c:v>
                </c:pt>
                <c:pt idx="205" formatCode="0.00E+00">
                  <c:v>-1702970</c:v>
                </c:pt>
                <c:pt idx="206" formatCode="0.00E+00">
                  <c:v>-1704540</c:v>
                </c:pt>
                <c:pt idx="207" formatCode="0.00E+00">
                  <c:v>-1705500</c:v>
                </c:pt>
                <c:pt idx="208" formatCode="0.00E+00">
                  <c:v>-1732410</c:v>
                </c:pt>
                <c:pt idx="209" formatCode="0.00E+00">
                  <c:v>-1735860</c:v>
                </c:pt>
                <c:pt idx="210" formatCode="0.00E+00">
                  <c:v>-1736730</c:v>
                </c:pt>
                <c:pt idx="211" formatCode="0.00E+00">
                  <c:v>-1762760</c:v>
                </c:pt>
                <c:pt idx="212" formatCode="0.00E+00">
                  <c:v>-1763950</c:v>
                </c:pt>
                <c:pt idx="213" formatCode="0.00E+00">
                  <c:v>-1767170</c:v>
                </c:pt>
                <c:pt idx="214" formatCode="0.00E+00">
                  <c:v>-1768690</c:v>
                </c:pt>
                <c:pt idx="215" formatCode="0.00E+00">
                  <c:v>-1791380</c:v>
                </c:pt>
                <c:pt idx="216" formatCode="0.00E+00">
                  <c:v>-1792840</c:v>
                </c:pt>
                <c:pt idx="217" formatCode="0.00E+00">
                  <c:v>-1795370</c:v>
                </c:pt>
                <c:pt idx="218" formatCode="0.00E+00">
                  <c:v>-1796700</c:v>
                </c:pt>
                <c:pt idx="219" formatCode="0.00E+00">
                  <c:v>-1820530</c:v>
                </c:pt>
                <c:pt idx="220" formatCode="0.00E+00">
                  <c:v>-1821900</c:v>
                </c:pt>
                <c:pt idx="221" formatCode="0.00E+00">
                  <c:v>-1823760</c:v>
                </c:pt>
                <c:pt idx="222" formatCode="0.00E+00">
                  <c:v>-1826990</c:v>
                </c:pt>
                <c:pt idx="223" formatCode="0.00E+00">
                  <c:v>-1828580</c:v>
                </c:pt>
                <c:pt idx="224" formatCode="0.00E+00">
                  <c:v>-1850260</c:v>
                </c:pt>
                <c:pt idx="225" formatCode="0.00E+00">
                  <c:v>-1851570</c:v>
                </c:pt>
                <c:pt idx="226" formatCode="0.00E+00">
                  <c:v>-1857690</c:v>
                </c:pt>
                <c:pt idx="227" formatCode="0.00E+00">
                  <c:v>-1878020</c:v>
                </c:pt>
                <c:pt idx="228" formatCode="0.00E+00">
                  <c:v>-1878660</c:v>
                </c:pt>
                <c:pt idx="229" formatCode="0.00E+00">
                  <c:v>-1881730</c:v>
                </c:pt>
                <c:pt idx="230" formatCode="0.00E+00">
                  <c:v>-1883100</c:v>
                </c:pt>
                <c:pt idx="231" formatCode="0.00E+00">
                  <c:v>-1901380</c:v>
                </c:pt>
                <c:pt idx="232" formatCode="0.00E+00">
                  <c:v>-1908660</c:v>
                </c:pt>
                <c:pt idx="233" formatCode="0.00E+00">
                  <c:v>-1909240</c:v>
                </c:pt>
                <c:pt idx="234" formatCode="0.00E+00">
                  <c:v>-1926640</c:v>
                </c:pt>
                <c:pt idx="235" formatCode="0.00E+00">
                  <c:v>-1926860</c:v>
                </c:pt>
                <c:pt idx="236" formatCode="0.00E+00">
                  <c:v>-1927980</c:v>
                </c:pt>
                <c:pt idx="237" formatCode="0.00E+00">
                  <c:v>-1930960</c:v>
                </c:pt>
                <c:pt idx="238" formatCode="0.00E+00">
                  <c:v>-1934770</c:v>
                </c:pt>
                <c:pt idx="239" formatCode="0.00E+00">
                  <c:v>-1935810</c:v>
                </c:pt>
                <c:pt idx="240" formatCode="0.00E+00">
                  <c:v>-1955510</c:v>
                </c:pt>
                <c:pt idx="241" formatCode="0.00E+00">
                  <c:v>-1956760</c:v>
                </c:pt>
                <c:pt idx="242" formatCode="0.00E+00">
                  <c:v>-1961600</c:v>
                </c:pt>
                <c:pt idx="243" formatCode="0.00E+00">
                  <c:v>-1962620</c:v>
                </c:pt>
                <c:pt idx="244" formatCode="0.00E+00">
                  <c:v>-1980450</c:v>
                </c:pt>
                <c:pt idx="245" formatCode="0.00E+00">
                  <c:v>-1981100</c:v>
                </c:pt>
                <c:pt idx="246" formatCode="0.00E+00">
                  <c:v>-1984270</c:v>
                </c:pt>
                <c:pt idx="247" formatCode="0.00E+00">
                  <c:v>-1985110</c:v>
                </c:pt>
                <c:pt idx="248" formatCode="0.00E+00">
                  <c:v>-2003870</c:v>
                </c:pt>
                <c:pt idx="249" formatCode="0.00E+00">
                  <c:v>-2005810</c:v>
                </c:pt>
                <c:pt idx="250" formatCode="0.00E+00">
                  <c:v>-2007080</c:v>
                </c:pt>
                <c:pt idx="251" formatCode="0.00E+00">
                  <c:v>-2009550</c:v>
                </c:pt>
                <c:pt idx="252" formatCode="0.00E+00">
                  <c:v>-2028560</c:v>
                </c:pt>
                <c:pt idx="253" formatCode="0.00E+00">
                  <c:v>-2031290</c:v>
                </c:pt>
                <c:pt idx="254" formatCode="0.00E+00">
                  <c:v>-2033020</c:v>
                </c:pt>
                <c:pt idx="255" formatCode="0.00E+00">
                  <c:v>-2050200</c:v>
                </c:pt>
                <c:pt idx="256" formatCode="0.00E+00">
                  <c:v>-2052190</c:v>
                </c:pt>
                <c:pt idx="257" formatCode="0.00E+00">
                  <c:v>-2053570</c:v>
                </c:pt>
                <c:pt idx="258" formatCode="0.00E+00">
                  <c:v>-2055560</c:v>
                </c:pt>
                <c:pt idx="259" formatCode="0.00E+00">
                  <c:v>-2072350</c:v>
                </c:pt>
                <c:pt idx="260" formatCode="0.00E+00">
                  <c:v>-2073420</c:v>
                </c:pt>
                <c:pt idx="261" formatCode="0.00E+00">
                  <c:v>-2075690</c:v>
                </c:pt>
                <c:pt idx="262" formatCode="0.00E+00">
                  <c:v>-2077220</c:v>
                </c:pt>
                <c:pt idx="263" formatCode="0.00E+00">
                  <c:v>-2078440</c:v>
                </c:pt>
                <c:pt idx="264" formatCode="0.00E+00">
                  <c:v>-2094960</c:v>
                </c:pt>
                <c:pt idx="265" formatCode="0.00E+00">
                  <c:v>-2099120</c:v>
                </c:pt>
                <c:pt idx="266" formatCode="0.00E+00">
                  <c:v>-2102130</c:v>
                </c:pt>
                <c:pt idx="267" formatCode="0.00E+00">
                  <c:v>-2118050</c:v>
                </c:pt>
                <c:pt idx="268" formatCode="0.00E+00">
                  <c:v>-2120870</c:v>
                </c:pt>
                <c:pt idx="269" formatCode="0.00E+00">
                  <c:v>-2121420</c:v>
                </c:pt>
                <c:pt idx="270" formatCode="0.00E+00">
                  <c:v>-2122580</c:v>
                </c:pt>
                <c:pt idx="271" formatCode="0.00E+00">
                  <c:v>-2124470</c:v>
                </c:pt>
                <c:pt idx="272" formatCode="0.00E+00">
                  <c:v>-2126020</c:v>
                </c:pt>
                <c:pt idx="273" formatCode="0.00E+00">
                  <c:v>-2140910</c:v>
                </c:pt>
                <c:pt idx="274" formatCode="0.00E+00">
                  <c:v>-2143380</c:v>
                </c:pt>
                <c:pt idx="275" formatCode="0.00E+00">
                  <c:v>-2146610</c:v>
                </c:pt>
                <c:pt idx="276" formatCode="0.00E+00">
                  <c:v>-2160450</c:v>
                </c:pt>
                <c:pt idx="277" formatCode="0.00E+00">
                  <c:v>-2161870</c:v>
                </c:pt>
                <c:pt idx="278" formatCode="0.00E+00">
                  <c:v>-2163120</c:v>
                </c:pt>
                <c:pt idx="279" formatCode="0.00E+00">
                  <c:v>-2165780</c:v>
                </c:pt>
                <c:pt idx="280" formatCode="0.00E+00">
                  <c:v>-2179200</c:v>
                </c:pt>
                <c:pt idx="281" formatCode="0.00E+00">
                  <c:v>-2181480</c:v>
                </c:pt>
                <c:pt idx="282" formatCode="0.00E+00">
                  <c:v>-2184260</c:v>
                </c:pt>
                <c:pt idx="283" formatCode="0.00E+00">
                  <c:v>-2186530</c:v>
                </c:pt>
                <c:pt idx="284" formatCode="0.00E+00">
                  <c:v>-2201030</c:v>
                </c:pt>
                <c:pt idx="285" formatCode="0.00E+00">
                  <c:v>-2202250</c:v>
                </c:pt>
                <c:pt idx="286" formatCode="0.00E+00">
                  <c:v>-2205590</c:v>
                </c:pt>
                <c:pt idx="287" formatCode="0.00E+00">
                  <c:v>-2206660</c:v>
                </c:pt>
                <c:pt idx="288" formatCode="0.00E+00">
                  <c:v>-2207910</c:v>
                </c:pt>
                <c:pt idx="289" formatCode="0.00E+00">
                  <c:v>-2218170</c:v>
                </c:pt>
                <c:pt idx="290" formatCode="0.00E+00">
                  <c:v>-2221570</c:v>
                </c:pt>
                <c:pt idx="291" formatCode="0.00E+00">
                  <c:v>-2226130</c:v>
                </c:pt>
                <c:pt idx="292" formatCode="0.00E+00">
                  <c:v>-2236900</c:v>
                </c:pt>
                <c:pt idx="293" formatCode="0.00E+00">
                  <c:v>-2239130</c:v>
                </c:pt>
                <c:pt idx="294" formatCode="0.00E+00">
                  <c:v>-2240400</c:v>
                </c:pt>
                <c:pt idx="295" formatCode="0.00E+00">
                  <c:v>-2241230</c:v>
                </c:pt>
                <c:pt idx="296" formatCode="0.00E+00">
                  <c:v>-2243980</c:v>
                </c:pt>
                <c:pt idx="297" formatCode="0.00E+00">
                  <c:v>-2257390</c:v>
                </c:pt>
                <c:pt idx="298" formatCode="0.00E+00">
                  <c:v>-2260320</c:v>
                </c:pt>
                <c:pt idx="299" formatCode="0.00E+00">
                  <c:v>-2260320</c:v>
                </c:pt>
                <c:pt idx="300" formatCode="0.00E+00">
                  <c:v>-2263370</c:v>
                </c:pt>
                <c:pt idx="301" formatCode="0.00E+00">
                  <c:v>-2274690</c:v>
                </c:pt>
                <c:pt idx="302" formatCode="0.00E+00">
                  <c:v>-2278380</c:v>
                </c:pt>
                <c:pt idx="303" formatCode="0.00E+00">
                  <c:v>-2279300</c:v>
                </c:pt>
                <c:pt idx="304" formatCode="0.00E+00">
                  <c:v>-2289810</c:v>
                </c:pt>
                <c:pt idx="305" formatCode="0.00E+00">
                  <c:v>-2290780</c:v>
                </c:pt>
                <c:pt idx="306" formatCode="0.00E+00">
                  <c:v>-2297100</c:v>
                </c:pt>
                <c:pt idx="307" formatCode="0.00E+00">
                  <c:v>-2298020</c:v>
                </c:pt>
                <c:pt idx="308" formatCode="0.00E+00">
                  <c:v>-2308140</c:v>
                </c:pt>
                <c:pt idx="309" formatCode="0.00E+00">
                  <c:v>-2308810</c:v>
                </c:pt>
                <c:pt idx="310" formatCode="0.00E+00">
                  <c:v>-2312860</c:v>
                </c:pt>
                <c:pt idx="311" formatCode="0.00E+00">
                  <c:v>-2313470</c:v>
                </c:pt>
                <c:pt idx="312" formatCode="0.00E+00">
                  <c:v>-2316590</c:v>
                </c:pt>
                <c:pt idx="313" formatCode="0.00E+00">
                  <c:v>-2327000</c:v>
                </c:pt>
                <c:pt idx="314" formatCode="0.00E+00">
                  <c:v>-2332420</c:v>
                </c:pt>
                <c:pt idx="315" formatCode="0.00E+00">
                  <c:v>-2333480</c:v>
                </c:pt>
                <c:pt idx="316" formatCode="0.00E+00">
                  <c:v>-2342310</c:v>
                </c:pt>
                <c:pt idx="317" formatCode="0.00E+00">
                  <c:v>-2343690</c:v>
                </c:pt>
                <c:pt idx="318" formatCode="0.00E+00">
                  <c:v>-2346130</c:v>
                </c:pt>
                <c:pt idx="319" formatCode="0.00E+00">
                  <c:v>-2347730</c:v>
                </c:pt>
                <c:pt idx="320" formatCode="0.00E+00">
                  <c:v>-2350260</c:v>
                </c:pt>
                <c:pt idx="321" formatCode="0.00E+00">
                  <c:v>-2358880</c:v>
                </c:pt>
                <c:pt idx="322" formatCode="0.00E+00">
                  <c:v>-2361730</c:v>
                </c:pt>
                <c:pt idx="323" formatCode="0.00E+00">
                  <c:v>-2364000</c:v>
                </c:pt>
                <c:pt idx="324" formatCode="0.00E+00">
                  <c:v>-2366890</c:v>
                </c:pt>
                <c:pt idx="325" formatCode="0.00E+00">
                  <c:v>-2374310</c:v>
                </c:pt>
                <c:pt idx="326" formatCode="0.00E+00">
                  <c:v>-2376150</c:v>
                </c:pt>
                <c:pt idx="327" formatCode="0.00E+00">
                  <c:v>-2377250</c:v>
                </c:pt>
                <c:pt idx="328" formatCode="0.00E+00">
                  <c:v>-2378890</c:v>
                </c:pt>
                <c:pt idx="329" formatCode="0.00E+00">
                  <c:v>-2387710</c:v>
                </c:pt>
                <c:pt idx="330" formatCode="0.00E+00">
                  <c:v>-2390810</c:v>
                </c:pt>
                <c:pt idx="331" formatCode="0.00E+00">
                  <c:v>-2391340</c:v>
                </c:pt>
                <c:pt idx="332" formatCode="0.00E+00">
                  <c:v>-2394360</c:v>
                </c:pt>
                <c:pt idx="333" formatCode="0.00E+00">
                  <c:v>-2402110</c:v>
                </c:pt>
                <c:pt idx="334" formatCode="0.00E+00">
                  <c:v>-2404950</c:v>
                </c:pt>
                <c:pt idx="335" formatCode="0.00E+00">
                  <c:v>-2407350</c:v>
                </c:pt>
                <c:pt idx="336" formatCode="0.00E+00">
                  <c:v>-2409260</c:v>
                </c:pt>
                <c:pt idx="337" formatCode="0.00E+00">
                  <c:v>-2418230</c:v>
                </c:pt>
                <c:pt idx="338" formatCode="0.00E+00">
                  <c:v>-2421530</c:v>
                </c:pt>
                <c:pt idx="339" formatCode="0.00E+00">
                  <c:v>-2422080</c:v>
                </c:pt>
                <c:pt idx="340" formatCode="0.00E+00">
                  <c:v>-2425110</c:v>
                </c:pt>
                <c:pt idx="341" formatCode="0.00E+00">
                  <c:v>-2432310</c:v>
                </c:pt>
                <c:pt idx="342" formatCode="0.00E+00">
                  <c:v>-2433670</c:v>
                </c:pt>
                <c:pt idx="343" formatCode="0.00E+00">
                  <c:v>-2436520</c:v>
                </c:pt>
                <c:pt idx="344" formatCode="0.00E+00">
                  <c:v>-2439140</c:v>
                </c:pt>
                <c:pt idx="345" formatCode="0.00E+00">
                  <c:v>-2444460</c:v>
                </c:pt>
                <c:pt idx="346" formatCode="0.00E+00">
                  <c:v>-2448150</c:v>
                </c:pt>
                <c:pt idx="347" formatCode="0.00E+00">
                  <c:v>-2449130</c:v>
                </c:pt>
                <c:pt idx="348" formatCode="0.00E+00">
                  <c:v>-2452400</c:v>
                </c:pt>
                <c:pt idx="349" formatCode="0.00E+00">
                  <c:v>-2457280</c:v>
                </c:pt>
                <c:pt idx="350" formatCode="0.00E+00">
                  <c:v>-2459910</c:v>
                </c:pt>
                <c:pt idx="351" formatCode="0.00E+00">
                  <c:v>-2463870</c:v>
                </c:pt>
                <c:pt idx="352" formatCode="0.00E+00">
                  <c:v>-2468820</c:v>
                </c:pt>
                <c:pt idx="353" formatCode="0.00E+00">
                  <c:v>-2471060</c:v>
                </c:pt>
                <c:pt idx="354" formatCode="0.00E+00">
                  <c:v>-2474040</c:v>
                </c:pt>
                <c:pt idx="355" formatCode="0.00E+00">
                  <c:v>-2478170</c:v>
                </c:pt>
                <c:pt idx="356" formatCode="0.00E+00">
                  <c:v>-2481330</c:v>
                </c:pt>
                <c:pt idx="357" formatCode="0.00E+00">
                  <c:v>-2485450</c:v>
                </c:pt>
                <c:pt idx="358" formatCode="0.00E+00">
                  <c:v>-2485840</c:v>
                </c:pt>
                <c:pt idx="359" formatCode="0.00E+00">
                  <c:v>-2488260</c:v>
                </c:pt>
                <c:pt idx="360" formatCode="0.00E+00">
                  <c:v>-2493170</c:v>
                </c:pt>
                <c:pt idx="361" formatCode="0.00E+00">
                  <c:v>-2493270</c:v>
                </c:pt>
                <c:pt idx="362" formatCode="0.00E+00">
                  <c:v>-2498740</c:v>
                </c:pt>
                <c:pt idx="363" formatCode="0.00E+00">
                  <c:v>-2498790</c:v>
                </c:pt>
                <c:pt idx="364" formatCode="0.00E+00">
                  <c:v>-2501950</c:v>
                </c:pt>
                <c:pt idx="365" formatCode="0.00E+00">
                  <c:v>-2508080</c:v>
                </c:pt>
                <c:pt idx="366" formatCode="0.00E+00">
                  <c:v>-2508990</c:v>
                </c:pt>
                <c:pt idx="367" formatCode="0.00E+00">
                  <c:v>-2511770</c:v>
                </c:pt>
                <c:pt idx="368" formatCode="0.00E+00">
                  <c:v>-2517920</c:v>
                </c:pt>
                <c:pt idx="369" formatCode="0.00E+00">
                  <c:v>-2519280</c:v>
                </c:pt>
                <c:pt idx="370" formatCode="0.00E+00">
                  <c:v>-2522000</c:v>
                </c:pt>
                <c:pt idx="371" formatCode="0.00E+00">
                  <c:v>-2523670</c:v>
                </c:pt>
                <c:pt idx="372" formatCode="0.00E+00">
                  <c:v>-2523750</c:v>
                </c:pt>
                <c:pt idx="373" formatCode="0.00E+00">
                  <c:v>-2529530</c:v>
                </c:pt>
                <c:pt idx="374" formatCode="0.00E+00">
                  <c:v>-2535020</c:v>
                </c:pt>
                <c:pt idx="375" formatCode="0.00E+00">
                  <c:v>-2535110</c:v>
                </c:pt>
                <c:pt idx="376" formatCode="0.00E+00">
                  <c:v>-2542490</c:v>
                </c:pt>
                <c:pt idx="377" formatCode="0.00E+00">
                  <c:v>-2545760</c:v>
                </c:pt>
                <c:pt idx="378" formatCode="0.00E+00">
                  <c:v>-2547270</c:v>
                </c:pt>
                <c:pt idx="379" formatCode="0.00E+00">
                  <c:v>-2550030</c:v>
                </c:pt>
                <c:pt idx="380" formatCode="0.00E+00">
                  <c:v>-2555860</c:v>
                </c:pt>
                <c:pt idx="381" formatCode="0.00E+00">
                  <c:v>-2559630</c:v>
                </c:pt>
                <c:pt idx="382" formatCode="0.00E+00">
                  <c:v>-2561090</c:v>
                </c:pt>
                <c:pt idx="383" formatCode="0.00E+00">
                  <c:v>-2565250</c:v>
                </c:pt>
                <c:pt idx="384" formatCode="0.00E+00">
                  <c:v>-2573360</c:v>
                </c:pt>
                <c:pt idx="385" formatCode="0.00E+00">
                  <c:v>-2577420</c:v>
                </c:pt>
                <c:pt idx="386" formatCode="0.00E+00">
                  <c:v>-2582430</c:v>
                </c:pt>
                <c:pt idx="387" formatCode="0.00E+00">
                  <c:v>-2591800</c:v>
                </c:pt>
                <c:pt idx="388" formatCode="0.00E+00">
                  <c:v>-2596540</c:v>
                </c:pt>
                <c:pt idx="389" formatCode="0.00E+00">
                  <c:v>-2600120</c:v>
                </c:pt>
                <c:pt idx="390" formatCode="0.00E+00">
                  <c:v>-2606160</c:v>
                </c:pt>
                <c:pt idx="391" formatCode="0.00E+00">
                  <c:v>-2618640</c:v>
                </c:pt>
                <c:pt idx="392" formatCode="0.00E+00">
                  <c:v>-2622380</c:v>
                </c:pt>
                <c:pt idx="393" formatCode="0.00E+00">
                  <c:v>-2626220</c:v>
                </c:pt>
                <c:pt idx="394" formatCode="0.00E+00">
                  <c:v>-2634060</c:v>
                </c:pt>
                <c:pt idx="395" formatCode="0.00E+00">
                  <c:v>-2639060</c:v>
                </c:pt>
                <c:pt idx="396" formatCode="0.00E+00">
                  <c:v>-2643960</c:v>
                </c:pt>
                <c:pt idx="397" formatCode="0.00E+00">
                  <c:v>-2669010</c:v>
                </c:pt>
                <c:pt idx="398" formatCode="0.00E+00">
                  <c:v>-2674840</c:v>
                </c:pt>
                <c:pt idx="399" formatCode="0.00E+00">
                  <c:v>-2678880</c:v>
                </c:pt>
                <c:pt idx="400" formatCode="0.00E+00">
                  <c:v>-2699970</c:v>
                </c:pt>
                <c:pt idx="401" formatCode="0.00E+00">
                  <c:v>-2700590</c:v>
                </c:pt>
                <c:pt idx="402" formatCode="0.00E+00">
                  <c:v>-2701340</c:v>
                </c:pt>
                <c:pt idx="403" formatCode="0.00E+00">
                  <c:v>-2712960</c:v>
                </c:pt>
                <c:pt idx="404" formatCode="0.00E+00">
                  <c:v>-2746980</c:v>
                </c:pt>
                <c:pt idx="405" formatCode="0.00E+00">
                  <c:v>-2747400</c:v>
                </c:pt>
                <c:pt idx="406" formatCode="0.00E+00">
                  <c:v>-2762500</c:v>
                </c:pt>
                <c:pt idx="407" formatCode="0.00E+00">
                  <c:v>-2763510</c:v>
                </c:pt>
                <c:pt idx="408" formatCode="0.00E+00">
                  <c:v>-2803710</c:v>
                </c:pt>
                <c:pt idx="409" formatCode="0.00E+00">
                  <c:v>-2820100</c:v>
                </c:pt>
                <c:pt idx="410" formatCode="0.00E+00">
                  <c:v>-2840700</c:v>
                </c:pt>
                <c:pt idx="411" formatCode="0.00E+00">
                  <c:v>-2846310</c:v>
                </c:pt>
                <c:pt idx="412" formatCode="0.00E+00">
                  <c:v>-2882760</c:v>
                </c:pt>
                <c:pt idx="413" formatCode="0.00E+00">
                  <c:v>-2887960</c:v>
                </c:pt>
                <c:pt idx="414" formatCode="0.00E+00">
                  <c:v>-2909980</c:v>
                </c:pt>
                <c:pt idx="415" formatCode="0.00E+00">
                  <c:v>-2915850</c:v>
                </c:pt>
                <c:pt idx="416" formatCode="0.00E+00">
                  <c:v>-2935190</c:v>
                </c:pt>
                <c:pt idx="417" formatCode="0.00E+00">
                  <c:v>-2960800</c:v>
                </c:pt>
                <c:pt idx="418" formatCode="0.00E+00">
                  <c:v>-2988300</c:v>
                </c:pt>
                <c:pt idx="419" formatCode="0.00E+00">
                  <c:v>-3005760</c:v>
                </c:pt>
                <c:pt idx="420" formatCode="0.00E+00">
                  <c:v>-3023740</c:v>
                </c:pt>
                <c:pt idx="421" formatCode="0.00E+00">
                  <c:v>-3044460</c:v>
                </c:pt>
                <c:pt idx="422" formatCode="0.00E+00">
                  <c:v>-3072530</c:v>
                </c:pt>
                <c:pt idx="423" formatCode="0.00E+00">
                  <c:v>-3087560</c:v>
                </c:pt>
                <c:pt idx="424" formatCode="0.00E+00">
                  <c:v>-3097710</c:v>
                </c:pt>
                <c:pt idx="425" formatCode="0.00E+00">
                  <c:v>-3138110</c:v>
                </c:pt>
                <c:pt idx="426" formatCode="0.00E+00">
                  <c:v>-3159200</c:v>
                </c:pt>
                <c:pt idx="427" formatCode="0.00E+00">
                  <c:v>-3193060</c:v>
                </c:pt>
                <c:pt idx="428" formatCode="0.00E+00">
                  <c:v>-3206140</c:v>
                </c:pt>
                <c:pt idx="429" formatCode="0.00E+00">
                  <c:v>-3243690</c:v>
                </c:pt>
                <c:pt idx="430" formatCode="0.00E+00">
                  <c:v>-3264920</c:v>
                </c:pt>
                <c:pt idx="431" formatCode="0.00E+00">
                  <c:v>-3307110</c:v>
                </c:pt>
                <c:pt idx="432" formatCode="0.00E+00">
                  <c:v>-3319000</c:v>
                </c:pt>
                <c:pt idx="433" formatCode="0.00E+00">
                  <c:v>-3324640</c:v>
                </c:pt>
                <c:pt idx="434" formatCode="0.00E+00">
                  <c:v>-3338420</c:v>
                </c:pt>
                <c:pt idx="435" formatCode="0.00E+00">
                  <c:v>-3357790</c:v>
                </c:pt>
                <c:pt idx="436" formatCode="0.00E+00">
                  <c:v>-3385160</c:v>
                </c:pt>
                <c:pt idx="437" formatCode="0.00E+00">
                  <c:v>-3410650</c:v>
                </c:pt>
                <c:pt idx="438" formatCode="0.00E+00">
                  <c:v>-3440210</c:v>
                </c:pt>
                <c:pt idx="439" formatCode="0.00E+00">
                  <c:v>-3469310</c:v>
                </c:pt>
                <c:pt idx="440" formatCode="0.00E+00">
                  <c:v>-3489960</c:v>
                </c:pt>
                <c:pt idx="441" formatCode="0.00E+00">
                  <c:v>-3512280</c:v>
                </c:pt>
                <c:pt idx="442" formatCode="0.00E+00">
                  <c:v>-3534630</c:v>
                </c:pt>
                <c:pt idx="443" formatCode="0.00E+00">
                  <c:v>-3552840</c:v>
                </c:pt>
                <c:pt idx="444" formatCode="0.00E+00">
                  <c:v>-3588030</c:v>
                </c:pt>
                <c:pt idx="445" formatCode="0.00E+00">
                  <c:v>-3607910</c:v>
                </c:pt>
                <c:pt idx="446" formatCode="0.00E+00">
                  <c:v>-3616820</c:v>
                </c:pt>
                <c:pt idx="447" formatCode="0.00E+00">
                  <c:v>-3634100</c:v>
                </c:pt>
                <c:pt idx="448" formatCode="0.00E+00">
                  <c:v>-3653070</c:v>
                </c:pt>
                <c:pt idx="449" formatCode="0.00E+00">
                  <c:v>-3657300</c:v>
                </c:pt>
                <c:pt idx="450" formatCode="0.00E+00">
                  <c:v>-3660770</c:v>
                </c:pt>
                <c:pt idx="451" formatCode="0.00E+00">
                  <c:v>-3664780</c:v>
                </c:pt>
                <c:pt idx="452" formatCode="0.00E+00">
                  <c:v>-3669960</c:v>
                </c:pt>
                <c:pt idx="453" formatCode="0.00E+00">
                  <c:v>-3673980</c:v>
                </c:pt>
                <c:pt idx="454" formatCode="0.00E+00">
                  <c:v>-3671330</c:v>
                </c:pt>
                <c:pt idx="455" formatCode="0.00E+00">
                  <c:v>-3669800</c:v>
                </c:pt>
                <c:pt idx="456" formatCode="0.00E+00">
                  <c:v>-3662680</c:v>
                </c:pt>
                <c:pt idx="457" formatCode="0.00E+00">
                  <c:v>-3658040</c:v>
                </c:pt>
                <c:pt idx="458" formatCode="0.00E+00">
                  <c:v>-3645960</c:v>
                </c:pt>
                <c:pt idx="459" formatCode="0.00E+00">
                  <c:v>-3638360</c:v>
                </c:pt>
                <c:pt idx="460" formatCode="0.00E+00">
                  <c:v>-3624810</c:v>
                </c:pt>
                <c:pt idx="461" formatCode="0.00E+00">
                  <c:v>-3621310</c:v>
                </c:pt>
                <c:pt idx="462" formatCode="0.00E+00">
                  <c:v>-3596310</c:v>
                </c:pt>
                <c:pt idx="463" formatCode="0.00E+00">
                  <c:v>-3589060</c:v>
                </c:pt>
                <c:pt idx="464" formatCode="0.00E+00">
                  <c:v>-3560930</c:v>
                </c:pt>
                <c:pt idx="465" formatCode="0.00E+00">
                  <c:v>-3553710</c:v>
                </c:pt>
                <c:pt idx="466" formatCode="0.00E+00">
                  <c:v>-3482240</c:v>
                </c:pt>
                <c:pt idx="467" formatCode="0.00E+00">
                  <c:v>-3470950</c:v>
                </c:pt>
                <c:pt idx="468" formatCode="0.00E+00">
                  <c:v>-3431270</c:v>
                </c:pt>
                <c:pt idx="469" formatCode="0.00E+00">
                  <c:v>-3422740</c:v>
                </c:pt>
                <c:pt idx="470" formatCode="0.00E+00">
                  <c:v>-3370520</c:v>
                </c:pt>
                <c:pt idx="471" formatCode="0.00E+00">
                  <c:v>-3337980</c:v>
                </c:pt>
                <c:pt idx="472" formatCode="0.00E+00">
                  <c:v>-3291240</c:v>
                </c:pt>
                <c:pt idx="473" formatCode="0.00E+00">
                  <c:v>-3233380</c:v>
                </c:pt>
                <c:pt idx="474" formatCode="0.00E+00">
                  <c:v>-3229100</c:v>
                </c:pt>
                <c:pt idx="475" formatCode="0.00E+00">
                  <c:v>-3209870</c:v>
                </c:pt>
                <c:pt idx="476" formatCode="0.00E+00">
                  <c:v>-3136320</c:v>
                </c:pt>
                <c:pt idx="477" formatCode="0.00E+00">
                  <c:v>-2845180</c:v>
                </c:pt>
                <c:pt idx="478" formatCode="0.00E+00">
                  <c:v>-2799100</c:v>
                </c:pt>
                <c:pt idx="479" formatCode="0.00E+00">
                  <c:v>-2667060</c:v>
                </c:pt>
                <c:pt idx="480" formatCode="0.00E+00">
                  <c:v>-2581810</c:v>
                </c:pt>
                <c:pt idx="481" formatCode="0.00E+00">
                  <c:v>-2557220</c:v>
                </c:pt>
                <c:pt idx="482" formatCode="0.00E+00">
                  <c:v>-2429340</c:v>
                </c:pt>
                <c:pt idx="483" formatCode="0.00E+00">
                  <c:v>-2262130</c:v>
                </c:pt>
                <c:pt idx="484" formatCode="0.00E+00">
                  <c:v>-2237540</c:v>
                </c:pt>
                <c:pt idx="485" formatCode="0.00E+00">
                  <c:v>-2071020</c:v>
                </c:pt>
                <c:pt idx="486" formatCode="0.00E+00">
                  <c:v>-2056350</c:v>
                </c:pt>
                <c:pt idx="487" formatCode="0.00E+00">
                  <c:v>-2057090</c:v>
                </c:pt>
                <c:pt idx="488" formatCode="0.00E+00">
                  <c:v>-2061820</c:v>
                </c:pt>
                <c:pt idx="489" formatCode="0.00E+00">
                  <c:v>-2106040</c:v>
                </c:pt>
                <c:pt idx="490" formatCode="0.00E+00">
                  <c:v>-2125080</c:v>
                </c:pt>
                <c:pt idx="491" formatCode="0.00E+00">
                  <c:v>-2245550</c:v>
                </c:pt>
                <c:pt idx="492" formatCode="0.00E+00">
                  <c:v>-2280920</c:v>
                </c:pt>
                <c:pt idx="493" formatCode="0.00E+00">
                  <c:v>-2319830</c:v>
                </c:pt>
                <c:pt idx="494" formatCode="0.00E+00">
                  <c:v>-2371240</c:v>
                </c:pt>
                <c:pt idx="495" formatCode="0.00E+00">
                  <c:v>-2580880</c:v>
                </c:pt>
                <c:pt idx="496" formatCode="0.00E+00">
                  <c:v>-2982010</c:v>
                </c:pt>
                <c:pt idx="497" formatCode="0.00E+00">
                  <c:v>-3337510</c:v>
                </c:pt>
                <c:pt idx="498" formatCode="0.00E+00">
                  <c:v>-4798690</c:v>
                </c:pt>
                <c:pt idx="499" formatCode="0.00E+00">
                  <c:v>-5011030</c:v>
                </c:pt>
                <c:pt idx="500" formatCode="0.00E+00">
                  <c:v>-5315000</c:v>
                </c:pt>
                <c:pt idx="501" formatCode="0.00E+00">
                  <c:v>-5136560</c:v>
                </c:pt>
                <c:pt idx="502" formatCode="0.00E+00">
                  <c:v>-5146020</c:v>
                </c:pt>
                <c:pt idx="503" formatCode="0.00E+00">
                  <c:v>-5223940</c:v>
                </c:pt>
                <c:pt idx="504" formatCode="0.00E+00">
                  <c:v>-5172160</c:v>
                </c:pt>
                <c:pt idx="505" formatCode="0.00E+00">
                  <c:v>-4928250</c:v>
                </c:pt>
                <c:pt idx="506" formatCode="0.00E+00">
                  <c:v>-4913680</c:v>
                </c:pt>
                <c:pt idx="507" formatCode="0.00E+00">
                  <c:v>-4788010</c:v>
                </c:pt>
                <c:pt idx="508" formatCode="0.00E+00">
                  <c:v>-4641080</c:v>
                </c:pt>
                <c:pt idx="509" formatCode="0.00E+00">
                  <c:v>-4631220</c:v>
                </c:pt>
                <c:pt idx="510" formatCode="0.00E+00">
                  <c:v>-4548360</c:v>
                </c:pt>
                <c:pt idx="511" formatCode="0.00E+00">
                  <c:v>-4538230</c:v>
                </c:pt>
                <c:pt idx="512" formatCode="0.00E+00">
                  <c:v>-4532060</c:v>
                </c:pt>
                <c:pt idx="513" formatCode="0.00E+00">
                  <c:v>-4461340</c:v>
                </c:pt>
                <c:pt idx="514" formatCode="0.00E+00">
                  <c:v>-4456030</c:v>
                </c:pt>
                <c:pt idx="515" formatCode="0.00E+00">
                  <c:v>-4452840</c:v>
                </c:pt>
                <c:pt idx="516" formatCode="0.00E+00">
                  <c:v>-4405140</c:v>
                </c:pt>
                <c:pt idx="517" formatCode="0.00E+00">
                  <c:v>-4391790</c:v>
                </c:pt>
                <c:pt idx="518" formatCode="0.00E+00">
                  <c:v>-4391060</c:v>
                </c:pt>
                <c:pt idx="519" formatCode="0.00E+00">
                  <c:v>-4389770</c:v>
                </c:pt>
                <c:pt idx="520" formatCode="0.00E+00">
                  <c:v>-4384800</c:v>
                </c:pt>
                <c:pt idx="521" formatCode="0.00E+00">
                  <c:v>-4382770</c:v>
                </c:pt>
                <c:pt idx="522" formatCode="0.00E+00">
                  <c:v>-4379910</c:v>
                </c:pt>
                <c:pt idx="523" formatCode="0.00E+00">
                  <c:v>-4381740</c:v>
                </c:pt>
                <c:pt idx="524" formatCode="0.00E+00">
                  <c:v>-4398130</c:v>
                </c:pt>
                <c:pt idx="525" formatCode="0.00E+00">
                  <c:v>-4403390</c:v>
                </c:pt>
                <c:pt idx="526" formatCode="0.00E+00">
                  <c:v>-4406310</c:v>
                </c:pt>
                <c:pt idx="527" formatCode="0.00E+00">
                  <c:v>-4412610</c:v>
                </c:pt>
                <c:pt idx="528" formatCode="0.00E+00">
                  <c:v>-4446010</c:v>
                </c:pt>
                <c:pt idx="529" formatCode="0.00E+00">
                  <c:v>-4500250</c:v>
                </c:pt>
                <c:pt idx="530" formatCode="0.00E+00">
                  <c:v>-4528890</c:v>
                </c:pt>
                <c:pt idx="531" formatCode="0.00E+00">
                  <c:v>-4537220</c:v>
                </c:pt>
                <c:pt idx="532" formatCode="0.00E+00">
                  <c:v>-4555540</c:v>
                </c:pt>
                <c:pt idx="533" formatCode="0.00E+00">
                  <c:v>-4580530</c:v>
                </c:pt>
                <c:pt idx="534" formatCode="0.00E+00">
                  <c:v>-4590530</c:v>
                </c:pt>
                <c:pt idx="535" formatCode="0.00E+00">
                  <c:v>-4716460</c:v>
                </c:pt>
                <c:pt idx="536" formatCode="0.00E+00">
                  <c:v>-4731310</c:v>
                </c:pt>
                <c:pt idx="537" formatCode="0.00E+00">
                  <c:v>-4736260</c:v>
                </c:pt>
                <c:pt idx="538" formatCode="0.00E+00">
                  <c:v>-4778490</c:v>
                </c:pt>
                <c:pt idx="539" formatCode="0.00E+00">
                  <c:v>-4807240</c:v>
                </c:pt>
                <c:pt idx="540" formatCode="0.00E+00">
                  <c:v>-4827430</c:v>
                </c:pt>
                <c:pt idx="541" formatCode="0.00E+00">
                  <c:v>-4997280</c:v>
                </c:pt>
                <c:pt idx="542" formatCode="0.00E+00">
                  <c:v>-5021570</c:v>
                </c:pt>
                <c:pt idx="543" formatCode="0.00E+00">
                  <c:v>-5264000</c:v>
                </c:pt>
                <c:pt idx="544" formatCode="0.00E+00">
                  <c:v>-5638260</c:v>
                </c:pt>
                <c:pt idx="545" formatCode="0.00E+00">
                  <c:v>-5746910</c:v>
                </c:pt>
                <c:pt idx="546" formatCode="0.00E+00">
                  <c:v>-5737410</c:v>
                </c:pt>
                <c:pt idx="547" formatCode="0.00E+00">
                  <c:v>-5675660</c:v>
                </c:pt>
                <c:pt idx="548" formatCode="0.00E+00">
                  <c:v>-5207010</c:v>
                </c:pt>
                <c:pt idx="549" formatCode="0.00E+00">
                  <c:v>-4826540</c:v>
                </c:pt>
                <c:pt idx="550" formatCode="0.00E+00">
                  <c:v>-4105790</c:v>
                </c:pt>
                <c:pt idx="551" formatCode="0.00E+00">
                  <c:v>-3518360</c:v>
                </c:pt>
                <c:pt idx="552" formatCode="0.00E+00">
                  <c:v>-3493700</c:v>
                </c:pt>
                <c:pt idx="553" formatCode="0.00E+00">
                  <c:v>-3411520</c:v>
                </c:pt>
                <c:pt idx="554" formatCode="0.00E+00">
                  <c:v>-3090360</c:v>
                </c:pt>
                <c:pt idx="555" formatCode="0.00E+00">
                  <c:v>-2933670</c:v>
                </c:pt>
                <c:pt idx="556" formatCode="0.00E+00">
                  <c:v>-2923570</c:v>
                </c:pt>
                <c:pt idx="557" formatCode="0.00E+00">
                  <c:v>-2653120</c:v>
                </c:pt>
                <c:pt idx="558" formatCode="0.00E+00">
                  <c:v>-2378230</c:v>
                </c:pt>
                <c:pt idx="559" formatCode="0.00E+00">
                  <c:v>-2362080</c:v>
                </c:pt>
                <c:pt idx="560" formatCode="0.00E+00">
                  <c:v>-2258970</c:v>
                </c:pt>
                <c:pt idx="561" formatCode="0.00E+00">
                  <c:v>-2159440</c:v>
                </c:pt>
                <c:pt idx="562" formatCode="0.00E+00">
                  <c:v>-2135230</c:v>
                </c:pt>
                <c:pt idx="563" formatCode="0.00E+00">
                  <c:v>-2018290</c:v>
                </c:pt>
                <c:pt idx="564" formatCode="0.00E+00">
                  <c:v>-1995950</c:v>
                </c:pt>
                <c:pt idx="565" formatCode="0.00E+00">
                  <c:v>-1971580</c:v>
                </c:pt>
                <c:pt idx="566" formatCode="0.00E+00">
                  <c:v>-1885970</c:v>
                </c:pt>
                <c:pt idx="567" formatCode="0.00E+00">
                  <c:v>-1848570</c:v>
                </c:pt>
                <c:pt idx="568" formatCode="0.00E+00">
                  <c:v>-1840710</c:v>
                </c:pt>
                <c:pt idx="569" formatCode="0.00E+00">
                  <c:v>-1834820</c:v>
                </c:pt>
                <c:pt idx="570" formatCode="0.00E+00">
                  <c:v>-1830890</c:v>
                </c:pt>
                <c:pt idx="571" formatCode="0.00E+00">
                  <c:v>-1819100</c:v>
                </c:pt>
                <c:pt idx="572" formatCode="0.00E+00">
                  <c:v>-1797480</c:v>
                </c:pt>
                <c:pt idx="573" formatCode="0.00E+00">
                  <c:v>-1769020</c:v>
                </c:pt>
                <c:pt idx="574" formatCode="0.00E+00">
                  <c:v>-1750970</c:v>
                </c:pt>
                <c:pt idx="575" formatCode="0.00E+00">
                  <c:v>-1732960</c:v>
                </c:pt>
                <c:pt idx="576" formatCode="0.00E+00">
                  <c:v>-1706130</c:v>
                </c:pt>
                <c:pt idx="577" formatCode="0.00E+00">
                  <c:v>-1698150</c:v>
                </c:pt>
                <c:pt idx="578" formatCode="0.00E+00">
                  <c:v>-1689280</c:v>
                </c:pt>
                <c:pt idx="579" formatCode="0.00E+00">
                  <c:v>-1670150</c:v>
                </c:pt>
                <c:pt idx="580" formatCode="0.00E+00">
                  <c:v>-1670150</c:v>
                </c:pt>
                <c:pt idx="581" formatCode="0.00E+00">
                  <c:v>-1658500</c:v>
                </c:pt>
                <c:pt idx="582" formatCode="0.00E+00">
                  <c:v>-1652520</c:v>
                </c:pt>
                <c:pt idx="583" formatCode="0.00E+00">
                  <c:v>-1642160</c:v>
                </c:pt>
                <c:pt idx="584" formatCode="0.00E+00">
                  <c:v>-1640310</c:v>
                </c:pt>
                <c:pt idx="585" formatCode="0.00E+00">
                  <c:v>-1637550</c:v>
                </c:pt>
                <c:pt idx="586" formatCode="0.00E+00">
                  <c:v>-1625170</c:v>
                </c:pt>
                <c:pt idx="587" formatCode="0.00E+00">
                  <c:v>-1620990</c:v>
                </c:pt>
                <c:pt idx="588" formatCode="0.00E+00">
                  <c:v>-1613070</c:v>
                </c:pt>
                <c:pt idx="589" formatCode="0.00E+00">
                  <c:v>-1607640</c:v>
                </c:pt>
                <c:pt idx="590" formatCode="0.00E+00">
                  <c:v>-1599920</c:v>
                </c:pt>
                <c:pt idx="591" formatCode="0.00E+00">
                  <c:v>-1591690</c:v>
                </c:pt>
                <c:pt idx="592" formatCode="0.00E+00">
                  <c:v>-1584880</c:v>
                </c:pt>
                <c:pt idx="593" formatCode="0.00E+00">
                  <c:v>-1582550</c:v>
                </c:pt>
                <c:pt idx="594" formatCode="0.00E+00">
                  <c:v>-1575920</c:v>
                </c:pt>
                <c:pt idx="595" formatCode="0.00E+00">
                  <c:v>-1565980</c:v>
                </c:pt>
                <c:pt idx="596" formatCode="0.00E+00">
                  <c:v>-1561270</c:v>
                </c:pt>
                <c:pt idx="597" formatCode="0.00E+00">
                  <c:v>-1555120</c:v>
                </c:pt>
                <c:pt idx="598" formatCode="0.00E+00">
                  <c:v>-1549840</c:v>
                </c:pt>
                <c:pt idx="599" formatCode="0.00E+00">
                  <c:v>-1546390</c:v>
                </c:pt>
                <c:pt idx="600" formatCode="0.00E+00">
                  <c:v>-1544910</c:v>
                </c:pt>
                <c:pt idx="601" formatCode="0.00E+00">
                  <c:v>-1535720</c:v>
                </c:pt>
                <c:pt idx="602" formatCode="0.00E+00">
                  <c:v>-1530030</c:v>
                </c:pt>
                <c:pt idx="603" formatCode="0.00E+00">
                  <c:v>-1522100</c:v>
                </c:pt>
                <c:pt idx="604" formatCode="0.00E+00">
                  <c:v>-1516090</c:v>
                </c:pt>
                <c:pt idx="605" formatCode="0.00E+00">
                  <c:v>-1513230</c:v>
                </c:pt>
                <c:pt idx="606" formatCode="0.00E+00">
                  <c:v>-1505250</c:v>
                </c:pt>
                <c:pt idx="607" formatCode="0.00E+00">
                  <c:v>-1500210</c:v>
                </c:pt>
                <c:pt idx="608" formatCode="0.00E+00">
                  <c:v>-1496940</c:v>
                </c:pt>
                <c:pt idx="609" formatCode="0.00E+00">
                  <c:v>-1496350</c:v>
                </c:pt>
                <c:pt idx="610" formatCode="0.00E+00">
                  <c:v>-1495310</c:v>
                </c:pt>
                <c:pt idx="611" formatCode="0.00E+00">
                  <c:v>-1489920</c:v>
                </c:pt>
                <c:pt idx="612" formatCode="0.00E+00">
                  <c:v>-1484890</c:v>
                </c:pt>
                <c:pt idx="613" formatCode="0.00E+00">
                  <c:v>-1480920</c:v>
                </c:pt>
                <c:pt idx="614" formatCode="0.00E+00">
                  <c:v>-1472210</c:v>
                </c:pt>
                <c:pt idx="615" formatCode="0.00E+00">
                  <c:v>-1462370</c:v>
                </c:pt>
                <c:pt idx="616" formatCode="0.00E+00">
                  <c:v>-1454950</c:v>
                </c:pt>
                <c:pt idx="617" formatCode="0.00E+00">
                  <c:v>-1453120</c:v>
                </c:pt>
                <c:pt idx="618" formatCode="0.00E+00">
                  <c:v>-1444610</c:v>
                </c:pt>
                <c:pt idx="619" formatCode="0.00E+00">
                  <c:v>-1438190</c:v>
                </c:pt>
                <c:pt idx="620" formatCode="0.00E+00">
                  <c:v>-1436320</c:v>
                </c:pt>
                <c:pt idx="621" formatCode="0.00E+00">
                  <c:v>-1426650</c:v>
                </c:pt>
                <c:pt idx="622" formatCode="0.00E+00">
                  <c:v>-1425860</c:v>
                </c:pt>
                <c:pt idx="623" formatCode="0.00E+00">
                  <c:v>-1424680</c:v>
                </c:pt>
                <c:pt idx="624" formatCode="0.00E+00">
                  <c:v>-1411590</c:v>
                </c:pt>
                <c:pt idx="625" formatCode="0.00E+00">
                  <c:v>-1387440</c:v>
                </c:pt>
                <c:pt idx="626" formatCode="0.00E+00">
                  <c:v>-1387440</c:v>
                </c:pt>
                <c:pt idx="627" formatCode="0.00E+00">
                  <c:v>-1384200</c:v>
                </c:pt>
                <c:pt idx="628" formatCode="0.00E+00">
                  <c:v>-1378300</c:v>
                </c:pt>
                <c:pt idx="629" formatCode="0.00E+00">
                  <c:v>-1373060</c:v>
                </c:pt>
                <c:pt idx="630" formatCode="0.00E+00">
                  <c:v>-1371100</c:v>
                </c:pt>
                <c:pt idx="631" formatCode="0.00E+00">
                  <c:v>-1366520</c:v>
                </c:pt>
                <c:pt idx="632" formatCode="0.00E+00">
                  <c:v>-1354260</c:v>
                </c:pt>
                <c:pt idx="633" formatCode="0.00E+00">
                  <c:v>-1351600</c:v>
                </c:pt>
                <c:pt idx="634" formatCode="0.00E+00">
                  <c:v>-1343490</c:v>
                </c:pt>
                <c:pt idx="635" formatCode="0.00E+00">
                  <c:v>-1324190</c:v>
                </c:pt>
                <c:pt idx="636" formatCode="0.00E+00">
                  <c:v>-1323450</c:v>
                </c:pt>
                <c:pt idx="637" formatCode="0.00E+00">
                  <c:v>-1297690</c:v>
                </c:pt>
                <c:pt idx="638" formatCode="0.00E+00">
                  <c:v>-1295620</c:v>
                </c:pt>
                <c:pt idx="639" formatCode="0.00E+00">
                  <c:v>-1294250</c:v>
                </c:pt>
                <c:pt idx="640" formatCode="0.00E+00">
                  <c:v>-1276010</c:v>
                </c:pt>
                <c:pt idx="641" formatCode="0.00E+00">
                  <c:v>-1273630</c:v>
                </c:pt>
                <c:pt idx="642" formatCode="0.00E+00">
                  <c:v>-1269670</c:v>
                </c:pt>
                <c:pt idx="643" formatCode="0.00E+00">
                  <c:v>-1260160</c:v>
                </c:pt>
                <c:pt idx="644" formatCode="0.00E+00">
                  <c:v>-1254610</c:v>
                </c:pt>
                <c:pt idx="645" formatCode="0.00E+00">
                  <c:v>-1239750</c:v>
                </c:pt>
                <c:pt idx="646" formatCode="0.00E+00">
                  <c:v>-1237960</c:v>
                </c:pt>
                <c:pt idx="647" formatCode="0.00E+00">
                  <c:v>-1207410</c:v>
                </c:pt>
                <c:pt idx="648" formatCode="0.00E+00">
                  <c:v>-1206410</c:v>
                </c:pt>
                <c:pt idx="649" formatCode="0.00E+00">
                  <c:v>-1201450</c:v>
                </c:pt>
                <c:pt idx="650" formatCode="0.00E+00">
                  <c:v>-1197480</c:v>
                </c:pt>
                <c:pt idx="651" formatCode="0.00E+00">
                  <c:v>-1190530</c:v>
                </c:pt>
                <c:pt idx="652" formatCode="0.00E+00">
                  <c:v>-1156010</c:v>
                </c:pt>
                <c:pt idx="653" formatCode="0.00E+00">
                  <c:v>-1152760</c:v>
                </c:pt>
                <c:pt idx="654" formatCode="0.00E+00">
                  <c:v>-1134370</c:v>
                </c:pt>
                <c:pt idx="655" formatCode="0.00E+00">
                  <c:v>-1124910</c:v>
                </c:pt>
                <c:pt idx="656" formatCode="0.00E+00">
                  <c:v>-1116170</c:v>
                </c:pt>
                <c:pt idx="657" formatCode="0.00E+00">
                  <c:v>-1108880</c:v>
                </c:pt>
                <c:pt idx="658" formatCode="0.00E+00">
                  <c:v>-1100140</c:v>
                </c:pt>
                <c:pt idx="659" formatCode="0.00E+00">
                  <c:v>-1073650</c:v>
                </c:pt>
                <c:pt idx="660" formatCode="0.00E+00">
                  <c:v>-1056000</c:v>
                </c:pt>
                <c:pt idx="661" formatCode="0.00E+00">
                  <c:v>-1028730</c:v>
                </c:pt>
                <c:pt idx="662" formatCode="0.00E+00">
                  <c:v>-1019100</c:v>
                </c:pt>
                <c:pt idx="663" formatCode="0.00E+00">
                  <c:v>-1001450</c:v>
                </c:pt>
                <c:pt idx="664">
                  <c:v>-976547</c:v>
                </c:pt>
                <c:pt idx="665">
                  <c:v>-933248</c:v>
                </c:pt>
                <c:pt idx="666">
                  <c:v>-931118</c:v>
                </c:pt>
                <c:pt idx="667">
                  <c:v>-924726</c:v>
                </c:pt>
                <c:pt idx="668">
                  <c:v>-914079</c:v>
                </c:pt>
                <c:pt idx="669">
                  <c:v>-909820</c:v>
                </c:pt>
                <c:pt idx="670">
                  <c:v>-878961</c:v>
                </c:pt>
                <c:pt idx="671">
                  <c:v>-837131</c:v>
                </c:pt>
                <c:pt idx="672">
                  <c:v>-834807</c:v>
                </c:pt>
                <c:pt idx="673">
                  <c:v>-834807</c:v>
                </c:pt>
                <c:pt idx="674">
                  <c:v>-728524</c:v>
                </c:pt>
                <c:pt idx="675">
                  <c:v>-719717</c:v>
                </c:pt>
                <c:pt idx="676">
                  <c:v>-713846</c:v>
                </c:pt>
                <c:pt idx="677">
                  <c:v>-699168</c:v>
                </c:pt>
                <c:pt idx="678">
                  <c:v>-602960</c:v>
                </c:pt>
                <c:pt idx="679">
                  <c:v>-584974</c:v>
                </c:pt>
                <c:pt idx="680">
                  <c:v>-508426</c:v>
                </c:pt>
                <c:pt idx="681">
                  <c:v>-499418</c:v>
                </c:pt>
                <c:pt idx="682">
                  <c:v>-485906</c:v>
                </c:pt>
                <c:pt idx="683">
                  <c:v>-467884</c:v>
                </c:pt>
                <c:pt idx="684">
                  <c:v>-411862</c:v>
                </c:pt>
                <c:pt idx="685">
                  <c:v>-383531</c:v>
                </c:pt>
                <c:pt idx="686">
                  <c:v>-371387</c:v>
                </c:pt>
                <c:pt idx="687">
                  <c:v>-355204</c:v>
                </c:pt>
                <c:pt idx="688">
                  <c:v>-306646</c:v>
                </c:pt>
                <c:pt idx="689">
                  <c:v>-286410</c:v>
                </c:pt>
                <c:pt idx="690">
                  <c:v>-282364</c:v>
                </c:pt>
                <c:pt idx="691">
                  <c:v>-278318</c:v>
                </c:pt>
                <c:pt idx="692">
                  <c:v>-250824</c:v>
                </c:pt>
                <c:pt idx="693">
                  <c:v>-234327</c:v>
                </c:pt>
                <c:pt idx="694">
                  <c:v>-217821</c:v>
                </c:pt>
                <c:pt idx="695">
                  <c:v>-129827</c:v>
                </c:pt>
                <c:pt idx="696">
                  <c:v>-85826</c:v>
                </c:pt>
                <c:pt idx="697">
                  <c:v>-74827.7</c:v>
                </c:pt>
                <c:pt idx="698">
                  <c:v>-30826.6</c:v>
                </c:pt>
                <c:pt idx="699">
                  <c:v>-6806.05</c:v>
                </c:pt>
                <c:pt idx="700">
                  <c:v>89070.6</c:v>
                </c:pt>
                <c:pt idx="701">
                  <c:v>111664</c:v>
                </c:pt>
                <c:pt idx="702">
                  <c:v>164420</c:v>
                </c:pt>
                <c:pt idx="703">
                  <c:v>171966</c:v>
                </c:pt>
                <c:pt idx="704">
                  <c:v>209629</c:v>
                </c:pt>
                <c:pt idx="705">
                  <c:v>315270</c:v>
                </c:pt>
                <c:pt idx="706">
                  <c:v>315270</c:v>
                </c:pt>
                <c:pt idx="707">
                  <c:v>315270</c:v>
                </c:pt>
                <c:pt idx="708">
                  <c:v>335670</c:v>
                </c:pt>
                <c:pt idx="709">
                  <c:v>402721</c:v>
                </c:pt>
                <c:pt idx="710">
                  <c:v>456192</c:v>
                </c:pt>
                <c:pt idx="711">
                  <c:v>516357</c:v>
                </c:pt>
                <c:pt idx="712">
                  <c:v>536399</c:v>
                </c:pt>
                <c:pt idx="713">
                  <c:v>569829</c:v>
                </c:pt>
                <c:pt idx="714">
                  <c:v>609932</c:v>
                </c:pt>
                <c:pt idx="715">
                  <c:v>616626</c:v>
                </c:pt>
                <c:pt idx="716">
                  <c:v>623320</c:v>
                </c:pt>
                <c:pt idx="717">
                  <c:v>623320</c:v>
                </c:pt>
                <c:pt idx="718">
                  <c:v>729301</c:v>
                </c:pt>
                <c:pt idx="719">
                  <c:v>761279</c:v>
                </c:pt>
                <c:pt idx="720">
                  <c:v>765854</c:v>
                </c:pt>
                <c:pt idx="721">
                  <c:v>774988</c:v>
                </c:pt>
                <c:pt idx="722">
                  <c:v>774988</c:v>
                </c:pt>
                <c:pt idx="723">
                  <c:v>820661</c:v>
                </c:pt>
                <c:pt idx="724">
                  <c:v>829796</c:v>
                </c:pt>
                <c:pt idx="725">
                  <c:v>857200</c:v>
                </c:pt>
                <c:pt idx="726">
                  <c:v>912021</c:v>
                </c:pt>
                <c:pt idx="727">
                  <c:v>921156</c:v>
                </c:pt>
                <c:pt idx="728">
                  <c:v>943999</c:v>
                </c:pt>
                <c:pt idx="729" formatCode="0.00E+00">
                  <c:v>977081</c:v>
                </c:pt>
                <c:pt idx="730" formatCode="0.00E+00">
                  <c:v>991449</c:v>
                </c:pt>
                <c:pt idx="731">
                  <c:v>1001900</c:v>
                </c:pt>
                <c:pt idx="732">
                  <c:v>1007610</c:v>
                </c:pt>
                <c:pt idx="733">
                  <c:v>1010060</c:v>
                </c:pt>
                <c:pt idx="734">
                  <c:v>1015780</c:v>
                </c:pt>
                <c:pt idx="735">
                  <c:v>1025570</c:v>
                </c:pt>
                <c:pt idx="736">
                  <c:v>1028020</c:v>
                </c:pt>
                <c:pt idx="737">
                  <c:v>1032100</c:v>
                </c:pt>
                <c:pt idx="738">
                  <c:v>1032920</c:v>
                </c:pt>
                <c:pt idx="739">
                  <c:v>1036180</c:v>
                </c:pt>
                <c:pt idx="740">
                  <c:v>1042710</c:v>
                </c:pt>
                <c:pt idx="741">
                  <c:v>1044340</c:v>
                </c:pt>
                <c:pt idx="742">
                  <c:v>1047610</c:v>
                </c:pt>
                <c:pt idx="743">
                  <c:v>998835</c:v>
                </c:pt>
                <c:pt idx="744">
                  <c:v>940095</c:v>
                </c:pt>
                <c:pt idx="745">
                  <c:v>916600</c:v>
                </c:pt>
                <c:pt idx="746">
                  <c:v>904852</c:v>
                </c:pt>
                <c:pt idx="747">
                  <c:v>889498</c:v>
                </c:pt>
                <c:pt idx="748">
                  <c:v>885877</c:v>
                </c:pt>
                <c:pt idx="749">
                  <c:v>869580</c:v>
                </c:pt>
                <c:pt idx="750">
                  <c:v>847753</c:v>
                </c:pt>
                <c:pt idx="751">
                  <c:v>844225</c:v>
                </c:pt>
                <c:pt idx="752">
                  <c:v>837181</c:v>
                </c:pt>
                <c:pt idx="753">
                  <c:v>809004</c:v>
                </c:pt>
                <c:pt idx="754">
                  <c:v>791389</c:v>
                </c:pt>
                <c:pt idx="755">
                  <c:v>766729</c:v>
                </c:pt>
                <c:pt idx="756">
                  <c:v>738552</c:v>
                </c:pt>
                <c:pt idx="757">
                  <c:v>731507</c:v>
                </c:pt>
                <c:pt idx="758">
                  <c:v>731507</c:v>
                </c:pt>
                <c:pt idx="759">
                  <c:v>709280</c:v>
                </c:pt>
                <c:pt idx="760">
                  <c:v>694611</c:v>
                </c:pt>
                <c:pt idx="761">
                  <c:v>678581</c:v>
                </c:pt>
                <c:pt idx="762">
                  <c:v>675019</c:v>
                </c:pt>
                <c:pt idx="763">
                  <c:v>671457</c:v>
                </c:pt>
                <c:pt idx="764">
                  <c:v>655427</c:v>
                </c:pt>
                <c:pt idx="765">
                  <c:v>653471</c:v>
                </c:pt>
                <c:pt idx="766">
                  <c:v>633733</c:v>
                </c:pt>
                <c:pt idx="767">
                  <c:v>621895</c:v>
                </c:pt>
                <c:pt idx="768">
                  <c:v>586372</c:v>
                </c:pt>
                <c:pt idx="769">
                  <c:v>586372</c:v>
                </c:pt>
                <c:pt idx="770">
                  <c:v>582426</c:v>
                </c:pt>
                <c:pt idx="771">
                  <c:v>580456</c:v>
                </c:pt>
                <c:pt idx="772">
                  <c:v>560629</c:v>
                </c:pt>
                <c:pt idx="773">
                  <c:v>551205</c:v>
                </c:pt>
                <c:pt idx="774">
                  <c:v>519766</c:v>
                </c:pt>
                <c:pt idx="775">
                  <c:v>494623</c:v>
                </c:pt>
                <c:pt idx="776">
                  <c:v>481914</c:v>
                </c:pt>
                <c:pt idx="777">
                  <c:v>459083</c:v>
                </c:pt>
                <c:pt idx="778">
                  <c:v>452530</c:v>
                </c:pt>
                <c:pt idx="779">
                  <c:v>450542</c:v>
                </c:pt>
                <c:pt idx="780">
                  <c:v>438635</c:v>
                </c:pt>
                <c:pt idx="781">
                  <c:v>414814</c:v>
                </c:pt>
                <c:pt idx="782">
                  <c:v>410845</c:v>
                </c:pt>
                <c:pt idx="783">
                  <c:v>408863</c:v>
                </c:pt>
                <c:pt idx="784">
                  <c:v>393254</c:v>
                </c:pt>
                <c:pt idx="785">
                  <c:v>393254</c:v>
                </c:pt>
                <c:pt idx="786">
                  <c:v>393254</c:v>
                </c:pt>
                <c:pt idx="787">
                  <c:v>393254</c:v>
                </c:pt>
                <c:pt idx="788">
                  <c:v>390728</c:v>
                </c:pt>
                <c:pt idx="789">
                  <c:v>371756</c:v>
                </c:pt>
                <c:pt idx="790">
                  <c:v>366680</c:v>
                </c:pt>
                <c:pt idx="791">
                  <c:v>346371</c:v>
                </c:pt>
                <c:pt idx="792">
                  <c:v>332831</c:v>
                </c:pt>
                <c:pt idx="793">
                  <c:v>329161</c:v>
                </c:pt>
                <c:pt idx="794">
                  <c:v>319984</c:v>
                </c:pt>
                <c:pt idx="795">
                  <c:v>308695</c:v>
                </c:pt>
                <c:pt idx="796">
                  <c:v>300455</c:v>
                </c:pt>
                <c:pt idx="797">
                  <c:v>293388</c:v>
                </c:pt>
                <c:pt idx="798">
                  <c:v>292213</c:v>
                </c:pt>
                <c:pt idx="799">
                  <c:v>272197</c:v>
                </c:pt>
                <c:pt idx="800">
                  <c:v>250110</c:v>
                </c:pt>
                <c:pt idx="801">
                  <c:v>238234</c:v>
                </c:pt>
                <c:pt idx="802">
                  <c:v>235861</c:v>
                </c:pt>
                <c:pt idx="803">
                  <c:v>235861</c:v>
                </c:pt>
                <c:pt idx="804">
                  <c:v>231903</c:v>
                </c:pt>
                <c:pt idx="805">
                  <c:v>230320</c:v>
                </c:pt>
                <c:pt idx="806">
                  <c:v>209740</c:v>
                </c:pt>
                <c:pt idx="807">
                  <c:v>202211</c:v>
                </c:pt>
                <c:pt idx="808">
                  <c:v>198982</c:v>
                </c:pt>
                <c:pt idx="809">
                  <c:v>192520</c:v>
                </c:pt>
                <c:pt idx="810">
                  <c:v>190583</c:v>
                </c:pt>
                <c:pt idx="811">
                  <c:v>179919</c:v>
                </c:pt>
                <c:pt idx="812">
                  <c:v>176434</c:v>
                </c:pt>
                <c:pt idx="813">
                  <c:v>165848</c:v>
                </c:pt>
                <c:pt idx="814">
                  <c:v>160923</c:v>
                </c:pt>
                <c:pt idx="815">
                  <c:v>157271</c:v>
                </c:pt>
                <c:pt idx="816">
                  <c:v>149965</c:v>
                </c:pt>
                <c:pt idx="817">
                  <c:v>139290</c:v>
                </c:pt>
                <c:pt idx="818">
                  <c:v>137911</c:v>
                </c:pt>
                <c:pt idx="819">
                  <c:v>134232</c:v>
                </c:pt>
                <c:pt idx="820">
                  <c:v>131471</c:v>
                </c:pt>
                <c:pt idx="821">
                  <c:v>128797</c:v>
                </c:pt>
                <c:pt idx="822">
                  <c:v>126561</c:v>
                </c:pt>
                <c:pt idx="823">
                  <c:v>122833</c:v>
                </c:pt>
                <c:pt idx="824">
                  <c:v>121343</c:v>
                </c:pt>
                <c:pt idx="825">
                  <c:v>114716</c:v>
                </c:pt>
                <c:pt idx="826">
                  <c:v>112929</c:v>
                </c:pt>
                <c:pt idx="827">
                  <c:v>104758</c:v>
                </c:pt>
                <c:pt idx="828">
                  <c:v>103737</c:v>
                </c:pt>
                <c:pt idx="829">
                  <c:v>103397</c:v>
                </c:pt>
                <c:pt idx="830">
                  <c:v>93869.9</c:v>
                </c:pt>
                <c:pt idx="831">
                  <c:v>93189.5</c:v>
                </c:pt>
                <c:pt idx="832">
                  <c:v>92848.8</c:v>
                </c:pt>
                <c:pt idx="833">
                  <c:v>90403.5</c:v>
                </c:pt>
                <c:pt idx="834">
                  <c:v>89551.1</c:v>
                </c:pt>
                <c:pt idx="835">
                  <c:v>89551.1</c:v>
                </c:pt>
                <c:pt idx="836">
                  <c:v>81299.8</c:v>
                </c:pt>
                <c:pt idx="837">
                  <c:v>77354.100000000006</c:v>
                </c:pt>
                <c:pt idx="838">
                  <c:v>77066.399999999994</c:v>
                </c:pt>
                <c:pt idx="839">
                  <c:v>75913.3</c:v>
                </c:pt>
                <c:pt idx="840">
                  <c:v>71304.399999999994</c:v>
                </c:pt>
                <c:pt idx="841">
                  <c:v>69863.7</c:v>
                </c:pt>
                <c:pt idx="842">
                  <c:v>66406.100000000006</c:v>
                </c:pt>
                <c:pt idx="843">
                  <c:v>65101.1</c:v>
                </c:pt>
                <c:pt idx="844">
                  <c:v>64612.1</c:v>
                </c:pt>
                <c:pt idx="845">
                  <c:v>58197</c:v>
                </c:pt>
                <c:pt idx="846">
                  <c:v>58197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A2D-4F2C-989B-83C9CC564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shields'!$H$3:$H$849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13859.3</c:v>
                </c:pt>
                <c:pt idx="19">
                  <c:v>19821.8</c:v>
                </c:pt>
                <c:pt idx="20">
                  <c:v>79063.100000000006</c:v>
                </c:pt>
                <c:pt idx="21">
                  <c:v>104044</c:v>
                </c:pt>
                <c:pt idx="22">
                  <c:v>108413</c:v>
                </c:pt>
                <c:pt idx="23">
                  <c:v>174314</c:v>
                </c:pt>
                <c:pt idx="24">
                  <c:v>178917</c:v>
                </c:pt>
                <c:pt idx="25">
                  <c:v>194538</c:v>
                </c:pt>
                <c:pt idx="26">
                  <c:v>249983</c:v>
                </c:pt>
                <c:pt idx="27">
                  <c:v>260945</c:v>
                </c:pt>
                <c:pt idx="28">
                  <c:v>274215</c:v>
                </c:pt>
                <c:pt idx="29">
                  <c:v>284806</c:v>
                </c:pt>
                <c:pt idx="30">
                  <c:v>335334</c:v>
                </c:pt>
                <c:pt idx="31">
                  <c:v>349692</c:v>
                </c:pt>
                <c:pt idx="32">
                  <c:v>353446</c:v>
                </c:pt>
                <c:pt idx="33">
                  <c:v>361798</c:v>
                </c:pt>
                <c:pt idx="34">
                  <c:v>414112</c:v>
                </c:pt>
                <c:pt idx="35">
                  <c:v>416083</c:v>
                </c:pt>
                <c:pt idx="36">
                  <c:v>420745</c:v>
                </c:pt>
                <c:pt idx="37">
                  <c:v>443496</c:v>
                </c:pt>
                <c:pt idx="38">
                  <c:v>442610</c:v>
                </c:pt>
                <c:pt idx="39">
                  <c:v>438457</c:v>
                </c:pt>
                <c:pt idx="40">
                  <c:v>438082</c:v>
                </c:pt>
                <c:pt idx="41">
                  <c:v>437980</c:v>
                </c:pt>
                <c:pt idx="42">
                  <c:v>414478</c:v>
                </c:pt>
                <c:pt idx="43">
                  <c:v>414364</c:v>
                </c:pt>
                <c:pt idx="44">
                  <c:v>394452</c:v>
                </c:pt>
                <c:pt idx="45">
                  <c:v>394235</c:v>
                </c:pt>
                <c:pt idx="46">
                  <c:v>323147</c:v>
                </c:pt>
                <c:pt idx="47">
                  <c:v>322516</c:v>
                </c:pt>
                <c:pt idx="48">
                  <c:v>298356</c:v>
                </c:pt>
                <c:pt idx="49">
                  <c:v>279906</c:v>
                </c:pt>
                <c:pt idx="50">
                  <c:v>276422</c:v>
                </c:pt>
                <c:pt idx="51">
                  <c:v>149433</c:v>
                </c:pt>
                <c:pt idx="52">
                  <c:v>148635</c:v>
                </c:pt>
                <c:pt idx="53">
                  <c:v>100698</c:v>
                </c:pt>
                <c:pt idx="54">
                  <c:v>99641.3</c:v>
                </c:pt>
                <c:pt idx="55">
                  <c:v>-69151.7</c:v>
                </c:pt>
                <c:pt idx="56">
                  <c:v>-70277.8</c:v>
                </c:pt>
                <c:pt idx="57">
                  <c:v>-95272.4</c:v>
                </c:pt>
                <c:pt idx="58">
                  <c:v>-96132.9</c:v>
                </c:pt>
                <c:pt idx="59">
                  <c:v>-123358</c:v>
                </c:pt>
                <c:pt idx="60">
                  <c:v>-211483</c:v>
                </c:pt>
                <c:pt idx="61">
                  <c:v>-317227</c:v>
                </c:pt>
                <c:pt idx="62">
                  <c:v>-328763</c:v>
                </c:pt>
                <c:pt idx="63">
                  <c:v>-343280</c:v>
                </c:pt>
                <c:pt idx="64">
                  <c:v>-142081</c:v>
                </c:pt>
                <c:pt idx="65">
                  <c:v>-142261</c:v>
                </c:pt>
                <c:pt idx="66">
                  <c:v>-142382</c:v>
                </c:pt>
                <c:pt idx="67">
                  <c:v>-146279</c:v>
                </c:pt>
                <c:pt idx="68">
                  <c:v>-191716</c:v>
                </c:pt>
                <c:pt idx="69">
                  <c:v>-192473</c:v>
                </c:pt>
                <c:pt idx="70">
                  <c:v>-199525</c:v>
                </c:pt>
                <c:pt idx="71">
                  <c:v>-201048</c:v>
                </c:pt>
                <c:pt idx="72">
                  <c:v>-291046</c:v>
                </c:pt>
                <c:pt idx="73">
                  <c:v>-294514</c:v>
                </c:pt>
                <c:pt idx="74">
                  <c:v>-306598</c:v>
                </c:pt>
                <c:pt idx="75">
                  <c:v>-313454</c:v>
                </c:pt>
                <c:pt idx="76">
                  <c:v>-319393</c:v>
                </c:pt>
                <c:pt idx="77">
                  <c:v>-391804</c:v>
                </c:pt>
                <c:pt idx="78">
                  <c:v>-400767</c:v>
                </c:pt>
                <c:pt idx="79">
                  <c:v>-405146</c:v>
                </c:pt>
                <c:pt idx="80">
                  <c:v>-421292</c:v>
                </c:pt>
                <c:pt idx="81">
                  <c:v>-424683</c:v>
                </c:pt>
                <c:pt idx="82">
                  <c:v>-425313</c:v>
                </c:pt>
                <c:pt idx="83">
                  <c:v>-425764</c:v>
                </c:pt>
                <c:pt idx="84">
                  <c:v>-428902</c:v>
                </c:pt>
                <c:pt idx="85">
                  <c:v>-443112</c:v>
                </c:pt>
                <c:pt idx="86">
                  <c:v>-446225</c:v>
                </c:pt>
                <c:pt idx="87">
                  <c:v>-448148</c:v>
                </c:pt>
                <c:pt idx="88">
                  <c:v>-459725</c:v>
                </c:pt>
                <c:pt idx="89">
                  <c:v>-461029</c:v>
                </c:pt>
                <c:pt idx="90">
                  <c:v>-462214</c:v>
                </c:pt>
                <c:pt idx="91">
                  <c:v>-473654</c:v>
                </c:pt>
                <c:pt idx="92">
                  <c:v>-474473</c:v>
                </c:pt>
                <c:pt idx="93">
                  <c:v>-475435</c:v>
                </c:pt>
                <c:pt idx="94">
                  <c:v>-485470</c:v>
                </c:pt>
                <c:pt idx="95">
                  <c:v>-486095</c:v>
                </c:pt>
                <c:pt idx="96">
                  <c:v>-486594</c:v>
                </c:pt>
                <c:pt idx="97">
                  <c:v>-487139</c:v>
                </c:pt>
                <c:pt idx="98">
                  <c:v>-496293</c:v>
                </c:pt>
                <c:pt idx="99">
                  <c:v>-497109</c:v>
                </c:pt>
                <c:pt idx="100">
                  <c:v>-497352</c:v>
                </c:pt>
                <c:pt idx="101">
                  <c:v>-505962</c:v>
                </c:pt>
                <c:pt idx="102">
                  <c:v>-506127</c:v>
                </c:pt>
                <c:pt idx="103">
                  <c:v>-506686</c:v>
                </c:pt>
                <c:pt idx="104">
                  <c:v>-507048</c:v>
                </c:pt>
                <c:pt idx="105">
                  <c:v>-507048</c:v>
                </c:pt>
                <c:pt idx="106">
                  <c:v>-515028</c:v>
                </c:pt>
                <c:pt idx="107">
                  <c:v>-515132</c:v>
                </c:pt>
                <c:pt idx="108">
                  <c:v>-516072</c:v>
                </c:pt>
                <c:pt idx="109">
                  <c:v>-516179</c:v>
                </c:pt>
                <c:pt idx="110">
                  <c:v>-523943</c:v>
                </c:pt>
                <c:pt idx="111">
                  <c:v>-524038</c:v>
                </c:pt>
                <c:pt idx="112">
                  <c:v>-524566</c:v>
                </c:pt>
                <c:pt idx="113">
                  <c:v>-524747</c:v>
                </c:pt>
                <c:pt idx="114">
                  <c:v>-532351</c:v>
                </c:pt>
                <c:pt idx="115">
                  <c:v>-532510</c:v>
                </c:pt>
                <c:pt idx="116">
                  <c:v>-532878</c:v>
                </c:pt>
                <c:pt idx="117">
                  <c:v>-540306</c:v>
                </c:pt>
                <c:pt idx="118">
                  <c:v>-540378</c:v>
                </c:pt>
                <c:pt idx="119">
                  <c:v>-540592</c:v>
                </c:pt>
                <c:pt idx="120">
                  <c:v>-540746</c:v>
                </c:pt>
                <c:pt idx="121">
                  <c:v>-548105</c:v>
                </c:pt>
                <c:pt idx="122">
                  <c:v>-548238</c:v>
                </c:pt>
                <c:pt idx="123">
                  <c:v>-548505</c:v>
                </c:pt>
                <c:pt idx="124">
                  <c:v>-555877</c:v>
                </c:pt>
                <c:pt idx="125">
                  <c:v>-555946</c:v>
                </c:pt>
                <c:pt idx="126">
                  <c:v>-556130</c:v>
                </c:pt>
                <c:pt idx="127">
                  <c:v>-556299</c:v>
                </c:pt>
                <c:pt idx="128">
                  <c:v>-563697</c:v>
                </c:pt>
                <c:pt idx="129">
                  <c:v>-563860</c:v>
                </c:pt>
                <c:pt idx="130">
                  <c:v>-563860</c:v>
                </c:pt>
                <c:pt idx="131">
                  <c:v>-564022</c:v>
                </c:pt>
                <c:pt idx="132">
                  <c:v>-571122</c:v>
                </c:pt>
                <c:pt idx="133">
                  <c:v>-571160</c:v>
                </c:pt>
                <c:pt idx="134">
                  <c:v>-571293</c:v>
                </c:pt>
                <c:pt idx="135">
                  <c:v>-571350</c:v>
                </c:pt>
                <c:pt idx="136">
                  <c:v>-577831</c:v>
                </c:pt>
                <c:pt idx="137">
                  <c:v>-577953</c:v>
                </c:pt>
                <c:pt idx="138">
                  <c:v>-578024</c:v>
                </c:pt>
                <c:pt idx="139">
                  <c:v>-584483</c:v>
                </c:pt>
                <c:pt idx="140">
                  <c:v>-584461</c:v>
                </c:pt>
                <c:pt idx="141">
                  <c:v>-584563</c:v>
                </c:pt>
                <c:pt idx="142">
                  <c:v>-584563</c:v>
                </c:pt>
                <c:pt idx="143">
                  <c:v>-588833</c:v>
                </c:pt>
                <c:pt idx="144">
                  <c:v>-591472</c:v>
                </c:pt>
                <c:pt idx="145">
                  <c:v>-591472</c:v>
                </c:pt>
                <c:pt idx="146">
                  <c:v>-591472</c:v>
                </c:pt>
                <c:pt idx="147">
                  <c:v>-1905690</c:v>
                </c:pt>
                <c:pt idx="148">
                  <c:v>-1905690</c:v>
                </c:pt>
                <c:pt idx="149">
                  <c:v>-1905880</c:v>
                </c:pt>
                <c:pt idx="150">
                  <c:v>-1905730</c:v>
                </c:pt>
                <c:pt idx="151">
                  <c:v>-1933340</c:v>
                </c:pt>
                <c:pt idx="152">
                  <c:v>-1933540</c:v>
                </c:pt>
                <c:pt idx="153">
                  <c:v>-1934100</c:v>
                </c:pt>
                <c:pt idx="154">
                  <c:v>-1963370</c:v>
                </c:pt>
                <c:pt idx="155">
                  <c:v>-1963650</c:v>
                </c:pt>
                <c:pt idx="156">
                  <c:v>-1964370</c:v>
                </c:pt>
                <c:pt idx="157">
                  <c:v>-1964650</c:v>
                </c:pt>
                <c:pt idx="158">
                  <c:v>-1991260</c:v>
                </c:pt>
                <c:pt idx="159">
                  <c:v>-1991470</c:v>
                </c:pt>
                <c:pt idx="160">
                  <c:v>-1991740</c:v>
                </c:pt>
                <c:pt idx="161">
                  <c:v>-1992050</c:v>
                </c:pt>
                <c:pt idx="162">
                  <c:v>-2016990</c:v>
                </c:pt>
                <c:pt idx="163">
                  <c:v>-2017490</c:v>
                </c:pt>
                <c:pt idx="164">
                  <c:v>-2017660</c:v>
                </c:pt>
                <c:pt idx="165">
                  <c:v>-2018340</c:v>
                </c:pt>
                <c:pt idx="166">
                  <c:v>-2018180</c:v>
                </c:pt>
                <c:pt idx="167">
                  <c:v>-2018850</c:v>
                </c:pt>
                <c:pt idx="168">
                  <c:v>-2041640</c:v>
                </c:pt>
                <c:pt idx="169">
                  <c:v>-2042700</c:v>
                </c:pt>
                <c:pt idx="170">
                  <c:v>-2043920</c:v>
                </c:pt>
                <c:pt idx="171">
                  <c:v>-2068290</c:v>
                </c:pt>
                <c:pt idx="172">
                  <c:v>-2069280</c:v>
                </c:pt>
                <c:pt idx="173">
                  <c:v>-2069670</c:v>
                </c:pt>
                <c:pt idx="174">
                  <c:v>-2090890</c:v>
                </c:pt>
                <c:pt idx="175">
                  <c:v>-2091760</c:v>
                </c:pt>
                <c:pt idx="176">
                  <c:v>-2092120</c:v>
                </c:pt>
                <c:pt idx="177">
                  <c:v>-2092840</c:v>
                </c:pt>
                <c:pt idx="178">
                  <c:v>-2113300</c:v>
                </c:pt>
                <c:pt idx="179">
                  <c:v>-2114510</c:v>
                </c:pt>
                <c:pt idx="180">
                  <c:v>-2115450</c:v>
                </c:pt>
                <c:pt idx="181">
                  <c:v>-2116050</c:v>
                </c:pt>
                <c:pt idx="182">
                  <c:v>-2116870</c:v>
                </c:pt>
                <c:pt idx="183">
                  <c:v>-2117470</c:v>
                </c:pt>
                <c:pt idx="184">
                  <c:v>-2137560</c:v>
                </c:pt>
                <c:pt idx="185">
                  <c:v>-2137870</c:v>
                </c:pt>
                <c:pt idx="186">
                  <c:v>-2139300</c:v>
                </c:pt>
                <c:pt idx="187">
                  <c:v>-2139620</c:v>
                </c:pt>
                <c:pt idx="188">
                  <c:v>-2158170</c:v>
                </c:pt>
                <c:pt idx="189">
                  <c:v>-2158630</c:v>
                </c:pt>
                <c:pt idx="190">
                  <c:v>-2159580</c:v>
                </c:pt>
                <c:pt idx="191">
                  <c:v>-2159870</c:v>
                </c:pt>
                <c:pt idx="192">
                  <c:v>-2178190</c:v>
                </c:pt>
                <c:pt idx="193">
                  <c:v>-2178830</c:v>
                </c:pt>
                <c:pt idx="194">
                  <c:v>-2180460</c:v>
                </c:pt>
                <c:pt idx="195">
                  <c:v>-2197590</c:v>
                </c:pt>
                <c:pt idx="196">
                  <c:v>-2198800</c:v>
                </c:pt>
                <c:pt idx="197">
                  <c:v>-2198800</c:v>
                </c:pt>
                <c:pt idx="198">
                  <c:v>-2200120</c:v>
                </c:pt>
                <c:pt idx="199">
                  <c:v>-2200690</c:v>
                </c:pt>
                <c:pt idx="200">
                  <c:v>-2219790</c:v>
                </c:pt>
                <c:pt idx="201">
                  <c:v>-2220130</c:v>
                </c:pt>
                <c:pt idx="202">
                  <c:v>-2221870</c:v>
                </c:pt>
                <c:pt idx="203">
                  <c:v>-2237800</c:v>
                </c:pt>
                <c:pt idx="204">
                  <c:v>-2238270</c:v>
                </c:pt>
                <c:pt idx="205">
                  <c:v>-2239190</c:v>
                </c:pt>
                <c:pt idx="206">
                  <c:v>-2240060</c:v>
                </c:pt>
                <c:pt idx="207">
                  <c:v>-2240530</c:v>
                </c:pt>
                <c:pt idx="208">
                  <c:v>-2256250</c:v>
                </c:pt>
                <c:pt idx="209">
                  <c:v>-2258010</c:v>
                </c:pt>
                <c:pt idx="210">
                  <c:v>-2258500</c:v>
                </c:pt>
                <c:pt idx="211">
                  <c:v>-2273420</c:v>
                </c:pt>
                <c:pt idx="212">
                  <c:v>-2274300</c:v>
                </c:pt>
                <c:pt idx="213">
                  <c:v>-2276450</c:v>
                </c:pt>
                <c:pt idx="214">
                  <c:v>-2277360</c:v>
                </c:pt>
                <c:pt idx="215">
                  <c:v>-2289660</c:v>
                </c:pt>
                <c:pt idx="216">
                  <c:v>-2290540</c:v>
                </c:pt>
                <c:pt idx="217">
                  <c:v>-2291980</c:v>
                </c:pt>
                <c:pt idx="218">
                  <c:v>-2292680</c:v>
                </c:pt>
                <c:pt idx="219">
                  <c:v>-2304510</c:v>
                </c:pt>
                <c:pt idx="220">
                  <c:v>-2305440</c:v>
                </c:pt>
                <c:pt idx="221">
                  <c:v>-2306670</c:v>
                </c:pt>
                <c:pt idx="222">
                  <c:v>-2308920</c:v>
                </c:pt>
                <c:pt idx="223">
                  <c:v>-2310150</c:v>
                </c:pt>
                <c:pt idx="224">
                  <c:v>-2323860</c:v>
                </c:pt>
                <c:pt idx="225">
                  <c:v>-2324710</c:v>
                </c:pt>
                <c:pt idx="226">
                  <c:v>-2328680</c:v>
                </c:pt>
                <c:pt idx="227">
                  <c:v>-2338610</c:v>
                </c:pt>
                <c:pt idx="228">
                  <c:v>-2338900</c:v>
                </c:pt>
                <c:pt idx="229">
                  <c:v>-2341140</c:v>
                </c:pt>
                <c:pt idx="230">
                  <c:v>-2342150</c:v>
                </c:pt>
                <c:pt idx="231">
                  <c:v>-2351460</c:v>
                </c:pt>
                <c:pt idx="232">
                  <c:v>-2355450</c:v>
                </c:pt>
                <c:pt idx="233">
                  <c:v>-2355840</c:v>
                </c:pt>
                <c:pt idx="234">
                  <c:v>-2364600</c:v>
                </c:pt>
                <c:pt idx="235">
                  <c:v>-2364740</c:v>
                </c:pt>
                <c:pt idx="236">
                  <c:v>-2365450</c:v>
                </c:pt>
                <c:pt idx="237">
                  <c:v>-2367480</c:v>
                </c:pt>
                <c:pt idx="238">
                  <c:v>-2370120</c:v>
                </c:pt>
                <c:pt idx="239">
                  <c:v>-2370850</c:v>
                </c:pt>
                <c:pt idx="240">
                  <c:v>-2381940</c:v>
                </c:pt>
                <c:pt idx="241">
                  <c:v>-2382670</c:v>
                </c:pt>
                <c:pt idx="242">
                  <c:v>-2385410</c:v>
                </c:pt>
                <c:pt idx="243">
                  <c:v>-2386020</c:v>
                </c:pt>
                <c:pt idx="244">
                  <c:v>-2395380</c:v>
                </c:pt>
                <c:pt idx="245">
                  <c:v>-2395870</c:v>
                </c:pt>
                <c:pt idx="246">
                  <c:v>-2398060</c:v>
                </c:pt>
                <c:pt idx="247">
                  <c:v>-2398580</c:v>
                </c:pt>
                <c:pt idx="248">
                  <c:v>-2407290</c:v>
                </c:pt>
                <c:pt idx="249">
                  <c:v>-2409270</c:v>
                </c:pt>
                <c:pt idx="250">
                  <c:v>-2410380</c:v>
                </c:pt>
                <c:pt idx="251">
                  <c:v>-2411910</c:v>
                </c:pt>
                <c:pt idx="252">
                  <c:v>-2421310</c:v>
                </c:pt>
                <c:pt idx="253">
                  <c:v>-2422990</c:v>
                </c:pt>
                <c:pt idx="254">
                  <c:v>-2423860</c:v>
                </c:pt>
                <c:pt idx="255">
                  <c:v>-2434440</c:v>
                </c:pt>
                <c:pt idx="256">
                  <c:v>-2435510</c:v>
                </c:pt>
                <c:pt idx="257">
                  <c:v>-2436210</c:v>
                </c:pt>
                <c:pt idx="258">
                  <c:v>-2437270</c:v>
                </c:pt>
                <c:pt idx="259">
                  <c:v>-2444370</c:v>
                </c:pt>
                <c:pt idx="260">
                  <c:v>-2444910</c:v>
                </c:pt>
                <c:pt idx="261">
                  <c:v>-2446420</c:v>
                </c:pt>
                <c:pt idx="262">
                  <c:v>-2447410</c:v>
                </c:pt>
                <c:pt idx="263">
                  <c:v>-2448220</c:v>
                </c:pt>
                <c:pt idx="264">
                  <c:v>-2457440</c:v>
                </c:pt>
                <c:pt idx="265">
                  <c:v>-2459280</c:v>
                </c:pt>
                <c:pt idx="266">
                  <c:v>-2461080</c:v>
                </c:pt>
                <c:pt idx="267">
                  <c:v>-2470770</c:v>
                </c:pt>
                <c:pt idx="268">
                  <c:v>-2472410</c:v>
                </c:pt>
                <c:pt idx="269">
                  <c:v>-2472670</c:v>
                </c:pt>
                <c:pt idx="270">
                  <c:v>-2473360</c:v>
                </c:pt>
                <c:pt idx="271">
                  <c:v>-2474300</c:v>
                </c:pt>
                <c:pt idx="272">
                  <c:v>-2475180</c:v>
                </c:pt>
                <c:pt idx="273">
                  <c:v>-2482740</c:v>
                </c:pt>
                <c:pt idx="274">
                  <c:v>-2484070</c:v>
                </c:pt>
                <c:pt idx="275">
                  <c:v>-2485980</c:v>
                </c:pt>
                <c:pt idx="276">
                  <c:v>-2493390</c:v>
                </c:pt>
                <c:pt idx="277">
                  <c:v>-2494200</c:v>
                </c:pt>
                <c:pt idx="278">
                  <c:v>-2494940</c:v>
                </c:pt>
                <c:pt idx="279">
                  <c:v>-2496580</c:v>
                </c:pt>
                <c:pt idx="280">
                  <c:v>-2504130</c:v>
                </c:pt>
                <c:pt idx="281">
                  <c:v>-2505290</c:v>
                </c:pt>
                <c:pt idx="282">
                  <c:v>-2506650</c:v>
                </c:pt>
                <c:pt idx="283">
                  <c:v>-2507480</c:v>
                </c:pt>
                <c:pt idx="284">
                  <c:v>-2515580</c:v>
                </c:pt>
                <c:pt idx="285">
                  <c:v>-2516310</c:v>
                </c:pt>
                <c:pt idx="286">
                  <c:v>-2518400</c:v>
                </c:pt>
                <c:pt idx="287">
                  <c:v>-2519230</c:v>
                </c:pt>
                <c:pt idx="288">
                  <c:v>-2519990</c:v>
                </c:pt>
                <c:pt idx="289">
                  <c:v>-2524980</c:v>
                </c:pt>
                <c:pt idx="290">
                  <c:v>-2526760</c:v>
                </c:pt>
                <c:pt idx="291">
                  <c:v>-2529480</c:v>
                </c:pt>
                <c:pt idx="292">
                  <c:v>-2535040</c:v>
                </c:pt>
                <c:pt idx="293">
                  <c:v>-2536350</c:v>
                </c:pt>
                <c:pt idx="294">
                  <c:v>-2537220</c:v>
                </c:pt>
                <c:pt idx="295">
                  <c:v>-2537720</c:v>
                </c:pt>
                <c:pt idx="296">
                  <c:v>-2539530</c:v>
                </c:pt>
                <c:pt idx="297">
                  <c:v>-2547090</c:v>
                </c:pt>
                <c:pt idx="298">
                  <c:v>-2549370</c:v>
                </c:pt>
                <c:pt idx="299">
                  <c:v>-2549370</c:v>
                </c:pt>
                <c:pt idx="300">
                  <c:v>-2551750</c:v>
                </c:pt>
                <c:pt idx="301">
                  <c:v>-2556440</c:v>
                </c:pt>
                <c:pt idx="302">
                  <c:v>-2558380</c:v>
                </c:pt>
                <c:pt idx="303">
                  <c:v>-2558860</c:v>
                </c:pt>
                <c:pt idx="304">
                  <c:v>-2564230</c:v>
                </c:pt>
                <c:pt idx="305">
                  <c:v>-2564530</c:v>
                </c:pt>
                <c:pt idx="306">
                  <c:v>-2569980</c:v>
                </c:pt>
                <c:pt idx="307">
                  <c:v>-2570690</c:v>
                </c:pt>
                <c:pt idx="308">
                  <c:v>-2575530</c:v>
                </c:pt>
                <c:pt idx="309">
                  <c:v>-2575880</c:v>
                </c:pt>
                <c:pt idx="310">
                  <c:v>-2578330</c:v>
                </c:pt>
                <c:pt idx="311">
                  <c:v>-2578870</c:v>
                </c:pt>
                <c:pt idx="312">
                  <c:v>-2580640</c:v>
                </c:pt>
                <c:pt idx="313">
                  <c:v>-2587100</c:v>
                </c:pt>
                <c:pt idx="314">
                  <c:v>-2590560</c:v>
                </c:pt>
                <c:pt idx="315">
                  <c:v>-2591120</c:v>
                </c:pt>
                <c:pt idx="316">
                  <c:v>-2595780</c:v>
                </c:pt>
                <c:pt idx="317">
                  <c:v>-2597030</c:v>
                </c:pt>
                <c:pt idx="318">
                  <c:v>-2598410</c:v>
                </c:pt>
                <c:pt idx="319">
                  <c:v>-2598620</c:v>
                </c:pt>
                <c:pt idx="320">
                  <c:v>-2599200</c:v>
                </c:pt>
                <c:pt idx="321">
                  <c:v>-2605410</c:v>
                </c:pt>
                <c:pt idx="322">
                  <c:v>-2607710</c:v>
                </c:pt>
                <c:pt idx="323">
                  <c:v>-2608960</c:v>
                </c:pt>
                <c:pt idx="324">
                  <c:v>-2610750</c:v>
                </c:pt>
                <c:pt idx="325">
                  <c:v>-2614900</c:v>
                </c:pt>
                <c:pt idx="326">
                  <c:v>-2617630</c:v>
                </c:pt>
                <c:pt idx="327">
                  <c:v>-2619210</c:v>
                </c:pt>
                <c:pt idx="328">
                  <c:v>-2620190</c:v>
                </c:pt>
                <c:pt idx="329">
                  <c:v>-2622990</c:v>
                </c:pt>
                <c:pt idx="330">
                  <c:v>-2624610</c:v>
                </c:pt>
                <c:pt idx="331">
                  <c:v>-2624970</c:v>
                </c:pt>
                <c:pt idx="332">
                  <c:v>-2626920</c:v>
                </c:pt>
                <c:pt idx="333">
                  <c:v>-2630690</c:v>
                </c:pt>
                <c:pt idx="334">
                  <c:v>-2632590</c:v>
                </c:pt>
                <c:pt idx="335">
                  <c:v>-2634290</c:v>
                </c:pt>
                <c:pt idx="336">
                  <c:v>-2635620</c:v>
                </c:pt>
                <c:pt idx="337">
                  <c:v>-2642450</c:v>
                </c:pt>
                <c:pt idx="338">
                  <c:v>-2644490</c:v>
                </c:pt>
                <c:pt idx="339">
                  <c:v>-2644840</c:v>
                </c:pt>
                <c:pt idx="340">
                  <c:v>-2646680</c:v>
                </c:pt>
                <c:pt idx="341">
                  <c:v>-2653820</c:v>
                </c:pt>
                <c:pt idx="342">
                  <c:v>-2654600</c:v>
                </c:pt>
                <c:pt idx="343">
                  <c:v>-2656450</c:v>
                </c:pt>
                <c:pt idx="344">
                  <c:v>-2657060</c:v>
                </c:pt>
                <c:pt idx="345">
                  <c:v>-2660210</c:v>
                </c:pt>
                <c:pt idx="346">
                  <c:v>-2662650</c:v>
                </c:pt>
                <c:pt idx="347">
                  <c:v>-2663320</c:v>
                </c:pt>
                <c:pt idx="348">
                  <c:v>-2667690</c:v>
                </c:pt>
                <c:pt idx="349">
                  <c:v>-2672370</c:v>
                </c:pt>
                <c:pt idx="350">
                  <c:v>-2674850</c:v>
                </c:pt>
                <c:pt idx="351">
                  <c:v>-2676910</c:v>
                </c:pt>
                <c:pt idx="352">
                  <c:v>-2679820</c:v>
                </c:pt>
                <c:pt idx="353">
                  <c:v>-2680980</c:v>
                </c:pt>
                <c:pt idx="354">
                  <c:v>-2682600</c:v>
                </c:pt>
                <c:pt idx="355">
                  <c:v>-2687640</c:v>
                </c:pt>
                <c:pt idx="356">
                  <c:v>-2690420</c:v>
                </c:pt>
                <c:pt idx="357">
                  <c:v>-2692530</c:v>
                </c:pt>
                <c:pt idx="358">
                  <c:v>-2692710</c:v>
                </c:pt>
                <c:pt idx="359">
                  <c:v>-2696510</c:v>
                </c:pt>
                <c:pt idx="360">
                  <c:v>-2701350</c:v>
                </c:pt>
                <c:pt idx="361">
                  <c:v>-2701450</c:v>
                </c:pt>
                <c:pt idx="362">
                  <c:v>-2705270</c:v>
                </c:pt>
                <c:pt idx="363">
                  <c:v>-2705380</c:v>
                </c:pt>
                <c:pt idx="364">
                  <c:v>-2708800</c:v>
                </c:pt>
                <c:pt idx="365">
                  <c:v>-2715100</c:v>
                </c:pt>
                <c:pt idx="366">
                  <c:v>-2717060</c:v>
                </c:pt>
                <c:pt idx="367">
                  <c:v>-2717940</c:v>
                </c:pt>
                <c:pt idx="368">
                  <c:v>-2723240</c:v>
                </c:pt>
                <c:pt idx="369">
                  <c:v>-2724580</c:v>
                </c:pt>
                <c:pt idx="370">
                  <c:v>-2727410</c:v>
                </c:pt>
                <c:pt idx="371">
                  <c:v>-2729440</c:v>
                </c:pt>
                <c:pt idx="372">
                  <c:v>-2729460</c:v>
                </c:pt>
                <c:pt idx="373">
                  <c:v>-2732530</c:v>
                </c:pt>
                <c:pt idx="374">
                  <c:v>-2738340</c:v>
                </c:pt>
                <c:pt idx="375">
                  <c:v>-2738420</c:v>
                </c:pt>
                <c:pt idx="376">
                  <c:v>-2742710</c:v>
                </c:pt>
                <c:pt idx="377">
                  <c:v>-2744070</c:v>
                </c:pt>
                <c:pt idx="378">
                  <c:v>-2745460</c:v>
                </c:pt>
                <c:pt idx="379">
                  <c:v>-2748220</c:v>
                </c:pt>
                <c:pt idx="380">
                  <c:v>-2752620</c:v>
                </c:pt>
                <c:pt idx="381">
                  <c:v>-2754850</c:v>
                </c:pt>
                <c:pt idx="382">
                  <c:v>-2755720</c:v>
                </c:pt>
                <c:pt idx="383">
                  <c:v>-2758340</c:v>
                </c:pt>
                <c:pt idx="384">
                  <c:v>-2763470</c:v>
                </c:pt>
                <c:pt idx="385">
                  <c:v>-2765400</c:v>
                </c:pt>
                <c:pt idx="386">
                  <c:v>-2766900</c:v>
                </c:pt>
                <c:pt idx="387">
                  <c:v>-2771530</c:v>
                </c:pt>
                <c:pt idx="388">
                  <c:v>-2774780</c:v>
                </c:pt>
                <c:pt idx="389">
                  <c:v>-2775610</c:v>
                </c:pt>
                <c:pt idx="390">
                  <c:v>-2776930</c:v>
                </c:pt>
                <c:pt idx="391">
                  <c:v>-2781850</c:v>
                </c:pt>
                <c:pt idx="392">
                  <c:v>-2782970</c:v>
                </c:pt>
                <c:pt idx="393">
                  <c:v>-2784090</c:v>
                </c:pt>
                <c:pt idx="394">
                  <c:v>-2786420</c:v>
                </c:pt>
                <c:pt idx="395">
                  <c:v>-2788040</c:v>
                </c:pt>
                <c:pt idx="396">
                  <c:v>-2789680</c:v>
                </c:pt>
                <c:pt idx="397">
                  <c:v>-2798710</c:v>
                </c:pt>
                <c:pt idx="398">
                  <c:v>-2800190</c:v>
                </c:pt>
                <c:pt idx="399">
                  <c:v>-2801100</c:v>
                </c:pt>
                <c:pt idx="400">
                  <c:v>-2806380</c:v>
                </c:pt>
                <c:pt idx="401">
                  <c:v>-2806560</c:v>
                </c:pt>
                <c:pt idx="402">
                  <c:v>-2806910</c:v>
                </c:pt>
                <c:pt idx="403">
                  <c:v>-2810810</c:v>
                </c:pt>
                <c:pt idx="404">
                  <c:v>-2818480</c:v>
                </c:pt>
                <c:pt idx="405">
                  <c:v>-2818550</c:v>
                </c:pt>
                <c:pt idx="406">
                  <c:v>-2822110</c:v>
                </c:pt>
                <c:pt idx="407">
                  <c:v>-2822460</c:v>
                </c:pt>
                <c:pt idx="408">
                  <c:v>-2834080</c:v>
                </c:pt>
                <c:pt idx="409">
                  <c:v>-2837560</c:v>
                </c:pt>
                <c:pt idx="410">
                  <c:v>-2843240</c:v>
                </c:pt>
                <c:pt idx="411">
                  <c:v>-2844850</c:v>
                </c:pt>
                <c:pt idx="412">
                  <c:v>-2854510</c:v>
                </c:pt>
                <c:pt idx="413">
                  <c:v>-2855670</c:v>
                </c:pt>
                <c:pt idx="414">
                  <c:v>-2860850</c:v>
                </c:pt>
                <c:pt idx="415">
                  <c:v>-2862650</c:v>
                </c:pt>
                <c:pt idx="416">
                  <c:v>-2868670</c:v>
                </c:pt>
                <c:pt idx="417">
                  <c:v>-2876540</c:v>
                </c:pt>
                <c:pt idx="418">
                  <c:v>-2884760</c:v>
                </c:pt>
                <c:pt idx="419">
                  <c:v>-2890210</c:v>
                </c:pt>
                <c:pt idx="420">
                  <c:v>-2895460</c:v>
                </c:pt>
                <c:pt idx="421">
                  <c:v>-2901420</c:v>
                </c:pt>
                <c:pt idx="422">
                  <c:v>-2912010</c:v>
                </c:pt>
                <c:pt idx="423">
                  <c:v>-2917600</c:v>
                </c:pt>
                <c:pt idx="424">
                  <c:v>-2921240</c:v>
                </c:pt>
                <c:pt idx="425">
                  <c:v>-2937050</c:v>
                </c:pt>
                <c:pt idx="426">
                  <c:v>-2944990</c:v>
                </c:pt>
                <c:pt idx="427">
                  <c:v>-2959070</c:v>
                </c:pt>
                <c:pt idx="428">
                  <c:v>-2965060</c:v>
                </c:pt>
                <c:pt idx="429">
                  <c:v>-2981850</c:v>
                </c:pt>
                <c:pt idx="430">
                  <c:v>-2993150</c:v>
                </c:pt>
                <c:pt idx="431">
                  <c:v>-3015160</c:v>
                </c:pt>
                <c:pt idx="432">
                  <c:v>-3021180</c:v>
                </c:pt>
                <c:pt idx="433">
                  <c:v>-3024700</c:v>
                </c:pt>
                <c:pt idx="434">
                  <c:v>-3033350</c:v>
                </c:pt>
                <c:pt idx="435">
                  <c:v>-3046320</c:v>
                </c:pt>
                <c:pt idx="436">
                  <c:v>-3062960</c:v>
                </c:pt>
                <c:pt idx="437">
                  <c:v>-3081580</c:v>
                </c:pt>
                <c:pt idx="438">
                  <c:v>-3103780</c:v>
                </c:pt>
                <c:pt idx="439">
                  <c:v>-3127090</c:v>
                </c:pt>
                <c:pt idx="440">
                  <c:v>-3145520</c:v>
                </c:pt>
                <c:pt idx="441">
                  <c:v>-3164800</c:v>
                </c:pt>
                <c:pt idx="442">
                  <c:v>-3190100</c:v>
                </c:pt>
                <c:pt idx="443">
                  <c:v>-3211640</c:v>
                </c:pt>
                <c:pt idx="444">
                  <c:v>-3256920</c:v>
                </c:pt>
                <c:pt idx="445">
                  <c:v>-3285950</c:v>
                </c:pt>
                <c:pt idx="446">
                  <c:v>-3300430</c:v>
                </c:pt>
                <c:pt idx="447">
                  <c:v>-3332480</c:v>
                </c:pt>
                <c:pt idx="448">
                  <c:v>-3379230</c:v>
                </c:pt>
                <c:pt idx="449">
                  <c:v>-3395900</c:v>
                </c:pt>
                <c:pt idx="450">
                  <c:v>-3414090</c:v>
                </c:pt>
                <c:pt idx="451">
                  <c:v>-3434300</c:v>
                </c:pt>
                <c:pt idx="452">
                  <c:v>-3456500</c:v>
                </c:pt>
                <c:pt idx="453">
                  <c:v>-3474020</c:v>
                </c:pt>
                <c:pt idx="454">
                  <c:v>-3508870</c:v>
                </c:pt>
                <c:pt idx="455">
                  <c:v>-3527780</c:v>
                </c:pt>
                <c:pt idx="456">
                  <c:v>-3565410</c:v>
                </c:pt>
                <c:pt idx="457">
                  <c:v>-3582130</c:v>
                </c:pt>
                <c:pt idx="458">
                  <c:v>-3612560</c:v>
                </c:pt>
                <c:pt idx="459">
                  <c:v>-3623620</c:v>
                </c:pt>
                <c:pt idx="460">
                  <c:v>-3638930</c:v>
                </c:pt>
                <c:pt idx="461">
                  <c:v>-3642490</c:v>
                </c:pt>
                <c:pt idx="462">
                  <c:v>-3651390</c:v>
                </c:pt>
                <c:pt idx="463">
                  <c:v>-3653290</c:v>
                </c:pt>
                <c:pt idx="464">
                  <c:v>-3668840</c:v>
                </c:pt>
                <c:pt idx="465">
                  <c:v>-3668260</c:v>
                </c:pt>
                <c:pt idx="466">
                  <c:v>-3660450</c:v>
                </c:pt>
                <c:pt idx="467">
                  <c:v>-3655520</c:v>
                </c:pt>
                <c:pt idx="468">
                  <c:v>-3636540</c:v>
                </c:pt>
                <c:pt idx="469">
                  <c:v>-3632920</c:v>
                </c:pt>
                <c:pt idx="470">
                  <c:v>-3606200</c:v>
                </c:pt>
                <c:pt idx="471">
                  <c:v>-3586900</c:v>
                </c:pt>
                <c:pt idx="472">
                  <c:v>-3556380</c:v>
                </c:pt>
                <c:pt idx="473">
                  <c:v>-3518850</c:v>
                </c:pt>
                <c:pt idx="474">
                  <c:v>-3515100</c:v>
                </c:pt>
                <c:pt idx="475">
                  <c:v>-3498240</c:v>
                </c:pt>
                <c:pt idx="476">
                  <c:v>-3427080</c:v>
                </c:pt>
                <c:pt idx="477">
                  <c:v>-3100070</c:v>
                </c:pt>
                <c:pt idx="478">
                  <c:v>-3047140</c:v>
                </c:pt>
                <c:pt idx="479">
                  <c:v>-2923560</c:v>
                </c:pt>
                <c:pt idx="480">
                  <c:v>-2868780</c:v>
                </c:pt>
                <c:pt idx="481">
                  <c:v>-2842970</c:v>
                </c:pt>
                <c:pt idx="482">
                  <c:v>-2701700</c:v>
                </c:pt>
                <c:pt idx="483">
                  <c:v>-2511520</c:v>
                </c:pt>
                <c:pt idx="484">
                  <c:v>-2477950</c:v>
                </c:pt>
                <c:pt idx="485">
                  <c:v>-2200150</c:v>
                </c:pt>
                <c:pt idx="486">
                  <c:v>-2157860</c:v>
                </c:pt>
                <c:pt idx="487">
                  <c:v>-2157080</c:v>
                </c:pt>
                <c:pt idx="488">
                  <c:v>-2147270</c:v>
                </c:pt>
                <c:pt idx="489">
                  <c:v>-2171100</c:v>
                </c:pt>
                <c:pt idx="490">
                  <c:v>-2182480</c:v>
                </c:pt>
                <c:pt idx="491">
                  <c:v>-2327460</c:v>
                </c:pt>
                <c:pt idx="492">
                  <c:v>-2362640</c:v>
                </c:pt>
                <c:pt idx="493">
                  <c:v>-2401350</c:v>
                </c:pt>
                <c:pt idx="494">
                  <c:v>-2440060</c:v>
                </c:pt>
                <c:pt idx="495">
                  <c:v>-2590840</c:v>
                </c:pt>
                <c:pt idx="496">
                  <c:v>-3077770</c:v>
                </c:pt>
                <c:pt idx="497">
                  <c:v>-3136720</c:v>
                </c:pt>
                <c:pt idx="498">
                  <c:v>-3598480</c:v>
                </c:pt>
                <c:pt idx="499">
                  <c:v>-3926600</c:v>
                </c:pt>
                <c:pt idx="500">
                  <c:v>-5166790</c:v>
                </c:pt>
                <c:pt idx="501">
                  <c:v>-5026380</c:v>
                </c:pt>
                <c:pt idx="502">
                  <c:v>-5031480</c:v>
                </c:pt>
                <c:pt idx="503">
                  <c:v>-5088640</c:v>
                </c:pt>
                <c:pt idx="504">
                  <c:v>-5085670</c:v>
                </c:pt>
                <c:pt idx="505">
                  <c:v>-4860480</c:v>
                </c:pt>
                <c:pt idx="506">
                  <c:v>-4838420</c:v>
                </c:pt>
                <c:pt idx="507">
                  <c:v>-4671400</c:v>
                </c:pt>
                <c:pt idx="508">
                  <c:v>-4590450</c:v>
                </c:pt>
                <c:pt idx="509">
                  <c:v>-4576300</c:v>
                </c:pt>
                <c:pt idx="510">
                  <c:v>-4489850</c:v>
                </c:pt>
                <c:pt idx="511">
                  <c:v>-4479900</c:v>
                </c:pt>
                <c:pt idx="512">
                  <c:v>-4473940</c:v>
                </c:pt>
                <c:pt idx="513">
                  <c:v>-4411550</c:v>
                </c:pt>
                <c:pt idx="514">
                  <c:v>-4409080</c:v>
                </c:pt>
                <c:pt idx="515">
                  <c:v>-4407590</c:v>
                </c:pt>
                <c:pt idx="516">
                  <c:v>-4376900</c:v>
                </c:pt>
                <c:pt idx="517">
                  <c:v>-4364670</c:v>
                </c:pt>
                <c:pt idx="518">
                  <c:v>-4361930</c:v>
                </c:pt>
                <c:pt idx="519">
                  <c:v>-4361220</c:v>
                </c:pt>
                <c:pt idx="520">
                  <c:v>-4358470</c:v>
                </c:pt>
                <c:pt idx="521">
                  <c:v>-4357350</c:v>
                </c:pt>
                <c:pt idx="522">
                  <c:v>-4354200</c:v>
                </c:pt>
                <c:pt idx="523">
                  <c:v>-4352500</c:v>
                </c:pt>
                <c:pt idx="524">
                  <c:v>-4363990</c:v>
                </c:pt>
                <c:pt idx="525">
                  <c:v>-4369130</c:v>
                </c:pt>
                <c:pt idx="526">
                  <c:v>-4372030</c:v>
                </c:pt>
                <c:pt idx="527">
                  <c:v>-4374600</c:v>
                </c:pt>
                <c:pt idx="528">
                  <c:v>-4415610</c:v>
                </c:pt>
                <c:pt idx="529">
                  <c:v>-4474800</c:v>
                </c:pt>
                <c:pt idx="530">
                  <c:v>-4501690</c:v>
                </c:pt>
                <c:pt idx="531">
                  <c:v>-4509460</c:v>
                </c:pt>
                <c:pt idx="532">
                  <c:v>-4526550</c:v>
                </c:pt>
                <c:pt idx="533">
                  <c:v>-4549860</c:v>
                </c:pt>
                <c:pt idx="534">
                  <c:v>-4561940</c:v>
                </c:pt>
                <c:pt idx="535">
                  <c:v>-4738290</c:v>
                </c:pt>
                <c:pt idx="536">
                  <c:v>-4757890</c:v>
                </c:pt>
                <c:pt idx="537">
                  <c:v>-4764420</c:v>
                </c:pt>
                <c:pt idx="538">
                  <c:v>-4810150</c:v>
                </c:pt>
                <c:pt idx="539">
                  <c:v>-4852170</c:v>
                </c:pt>
                <c:pt idx="540">
                  <c:v>-4872580</c:v>
                </c:pt>
                <c:pt idx="541">
                  <c:v>-4965240</c:v>
                </c:pt>
                <c:pt idx="542">
                  <c:v>-4973750</c:v>
                </c:pt>
                <c:pt idx="543">
                  <c:v>-5113720</c:v>
                </c:pt>
                <c:pt idx="544">
                  <c:v>-5405940</c:v>
                </c:pt>
                <c:pt idx="545">
                  <c:v>-5589170</c:v>
                </c:pt>
                <c:pt idx="546">
                  <c:v>-5562270</c:v>
                </c:pt>
                <c:pt idx="547">
                  <c:v>-5296180</c:v>
                </c:pt>
                <c:pt idx="548">
                  <c:v>-4414360</c:v>
                </c:pt>
                <c:pt idx="549">
                  <c:v>-4310320</c:v>
                </c:pt>
                <c:pt idx="550">
                  <c:v>-4190320</c:v>
                </c:pt>
                <c:pt idx="551">
                  <c:v>-3882870</c:v>
                </c:pt>
                <c:pt idx="552">
                  <c:v>-3829600</c:v>
                </c:pt>
                <c:pt idx="553">
                  <c:v>-3651980</c:v>
                </c:pt>
                <c:pt idx="554">
                  <c:v>-3115250</c:v>
                </c:pt>
                <c:pt idx="555">
                  <c:v>-2967330</c:v>
                </c:pt>
                <c:pt idx="556">
                  <c:v>-2958090</c:v>
                </c:pt>
                <c:pt idx="557">
                  <c:v>-2690010</c:v>
                </c:pt>
                <c:pt idx="558">
                  <c:v>-2448020</c:v>
                </c:pt>
                <c:pt idx="559">
                  <c:v>-2429240</c:v>
                </c:pt>
                <c:pt idx="560">
                  <c:v>-2248560</c:v>
                </c:pt>
                <c:pt idx="561">
                  <c:v>-2132390</c:v>
                </c:pt>
                <c:pt idx="562">
                  <c:v>-2110960</c:v>
                </c:pt>
                <c:pt idx="563">
                  <c:v>-2019430</c:v>
                </c:pt>
                <c:pt idx="564">
                  <c:v>-1998520</c:v>
                </c:pt>
                <c:pt idx="565">
                  <c:v>-1975710</c:v>
                </c:pt>
                <c:pt idx="566">
                  <c:v>-1892080</c:v>
                </c:pt>
                <c:pt idx="567">
                  <c:v>-1838930</c:v>
                </c:pt>
                <c:pt idx="568">
                  <c:v>-1829850</c:v>
                </c:pt>
                <c:pt idx="569">
                  <c:v>-1823040</c:v>
                </c:pt>
                <c:pt idx="570">
                  <c:v>-1818500</c:v>
                </c:pt>
                <c:pt idx="571">
                  <c:v>-1809190</c:v>
                </c:pt>
                <c:pt idx="572">
                  <c:v>-1792530</c:v>
                </c:pt>
                <c:pt idx="573">
                  <c:v>-1765040</c:v>
                </c:pt>
                <c:pt idx="574">
                  <c:v>-1753960</c:v>
                </c:pt>
                <c:pt idx="575">
                  <c:v>-1734450</c:v>
                </c:pt>
                <c:pt idx="576">
                  <c:v>-1707790</c:v>
                </c:pt>
                <c:pt idx="577">
                  <c:v>-1701450</c:v>
                </c:pt>
                <c:pt idx="578">
                  <c:v>-1693640</c:v>
                </c:pt>
                <c:pt idx="579">
                  <c:v>-1668190</c:v>
                </c:pt>
                <c:pt idx="580">
                  <c:v>-1668190</c:v>
                </c:pt>
                <c:pt idx="581">
                  <c:v>-1653710</c:v>
                </c:pt>
                <c:pt idx="582">
                  <c:v>-1649250</c:v>
                </c:pt>
                <c:pt idx="583">
                  <c:v>-1641240</c:v>
                </c:pt>
                <c:pt idx="584">
                  <c:v>-1637500</c:v>
                </c:pt>
                <c:pt idx="585">
                  <c:v>-1633420</c:v>
                </c:pt>
                <c:pt idx="586">
                  <c:v>-1618270</c:v>
                </c:pt>
                <c:pt idx="587">
                  <c:v>-1615500</c:v>
                </c:pt>
                <c:pt idx="588">
                  <c:v>-1610260</c:v>
                </c:pt>
                <c:pt idx="589">
                  <c:v>-1606680</c:v>
                </c:pt>
                <c:pt idx="590">
                  <c:v>-1598610</c:v>
                </c:pt>
                <c:pt idx="591">
                  <c:v>-1590810</c:v>
                </c:pt>
                <c:pt idx="592">
                  <c:v>-1583010</c:v>
                </c:pt>
                <c:pt idx="593">
                  <c:v>-1579940</c:v>
                </c:pt>
                <c:pt idx="594">
                  <c:v>-1571710</c:v>
                </c:pt>
                <c:pt idx="595">
                  <c:v>-1562870</c:v>
                </c:pt>
                <c:pt idx="596">
                  <c:v>-1558450</c:v>
                </c:pt>
                <c:pt idx="597">
                  <c:v>-1553430</c:v>
                </c:pt>
                <c:pt idx="598">
                  <c:v>-1549030</c:v>
                </c:pt>
                <c:pt idx="599">
                  <c:v>-1545530</c:v>
                </c:pt>
                <c:pt idx="600">
                  <c:v>-1544080</c:v>
                </c:pt>
                <c:pt idx="601">
                  <c:v>-1535060</c:v>
                </c:pt>
                <c:pt idx="602">
                  <c:v>-1529830</c:v>
                </c:pt>
                <c:pt idx="603">
                  <c:v>-1523140</c:v>
                </c:pt>
                <c:pt idx="604">
                  <c:v>-1517900</c:v>
                </c:pt>
                <c:pt idx="605">
                  <c:v>-1515280</c:v>
                </c:pt>
                <c:pt idx="606">
                  <c:v>-1506930</c:v>
                </c:pt>
                <c:pt idx="607">
                  <c:v>-1500370</c:v>
                </c:pt>
                <c:pt idx="608">
                  <c:v>-1496130</c:v>
                </c:pt>
                <c:pt idx="609">
                  <c:v>-1495360</c:v>
                </c:pt>
                <c:pt idx="610">
                  <c:v>-1494200</c:v>
                </c:pt>
                <c:pt idx="611">
                  <c:v>-1488410</c:v>
                </c:pt>
                <c:pt idx="612">
                  <c:v>-1483280</c:v>
                </c:pt>
                <c:pt idx="613">
                  <c:v>-1479310</c:v>
                </c:pt>
                <c:pt idx="614">
                  <c:v>-1470960</c:v>
                </c:pt>
                <c:pt idx="615">
                  <c:v>-1461610</c:v>
                </c:pt>
                <c:pt idx="616">
                  <c:v>-1453610</c:v>
                </c:pt>
                <c:pt idx="617">
                  <c:v>-1451120</c:v>
                </c:pt>
                <c:pt idx="618">
                  <c:v>-1442320</c:v>
                </c:pt>
                <c:pt idx="619">
                  <c:v>-1434710</c:v>
                </c:pt>
                <c:pt idx="620">
                  <c:v>-1432340</c:v>
                </c:pt>
                <c:pt idx="621">
                  <c:v>-1420500</c:v>
                </c:pt>
                <c:pt idx="622">
                  <c:v>-1419550</c:v>
                </c:pt>
                <c:pt idx="623">
                  <c:v>-1418130</c:v>
                </c:pt>
                <c:pt idx="624">
                  <c:v>-1403590</c:v>
                </c:pt>
                <c:pt idx="625">
                  <c:v>-1382620</c:v>
                </c:pt>
                <c:pt idx="626">
                  <c:v>-1382620</c:v>
                </c:pt>
                <c:pt idx="627">
                  <c:v>-1379840</c:v>
                </c:pt>
                <c:pt idx="628">
                  <c:v>-1374660</c:v>
                </c:pt>
                <c:pt idx="629">
                  <c:v>-1370050</c:v>
                </c:pt>
                <c:pt idx="630">
                  <c:v>-1368330</c:v>
                </c:pt>
                <c:pt idx="631">
                  <c:v>-1364360</c:v>
                </c:pt>
                <c:pt idx="632">
                  <c:v>-1350530</c:v>
                </c:pt>
                <c:pt idx="633">
                  <c:v>-1346280</c:v>
                </c:pt>
                <c:pt idx="634">
                  <c:v>-1337050</c:v>
                </c:pt>
                <c:pt idx="635">
                  <c:v>-1320030</c:v>
                </c:pt>
                <c:pt idx="636">
                  <c:v>-1319320</c:v>
                </c:pt>
                <c:pt idx="637">
                  <c:v>-1293810</c:v>
                </c:pt>
                <c:pt idx="638">
                  <c:v>-1291730</c:v>
                </c:pt>
                <c:pt idx="639">
                  <c:v>-1290340</c:v>
                </c:pt>
                <c:pt idx="640">
                  <c:v>-1276420</c:v>
                </c:pt>
                <c:pt idx="641">
                  <c:v>-1274590</c:v>
                </c:pt>
                <c:pt idx="642">
                  <c:v>-1271530</c:v>
                </c:pt>
                <c:pt idx="643">
                  <c:v>-1262420</c:v>
                </c:pt>
                <c:pt idx="644">
                  <c:v>-1253910</c:v>
                </c:pt>
                <c:pt idx="645">
                  <c:v>-1238130</c:v>
                </c:pt>
                <c:pt idx="646">
                  <c:v>-1236300</c:v>
                </c:pt>
                <c:pt idx="647">
                  <c:v>-1206160</c:v>
                </c:pt>
                <c:pt idx="648">
                  <c:v>-1205180</c:v>
                </c:pt>
                <c:pt idx="649">
                  <c:v>-1200290</c:v>
                </c:pt>
                <c:pt idx="650">
                  <c:v>-1196370</c:v>
                </c:pt>
                <c:pt idx="651">
                  <c:v>-1189520</c:v>
                </c:pt>
                <c:pt idx="652">
                  <c:v>-1157600</c:v>
                </c:pt>
                <c:pt idx="653">
                  <c:v>-1154000</c:v>
                </c:pt>
                <c:pt idx="654">
                  <c:v>-1131910</c:v>
                </c:pt>
                <c:pt idx="655">
                  <c:v>-1122690</c:v>
                </c:pt>
                <c:pt idx="656">
                  <c:v>-1114060</c:v>
                </c:pt>
                <c:pt idx="657">
                  <c:v>-1106870</c:v>
                </c:pt>
                <c:pt idx="658">
                  <c:v>-1098230</c:v>
                </c:pt>
                <c:pt idx="659">
                  <c:v>-1073780</c:v>
                </c:pt>
                <c:pt idx="660">
                  <c:v>-1057900</c:v>
                </c:pt>
                <c:pt idx="661">
                  <c:v>-1033140</c:v>
                </c:pt>
                <c:pt idx="662">
                  <c:v>-1024410</c:v>
                </c:pt>
                <c:pt idx="663">
                  <c:v>-1002650</c:v>
                </c:pt>
                <c:pt idx="664">
                  <c:v>-969918</c:v>
                </c:pt>
                <c:pt idx="665">
                  <c:v>-925992</c:v>
                </c:pt>
                <c:pt idx="666">
                  <c:v>-923900</c:v>
                </c:pt>
                <c:pt idx="667">
                  <c:v>-917622</c:v>
                </c:pt>
                <c:pt idx="668">
                  <c:v>-907165</c:v>
                </c:pt>
                <c:pt idx="669">
                  <c:v>-902981</c:v>
                </c:pt>
                <c:pt idx="670">
                  <c:v>-873512</c:v>
                </c:pt>
                <c:pt idx="671">
                  <c:v>-834315</c:v>
                </c:pt>
                <c:pt idx="672">
                  <c:v>-831534</c:v>
                </c:pt>
                <c:pt idx="673">
                  <c:v>-831534</c:v>
                </c:pt>
                <c:pt idx="674">
                  <c:v>-724210</c:v>
                </c:pt>
                <c:pt idx="675">
                  <c:v>-715368</c:v>
                </c:pt>
                <c:pt idx="676">
                  <c:v>-709473</c:v>
                </c:pt>
                <c:pt idx="677">
                  <c:v>-694736</c:v>
                </c:pt>
                <c:pt idx="678">
                  <c:v>-610401</c:v>
                </c:pt>
                <c:pt idx="679">
                  <c:v>-596865</c:v>
                </c:pt>
                <c:pt idx="680">
                  <c:v>-509716</c:v>
                </c:pt>
                <c:pt idx="681">
                  <c:v>-498986</c:v>
                </c:pt>
                <c:pt idx="682">
                  <c:v>-484644</c:v>
                </c:pt>
                <c:pt idx="683">
                  <c:v>-465514</c:v>
                </c:pt>
                <c:pt idx="684">
                  <c:v>-403358</c:v>
                </c:pt>
                <c:pt idx="685">
                  <c:v>-369894</c:v>
                </c:pt>
                <c:pt idx="686">
                  <c:v>-355545</c:v>
                </c:pt>
                <c:pt idx="687">
                  <c:v>-336422</c:v>
                </c:pt>
                <c:pt idx="688">
                  <c:v>-279047</c:v>
                </c:pt>
                <c:pt idx="689">
                  <c:v>-259315</c:v>
                </c:pt>
                <c:pt idx="690">
                  <c:v>-255397</c:v>
                </c:pt>
                <c:pt idx="691">
                  <c:v>-251478</c:v>
                </c:pt>
                <c:pt idx="692">
                  <c:v>-231888</c:v>
                </c:pt>
                <c:pt idx="693">
                  <c:v>-220133</c:v>
                </c:pt>
                <c:pt idx="694">
                  <c:v>-208373</c:v>
                </c:pt>
                <c:pt idx="695">
                  <c:v>-127564</c:v>
                </c:pt>
                <c:pt idx="696">
                  <c:v>-85834.9</c:v>
                </c:pt>
                <c:pt idx="697">
                  <c:v>-75404.600000000006</c:v>
                </c:pt>
                <c:pt idx="698">
                  <c:v>-33675.599999999999</c:v>
                </c:pt>
                <c:pt idx="699">
                  <c:v>-12815</c:v>
                </c:pt>
                <c:pt idx="700">
                  <c:v>95403</c:v>
                </c:pt>
                <c:pt idx="701">
                  <c:v>123136</c:v>
                </c:pt>
                <c:pt idx="702">
                  <c:v>187893</c:v>
                </c:pt>
                <c:pt idx="703">
                  <c:v>197156</c:v>
                </c:pt>
                <c:pt idx="704">
                  <c:v>243387</c:v>
                </c:pt>
                <c:pt idx="705">
                  <c:v>350209</c:v>
                </c:pt>
                <c:pt idx="706">
                  <c:v>350209</c:v>
                </c:pt>
                <c:pt idx="707">
                  <c:v>350209</c:v>
                </c:pt>
                <c:pt idx="708">
                  <c:v>367743</c:v>
                </c:pt>
                <c:pt idx="709">
                  <c:v>426062</c:v>
                </c:pt>
                <c:pt idx="710">
                  <c:v>472703</c:v>
                </c:pt>
                <c:pt idx="711">
                  <c:v>525183</c:v>
                </c:pt>
                <c:pt idx="712">
                  <c:v>542665</c:v>
                </c:pt>
                <c:pt idx="713">
                  <c:v>571825</c:v>
                </c:pt>
                <c:pt idx="714">
                  <c:v>606806</c:v>
                </c:pt>
                <c:pt idx="715">
                  <c:v>612645</c:v>
                </c:pt>
                <c:pt idx="716">
                  <c:v>618483</c:v>
                </c:pt>
                <c:pt idx="717">
                  <c:v>618483</c:v>
                </c:pt>
                <c:pt idx="718">
                  <c:v>706676</c:v>
                </c:pt>
                <c:pt idx="719">
                  <c:v>752758</c:v>
                </c:pt>
                <c:pt idx="720">
                  <c:v>759350</c:v>
                </c:pt>
                <c:pt idx="721">
                  <c:v>772513</c:v>
                </c:pt>
                <c:pt idx="722">
                  <c:v>772513</c:v>
                </c:pt>
                <c:pt idx="723">
                  <c:v>838331</c:v>
                </c:pt>
                <c:pt idx="724">
                  <c:v>851495</c:v>
                </c:pt>
                <c:pt idx="725">
                  <c:v>890985</c:v>
                </c:pt>
                <c:pt idx="726">
                  <c:v>969157</c:v>
                </c:pt>
                <c:pt idx="727">
                  <c:v>979015</c:v>
                </c:pt>
                <c:pt idx="728">
                  <c:v>1003670</c:v>
                </c:pt>
                <c:pt idx="729">
                  <c:v>1017090</c:v>
                </c:pt>
                <c:pt idx="730">
                  <c:v>998444</c:v>
                </c:pt>
                <c:pt idx="731">
                  <c:v>981315</c:v>
                </c:pt>
                <c:pt idx="732">
                  <c:v>965846</c:v>
                </c:pt>
                <c:pt idx="733">
                  <c:v>959215</c:v>
                </c:pt>
                <c:pt idx="734">
                  <c:v>943746</c:v>
                </c:pt>
                <c:pt idx="735">
                  <c:v>929654</c:v>
                </c:pt>
                <c:pt idx="736">
                  <c:v>930970</c:v>
                </c:pt>
                <c:pt idx="737">
                  <c:v>933162</c:v>
                </c:pt>
                <c:pt idx="738">
                  <c:v>933601</c:v>
                </c:pt>
                <c:pt idx="739">
                  <c:v>935356</c:v>
                </c:pt>
                <c:pt idx="740">
                  <c:v>938864</c:v>
                </c:pt>
                <c:pt idx="741">
                  <c:v>939743</c:v>
                </c:pt>
                <c:pt idx="742">
                  <c:v>941497</c:v>
                </c:pt>
                <c:pt idx="743">
                  <c:v>945445</c:v>
                </c:pt>
                <c:pt idx="744">
                  <c:v>945144</c:v>
                </c:pt>
                <c:pt idx="745">
                  <c:v>933606</c:v>
                </c:pt>
                <c:pt idx="746">
                  <c:v>927836</c:v>
                </c:pt>
                <c:pt idx="747">
                  <c:v>910520</c:v>
                </c:pt>
                <c:pt idx="748">
                  <c:v>904751</c:v>
                </c:pt>
                <c:pt idx="749">
                  <c:v>878786</c:v>
                </c:pt>
                <c:pt idx="750">
                  <c:v>850492</c:v>
                </c:pt>
                <c:pt idx="751">
                  <c:v>845660</c:v>
                </c:pt>
                <c:pt idx="752">
                  <c:v>836012</c:v>
                </c:pt>
                <c:pt idx="753">
                  <c:v>797419</c:v>
                </c:pt>
                <c:pt idx="754">
                  <c:v>773291</c:v>
                </c:pt>
                <c:pt idx="755">
                  <c:v>746131</c:v>
                </c:pt>
                <c:pt idx="756">
                  <c:v>731219</c:v>
                </c:pt>
                <c:pt idx="757">
                  <c:v>727491</c:v>
                </c:pt>
                <c:pt idx="758">
                  <c:v>727491</c:v>
                </c:pt>
                <c:pt idx="759">
                  <c:v>710712</c:v>
                </c:pt>
                <c:pt idx="760">
                  <c:v>695794</c:v>
                </c:pt>
                <c:pt idx="761">
                  <c:v>679015</c:v>
                </c:pt>
                <c:pt idx="762">
                  <c:v>675287</c:v>
                </c:pt>
                <c:pt idx="763">
                  <c:v>671559</c:v>
                </c:pt>
                <c:pt idx="764">
                  <c:v>656072</c:v>
                </c:pt>
                <c:pt idx="765">
                  <c:v>654389</c:v>
                </c:pt>
                <c:pt idx="766">
                  <c:v>637521</c:v>
                </c:pt>
                <c:pt idx="767">
                  <c:v>627403</c:v>
                </c:pt>
                <c:pt idx="768">
                  <c:v>582278</c:v>
                </c:pt>
                <c:pt idx="769">
                  <c:v>582278</c:v>
                </c:pt>
                <c:pt idx="770">
                  <c:v>575959</c:v>
                </c:pt>
                <c:pt idx="771">
                  <c:v>572805</c:v>
                </c:pt>
                <c:pt idx="772">
                  <c:v>541201</c:v>
                </c:pt>
                <c:pt idx="773">
                  <c:v>531728</c:v>
                </c:pt>
                <c:pt idx="774">
                  <c:v>502376</c:v>
                </c:pt>
                <c:pt idx="775">
                  <c:v>483090</c:v>
                </c:pt>
                <c:pt idx="776">
                  <c:v>473507</c:v>
                </c:pt>
                <c:pt idx="777">
                  <c:v>454937</c:v>
                </c:pt>
                <c:pt idx="778">
                  <c:v>447980</c:v>
                </c:pt>
                <c:pt idx="779">
                  <c:v>445656</c:v>
                </c:pt>
                <c:pt idx="780">
                  <c:v>432008</c:v>
                </c:pt>
                <c:pt idx="781">
                  <c:v>416235</c:v>
                </c:pt>
                <c:pt idx="782">
                  <c:v>413607</c:v>
                </c:pt>
                <c:pt idx="783">
                  <c:v>412294</c:v>
                </c:pt>
                <c:pt idx="784">
                  <c:v>396521</c:v>
                </c:pt>
                <c:pt idx="785">
                  <c:v>396521</c:v>
                </c:pt>
                <c:pt idx="786">
                  <c:v>396521</c:v>
                </c:pt>
                <c:pt idx="787">
                  <c:v>396521</c:v>
                </c:pt>
                <c:pt idx="788">
                  <c:v>393892</c:v>
                </c:pt>
                <c:pt idx="789">
                  <c:v>374361</c:v>
                </c:pt>
                <c:pt idx="790">
                  <c:v>369246</c:v>
                </c:pt>
                <c:pt idx="791">
                  <c:v>348780</c:v>
                </c:pt>
                <c:pt idx="792">
                  <c:v>333178</c:v>
                </c:pt>
                <c:pt idx="793">
                  <c:v>327884</c:v>
                </c:pt>
                <c:pt idx="794">
                  <c:v>314649</c:v>
                </c:pt>
                <c:pt idx="795">
                  <c:v>301410</c:v>
                </c:pt>
                <c:pt idx="796">
                  <c:v>292147</c:v>
                </c:pt>
                <c:pt idx="797">
                  <c:v>284202</c:v>
                </c:pt>
                <c:pt idx="798">
                  <c:v>282881</c:v>
                </c:pt>
                <c:pt idx="799">
                  <c:v>267694</c:v>
                </c:pt>
                <c:pt idx="800">
                  <c:v>251566</c:v>
                </c:pt>
                <c:pt idx="801">
                  <c:v>239468</c:v>
                </c:pt>
                <c:pt idx="802">
                  <c:v>237063</c:v>
                </c:pt>
                <c:pt idx="803">
                  <c:v>237063</c:v>
                </c:pt>
                <c:pt idx="804">
                  <c:v>232711</c:v>
                </c:pt>
                <c:pt idx="805">
                  <c:v>230955</c:v>
                </c:pt>
                <c:pt idx="806">
                  <c:v>209837</c:v>
                </c:pt>
                <c:pt idx="807">
                  <c:v>203308</c:v>
                </c:pt>
                <c:pt idx="808">
                  <c:v>200020</c:v>
                </c:pt>
                <c:pt idx="809">
                  <c:v>193396</c:v>
                </c:pt>
                <c:pt idx="810">
                  <c:v>191410</c:v>
                </c:pt>
                <c:pt idx="811">
                  <c:v>179819</c:v>
                </c:pt>
                <c:pt idx="812">
                  <c:v>176366</c:v>
                </c:pt>
                <c:pt idx="813">
                  <c:v>166103</c:v>
                </c:pt>
                <c:pt idx="814">
                  <c:v>161459</c:v>
                </c:pt>
                <c:pt idx="815">
                  <c:v>157900</c:v>
                </c:pt>
                <c:pt idx="816">
                  <c:v>150779</c:v>
                </c:pt>
                <c:pt idx="817">
                  <c:v>139403</c:v>
                </c:pt>
                <c:pt idx="818">
                  <c:v>138046</c:v>
                </c:pt>
                <c:pt idx="819">
                  <c:v>134426</c:v>
                </c:pt>
                <c:pt idx="820">
                  <c:v>131710</c:v>
                </c:pt>
                <c:pt idx="821">
                  <c:v>128995</c:v>
                </c:pt>
                <c:pt idx="822">
                  <c:v>126608</c:v>
                </c:pt>
                <c:pt idx="823">
                  <c:v>122683</c:v>
                </c:pt>
                <c:pt idx="824">
                  <c:v>121219</c:v>
                </c:pt>
                <c:pt idx="825">
                  <c:v>114630</c:v>
                </c:pt>
                <c:pt idx="826">
                  <c:v>112800</c:v>
                </c:pt>
                <c:pt idx="827">
                  <c:v>104731</c:v>
                </c:pt>
                <c:pt idx="828">
                  <c:v>103861</c:v>
                </c:pt>
                <c:pt idx="829">
                  <c:v>103572</c:v>
                </c:pt>
                <c:pt idx="830">
                  <c:v>95454</c:v>
                </c:pt>
                <c:pt idx="831">
                  <c:v>94874.3</c:v>
                </c:pt>
                <c:pt idx="832">
                  <c:v>94583.9</c:v>
                </c:pt>
                <c:pt idx="833">
                  <c:v>92264.8</c:v>
                </c:pt>
                <c:pt idx="834">
                  <c:v>91394.7</c:v>
                </c:pt>
                <c:pt idx="835">
                  <c:v>91394.7</c:v>
                </c:pt>
                <c:pt idx="836">
                  <c:v>81456.3</c:v>
                </c:pt>
                <c:pt idx="837">
                  <c:v>77638</c:v>
                </c:pt>
                <c:pt idx="838">
                  <c:v>77377.3</c:v>
                </c:pt>
                <c:pt idx="839">
                  <c:v>76332.100000000006</c:v>
                </c:pt>
                <c:pt idx="840">
                  <c:v>71891.8</c:v>
                </c:pt>
                <c:pt idx="841">
                  <c:v>70436.600000000006</c:v>
                </c:pt>
                <c:pt idx="842">
                  <c:v>66944.100000000006</c:v>
                </c:pt>
                <c:pt idx="843">
                  <c:v>65489.7</c:v>
                </c:pt>
                <c:pt idx="844">
                  <c:v>64907.8</c:v>
                </c:pt>
                <c:pt idx="845">
                  <c:v>58864.9</c:v>
                </c:pt>
                <c:pt idx="846">
                  <c:v>58864.9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23-4451-B4BC-B6ECE044AA5A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shields'!$S$3:$S$849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23-4451-B4BC-B6ECE044AA5A}"/>
            </c:ext>
          </c:extLst>
        </c:ser>
        <c:ser>
          <c:idx val="3"/>
          <c:order val="2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shields'!$AZ$3:$AZ$849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4906.38</c:v>
                </c:pt>
                <c:pt idx="19">
                  <c:v>7064.75</c:v>
                </c:pt>
                <c:pt idx="20">
                  <c:v>28663.8</c:v>
                </c:pt>
                <c:pt idx="21">
                  <c:v>37660</c:v>
                </c:pt>
                <c:pt idx="22">
                  <c:v>39233.199999999997</c:v>
                </c:pt>
                <c:pt idx="23">
                  <c:v>62599.4</c:v>
                </c:pt>
                <c:pt idx="24">
                  <c:v>64221.7</c:v>
                </c:pt>
                <c:pt idx="25">
                  <c:v>69727.600000000006</c:v>
                </c:pt>
                <c:pt idx="26">
                  <c:v>90065</c:v>
                </c:pt>
                <c:pt idx="27">
                  <c:v>94160</c:v>
                </c:pt>
                <c:pt idx="28">
                  <c:v>99118.2</c:v>
                </c:pt>
                <c:pt idx="29">
                  <c:v>103076</c:v>
                </c:pt>
                <c:pt idx="30">
                  <c:v>122070</c:v>
                </c:pt>
                <c:pt idx="31">
                  <c:v>127649</c:v>
                </c:pt>
                <c:pt idx="32">
                  <c:v>129107</c:v>
                </c:pt>
                <c:pt idx="33">
                  <c:v>132353</c:v>
                </c:pt>
                <c:pt idx="34">
                  <c:v>153823</c:v>
                </c:pt>
                <c:pt idx="35">
                  <c:v>154711</c:v>
                </c:pt>
                <c:pt idx="36">
                  <c:v>156839</c:v>
                </c:pt>
                <c:pt idx="37">
                  <c:v>169294</c:v>
                </c:pt>
                <c:pt idx="38">
                  <c:v>169352</c:v>
                </c:pt>
                <c:pt idx="39">
                  <c:v>169625</c:v>
                </c:pt>
                <c:pt idx="40">
                  <c:v>169649</c:v>
                </c:pt>
                <c:pt idx="41">
                  <c:v>169656</c:v>
                </c:pt>
                <c:pt idx="42">
                  <c:v>169721</c:v>
                </c:pt>
                <c:pt idx="43">
                  <c:v>169679</c:v>
                </c:pt>
                <c:pt idx="44">
                  <c:v>164726</c:v>
                </c:pt>
                <c:pt idx="45">
                  <c:v>164671</c:v>
                </c:pt>
                <c:pt idx="46">
                  <c:v>146737</c:v>
                </c:pt>
                <c:pt idx="47">
                  <c:v>146466</c:v>
                </c:pt>
                <c:pt idx="48">
                  <c:v>139906</c:v>
                </c:pt>
                <c:pt idx="49">
                  <c:v>135026</c:v>
                </c:pt>
                <c:pt idx="50">
                  <c:v>134104</c:v>
                </c:pt>
                <c:pt idx="51">
                  <c:v>99369.9</c:v>
                </c:pt>
                <c:pt idx="52">
                  <c:v>99064.5</c:v>
                </c:pt>
                <c:pt idx="53">
                  <c:v>84866.9</c:v>
                </c:pt>
                <c:pt idx="54">
                  <c:v>84561.5</c:v>
                </c:pt>
                <c:pt idx="55">
                  <c:v>36918.5</c:v>
                </c:pt>
                <c:pt idx="56">
                  <c:v>36546.800000000003</c:v>
                </c:pt>
                <c:pt idx="57">
                  <c:v>28355.9</c:v>
                </c:pt>
                <c:pt idx="58">
                  <c:v>28088.2</c:v>
                </c:pt>
                <c:pt idx="59">
                  <c:v>19619.900000000001</c:v>
                </c:pt>
                <c:pt idx="60">
                  <c:v>-7760.13</c:v>
                </c:pt>
                <c:pt idx="61">
                  <c:v>-39188.400000000001</c:v>
                </c:pt>
                <c:pt idx="62">
                  <c:v>-43091</c:v>
                </c:pt>
                <c:pt idx="63">
                  <c:v>-48013.3</c:v>
                </c:pt>
                <c:pt idx="64">
                  <c:v>-31494.400000000001</c:v>
                </c:pt>
                <c:pt idx="65">
                  <c:v>-31566.1</c:v>
                </c:pt>
                <c:pt idx="66">
                  <c:v>-31613.7</c:v>
                </c:pt>
                <c:pt idx="67">
                  <c:v>-33009.9</c:v>
                </c:pt>
                <c:pt idx="68">
                  <c:v>-48991.3</c:v>
                </c:pt>
                <c:pt idx="69">
                  <c:v>-49235.3</c:v>
                </c:pt>
                <c:pt idx="70">
                  <c:v>-51824.800000000003</c:v>
                </c:pt>
                <c:pt idx="71">
                  <c:v>-52421</c:v>
                </c:pt>
                <c:pt idx="72">
                  <c:v>-88211.9</c:v>
                </c:pt>
                <c:pt idx="73">
                  <c:v>-89561.9</c:v>
                </c:pt>
                <c:pt idx="74">
                  <c:v>-94740</c:v>
                </c:pt>
                <c:pt idx="75">
                  <c:v>-97582.8</c:v>
                </c:pt>
                <c:pt idx="76">
                  <c:v>-100026</c:v>
                </c:pt>
                <c:pt idx="77">
                  <c:v>-128290</c:v>
                </c:pt>
                <c:pt idx="78">
                  <c:v>-133154</c:v>
                </c:pt>
                <c:pt idx="79">
                  <c:v>-135089</c:v>
                </c:pt>
                <c:pt idx="80">
                  <c:v>-145277</c:v>
                </c:pt>
                <c:pt idx="81">
                  <c:v>-146716</c:v>
                </c:pt>
                <c:pt idx="82">
                  <c:v>-147042</c:v>
                </c:pt>
                <c:pt idx="83">
                  <c:v>-147269</c:v>
                </c:pt>
                <c:pt idx="84">
                  <c:v>-149085</c:v>
                </c:pt>
                <c:pt idx="85">
                  <c:v>-157564</c:v>
                </c:pt>
                <c:pt idx="86">
                  <c:v>-159081</c:v>
                </c:pt>
                <c:pt idx="87">
                  <c:v>-160334</c:v>
                </c:pt>
                <c:pt idx="88">
                  <c:v>-167726</c:v>
                </c:pt>
                <c:pt idx="89">
                  <c:v>-168487</c:v>
                </c:pt>
                <c:pt idx="90">
                  <c:v>-169157</c:v>
                </c:pt>
                <c:pt idx="91">
                  <c:v>-176453</c:v>
                </c:pt>
                <c:pt idx="92">
                  <c:v>-177087</c:v>
                </c:pt>
                <c:pt idx="93">
                  <c:v>-177576</c:v>
                </c:pt>
                <c:pt idx="94">
                  <c:v>-184202</c:v>
                </c:pt>
                <c:pt idx="95">
                  <c:v>-184503</c:v>
                </c:pt>
                <c:pt idx="96">
                  <c:v>-184822</c:v>
                </c:pt>
                <c:pt idx="97">
                  <c:v>-185134</c:v>
                </c:pt>
                <c:pt idx="98">
                  <c:v>-191411</c:v>
                </c:pt>
                <c:pt idx="99">
                  <c:v>-192007</c:v>
                </c:pt>
                <c:pt idx="100">
                  <c:v>-192196</c:v>
                </c:pt>
                <c:pt idx="101">
                  <c:v>-198230</c:v>
                </c:pt>
                <c:pt idx="102">
                  <c:v>-198359</c:v>
                </c:pt>
                <c:pt idx="103">
                  <c:v>-198781</c:v>
                </c:pt>
                <c:pt idx="104">
                  <c:v>-199045</c:v>
                </c:pt>
                <c:pt idx="105">
                  <c:v>-199045</c:v>
                </c:pt>
                <c:pt idx="106">
                  <c:v>-204965</c:v>
                </c:pt>
                <c:pt idx="107">
                  <c:v>-205041</c:v>
                </c:pt>
                <c:pt idx="108">
                  <c:v>-205758</c:v>
                </c:pt>
                <c:pt idx="109">
                  <c:v>-205861</c:v>
                </c:pt>
                <c:pt idx="110">
                  <c:v>-211991</c:v>
                </c:pt>
                <c:pt idx="111">
                  <c:v>-212068</c:v>
                </c:pt>
                <c:pt idx="112">
                  <c:v>-212520</c:v>
                </c:pt>
                <c:pt idx="113">
                  <c:v>-212675</c:v>
                </c:pt>
                <c:pt idx="114">
                  <c:v>-219500</c:v>
                </c:pt>
                <c:pt idx="115">
                  <c:v>-219664</c:v>
                </c:pt>
                <c:pt idx="116">
                  <c:v>-219993</c:v>
                </c:pt>
                <c:pt idx="117">
                  <c:v>-226766</c:v>
                </c:pt>
                <c:pt idx="118">
                  <c:v>-226825</c:v>
                </c:pt>
                <c:pt idx="119">
                  <c:v>-227005</c:v>
                </c:pt>
                <c:pt idx="120">
                  <c:v>-227160</c:v>
                </c:pt>
                <c:pt idx="121">
                  <c:v>-234771</c:v>
                </c:pt>
                <c:pt idx="122">
                  <c:v>-234909</c:v>
                </c:pt>
                <c:pt idx="123">
                  <c:v>-235185</c:v>
                </c:pt>
                <c:pt idx="124">
                  <c:v>-243536</c:v>
                </c:pt>
                <c:pt idx="125">
                  <c:v>-243590</c:v>
                </c:pt>
                <c:pt idx="126">
                  <c:v>-243819</c:v>
                </c:pt>
                <c:pt idx="127">
                  <c:v>-244008</c:v>
                </c:pt>
                <c:pt idx="128">
                  <c:v>-252986</c:v>
                </c:pt>
                <c:pt idx="129">
                  <c:v>-253176</c:v>
                </c:pt>
                <c:pt idx="130">
                  <c:v>-253176</c:v>
                </c:pt>
                <c:pt idx="131">
                  <c:v>-253367</c:v>
                </c:pt>
                <c:pt idx="132">
                  <c:v>-262414</c:v>
                </c:pt>
                <c:pt idx="133">
                  <c:v>-262451</c:v>
                </c:pt>
                <c:pt idx="134">
                  <c:v>-262650</c:v>
                </c:pt>
                <c:pt idx="135">
                  <c:v>-262728</c:v>
                </c:pt>
                <c:pt idx="136">
                  <c:v>-272052</c:v>
                </c:pt>
                <c:pt idx="137">
                  <c:v>-272251</c:v>
                </c:pt>
                <c:pt idx="138">
                  <c:v>-272372</c:v>
                </c:pt>
                <c:pt idx="139">
                  <c:v>-282499</c:v>
                </c:pt>
                <c:pt idx="140">
                  <c:v>-282454</c:v>
                </c:pt>
                <c:pt idx="141">
                  <c:v>-282609</c:v>
                </c:pt>
                <c:pt idx="142">
                  <c:v>-282609</c:v>
                </c:pt>
                <c:pt idx="143">
                  <c:v>-289179</c:v>
                </c:pt>
                <c:pt idx="144">
                  <c:v>-293462</c:v>
                </c:pt>
                <c:pt idx="145">
                  <c:v>-293462</c:v>
                </c:pt>
                <c:pt idx="146">
                  <c:v>-293462</c:v>
                </c:pt>
                <c:pt idx="147">
                  <c:v>-808565</c:v>
                </c:pt>
                <c:pt idx="148">
                  <c:v>-808565</c:v>
                </c:pt>
                <c:pt idx="149">
                  <c:v>-808831</c:v>
                </c:pt>
                <c:pt idx="150">
                  <c:v>-808740</c:v>
                </c:pt>
                <c:pt idx="151">
                  <c:v>-841088</c:v>
                </c:pt>
                <c:pt idx="152">
                  <c:v>-841362</c:v>
                </c:pt>
                <c:pt idx="153">
                  <c:v>-842000</c:v>
                </c:pt>
                <c:pt idx="154">
                  <c:v>-874953</c:v>
                </c:pt>
                <c:pt idx="155">
                  <c:v>-875298</c:v>
                </c:pt>
                <c:pt idx="156">
                  <c:v>-876087</c:v>
                </c:pt>
                <c:pt idx="157">
                  <c:v>-876432</c:v>
                </c:pt>
                <c:pt idx="158">
                  <c:v>-910612</c:v>
                </c:pt>
                <c:pt idx="159">
                  <c:v>-911202</c:v>
                </c:pt>
                <c:pt idx="160">
                  <c:v>-911588</c:v>
                </c:pt>
                <c:pt idx="161">
                  <c:v>-912177</c:v>
                </c:pt>
                <c:pt idx="162">
                  <c:v>-945616</c:v>
                </c:pt>
                <c:pt idx="163">
                  <c:v>-946293</c:v>
                </c:pt>
                <c:pt idx="164">
                  <c:v>-946582</c:v>
                </c:pt>
                <c:pt idx="165">
                  <c:v>-947548</c:v>
                </c:pt>
                <c:pt idx="166">
                  <c:v>-947447</c:v>
                </c:pt>
                <c:pt idx="167">
                  <c:v>-948413</c:v>
                </c:pt>
                <c:pt idx="168">
                  <c:v>-982446</c:v>
                </c:pt>
                <c:pt idx="169">
                  <c:v>-983919</c:v>
                </c:pt>
                <c:pt idx="170">
                  <c:v>-985492</c:v>
                </c:pt>
                <c:pt idx="171">
                  <c:v>-1020730</c:v>
                </c:pt>
                <c:pt idx="172">
                  <c:v>-1021920</c:v>
                </c:pt>
                <c:pt idx="173">
                  <c:v>-1022550</c:v>
                </c:pt>
                <c:pt idx="174">
                  <c:v>-1055880</c:v>
                </c:pt>
                <c:pt idx="175">
                  <c:v>-1057240</c:v>
                </c:pt>
                <c:pt idx="176">
                  <c:v>-1057860</c:v>
                </c:pt>
                <c:pt idx="177">
                  <c:v>-1059110</c:v>
                </c:pt>
                <c:pt idx="178">
                  <c:v>-1092090</c:v>
                </c:pt>
                <c:pt idx="179">
                  <c:v>-1093900</c:v>
                </c:pt>
                <c:pt idx="180">
                  <c:v>-1095370</c:v>
                </c:pt>
                <c:pt idx="181">
                  <c:v>-1096410</c:v>
                </c:pt>
                <c:pt idx="182">
                  <c:v>-1097570</c:v>
                </c:pt>
                <c:pt idx="183">
                  <c:v>-1098380</c:v>
                </c:pt>
                <c:pt idx="184">
                  <c:v>-1132180</c:v>
                </c:pt>
                <c:pt idx="185">
                  <c:v>-1132840</c:v>
                </c:pt>
                <c:pt idx="186">
                  <c:v>-1135590</c:v>
                </c:pt>
                <c:pt idx="187">
                  <c:v>-1136250</c:v>
                </c:pt>
                <c:pt idx="188">
                  <c:v>-1168430</c:v>
                </c:pt>
                <c:pt idx="189">
                  <c:v>-1169350</c:v>
                </c:pt>
                <c:pt idx="190">
                  <c:v>-1170780</c:v>
                </c:pt>
                <c:pt idx="191">
                  <c:v>-1171590</c:v>
                </c:pt>
                <c:pt idx="192">
                  <c:v>-1205120</c:v>
                </c:pt>
                <c:pt idx="193">
                  <c:v>-1206700</c:v>
                </c:pt>
                <c:pt idx="194">
                  <c:v>-1210070</c:v>
                </c:pt>
                <c:pt idx="195">
                  <c:v>-1243610</c:v>
                </c:pt>
                <c:pt idx="196">
                  <c:v>-1246140</c:v>
                </c:pt>
                <c:pt idx="197">
                  <c:v>-1246140</c:v>
                </c:pt>
                <c:pt idx="198">
                  <c:v>-1248070</c:v>
                </c:pt>
                <c:pt idx="199">
                  <c:v>-1249070</c:v>
                </c:pt>
                <c:pt idx="200">
                  <c:v>-1281150</c:v>
                </c:pt>
                <c:pt idx="201">
                  <c:v>-1282160</c:v>
                </c:pt>
                <c:pt idx="202">
                  <c:v>-1286590</c:v>
                </c:pt>
                <c:pt idx="203">
                  <c:v>-1317320</c:v>
                </c:pt>
                <c:pt idx="204">
                  <c:v>-1318530</c:v>
                </c:pt>
                <c:pt idx="205">
                  <c:v>-1320250</c:v>
                </c:pt>
                <c:pt idx="206">
                  <c:v>-1322170</c:v>
                </c:pt>
                <c:pt idx="207">
                  <c:v>-1323360</c:v>
                </c:pt>
                <c:pt idx="208">
                  <c:v>-1355140</c:v>
                </c:pt>
                <c:pt idx="209">
                  <c:v>-1359320</c:v>
                </c:pt>
                <c:pt idx="210">
                  <c:v>-1360350</c:v>
                </c:pt>
                <c:pt idx="211">
                  <c:v>-1391460</c:v>
                </c:pt>
                <c:pt idx="212">
                  <c:v>-1392930</c:v>
                </c:pt>
                <c:pt idx="213">
                  <c:v>-1396570</c:v>
                </c:pt>
                <c:pt idx="214">
                  <c:v>-1398430</c:v>
                </c:pt>
                <c:pt idx="215">
                  <c:v>-1427210</c:v>
                </c:pt>
                <c:pt idx="216">
                  <c:v>-1428900</c:v>
                </c:pt>
                <c:pt idx="217">
                  <c:v>-1431860</c:v>
                </c:pt>
                <c:pt idx="218">
                  <c:v>-1433440</c:v>
                </c:pt>
                <c:pt idx="219">
                  <c:v>-1463120</c:v>
                </c:pt>
                <c:pt idx="220">
                  <c:v>-1464780</c:v>
                </c:pt>
                <c:pt idx="221">
                  <c:v>-1467060</c:v>
                </c:pt>
                <c:pt idx="222">
                  <c:v>-1471010</c:v>
                </c:pt>
                <c:pt idx="223">
                  <c:v>-1472840</c:v>
                </c:pt>
                <c:pt idx="224">
                  <c:v>-1499600</c:v>
                </c:pt>
                <c:pt idx="225">
                  <c:v>-1501260</c:v>
                </c:pt>
                <c:pt idx="226">
                  <c:v>-1509150</c:v>
                </c:pt>
                <c:pt idx="227">
                  <c:v>-1534960</c:v>
                </c:pt>
                <c:pt idx="228">
                  <c:v>-1535850</c:v>
                </c:pt>
                <c:pt idx="229">
                  <c:v>-1539890</c:v>
                </c:pt>
                <c:pt idx="230">
                  <c:v>-1541660</c:v>
                </c:pt>
                <c:pt idx="231">
                  <c:v>-1565080</c:v>
                </c:pt>
                <c:pt idx="232">
                  <c:v>-1574640</c:v>
                </c:pt>
                <c:pt idx="233">
                  <c:v>-1575340</c:v>
                </c:pt>
                <c:pt idx="234">
                  <c:v>-1598640</c:v>
                </c:pt>
                <c:pt idx="235">
                  <c:v>-1598910</c:v>
                </c:pt>
                <c:pt idx="236">
                  <c:v>-1600300</c:v>
                </c:pt>
                <c:pt idx="237">
                  <c:v>-1604190</c:v>
                </c:pt>
                <c:pt idx="238">
                  <c:v>-1609120</c:v>
                </c:pt>
                <c:pt idx="239">
                  <c:v>-1610450</c:v>
                </c:pt>
                <c:pt idx="240">
                  <c:v>-1636500</c:v>
                </c:pt>
                <c:pt idx="241">
                  <c:v>-1638040</c:v>
                </c:pt>
                <c:pt idx="242">
                  <c:v>-1643580</c:v>
                </c:pt>
                <c:pt idx="243">
                  <c:v>-1644700</c:v>
                </c:pt>
                <c:pt idx="244">
                  <c:v>-1668270</c:v>
                </c:pt>
                <c:pt idx="245">
                  <c:v>-1669120</c:v>
                </c:pt>
                <c:pt idx="246">
                  <c:v>-1673380</c:v>
                </c:pt>
                <c:pt idx="247">
                  <c:v>-1674600</c:v>
                </c:pt>
                <c:pt idx="248">
                  <c:v>-1699940</c:v>
                </c:pt>
                <c:pt idx="249">
                  <c:v>-1702730</c:v>
                </c:pt>
                <c:pt idx="250">
                  <c:v>-1704630</c:v>
                </c:pt>
                <c:pt idx="251">
                  <c:v>-1707940</c:v>
                </c:pt>
                <c:pt idx="252">
                  <c:v>-1732580</c:v>
                </c:pt>
                <c:pt idx="253">
                  <c:v>-1736160</c:v>
                </c:pt>
                <c:pt idx="254">
                  <c:v>-1738560</c:v>
                </c:pt>
                <c:pt idx="255">
                  <c:v>-1763310</c:v>
                </c:pt>
                <c:pt idx="256">
                  <c:v>-1766050</c:v>
                </c:pt>
                <c:pt idx="257">
                  <c:v>-1767990</c:v>
                </c:pt>
                <c:pt idx="258">
                  <c:v>-1770740</c:v>
                </c:pt>
                <c:pt idx="259">
                  <c:v>-1792740</c:v>
                </c:pt>
                <c:pt idx="260">
                  <c:v>-1794230</c:v>
                </c:pt>
                <c:pt idx="261">
                  <c:v>-1797400</c:v>
                </c:pt>
                <c:pt idx="262">
                  <c:v>-1799810</c:v>
                </c:pt>
                <c:pt idx="263">
                  <c:v>-1801720</c:v>
                </c:pt>
                <c:pt idx="264">
                  <c:v>-1824210</c:v>
                </c:pt>
                <c:pt idx="265">
                  <c:v>-1829330</c:v>
                </c:pt>
                <c:pt idx="266">
                  <c:v>-1833320</c:v>
                </c:pt>
                <c:pt idx="267">
                  <c:v>-1855190</c:v>
                </c:pt>
                <c:pt idx="268">
                  <c:v>-1858700</c:v>
                </c:pt>
                <c:pt idx="269">
                  <c:v>-1859400</c:v>
                </c:pt>
                <c:pt idx="270">
                  <c:v>-1860860</c:v>
                </c:pt>
                <c:pt idx="271">
                  <c:v>-1863420</c:v>
                </c:pt>
                <c:pt idx="272">
                  <c:v>-1865450</c:v>
                </c:pt>
                <c:pt idx="273">
                  <c:v>-1885360</c:v>
                </c:pt>
                <c:pt idx="274">
                  <c:v>-1888740</c:v>
                </c:pt>
                <c:pt idx="275">
                  <c:v>-1893700</c:v>
                </c:pt>
                <c:pt idx="276">
                  <c:v>-1914270</c:v>
                </c:pt>
                <c:pt idx="277">
                  <c:v>-1916260</c:v>
                </c:pt>
                <c:pt idx="278">
                  <c:v>-1918020</c:v>
                </c:pt>
                <c:pt idx="279">
                  <c:v>-1921670</c:v>
                </c:pt>
                <c:pt idx="280">
                  <c:v>-1939780</c:v>
                </c:pt>
                <c:pt idx="281">
                  <c:v>-1942810</c:v>
                </c:pt>
                <c:pt idx="282">
                  <c:v>-1946540</c:v>
                </c:pt>
                <c:pt idx="283">
                  <c:v>-1949570</c:v>
                </c:pt>
                <c:pt idx="284">
                  <c:v>-1968900</c:v>
                </c:pt>
                <c:pt idx="285">
                  <c:v>-1970710</c:v>
                </c:pt>
                <c:pt idx="286">
                  <c:v>-1975540</c:v>
                </c:pt>
                <c:pt idx="287">
                  <c:v>-1977300</c:v>
                </c:pt>
                <c:pt idx="288">
                  <c:v>-1978960</c:v>
                </c:pt>
                <c:pt idx="289">
                  <c:v>-1994220</c:v>
                </c:pt>
                <c:pt idx="290">
                  <c:v>-1998910</c:v>
                </c:pt>
                <c:pt idx="291">
                  <c:v>-2005320</c:v>
                </c:pt>
                <c:pt idx="292">
                  <c:v>-2020470</c:v>
                </c:pt>
                <c:pt idx="293">
                  <c:v>-2023530</c:v>
                </c:pt>
                <c:pt idx="294">
                  <c:v>-2025190</c:v>
                </c:pt>
                <c:pt idx="295">
                  <c:v>-2026370</c:v>
                </c:pt>
                <c:pt idx="296">
                  <c:v>-2029720</c:v>
                </c:pt>
                <c:pt idx="297">
                  <c:v>-2047060</c:v>
                </c:pt>
                <c:pt idx="298">
                  <c:v>-2050890</c:v>
                </c:pt>
                <c:pt idx="299">
                  <c:v>-2050890</c:v>
                </c:pt>
                <c:pt idx="300">
                  <c:v>-2055550</c:v>
                </c:pt>
                <c:pt idx="301">
                  <c:v>-2073050</c:v>
                </c:pt>
                <c:pt idx="302">
                  <c:v>-2077990</c:v>
                </c:pt>
                <c:pt idx="303">
                  <c:v>-2079230</c:v>
                </c:pt>
                <c:pt idx="304">
                  <c:v>-2094890</c:v>
                </c:pt>
                <c:pt idx="305">
                  <c:v>-2096100</c:v>
                </c:pt>
                <c:pt idx="306">
                  <c:v>-2104320</c:v>
                </c:pt>
                <c:pt idx="307">
                  <c:v>-2105570</c:v>
                </c:pt>
                <c:pt idx="308">
                  <c:v>-2120720</c:v>
                </c:pt>
                <c:pt idx="309">
                  <c:v>-2121620</c:v>
                </c:pt>
                <c:pt idx="310">
                  <c:v>-2126940</c:v>
                </c:pt>
                <c:pt idx="311">
                  <c:v>-2127650</c:v>
                </c:pt>
                <c:pt idx="312">
                  <c:v>-2131640</c:v>
                </c:pt>
                <c:pt idx="313">
                  <c:v>-2145470</c:v>
                </c:pt>
                <c:pt idx="314">
                  <c:v>-2152920</c:v>
                </c:pt>
                <c:pt idx="315">
                  <c:v>-2154370</c:v>
                </c:pt>
                <c:pt idx="316">
                  <c:v>-2168450</c:v>
                </c:pt>
                <c:pt idx="317">
                  <c:v>-2170470</c:v>
                </c:pt>
                <c:pt idx="318">
                  <c:v>-2174050</c:v>
                </c:pt>
                <c:pt idx="319">
                  <c:v>-2176490</c:v>
                </c:pt>
                <c:pt idx="320">
                  <c:v>-2180990</c:v>
                </c:pt>
                <c:pt idx="321">
                  <c:v>-2191870</c:v>
                </c:pt>
                <c:pt idx="322">
                  <c:v>-2196060</c:v>
                </c:pt>
                <c:pt idx="323">
                  <c:v>-2199320</c:v>
                </c:pt>
                <c:pt idx="324">
                  <c:v>-2203380</c:v>
                </c:pt>
                <c:pt idx="325">
                  <c:v>-2213480</c:v>
                </c:pt>
                <c:pt idx="326">
                  <c:v>-2217320</c:v>
                </c:pt>
                <c:pt idx="327">
                  <c:v>-2219370</c:v>
                </c:pt>
                <c:pt idx="328">
                  <c:v>-2222420</c:v>
                </c:pt>
                <c:pt idx="329">
                  <c:v>-2232940</c:v>
                </c:pt>
                <c:pt idx="330">
                  <c:v>-2238150</c:v>
                </c:pt>
                <c:pt idx="331">
                  <c:v>-2238910</c:v>
                </c:pt>
                <c:pt idx="332">
                  <c:v>-2243430</c:v>
                </c:pt>
                <c:pt idx="333">
                  <c:v>-2253360</c:v>
                </c:pt>
                <c:pt idx="334">
                  <c:v>-2256970</c:v>
                </c:pt>
                <c:pt idx="335">
                  <c:v>-2260180</c:v>
                </c:pt>
                <c:pt idx="336">
                  <c:v>-2262880</c:v>
                </c:pt>
                <c:pt idx="337">
                  <c:v>-2275230</c:v>
                </c:pt>
                <c:pt idx="338">
                  <c:v>-2279580</c:v>
                </c:pt>
                <c:pt idx="339">
                  <c:v>-2280260</c:v>
                </c:pt>
                <c:pt idx="340">
                  <c:v>-2284210</c:v>
                </c:pt>
                <c:pt idx="341">
                  <c:v>-2295990</c:v>
                </c:pt>
                <c:pt idx="342">
                  <c:v>-2297960</c:v>
                </c:pt>
                <c:pt idx="343">
                  <c:v>-2302270</c:v>
                </c:pt>
                <c:pt idx="344">
                  <c:v>-2306810</c:v>
                </c:pt>
                <c:pt idx="345">
                  <c:v>-2313670</c:v>
                </c:pt>
                <c:pt idx="346">
                  <c:v>-2318600</c:v>
                </c:pt>
                <c:pt idx="347">
                  <c:v>-2319800</c:v>
                </c:pt>
                <c:pt idx="348">
                  <c:v>-2324740</c:v>
                </c:pt>
                <c:pt idx="349">
                  <c:v>-2332580</c:v>
                </c:pt>
                <c:pt idx="350">
                  <c:v>-2336350</c:v>
                </c:pt>
                <c:pt idx="351">
                  <c:v>-2341590</c:v>
                </c:pt>
                <c:pt idx="352">
                  <c:v>-2347670</c:v>
                </c:pt>
                <c:pt idx="353">
                  <c:v>-2351530</c:v>
                </c:pt>
                <c:pt idx="354">
                  <c:v>-2356290</c:v>
                </c:pt>
                <c:pt idx="355">
                  <c:v>-2362960</c:v>
                </c:pt>
                <c:pt idx="356">
                  <c:v>-2367370</c:v>
                </c:pt>
                <c:pt idx="357">
                  <c:v>-2372370</c:v>
                </c:pt>
                <c:pt idx="358">
                  <c:v>-2372800</c:v>
                </c:pt>
                <c:pt idx="359">
                  <c:v>-2377920</c:v>
                </c:pt>
                <c:pt idx="360">
                  <c:v>-2384890</c:v>
                </c:pt>
                <c:pt idx="361">
                  <c:v>-2385000</c:v>
                </c:pt>
                <c:pt idx="362">
                  <c:v>-2392300</c:v>
                </c:pt>
                <c:pt idx="363">
                  <c:v>-2392490</c:v>
                </c:pt>
                <c:pt idx="364">
                  <c:v>-2398880</c:v>
                </c:pt>
                <c:pt idx="365">
                  <c:v>-2407330</c:v>
                </c:pt>
                <c:pt idx="366">
                  <c:v>-2408500</c:v>
                </c:pt>
                <c:pt idx="367">
                  <c:v>-2412790</c:v>
                </c:pt>
                <c:pt idx="368">
                  <c:v>-2421220</c:v>
                </c:pt>
                <c:pt idx="369">
                  <c:v>-2422920</c:v>
                </c:pt>
                <c:pt idx="370">
                  <c:v>-2426860</c:v>
                </c:pt>
                <c:pt idx="371">
                  <c:v>-2429870</c:v>
                </c:pt>
                <c:pt idx="372">
                  <c:v>-2429950</c:v>
                </c:pt>
                <c:pt idx="373">
                  <c:v>-2437220</c:v>
                </c:pt>
                <c:pt idx="374">
                  <c:v>-2444970</c:v>
                </c:pt>
                <c:pt idx="375">
                  <c:v>-2445090</c:v>
                </c:pt>
                <c:pt idx="376">
                  <c:v>-2455040</c:v>
                </c:pt>
                <c:pt idx="377">
                  <c:v>-2459700</c:v>
                </c:pt>
                <c:pt idx="378">
                  <c:v>-2461410</c:v>
                </c:pt>
                <c:pt idx="379">
                  <c:v>-2466540</c:v>
                </c:pt>
                <c:pt idx="380">
                  <c:v>-2475220</c:v>
                </c:pt>
                <c:pt idx="381">
                  <c:v>-2480050</c:v>
                </c:pt>
                <c:pt idx="382">
                  <c:v>-2481990</c:v>
                </c:pt>
                <c:pt idx="383">
                  <c:v>-2486720</c:v>
                </c:pt>
                <c:pt idx="384">
                  <c:v>-2495990</c:v>
                </c:pt>
                <c:pt idx="385">
                  <c:v>-2501250</c:v>
                </c:pt>
                <c:pt idx="386">
                  <c:v>-2507280</c:v>
                </c:pt>
                <c:pt idx="387">
                  <c:v>-2519280</c:v>
                </c:pt>
                <c:pt idx="388">
                  <c:v>-2525200</c:v>
                </c:pt>
                <c:pt idx="389">
                  <c:v>-2529430</c:v>
                </c:pt>
                <c:pt idx="390">
                  <c:v>-2536190</c:v>
                </c:pt>
                <c:pt idx="391">
                  <c:v>-2550850</c:v>
                </c:pt>
                <c:pt idx="392">
                  <c:v>-2555140</c:v>
                </c:pt>
                <c:pt idx="393">
                  <c:v>-2559550</c:v>
                </c:pt>
                <c:pt idx="394">
                  <c:v>-2569720</c:v>
                </c:pt>
                <c:pt idx="395">
                  <c:v>-2575270</c:v>
                </c:pt>
                <c:pt idx="396">
                  <c:v>-2580790</c:v>
                </c:pt>
                <c:pt idx="397">
                  <c:v>-2610830</c:v>
                </c:pt>
                <c:pt idx="398">
                  <c:v>-2618160</c:v>
                </c:pt>
                <c:pt idx="399">
                  <c:v>-2623360</c:v>
                </c:pt>
                <c:pt idx="400">
                  <c:v>-2646150</c:v>
                </c:pt>
                <c:pt idx="401">
                  <c:v>-2646900</c:v>
                </c:pt>
                <c:pt idx="402">
                  <c:v>-2647820</c:v>
                </c:pt>
                <c:pt idx="403">
                  <c:v>-2662020</c:v>
                </c:pt>
                <c:pt idx="404">
                  <c:v>-2699700</c:v>
                </c:pt>
                <c:pt idx="405">
                  <c:v>-2700160</c:v>
                </c:pt>
                <c:pt idx="406">
                  <c:v>-2716510</c:v>
                </c:pt>
                <c:pt idx="407">
                  <c:v>-2717600</c:v>
                </c:pt>
                <c:pt idx="408">
                  <c:v>-2762250</c:v>
                </c:pt>
                <c:pt idx="409">
                  <c:v>-2780610</c:v>
                </c:pt>
                <c:pt idx="410">
                  <c:v>-2803930</c:v>
                </c:pt>
                <c:pt idx="411">
                  <c:v>-2810010</c:v>
                </c:pt>
                <c:pt idx="412">
                  <c:v>-2848930</c:v>
                </c:pt>
                <c:pt idx="413">
                  <c:v>-2854450</c:v>
                </c:pt>
                <c:pt idx="414">
                  <c:v>-2878180</c:v>
                </c:pt>
                <c:pt idx="415">
                  <c:v>-2884990</c:v>
                </c:pt>
                <c:pt idx="416">
                  <c:v>-2908880</c:v>
                </c:pt>
                <c:pt idx="417">
                  <c:v>-2936210</c:v>
                </c:pt>
                <c:pt idx="418">
                  <c:v>-2965180</c:v>
                </c:pt>
                <c:pt idx="419">
                  <c:v>-2984790</c:v>
                </c:pt>
                <c:pt idx="420">
                  <c:v>-3004530</c:v>
                </c:pt>
                <c:pt idx="421">
                  <c:v>-3027400</c:v>
                </c:pt>
                <c:pt idx="422">
                  <c:v>-3057990</c:v>
                </c:pt>
                <c:pt idx="423">
                  <c:v>-3073880</c:v>
                </c:pt>
                <c:pt idx="424">
                  <c:v>-3085130</c:v>
                </c:pt>
                <c:pt idx="425">
                  <c:v>-3129160</c:v>
                </c:pt>
                <c:pt idx="426">
                  <c:v>-3152480</c:v>
                </c:pt>
                <c:pt idx="427">
                  <c:v>-3188910</c:v>
                </c:pt>
                <c:pt idx="428">
                  <c:v>-3202870</c:v>
                </c:pt>
                <c:pt idx="429">
                  <c:v>-3243780</c:v>
                </c:pt>
                <c:pt idx="430">
                  <c:v>-3265330</c:v>
                </c:pt>
                <c:pt idx="431">
                  <c:v>-3312480</c:v>
                </c:pt>
                <c:pt idx="432">
                  <c:v>-3324020</c:v>
                </c:pt>
                <c:pt idx="433">
                  <c:v>-3329970</c:v>
                </c:pt>
                <c:pt idx="434">
                  <c:v>-3344510</c:v>
                </c:pt>
                <c:pt idx="435">
                  <c:v>-3366310</c:v>
                </c:pt>
                <c:pt idx="436">
                  <c:v>-3395970</c:v>
                </c:pt>
                <c:pt idx="437">
                  <c:v>-3423150</c:v>
                </c:pt>
                <c:pt idx="438">
                  <c:v>-3455130</c:v>
                </c:pt>
                <c:pt idx="439">
                  <c:v>-3485660</c:v>
                </c:pt>
                <c:pt idx="440">
                  <c:v>-3509580</c:v>
                </c:pt>
                <c:pt idx="441">
                  <c:v>-3533280</c:v>
                </c:pt>
                <c:pt idx="442">
                  <c:v>-3557460</c:v>
                </c:pt>
                <c:pt idx="443">
                  <c:v>-3577490</c:v>
                </c:pt>
                <c:pt idx="444">
                  <c:v>-3614740</c:v>
                </c:pt>
                <c:pt idx="445">
                  <c:v>-3636210</c:v>
                </c:pt>
                <c:pt idx="446">
                  <c:v>-3646410</c:v>
                </c:pt>
                <c:pt idx="447">
                  <c:v>-3663240</c:v>
                </c:pt>
                <c:pt idx="448">
                  <c:v>-3685830</c:v>
                </c:pt>
                <c:pt idx="449">
                  <c:v>-3690880</c:v>
                </c:pt>
                <c:pt idx="450">
                  <c:v>-3696930</c:v>
                </c:pt>
                <c:pt idx="451">
                  <c:v>-3703520</c:v>
                </c:pt>
                <c:pt idx="452">
                  <c:v>-3710250</c:v>
                </c:pt>
                <c:pt idx="453">
                  <c:v>-3714940</c:v>
                </c:pt>
                <c:pt idx="454">
                  <c:v>-3711120</c:v>
                </c:pt>
                <c:pt idx="455">
                  <c:v>-3708330</c:v>
                </c:pt>
                <c:pt idx="456">
                  <c:v>-3699650</c:v>
                </c:pt>
                <c:pt idx="457">
                  <c:v>-3691740</c:v>
                </c:pt>
                <c:pt idx="458">
                  <c:v>-3677660</c:v>
                </c:pt>
                <c:pt idx="459">
                  <c:v>-3668380</c:v>
                </c:pt>
                <c:pt idx="460">
                  <c:v>-3655220</c:v>
                </c:pt>
                <c:pt idx="461">
                  <c:v>-3652450</c:v>
                </c:pt>
                <c:pt idx="462">
                  <c:v>-3629500</c:v>
                </c:pt>
                <c:pt idx="463">
                  <c:v>-3621860</c:v>
                </c:pt>
                <c:pt idx="464">
                  <c:v>-3591750</c:v>
                </c:pt>
                <c:pt idx="465">
                  <c:v>-3584720</c:v>
                </c:pt>
                <c:pt idx="466">
                  <c:v>-3512240</c:v>
                </c:pt>
                <c:pt idx="467">
                  <c:v>-3502190</c:v>
                </c:pt>
                <c:pt idx="468">
                  <c:v>-3456950</c:v>
                </c:pt>
                <c:pt idx="469">
                  <c:v>-3446090</c:v>
                </c:pt>
                <c:pt idx="470">
                  <c:v>-3387930</c:v>
                </c:pt>
                <c:pt idx="471">
                  <c:v>-3355870</c:v>
                </c:pt>
                <c:pt idx="472">
                  <c:v>-3303330</c:v>
                </c:pt>
                <c:pt idx="473">
                  <c:v>-3238610</c:v>
                </c:pt>
                <c:pt idx="474">
                  <c:v>-3234680</c:v>
                </c:pt>
                <c:pt idx="475">
                  <c:v>-3217400</c:v>
                </c:pt>
                <c:pt idx="476">
                  <c:v>-3152050</c:v>
                </c:pt>
                <c:pt idx="477">
                  <c:v>-2892310</c:v>
                </c:pt>
                <c:pt idx="478">
                  <c:v>-2847570</c:v>
                </c:pt>
                <c:pt idx="479">
                  <c:v>-2639370</c:v>
                </c:pt>
                <c:pt idx="480">
                  <c:v>-2523360</c:v>
                </c:pt>
                <c:pt idx="481">
                  <c:v>-2500490</c:v>
                </c:pt>
                <c:pt idx="482">
                  <c:v>-2381550</c:v>
                </c:pt>
                <c:pt idx="483">
                  <c:v>-2226760</c:v>
                </c:pt>
                <c:pt idx="484">
                  <c:v>-2204210</c:v>
                </c:pt>
                <c:pt idx="485">
                  <c:v>-2097620</c:v>
                </c:pt>
                <c:pt idx="486">
                  <c:v>-2061880</c:v>
                </c:pt>
                <c:pt idx="487">
                  <c:v>-2061680</c:v>
                </c:pt>
                <c:pt idx="488">
                  <c:v>-2060320</c:v>
                </c:pt>
                <c:pt idx="489">
                  <c:v>-2100130</c:v>
                </c:pt>
                <c:pt idx="490">
                  <c:v>-2123090</c:v>
                </c:pt>
                <c:pt idx="491">
                  <c:v>-2253470</c:v>
                </c:pt>
                <c:pt idx="492">
                  <c:v>-2303610</c:v>
                </c:pt>
                <c:pt idx="493">
                  <c:v>-2364640</c:v>
                </c:pt>
                <c:pt idx="494">
                  <c:v>-2425660</c:v>
                </c:pt>
                <c:pt idx="495">
                  <c:v>-2648100</c:v>
                </c:pt>
                <c:pt idx="496">
                  <c:v>-3137490</c:v>
                </c:pt>
                <c:pt idx="497">
                  <c:v>-3202900</c:v>
                </c:pt>
                <c:pt idx="498">
                  <c:v>-3687010</c:v>
                </c:pt>
                <c:pt idx="499">
                  <c:v>-4216490</c:v>
                </c:pt>
                <c:pt idx="500">
                  <c:v>-5149620</c:v>
                </c:pt>
                <c:pt idx="501">
                  <c:v>-5220700</c:v>
                </c:pt>
                <c:pt idx="502">
                  <c:v>-5232190</c:v>
                </c:pt>
                <c:pt idx="503">
                  <c:v>-5275950</c:v>
                </c:pt>
                <c:pt idx="504">
                  <c:v>-5230850</c:v>
                </c:pt>
                <c:pt idx="505">
                  <c:v>-4989260</c:v>
                </c:pt>
                <c:pt idx="506">
                  <c:v>-4973490</c:v>
                </c:pt>
                <c:pt idx="507">
                  <c:v>-4824090</c:v>
                </c:pt>
                <c:pt idx="508">
                  <c:v>-4646930</c:v>
                </c:pt>
                <c:pt idx="509">
                  <c:v>-4639020</c:v>
                </c:pt>
                <c:pt idx="510">
                  <c:v>-4572110</c:v>
                </c:pt>
                <c:pt idx="511">
                  <c:v>-4560020</c:v>
                </c:pt>
                <c:pt idx="512">
                  <c:v>-4552520</c:v>
                </c:pt>
                <c:pt idx="513">
                  <c:v>-4497850</c:v>
                </c:pt>
                <c:pt idx="514">
                  <c:v>-4492400</c:v>
                </c:pt>
                <c:pt idx="515">
                  <c:v>-4489120</c:v>
                </c:pt>
                <c:pt idx="516">
                  <c:v>-4437660</c:v>
                </c:pt>
                <c:pt idx="517">
                  <c:v>-4432490</c:v>
                </c:pt>
                <c:pt idx="518">
                  <c:v>-4431020</c:v>
                </c:pt>
                <c:pt idx="519">
                  <c:v>-4428430</c:v>
                </c:pt>
                <c:pt idx="520">
                  <c:v>-4418470</c:v>
                </c:pt>
                <c:pt idx="521">
                  <c:v>-4414410</c:v>
                </c:pt>
                <c:pt idx="522">
                  <c:v>-4402020</c:v>
                </c:pt>
                <c:pt idx="523">
                  <c:v>-4405930</c:v>
                </c:pt>
                <c:pt idx="524">
                  <c:v>-4419060</c:v>
                </c:pt>
                <c:pt idx="525">
                  <c:v>-4425630</c:v>
                </c:pt>
                <c:pt idx="526">
                  <c:v>-4429320</c:v>
                </c:pt>
                <c:pt idx="527">
                  <c:v>-4432610</c:v>
                </c:pt>
                <c:pt idx="528">
                  <c:v>-4457230</c:v>
                </c:pt>
                <c:pt idx="529">
                  <c:v>-4510320</c:v>
                </c:pt>
                <c:pt idx="530">
                  <c:v>-4537360</c:v>
                </c:pt>
                <c:pt idx="531">
                  <c:v>-4545310</c:v>
                </c:pt>
                <c:pt idx="532">
                  <c:v>-4562810</c:v>
                </c:pt>
                <c:pt idx="533">
                  <c:v>-4586660</c:v>
                </c:pt>
                <c:pt idx="534">
                  <c:v>-4596210</c:v>
                </c:pt>
                <c:pt idx="535">
                  <c:v>-4734020</c:v>
                </c:pt>
                <c:pt idx="536">
                  <c:v>-4753220</c:v>
                </c:pt>
                <c:pt idx="537">
                  <c:v>-4759610</c:v>
                </c:pt>
                <c:pt idx="538">
                  <c:v>-4817490</c:v>
                </c:pt>
                <c:pt idx="539">
                  <c:v>-4864690</c:v>
                </c:pt>
                <c:pt idx="540">
                  <c:v>-4886480</c:v>
                </c:pt>
                <c:pt idx="541">
                  <c:v>-5010580</c:v>
                </c:pt>
                <c:pt idx="542">
                  <c:v>-5019800</c:v>
                </c:pt>
                <c:pt idx="543">
                  <c:v>-5137500</c:v>
                </c:pt>
                <c:pt idx="544">
                  <c:v>-5609590</c:v>
                </c:pt>
                <c:pt idx="545">
                  <c:v>-5615850</c:v>
                </c:pt>
                <c:pt idx="546">
                  <c:v>-5614240</c:v>
                </c:pt>
                <c:pt idx="547">
                  <c:v>-5603820</c:v>
                </c:pt>
                <c:pt idx="548">
                  <c:v>-5150780</c:v>
                </c:pt>
                <c:pt idx="549">
                  <c:v>-4658010</c:v>
                </c:pt>
                <c:pt idx="550">
                  <c:v>-4030850</c:v>
                </c:pt>
                <c:pt idx="551">
                  <c:v>-3515610</c:v>
                </c:pt>
                <c:pt idx="552">
                  <c:v>-3485620</c:v>
                </c:pt>
                <c:pt idx="553">
                  <c:v>-3385630</c:v>
                </c:pt>
                <c:pt idx="554">
                  <c:v>-3051520</c:v>
                </c:pt>
                <c:pt idx="555">
                  <c:v>-2886470</c:v>
                </c:pt>
                <c:pt idx="556">
                  <c:v>-2876150</c:v>
                </c:pt>
                <c:pt idx="557">
                  <c:v>-2577020</c:v>
                </c:pt>
                <c:pt idx="558">
                  <c:v>-2399040</c:v>
                </c:pt>
                <c:pt idx="559">
                  <c:v>-2385490</c:v>
                </c:pt>
                <c:pt idx="560">
                  <c:v>-2274870</c:v>
                </c:pt>
                <c:pt idx="561">
                  <c:v>-2140940</c:v>
                </c:pt>
                <c:pt idx="562">
                  <c:v>-2108430</c:v>
                </c:pt>
                <c:pt idx="563">
                  <c:v>-2013890</c:v>
                </c:pt>
                <c:pt idx="564">
                  <c:v>-1992650</c:v>
                </c:pt>
                <c:pt idx="565">
                  <c:v>-1968320</c:v>
                </c:pt>
                <c:pt idx="566">
                  <c:v>-1886920</c:v>
                </c:pt>
                <c:pt idx="567">
                  <c:v>-1851670</c:v>
                </c:pt>
                <c:pt idx="568">
                  <c:v>-1844150</c:v>
                </c:pt>
                <c:pt idx="569">
                  <c:v>-1838500</c:v>
                </c:pt>
                <c:pt idx="570">
                  <c:v>-1834740</c:v>
                </c:pt>
                <c:pt idx="571">
                  <c:v>-1823450</c:v>
                </c:pt>
                <c:pt idx="572">
                  <c:v>-1802800</c:v>
                </c:pt>
                <c:pt idx="573">
                  <c:v>-1775320</c:v>
                </c:pt>
                <c:pt idx="574">
                  <c:v>-1750290</c:v>
                </c:pt>
                <c:pt idx="575">
                  <c:v>-1734360</c:v>
                </c:pt>
                <c:pt idx="576">
                  <c:v>-1709860</c:v>
                </c:pt>
                <c:pt idx="577">
                  <c:v>-1702610</c:v>
                </c:pt>
                <c:pt idx="578">
                  <c:v>-1694550</c:v>
                </c:pt>
                <c:pt idx="579">
                  <c:v>-1672200</c:v>
                </c:pt>
                <c:pt idx="580">
                  <c:v>-1672200</c:v>
                </c:pt>
                <c:pt idx="581">
                  <c:v>-1656220</c:v>
                </c:pt>
                <c:pt idx="582">
                  <c:v>-1651590</c:v>
                </c:pt>
                <c:pt idx="583">
                  <c:v>-1645710</c:v>
                </c:pt>
                <c:pt idx="584">
                  <c:v>-1642790</c:v>
                </c:pt>
                <c:pt idx="585">
                  <c:v>-1638940</c:v>
                </c:pt>
                <c:pt idx="586">
                  <c:v>-1622650</c:v>
                </c:pt>
                <c:pt idx="587">
                  <c:v>-1619840</c:v>
                </c:pt>
                <c:pt idx="588">
                  <c:v>-1613230</c:v>
                </c:pt>
                <c:pt idx="589">
                  <c:v>-1608690</c:v>
                </c:pt>
                <c:pt idx="590">
                  <c:v>-1601240</c:v>
                </c:pt>
                <c:pt idx="591">
                  <c:v>-1593010</c:v>
                </c:pt>
                <c:pt idx="592">
                  <c:v>-1584610</c:v>
                </c:pt>
                <c:pt idx="593">
                  <c:v>-1581310</c:v>
                </c:pt>
                <c:pt idx="594">
                  <c:v>-1574220</c:v>
                </c:pt>
                <c:pt idx="595">
                  <c:v>-1565070</c:v>
                </c:pt>
                <c:pt idx="596">
                  <c:v>-1560500</c:v>
                </c:pt>
                <c:pt idx="597">
                  <c:v>-1554530</c:v>
                </c:pt>
                <c:pt idx="598">
                  <c:v>-1549420</c:v>
                </c:pt>
                <c:pt idx="599">
                  <c:v>-1546160</c:v>
                </c:pt>
                <c:pt idx="600">
                  <c:v>-1544670</c:v>
                </c:pt>
                <c:pt idx="601">
                  <c:v>-1536170</c:v>
                </c:pt>
                <c:pt idx="602">
                  <c:v>-1531700</c:v>
                </c:pt>
                <c:pt idx="603">
                  <c:v>-1524680</c:v>
                </c:pt>
                <c:pt idx="604">
                  <c:v>-1518540</c:v>
                </c:pt>
                <c:pt idx="605">
                  <c:v>-1515400</c:v>
                </c:pt>
                <c:pt idx="606">
                  <c:v>-1507620</c:v>
                </c:pt>
                <c:pt idx="607">
                  <c:v>-1501760</c:v>
                </c:pt>
                <c:pt idx="608">
                  <c:v>-1497820</c:v>
                </c:pt>
                <c:pt idx="609">
                  <c:v>-1497100</c:v>
                </c:pt>
                <c:pt idx="610">
                  <c:v>-1496020</c:v>
                </c:pt>
                <c:pt idx="611">
                  <c:v>-1490650</c:v>
                </c:pt>
                <c:pt idx="612">
                  <c:v>-1485630</c:v>
                </c:pt>
                <c:pt idx="613">
                  <c:v>-1481680</c:v>
                </c:pt>
                <c:pt idx="614">
                  <c:v>-1472790</c:v>
                </c:pt>
                <c:pt idx="615">
                  <c:v>-1464460</c:v>
                </c:pt>
                <c:pt idx="616">
                  <c:v>-1457500</c:v>
                </c:pt>
                <c:pt idx="617">
                  <c:v>-1454850</c:v>
                </c:pt>
                <c:pt idx="618">
                  <c:v>-1445200</c:v>
                </c:pt>
                <c:pt idx="619">
                  <c:v>-1438810</c:v>
                </c:pt>
                <c:pt idx="620">
                  <c:v>-1436810</c:v>
                </c:pt>
                <c:pt idx="621">
                  <c:v>-1426830</c:v>
                </c:pt>
                <c:pt idx="622">
                  <c:v>-1426030</c:v>
                </c:pt>
                <c:pt idx="623">
                  <c:v>-1424830</c:v>
                </c:pt>
                <c:pt idx="624">
                  <c:v>-1411610</c:v>
                </c:pt>
                <c:pt idx="625">
                  <c:v>-1387580</c:v>
                </c:pt>
                <c:pt idx="626">
                  <c:v>-1387580</c:v>
                </c:pt>
                <c:pt idx="627">
                  <c:v>-1384410</c:v>
                </c:pt>
                <c:pt idx="628">
                  <c:v>-1378720</c:v>
                </c:pt>
                <c:pt idx="629">
                  <c:v>-1373660</c:v>
                </c:pt>
                <c:pt idx="630">
                  <c:v>-1371670</c:v>
                </c:pt>
                <c:pt idx="631">
                  <c:v>-1367000</c:v>
                </c:pt>
                <c:pt idx="632">
                  <c:v>-1352030</c:v>
                </c:pt>
                <c:pt idx="633">
                  <c:v>-1349270</c:v>
                </c:pt>
                <c:pt idx="634">
                  <c:v>-1342300</c:v>
                </c:pt>
                <c:pt idx="635">
                  <c:v>-1325840</c:v>
                </c:pt>
                <c:pt idx="636">
                  <c:v>-1325110</c:v>
                </c:pt>
                <c:pt idx="637">
                  <c:v>-1299090</c:v>
                </c:pt>
                <c:pt idx="638">
                  <c:v>-1296920</c:v>
                </c:pt>
                <c:pt idx="639">
                  <c:v>-1295470</c:v>
                </c:pt>
                <c:pt idx="640">
                  <c:v>-1279490</c:v>
                </c:pt>
                <c:pt idx="641">
                  <c:v>-1277050</c:v>
                </c:pt>
                <c:pt idx="642">
                  <c:v>-1272970</c:v>
                </c:pt>
                <c:pt idx="643">
                  <c:v>-1263190</c:v>
                </c:pt>
                <c:pt idx="644">
                  <c:v>-1258120</c:v>
                </c:pt>
                <c:pt idx="645">
                  <c:v>-1240290</c:v>
                </c:pt>
                <c:pt idx="646">
                  <c:v>-1238160</c:v>
                </c:pt>
                <c:pt idx="647">
                  <c:v>-1205150</c:v>
                </c:pt>
                <c:pt idx="648">
                  <c:v>-1204090</c:v>
                </c:pt>
                <c:pt idx="649">
                  <c:v>-1198760</c:v>
                </c:pt>
                <c:pt idx="650">
                  <c:v>-1194510</c:v>
                </c:pt>
                <c:pt idx="651">
                  <c:v>-1187050</c:v>
                </c:pt>
                <c:pt idx="652">
                  <c:v>-1155580</c:v>
                </c:pt>
                <c:pt idx="653">
                  <c:v>-1151780</c:v>
                </c:pt>
                <c:pt idx="654">
                  <c:v>-1129160</c:v>
                </c:pt>
                <c:pt idx="655">
                  <c:v>-1119060</c:v>
                </c:pt>
                <c:pt idx="656">
                  <c:v>-1110410</c:v>
                </c:pt>
                <c:pt idx="657">
                  <c:v>-1103200</c:v>
                </c:pt>
                <c:pt idx="658">
                  <c:v>-1094550</c:v>
                </c:pt>
                <c:pt idx="659">
                  <c:v>-1070720</c:v>
                </c:pt>
                <c:pt idx="660">
                  <c:v>-1055320</c:v>
                </c:pt>
                <c:pt idx="661">
                  <c:v>-1031520</c:v>
                </c:pt>
                <c:pt idx="662">
                  <c:v>-1023120</c:v>
                </c:pt>
                <c:pt idx="663">
                  <c:v>-1007720</c:v>
                </c:pt>
                <c:pt idx="664">
                  <c:v>-975866</c:v>
                </c:pt>
                <c:pt idx="665">
                  <c:v>-926925</c:v>
                </c:pt>
                <c:pt idx="666">
                  <c:v>-924694</c:v>
                </c:pt>
                <c:pt idx="667">
                  <c:v>-918006</c:v>
                </c:pt>
                <c:pt idx="668">
                  <c:v>-907521</c:v>
                </c:pt>
                <c:pt idx="669">
                  <c:v>-903327</c:v>
                </c:pt>
                <c:pt idx="670">
                  <c:v>-873963</c:v>
                </c:pt>
                <c:pt idx="671">
                  <c:v>-835349</c:v>
                </c:pt>
                <c:pt idx="672">
                  <c:v>-832442</c:v>
                </c:pt>
                <c:pt idx="673">
                  <c:v>-832442</c:v>
                </c:pt>
                <c:pt idx="674">
                  <c:v>-724850</c:v>
                </c:pt>
                <c:pt idx="675">
                  <c:v>-715478</c:v>
                </c:pt>
                <c:pt idx="676">
                  <c:v>-709078</c:v>
                </c:pt>
                <c:pt idx="677">
                  <c:v>-693079</c:v>
                </c:pt>
                <c:pt idx="678">
                  <c:v>-603470</c:v>
                </c:pt>
                <c:pt idx="679">
                  <c:v>-590671</c:v>
                </c:pt>
                <c:pt idx="680">
                  <c:v>-515161</c:v>
                </c:pt>
                <c:pt idx="681">
                  <c:v>-505219</c:v>
                </c:pt>
                <c:pt idx="682">
                  <c:v>-490306</c:v>
                </c:pt>
                <c:pt idx="683">
                  <c:v>-470414</c:v>
                </c:pt>
                <c:pt idx="684">
                  <c:v>-405782</c:v>
                </c:pt>
                <c:pt idx="685">
                  <c:v>-370984</c:v>
                </c:pt>
                <c:pt idx="686">
                  <c:v>-356064</c:v>
                </c:pt>
                <c:pt idx="687">
                  <c:v>-336179</c:v>
                </c:pt>
                <c:pt idx="688">
                  <c:v>-280394</c:v>
                </c:pt>
                <c:pt idx="689">
                  <c:v>-260320</c:v>
                </c:pt>
                <c:pt idx="690">
                  <c:v>-256307</c:v>
                </c:pt>
                <c:pt idx="691">
                  <c:v>-252293</c:v>
                </c:pt>
                <c:pt idx="692">
                  <c:v>-232226</c:v>
                </c:pt>
                <c:pt idx="693">
                  <c:v>-220185</c:v>
                </c:pt>
                <c:pt idx="694">
                  <c:v>-206678</c:v>
                </c:pt>
                <c:pt idx="695">
                  <c:v>-124710</c:v>
                </c:pt>
                <c:pt idx="696">
                  <c:v>-83722.600000000006</c:v>
                </c:pt>
                <c:pt idx="697">
                  <c:v>-73477.600000000006</c:v>
                </c:pt>
                <c:pt idx="698">
                  <c:v>-32489.8</c:v>
                </c:pt>
                <c:pt idx="699">
                  <c:v>-11999.8</c:v>
                </c:pt>
                <c:pt idx="700">
                  <c:v>85768.8</c:v>
                </c:pt>
                <c:pt idx="701">
                  <c:v>108374</c:v>
                </c:pt>
                <c:pt idx="702">
                  <c:v>161157</c:v>
                </c:pt>
                <c:pt idx="703">
                  <c:v>168708</c:v>
                </c:pt>
                <c:pt idx="704">
                  <c:v>206391</c:v>
                </c:pt>
                <c:pt idx="705">
                  <c:v>316576</c:v>
                </c:pt>
                <c:pt idx="706">
                  <c:v>316576</c:v>
                </c:pt>
                <c:pt idx="707">
                  <c:v>316576</c:v>
                </c:pt>
                <c:pt idx="708">
                  <c:v>336430</c:v>
                </c:pt>
                <c:pt idx="709">
                  <c:v>400168</c:v>
                </c:pt>
                <c:pt idx="710">
                  <c:v>451144</c:v>
                </c:pt>
                <c:pt idx="711">
                  <c:v>508501</c:v>
                </c:pt>
                <c:pt idx="712">
                  <c:v>527607</c:v>
                </c:pt>
                <c:pt idx="713">
                  <c:v>559477</c:v>
                </c:pt>
                <c:pt idx="714">
                  <c:v>597708</c:v>
                </c:pt>
                <c:pt idx="715">
                  <c:v>604090</c:v>
                </c:pt>
                <c:pt idx="716">
                  <c:v>610471</c:v>
                </c:pt>
                <c:pt idx="717">
                  <c:v>610471</c:v>
                </c:pt>
                <c:pt idx="718">
                  <c:v>731645</c:v>
                </c:pt>
                <c:pt idx="719">
                  <c:v>775184</c:v>
                </c:pt>
                <c:pt idx="720">
                  <c:v>779759</c:v>
                </c:pt>
                <c:pt idx="721">
                  <c:v>788896</c:v>
                </c:pt>
                <c:pt idx="722">
                  <c:v>788896</c:v>
                </c:pt>
                <c:pt idx="723">
                  <c:v>834579</c:v>
                </c:pt>
                <c:pt idx="724">
                  <c:v>843716</c:v>
                </c:pt>
                <c:pt idx="725">
                  <c:v>871126</c:v>
                </c:pt>
                <c:pt idx="726">
                  <c:v>925960</c:v>
                </c:pt>
                <c:pt idx="727">
                  <c:v>935097</c:v>
                </c:pt>
                <c:pt idx="728">
                  <c:v>957945</c:v>
                </c:pt>
                <c:pt idx="729">
                  <c:v>994363</c:v>
                </c:pt>
                <c:pt idx="730">
                  <c:v>1007800</c:v>
                </c:pt>
                <c:pt idx="731">
                  <c:v>1013260</c:v>
                </c:pt>
                <c:pt idx="732">
                  <c:v>1018030</c:v>
                </c:pt>
                <c:pt idx="733">
                  <c:v>1020080</c:v>
                </c:pt>
                <c:pt idx="734">
                  <c:v>1024860</c:v>
                </c:pt>
                <c:pt idx="735">
                  <c:v>1033600</c:v>
                </c:pt>
                <c:pt idx="736">
                  <c:v>1036160</c:v>
                </c:pt>
                <c:pt idx="737">
                  <c:v>1040420</c:v>
                </c:pt>
                <c:pt idx="738">
                  <c:v>1041280</c:v>
                </c:pt>
                <c:pt idx="739">
                  <c:v>1044690</c:v>
                </c:pt>
                <c:pt idx="740">
                  <c:v>1051500</c:v>
                </c:pt>
                <c:pt idx="741">
                  <c:v>1043410</c:v>
                </c:pt>
                <c:pt idx="742">
                  <c:v>1019560</c:v>
                </c:pt>
                <c:pt idx="743">
                  <c:v>965884</c:v>
                </c:pt>
                <c:pt idx="744">
                  <c:v>908369</c:v>
                </c:pt>
                <c:pt idx="745">
                  <c:v>901244</c:v>
                </c:pt>
                <c:pt idx="746">
                  <c:v>897681</c:v>
                </c:pt>
                <c:pt idx="747">
                  <c:v>886987</c:v>
                </c:pt>
                <c:pt idx="748">
                  <c:v>883425</c:v>
                </c:pt>
                <c:pt idx="749">
                  <c:v>864298</c:v>
                </c:pt>
                <c:pt idx="750">
                  <c:v>840235</c:v>
                </c:pt>
                <c:pt idx="751">
                  <c:v>836792</c:v>
                </c:pt>
                <c:pt idx="752">
                  <c:v>829915</c:v>
                </c:pt>
                <c:pt idx="753">
                  <c:v>802409</c:v>
                </c:pt>
                <c:pt idx="754">
                  <c:v>785212</c:v>
                </c:pt>
                <c:pt idx="755">
                  <c:v>761138</c:v>
                </c:pt>
                <c:pt idx="756">
                  <c:v>733632</c:v>
                </c:pt>
                <c:pt idx="757">
                  <c:v>726755</c:v>
                </c:pt>
                <c:pt idx="758">
                  <c:v>726755</c:v>
                </c:pt>
                <c:pt idx="759">
                  <c:v>706528</c:v>
                </c:pt>
                <c:pt idx="760">
                  <c:v>691421</c:v>
                </c:pt>
                <c:pt idx="761">
                  <c:v>675028</c:v>
                </c:pt>
                <c:pt idx="762">
                  <c:v>671466</c:v>
                </c:pt>
                <c:pt idx="763">
                  <c:v>667904</c:v>
                </c:pt>
                <c:pt idx="764">
                  <c:v>651873</c:v>
                </c:pt>
                <c:pt idx="765">
                  <c:v>650094</c:v>
                </c:pt>
                <c:pt idx="766">
                  <c:v>631200</c:v>
                </c:pt>
                <c:pt idx="767">
                  <c:v>619220</c:v>
                </c:pt>
                <c:pt idx="768">
                  <c:v>583276</c:v>
                </c:pt>
                <c:pt idx="769">
                  <c:v>583276</c:v>
                </c:pt>
                <c:pt idx="770">
                  <c:v>579283</c:v>
                </c:pt>
                <c:pt idx="771">
                  <c:v>577290</c:v>
                </c:pt>
                <c:pt idx="772">
                  <c:v>556372</c:v>
                </c:pt>
                <c:pt idx="773">
                  <c:v>546627</c:v>
                </c:pt>
                <c:pt idx="774">
                  <c:v>514117</c:v>
                </c:pt>
                <c:pt idx="775">
                  <c:v>489180</c:v>
                </c:pt>
                <c:pt idx="776">
                  <c:v>476879</c:v>
                </c:pt>
                <c:pt idx="777">
                  <c:v>458919</c:v>
                </c:pt>
                <c:pt idx="778">
                  <c:v>452362</c:v>
                </c:pt>
                <c:pt idx="779">
                  <c:v>450288</c:v>
                </c:pt>
                <c:pt idx="780">
                  <c:v>437863</c:v>
                </c:pt>
                <c:pt idx="781">
                  <c:v>413010</c:v>
                </c:pt>
                <c:pt idx="782">
                  <c:v>410459</c:v>
                </c:pt>
                <c:pt idx="783">
                  <c:v>409185</c:v>
                </c:pt>
                <c:pt idx="784">
                  <c:v>393874</c:v>
                </c:pt>
                <c:pt idx="785">
                  <c:v>393874</c:v>
                </c:pt>
                <c:pt idx="786">
                  <c:v>393874</c:v>
                </c:pt>
                <c:pt idx="787">
                  <c:v>393874</c:v>
                </c:pt>
                <c:pt idx="788">
                  <c:v>391323</c:v>
                </c:pt>
                <c:pt idx="789">
                  <c:v>372083</c:v>
                </c:pt>
                <c:pt idx="790">
                  <c:v>366904</c:v>
                </c:pt>
                <c:pt idx="791">
                  <c:v>346185</c:v>
                </c:pt>
                <c:pt idx="792">
                  <c:v>333530</c:v>
                </c:pt>
                <c:pt idx="793">
                  <c:v>329842</c:v>
                </c:pt>
                <c:pt idx="794">
                  <c:v>320599</c:v>
                </c:pt>
                <c:pt idx="795">
                  <c:v>308932</c:v>
                </c:pt>
                <c:pt idx="796">
                  <c:v>300768</c:v>
                </c:pt>
                <c:pt idx="797">
                  <c:v>293766</c:v>
                </c:pt>
                <c:pt idx="798">
                  <c:v>292601</c:v>
                </c:pt>
                <c:pt idx="799">
                  <c:v>272770</c:v>
                </c:pt>
                <c:pt idx="800">
                  <c:v>250087</c:v>
                </c:pt>
                <c:pt idx="801">
                  <c:v>238116</c:v>
                </c:pt>
                <c:pt idx="802">
                  <c:v>235723</c:v>
                </c:pt>
                <c:pt idx="803">
                  <c:v>235723</c:v>
                </c:pt>
                <c:pt idx="804">
                  <c:v>231733</c:v>
                </c:pt>
                <c:pt idx="805">
                  <c:v>230137</c:v>
                </c:pt>
                <c:pt idx="806">
                  <c:v>209391</c:v>
                </c:pt>
                <c:pt idx="807">
                  <c:v>202208</c:v>
                </c:pt>
                <c:pt idx="808">
                  <c:v>199007</c:v>
                </c:pt>
                <c:pt idx="809">
                  <c:v>192603</c:v>
                </c:pt>
                <c:pt idx="810">
                  <c:v>190683</c:v>
                </c:pt>
                <c:pt idx="811">
                  <c:v>179976</c:v>
                </c:pt>
                <c:pt idx="812">
                  <c:v>176568</c:v>
                </c:pt>
                <c:pt idx="813">
                  <c:v>165743</c:v>
                </c:pt>
                <c:pt idx="814">
                  <c:v>160803</c:v>
                </c:pt>
                <c:pt idx="815">
                  <c:v>157224</c:v>
                </c:pt>
                <c:pt idx="816">
                  <c:v>150065</c:v>
                </c:pt>
                <c:pt idx="817">
                  <c:v>139498</c:v>
                </c:pt>
                <c:pt idx="818">
                  <c:v>138096</c:v>
                </c:pt>
                <c:pt idx="819">
                  <c:v>134354</c:v>
                </c:pt>
                <c:pt idx="820">
                  <c:v>131547</c:v>
                </c:pt>
                <c:pt idx="821">
                  <c:v>128833</c:v>
                </c:pt>
                <c:pt idx="822">
                  <c:v>126596</c:v>
                </c:pt>
                <c:pt idx="823">
                  <c:v>122868</c:v>
                </c:pt>
                <c:pt idx="824">
                  <c:v>121378</c:v>
                </c:pt>
                <c:pt idx="825">
                  <c:v>114750</c:v>
                </c:pt>
                <c:pt idx="826">
                  <c:v>112963</c:v>
                </c:pt>
                <c:pt idx="827">
                  <c:v>104791</c:v>
                </c:pt>
                <c:pt idx="828">
                  <c:v>103769</c:v>
                </c:pt>
                <c:pt idx="829">
                  <c:v>103430</c:v>
                </c:pt>
                <c:pt idx="830">
                  <c:v>93900.4</c:v>
                </c:pt>
                <c:pt idx="831">
                  <c:v>93219.8</c:v>
                </c:pt>
                <c:pt idx="832">
                  <c:v>92879</c:v>
                </c:pt>
                <c:pt idx="833">
                  <c:v>90433</c:v>
                </c:pt>
                <c:pt idx="834">
                  <c:v>89580.3</c:v>
                </c:pt>
                <c:pt idx="835">
                  <c:v>89580.3</c:v>
                </c:pt>
                <c:pt idx="836">
                  <c:v>81326.3</c:v>
                </c:pt>
                <c:pt idx="837">
                  <c:v>77380.399999999994</c:v>
                </c:pt>
                <c:pt idx="838">
                  <c:v>77092.7</c:v>
                </c:pt>
                <c:pt idx="839">
                  <c:v>75939.399999999994</c:v>
                </c:pt>
                <c:pt idx="840">
                  <c:v>71329.5</c:v>
                </c:pt>
                <c:pt idx="841">
                  <c:v>69888.5</c:v>
                </c:pt>
                <c:pt idx="842">
                  <c:v>66430.2</c:v>
                </c:pt>
                <c:pt idx="843">
                  <c:v>65125.1</c:v>
                </c:pt>
                <c:pt idx="844">
                  <c:v>64635.9</c:v>
                </c:pt>
                <c:pt idx="845">
                  <c:v>58218.8</c:v>
                </c:pt>
                <c:pt idx="846">
                  <c:v>58218.8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23-4451-B4BC-B6ECE044AA5A}"/>
            </c:ext>
          </c:extLst>
        </c:ser>
        <c:ser>
          <c:idx val="4"/>
          <c:order val="3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shields'!$BK$3:$BK$849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5328.38</c:v>
                </c:pt>
                <c:pt idx="19">
                  <c:v>7666.54</c:v>
                </c:pt>
                <c:pt idx="20">
                  <c:v>31065.3</c:v>
                </c:pt>
                <c:pt idx="21">
                  <c:v>40810.1</c:v>
                </c:pt>
                <c:pt idx="22">
                  <c:v>42514.2</c:v>
                </c:pt>
                <c:pt idx="23">
                  <c:v>67838.600000000006</c:v>
                </c:pt>
                <c:pt idx="24">
                  <c:v>69596.2</c:v>
                </c:pt>
                <c:pt idx="25">
                  <c:v>75561.3</c:v>
                </c:pt>
                <c:pt idx="26">
                  <c:v>97591.5</c:v>
                </c:pt>
                <c:pt idx="27">
                  <c:v>102028</c:v>
                </c:pt>
                <c:pt idx="28">
                  <c:v>107399</c:v>
                </c:pt>
                <c:pt idx="29">
                  <c:v>111686</c:v>
                </c:pt>
                <c:pt idx="30">
                  <c:v>132251</c:v>
                </c:pt>
                <c:pt idx="31">
                  <c:v>138287</c:v>
                </c:pt>
                <c:pt idx="32">
                  <c:v>139866</c:v>
                </c:pt>
                <c:pt idx="33">
                  <c:v>143377</c:v>
                </c:pt>
                <c:pt idx="34">
                  <c:v>166602</c:v>
                </c:pt>
                <c:pt idx="35">
                  <c:v>167560</c:v>
                </c:pt>
                <c:pt idx="36">
                  <c:v>169854</c:v>
                </c:pt>
                <c:pt idx="37">
                  <c:v>183303</c:v>
                </c:pt>
                <c:pt idx="38">
                  <c:v>183364</c:v>
                </c:pt>
                <c:pt idx="39">
                  <c:v>183649</c:v>
                </c:pt>
                <c:pt idx="40">
                  <c:v>183674</c:v>
                </c:pt>
                <c:pt idx="41">
                  <c:v>183681</c:v>
                </c:pt>
                <c:pt idx="42">
                  <c:v>183711</c:v>
                </c:pt>
                <c:pt idx="43">
                  <c:v>183665</c:v>
                </c:pt>
                <c:pt idx="44">
                  <c:v>178273</c:v>
                </c:pt>
                <c:pt idx="45">
                  <c:v>178213</c:v>
                </c:pt>
                <c:pt idx="46">
                  <c:v>158700</c:v>
                </c:pt>
                <c:pt idx="47">
                  <c:v>158405</c:v>
                </c:pt>
                <c:pt idx="48">
                  <c:v>151271</c:v>
                </c:pt>
                <c:pt idx="49">
                  <c:v>145965</c:v>
                </c:pt>
                <c:pt idx="50">
                  <c:v>144963</c:v>
                </c:pt>
                <c:pt idx="51">
                  <c:v>107213</c:v>
                </c:pt>
                <c:pt idx="52">
                  <c:v>106881</c:v>
                </c:pt>
                <c:pt idx="53">
                  <c:v>91464.4</c:v>
                </c:pt>
                <c:pt idx="54">
                  <c:v>91132.7</c:v>
                </c:pt>
                <c:pt idx="55">
                  <c:v>39399.300000000003</c:v>
                </c:pt>
                <c:pt idx="56">
                  <c:v>38995.300000000003</c:v>
                </c:pt>
                <c:pt idx="57">
                  <c:v>30096.400000000001</c:v>
                </c:pt>
                <c:pt idx="58">
                  <c:v>29805.7</c:v>
                </c:pt>
                <c:pt idx="59">
                  <c:v>20608.400000000001</c:v>
                </c:pt>
                <c:pt idx="60">
                  <c:v>-9135.6299999999992</c:v>
                </c:pt>
                <c:pt idx="61">
                  <c:v>-43294.1</c:v>
                </c:pt>
                <c:pt idx="62">
                  <c:v>-47537.7</c:v>
                </c:pt>
                <c:pt idx="63">
                  <c:v>-52889.599999999999</c:v>
                </c:pt>
                <c:pt idx="64">
                  <c:v>-34441.9</c:v>
                </c:pt>
                <c:pt idx="65">
                  <c:v>-34519.9</c:v>
                </c:pt>
                <c:pt idx="66">
                  <c:v>-34571.800000000003</c:v>
                </c:pt>
                <c:pt idx="67">
                  <c:v>-36092.300000000003</c:v>
                </c:pt>
                <c:pt idx="68">
                  <c:v>-53500.9</c:v>
                </c:pt>
                <c:pt idx="69">
                  <c:v>-53766.8</c:v>
                </c:pt>
                <c:pt idx="70">
                  <c:v>-56582.9</c:v>
                </c:pt>
                <c:pt idx="71">
                  <c:v>-57231.1</c:v>
                </c:pt>
                <c:pt idx="72">
                  <c:v>-96087.1</c:v>
                </c:pt>
                <c:pt idx="73">
                  <c:v>-97552.5</c:v>
                </c:pt>
                <c:pt idx="74">
                  <c:v>-103177</c:v>
                </c:pt>
                <c:pt idx="75">
                  <c:v>-106269</c:v>
                </c:pt>
                <c:pt idx="76">
                  <c:v>-108924</c:v>
                </c:pt>
                <c:pt idx="77">
                  <c:v>-139594</c:v>
                </c:pt>
                <c:pt idx="78">
                  <c:v>-144884</c:v>
                </c:pt>
                <c:pt idx="79">
                  <c:v>-146993</c:v>
                </c:pt>
                <c:pt idx="80">
                  <c:v>-158090</c:v>
                </c:pt>
                <c:pt idx="81">
                  <c:v>-159662</c:v>
                </c:pt>
                <c:pt idx="82">
                  <c:v>-160019</c:v>
                </c:pt>
                <c:pt idx="83">
                  <c:v>-160267</c:v>
                </c:pt>
                <c:pt idx="84">
                  <c:v>-162252</c:v>
                </c:pt>
                <c:pt idx="85">
                  <c:v>-171507</c:v>
                </c:pt>
                <c:pt idx="86">
                  <c:v>-173171</c:v>
                </c:pt>
                <c:pt idx="87">
                  <c:v>-174546</c:v>
                </c:pt>
                <c:pt idx="88">
                  <c:v>-182612</c:v>
                </c:pt>
                <c:pt idx="89">
                  <c:v>-183447</c:v>
                </c:pt>
                <c:pt idx="90">
                  <c:v>-184184</c:v>
                </c:pt>
                <c:pt idx="91">
                  <c:v>-192161</c:v>
                </c:pt>
                <c:pt idx="92">
                  <c:v>-192856</c:v>
                </c:pt>
                <c:pt idx="93">
                  <c:v>-193407</c:v>
                </c:pt>
                <c:pt idx="94">
                  <c:v>-200647</c:v>
                </c:pt>
                <c:pt idx="95">
                  <c:v>-200984</c:v>
                </c:pt>
                <c:pt idx="96">
                  <c:v>-201342</c:v>
                </c:pt>
                <c:pt idx="97">
                  <c:v>-201690</c:v>
                </c:pt>
                <c:pt idx="98">
                  <c:v>-208557</c:v>
                </c:pt>
                <c:pt idx="99">
                  <c:v>-209209</c:v>
                </c:pt>
                <c:pt idx="100">
                  <c:v>-209414</c:v>
                </c:pt>
                <c:pt idx="101">
                  <c:v>-216024</c:v>
                </c:pt>
                <c:pt idx="102">
                  <c:v>-216163</c:v>
                </c:pt>
                <c:pt idx="103">
                  <c:v>-216621</c:v>
                </c:pt>
                <c:pt idx="104">
                  <c:v>-216907</c:v>
                </c:pt>
                <c:pt idx="105">
                  <c:v>-216907</c:v>
                </c:pt>
                <c:pt idx="106">
                  <c:v>-223368</c:v>
                </c:pt>
                <c:pt idx="107">
                  <c:v>-223451</c:v>
                </c:pt>
                <c:pt idx="108">
                  <c:v>-224229</c:v>
                </c:pt>
                <c:pt idx="109">
                  <c:v>-224339</c:v>
                </c:pt>
                <c:pt idx="110">
                  <c:v>-231010</c:v>
                </c:pt>
                <c:pt idx="111">
                  <c:v>-231094</c:v>
                </c:pt>
                <c:pt idx="112">
                  <c:v>-231582</c:v>
                </c:pt>
                <c:pt idx="113">
                  <c:v>-231749</c:v>
                </c:pt>
                <c:pt idx="114">
                  <c:v>-239145</c:v>
                </c:pt>
                <c:pt idx="115">
                  <c:v>-239321</c:v>
                </c:pt>
                <c:pt idx="116">
                  <c:v>-239680</c:v>
                </c:pt>
                <c:pt idx="117">
                  <c:v>-247001</c:v>
                </c:pt>
                <c:pt idx="118">
                  <c:v>-247066</c:v>
                </c:pt>
                <c:pt idx="119">
                  <c:v>-247262</c:v>
                </c:pt>
                <c:pt idx="120">
                  <c:v>-247427</c:v>
                </c:pt>
                <c:pt idx="121">
                  <c:v>-255593</c:v>
                </c:pt>
                <c:pt idx="122">
                  <c:v>-255742</c:v>
                </c:pt>
                <c:pt idx="123">
                  <c:v>-256041</c:v>
                </c:pt>
                <c:pt idx="124">
                  <c:v>-264961</c:v>
                </c:pt>
                <c:pt idx="125">
                  <c:v>-265020</c:v>
                </c:pt>
                <c:pt idx="126">
                  <c:v>-265262</c:v>
                </c:pt>
                <c:pt idx="127">
                  <c:v>-265463</c:v>
                </c:pt>
                <c:pt idx="128">
                  <c:v>-274984</c:v>
                </c:pt>
                <c:pt idx="129">
                  <c:v>-275185</c:v>
                </c:pt>
                <c:pt idx="130">
                  <c:v>-275185</c:v>
                </c:pt>
                <c:pt idx="131">
                  <c:v>-275387</c:v>
                </c:pt>
                <c:pt idx="132">
                  <c:v>-284943</c:v>
                </c:pt>
                <c:pt idx="133">
                  <c:v>-284984</c:v>
                </c:pt>
                <c:pt idx="134">
                  <c:v>-285193</c:v>
                </c:pt>
                <c:pt idx="135">
                  <c:v>-285276</c:v>
                </c:pt>
                <c:pt idx="136">
                  <c:v>-295069</c:v>
                </c:pt>
                <c:pt idx="137">
                  <c:v>-295277</c:v>
                </c:pt>
                <c:pt idx="138">
                  <c:v>-295402</c:v>
                </c:pt>
                <c:pt idx="139">
                  <c:v>-305977</c:v>
                </c:pt>
                <c:pt idx="140">
                  <c:v>-305933</c:v>
                </c:pt>
                <c:pt idx="141">
                  <c:v>-306091</c:v>
                </c:pt>
                <c:pt idx="142">
                  <c:v>-306091</c:v>
                </c:pt>
                <c:pt idx="143">
                  <c:v>-312920</c:v>
                </c:pt>
                <c:pt idx="144">
                  <c:v>-317353</c:v>
                </c:pt>
                <c:pt idx="145">
                  <c:v>-317353</c:v>
                </c:pt>
                <c:pt idx="146">
                  <c:v>-317353</c:v>
                </c:pt>
                <c:pt idx="147">
                  <c:v>-882245</c:v>
                </c:pt>
                <c:pt idx="148">
                  <c:v>-882245</c:v>
                </c:pt>
                <c:pt idx="149">
                  <c:v>-882525</c:v>
                </c:pt>
                <c:pt idx="150">
                  <c:v>-882430</c:v>
                </c:pt>
                <c:pt idx="151">
                  <c:v>-916397</c:v>
                </c:pt>
                <c:pt idx="152">
                  <c:v>-916683</c:v>
                </c:pt>
                <c:pt idx="153">
                  <c:v>-917351</c:v>
                </c:pt>
                <c:pt idx="154">
                  <c:v>-951720</c:v>
                </c:pt>
                <c:pt idx="155">
                  <c:v>-952078</c:v>
                </c:pt>
                <c:pt idx="156">
                  <c:v>-952899</c:v>
                </c:pt>
                <c:pt idx="157">
                  <c:v>-953258</c:v>
                </c:pt>
                <c:pt idx="158">
                  <c:v>-988716</c:v>
                </c:pt>
                <c:pt idx="159">
                  <c:v>-989324</c:v>
                </c:pt>
                <c:pt idx="160">
                  <c:v>-989724</c:v>
                </c:pt>
                <c:pt idx="161">
                  <c:v>-990332</c:v>
                </c:pt>
                <c:pt idx="162">
                  <c:v>-1024820</c:v>
                </c:pt>
                <c:pt idx="163">
                  <c:v>-1025520</c:v>
                </c:pt>
                <c:pt idx="164">
                  <c:v>-1025810</c:v>
                </c:pt>
                <c:pt idx="165">
                  <c:v>-1026800</c:v>
                </c:pt>
                <c:pt idx="166">
                  <c:v>-1026700</c:v>
                </c:pt>
                <c:pt idx="167">
                  <c:v>-1027690</c:v>
                </c:pt>
                <c:pt idx="168">
                  <c:v>-1062580</c:v>
                </c:pt>
                <c:pt idx="169">
                  <c:v>-1064090</c:v>
                </c:pt>
                <c:pt idx="170">
                  <c:v>-1065700</c:v>
                </c:pt>
                <c:pt idx="171">
                  <c:v>-1101660</c:v>
                </c:pt>
                <c:pt idx="172">
                  <c:v>-1102880</c:v>
                </c:pt>
                <c:pt idx="173">
                  <c:v>-1103520</c:v>
                </c:pt>
                <c:pt idx="174">
                  <c:v>-1137290</c:v>
                </c:pt>
                <c:pt idx="175">
                  <c:v>-1138660</c:v>
                </c:pt>
                <c:pt idx="176">
                  <c:v>-1139290</c:v>
                </c:pt>
                <c:pt idx="177">
                  <c:v>-1140550</c:v>
                </c:pt>
                <c:pt idx="178">
                  <c:v>-1173800</c:v>
                </c:pt>
                <c:pt idx="179">
                  <c:v>-1175630</c:v>
                </c:pt>
                <c:pt idx="180">
                  <c:v>-1177110</c:v>
                </c:pt>
                <c:pt idx="181">
                  <c:v>-1178150</c:v>
                </c:pt>
                <c:pt idx="182">
                  <c:v>-1179320</c:v>
                </c:pt>
                <c:pt idx="183">
                  <c:v>-1180140</c:v>
                </c:pt>
                <c:pt idx="184">
                  <c:v>-1214050</c:v>
                </c:pt>
                <c:pt idx="185">
                  <c:v>-1214710</c:v>
                </c:pt>
                <c:pt idx="186">
                  <c:v>-1217470</c:v>
                </c:pt>
                <c:pt idx="187">
                  <c:v>-1218130</c:v>
                </c:pt>
                <c:pt idx="188">
                  <c:v>-1250210</c:v>
                </c:pt>
                <c:pt idx="189">
                  <c:v>-1251110</c:v>
                </c:pt>
                <c:pt idx="190">
                  <c:v>-1252540</c:v>
                </c:pt>
                <c:pt idx="191">
                  <c:v>-1253340</c:v>
                </c:pt>
                <c:pt idx="192">
                  <c:v>-1286690</c:v>
                </c:pt>
                <c:pt idx="193">
                  <c:v>-1288240</c:v>
                </c:pt>
                <c:pt idx="194">
                  <c:v>-1291580</c:v>
                </c:pt>
                <c:pt idx="195">
                  <c:v>-1324850</c:v>
                </c:pt>
                <c:pt idx="196">
                  <c:v>-1327340</c:v>
                </c:pt>
                <c:pt idx="197">
                  <c:v>-1327340</c:v>
                </c:pt>
                <c:pt idx="198">
                  <c:v>-1329230</c:v>
                </c:pt>
                <c:pt idx="199">
                  <c:v>-1330210</c:v>
                </c:pt>
                <c:pt idx="200">
                  <c:v>-1361840</c:v>
                </c:pt>
                <c:pt idx="201">
                  <c:v>-1362830</c:v>
                </c:pt>
                <c:pt idx="202">
                  <c:v>-1367160</c:v>
                </c:pt>
                <c:pt idx="203">
                  <c:v>-1397320</c:v>
                </c:pt>
                <c:pt idx="204">
                  <c:v>-1398490</c:v>
                </c:pt>
                <c:pt idx="205">
                  <c:v>-1400180</c:v>
                </c:pt>
                <c:pt idx="206">
                  <c:v>-1402050</c:v>
                </c:pt>
                <c:pt idx="207">
                  <c:v>-1403210</c:v>
                </c:pt>
                <c:pt idx="208">
                  <c:v>-1434300</c:v>
                </c:pt>
                <c:pt idx="209">
                  <c:v>-1438380</c:v>
                </c:pt>
                <c:pt idx="210">
                  <c:v>-1439370</c:v>
                </c:pt>
                <c:pt idx="211">
                  <c:v>-1469720</c:v>
                </c:pt>
                <c:pt idx="212">
                  <c:v>-1471160</c:v>
                </c:pt>
                <c:pt idx="213">
                  <c:v>-1474720</c:v>
                </c:pt>
                <c:pt idx="214">
                  <c:v>-1476520</c:v>
                </c:pt>
                <c:pt idx="215">
                  <c:v>-1504380</c:v>
                </c:pt>
                <c:pt idx="216">
                  <c:v>-1506020</c:v>
                </c:pt>
                <c:pt idx="217">
                  <c:v>-1508890</c:v>
                </c:pt>
                <c:pt idx="218">
                  <c:v>-1510420</c:v>
                </c:pt>
                <c:pt idx="219">
                  <c:v>-1539180</c:v>
                </c:pt>
                <c:pt idx="220">
                  <c:v>-1540800</c:v>
                </c:pt>
                <c:pt idx="221">
                  <c:v>-1543010</c:v>
                </c:pt>
                <c:pt idx="222">
                  <c:v>-1546830</c:v>
                </c:pt>
                <c:pt idx="223">
                  <c:v>-1548600</c:v>
                </c:pt>
                <c:pt idx="224">
                  <c:v>-1574430</c:v>
                </c:pt>
                <c:pt idx="225">
                  <c:v>-1576050</c:v>
                </c:pt>
                <c:pt idx="226">
                  <c:v>-1583680</c:v>
                </c:pt>
                <c:pt idx="227">
                  <c:v>-1608520</c:v>
                </c:pt>
                <c:pt idx="228">
                  <c:v>-1609370</c:v>
                </c:pt>
                <c:pt idx="229">
                  <c:v>-1613250</c:v>
                </c:pt>
                <c:pt idx="230">
                  <c:v>-1614960</c:v>
                </c:pt>
                <c:pt idx="231">
                  <c:v>-1637360</c:v>
                </c:pt>
                <c:pt idx="232">
                  <c:v>-1646520</c:v>
                </c:pt>
                <c:pt idx="233">
                  <c:v>-1647210</c:v>
                </c:pt>
                <c:pt idx="234">
                  <c:v>-1669490</c:v>
                </c:pt>
                <c:pt idx="235">
                  <c:v>-1669740</c:v>
                </c:pt>
                <c:pt idx="236">
                  <c:v>-1671070</c:v>
                </c:pt>
                <c:pt idx="237">
                  <c:v>-1674820</c:v>
                </c:pt>
                <c:pt idx="238">
                  <c:v>-1679570</c:v>
                </c:pt>
                <c:pt idx="239">
                  <c:v>-1680860</c:v>
                </c:pt>
                <c:pt idx="240">
                  <c:v>-1705820</c:v>
                </c:pt>
                <c:pt idx="241">
                  <c:v>-1707300</c:v>
                </c:pt>
                <c:pt idx="242">
                  <c:v>-1712560</c:v>
                </c:pt>
                <c:pt idx="243">
                  <c:v>-1713630</c:v>
                </c:pt>
                <c:pt idx="244">
                  <c:v>-1736020</c:v>
                </c:pt>
                <c:pt idx="245">
                  <c:v>-1736830</c:v>
                </c:pt>
                <c:pt idx="246">
                  <c:v>-1740870</c:v>
                </c:pt>
                <c:pt idx="247">
                  <c:v>-1742010</c:v>
                </c:pt>
                <c:pt idx="248">
                  <c:v>-1766160</c:v>
                </c:pt>
                <c:pt idx="249">
                  <c:v>-1768800</c:v>
                </c:pt>
                <c:pt idx="250">
                  <c:v>-1770600</c:v>
                </c:pt>
                <c:pt idx="251">
                  <c:v>-1773780</c:v>
                </c:pt>
                <c:pt idx="252">
                  <c:v>-1797240</c:v>
                </c:pt>
                <c:pt idx="253">
                  <c:v>-1800660</c:v>
                </c:pt>
                <c:pt idx="254">
                  <c:v>-1802940</c:v>
                </c:pt>
                <c:pt idx="255">
                  <c:v>-1826500</c:v>
                </c:pt>
                <c:pt idx="256">
                  <c:v>-1829080</c:v>
                </c:pt>
                <c:pt idx="257">
                  <c:v>-1830910</c:v>
                </c:pt>
                <c:pt idx="258">
                  <c:v>-1833490</c:v>
                </c:pt>
                <c:pt idx="259">
                  <c:v>-1854280</c:v>
                </c:pt>
                <c:pt idx="260">
                  <c:v>-1855690</c:v>
                </c:pt>
                <c:pt idx="261">
                  <c:v>-1858680</c:v>
                </c:pt>
                <c:pt idx="262">
                  <c:v>-1860970</c:v>
                </c:pt>
                <c:pt idx="263">
                  <c:v>-1862780</c:v>
                </c:pt>
                <c:pt idx="264">
                  <c:v>-1884070</c:v>
                </c:pt>
                <c:pt idx="265">
                  <c:v>-1888960</c:v>
                </c:pt>
                <c:pt idx="266">
                  <c:v>-1892740</c:v>
                </c:pt>
                <c:pt idx="267">
                  <c:v>-1913470</c:v>
                </c:pt>
                <c:pt idx="268">
                  <c:v>-1916800</c:v>
                </c:pt>
                <c:pt idx="269">
                  <c:v>-1917460</c:v>
                </c:pt>
                <c:pt idx="270">
                  <c:v>-1918830</c:v>
                </c:pt>
                <c:pt idx="271">
                  <c:v>-1921240</c:v>
                </c:pt>
                <c:pt idx="272">
                  <c:v>-1923160</c:v>
                </c:pt>
                <c:pt idx="273">
                  <c:v>-1941840</c:v>
                </c:pt>
                <c:pt idx="274">
                  <c:v>-1945010</c:v>
                </c:pt>
                <c:pt idx="275">
                  <c:v>-1949730</c:v>
                </c:pt>
                <c:pt idx="276">
                  <c:v>-1969130</c:v>
                </c:pt>
                <c:pt idx="277">
                  <c:v>-1971010</c:v>
                </c:pt>
                <c:pt idx="278">
                  <c:v>-1972680</c:v>
                </c:pt>
                <c:pt idx="279">
                  <c:v>-1976140</c:v>
                </c:pt>
                <c:pt idx="280">
                  <c:v>-1993140</c:v>
                </c:pt>
                <c:pt idx="281">
                  <c:v>-1996020</c:v>
                </c:pt>
                <c:pt idx="282">
                  <c:v>-1999550</c:v>
                </c:pt>
                <c:pt idx="283">
                  <c:v>-2002430</c:v>
                </c:pt>
                <c:pt idx="284">
                  <c:v>-2020710</c:v>
                </c:pt>
                <c:pt idx="285">
                  <c:v>-2022390</c:v>
                </c:pt>
                <c:pt idx="286">
                  <c:v>-2026890</c:v>
                </c:pt>
                <c:pt idx="287">
                  <c:v>-2028540</c:v>
                </c:pt>
                <c:pt idx="288">
                  <c:v>-2030060</c:v>
                </c:pt>
                <c:pt idx="289">
                  <c:v>-2044340</c:v>
                </c:pt>
                <c:pt idx="290">
                  <c:v>-2048750</c:v>
                </c:pt>
                <c:pt idx="291">
                  <c:v>-2054810</c:v>
                </c:pt>
                <c:pt idx="292">
                  <c:v>-2069010</c:v>
                </c:pt>
                <c:pt idx="293">
                  <c:v>-2071890</c:v>
                </c:pt>
                <c:pt idx="294">
                  <c:v>-2073460</c:v>
                </c:pt>
                <c:pt idx="295">
                  <c:v>-2074570</c:v>
                </c:pt>
                <c:pt idx="296">
                  <c:v>-2077710</c:v>
                </c:pt>
                <c:pt idx="297">
                  <c:v>-2093940</c:v>
                </c:pt>
                <c:pt idx="298">
                  <c:v>-2097530</c:v>
                </c:pt>
                <c:pt idx="299">
                  <c:v>-2097530</c:v>
                </c:pt>
                <c:pt idx="300">
                  <c:v>-2101930</c:v>
                </c:pt>
                <c:pt idx="301">
                  <c:v>-2118400</c:v>
                </c:pt>
                <c:pt idx="302">
                  <c:v>-2123030</c:v>
                </c:pt>
                <c:pt idx="303">
                  <c:v>-2124190</c:v>
                </c:pt>
                <c:pt idx="304">
                  <c:v>-2138850</c:v>
                </c:pt>
                <c:pt idx="305">
                  <c:v>-2140000</c:v>
                </c:pt>
                <c:pt idx="306">
                  <c:v>-2147820</c:v>
                </c:pt>
                <c:pt idx="307">
                  <c:v>-2149010</c:v>
                </c:pt>
                <c:pt idx="308">
                  <c:v>-2163180</c:v>
                </c:pt>
                <c:pt idx="309">
                  <c:v>-2164030</c:v>
                </c:pt>
                <c:pt idx="310">
                  <c:v>-2169060</c:v>
                </c:pt>
                <c:pt idx="311">
                  <c:v>-2169740</c:v>
                </c:pt>
                <c:pt idx="312">
                  <c:v>-2173460</c:v>
                </c:pt>
                <c:pt idx="313">
                  <c:v>-2186330</c:v>
                </c:pt>
                <c:pt idx="314">
                  <c:v>-2193300</c:v>
                </c:pt>
                <c:pt idx="315">
                  <c:v>-2194660</c:v>
                </c:pt>
                <c:pt idx="316">
                  <c:v>-2207840</c:v>
                </c:pt>
                <c:pt idx="317">
                  <c:v>-2209750</c:v>
                </c:pt>
                <c:pt idx="318">
                  <c:v>-2213100</c:v>
                </c:pt>
                <c:pt idx="319">
                  <c:v>-2215360</c:v>
                </c:pt>
                <c:pt idx="320">
                  <c:v>-2219640</c:v>
                </c:pt>
                <c:pt idx="321">
                  <c:v>-2229800</c:v>
                </c:pt>
                <c:pt idx="322">
                  <c:v>-2233750</c:v>
                </c:pt>
                <c:pt idx="323">
                  <c:v>-2236790</c:v>
                </c:pt>
                <c:pt idx="324">
                  <c:v>-2240590</c:v>
                </c:pt>
                <c:pt idx="325">
                  <c:v>-2250030</c:v>
                </c:pt>
                <c:pt idx="326">
                  <c:v>-2253630</c:v>
                </c:pt>
                <c:pt idx="327">
                  <c:v>-2255510</c:v>
                </c:pt>
                <c:pt idx="328">
                  <c:v>-2258350</c:v>
                </c:pt>
                <c:pt idx="329">
                  <c:v>-2268220</c:v>
                </c:pt>
                <c:pt idx="330">
                  <c:v>-2273100</c:v>
                </c:pt>
                <c:pt idx="331">
                  <c:v>-2273810</c:v>
                </c:pt>
                <c:pt idx="332">
                  <c:v>-2278000</c:v>
                </c:pt>
                <c:pt idx="333">
                  <c:v>-2287320</c:v>
                </c:pt>
                <c:pt idx="334">
                  <c:v>-2290630</c:v>
                </c:pt>
                <c:pt idx="335">
                  <c:v>-2293580</c:v>
                </c:pt>
                <c:pt idx="336">
                  <c:v>-2296120</c:v>
                </c:pt>
                <c:pt idx="337">
                  <c:v>-2307700</c:v>
                </c:pt>
                <c:pt idx="338">
                  <c:v>-2311790</c:v>
                </c:pt>
                <c:pt idx="339">
                  <c:v>-2312440</c:v>
                </c:pt>
                <c:pt idx="340">
                  <c:v>-2316130</c:v>
                </c:pt>
                <c:pt idx="341">
                  <c:v>-2327160</c:v>
                </c:pt>
                <c:pt idx="342">
                  <c:v>-2328980</c:v>
                </c:pt>
                <c:pt idx="343">
                  <c:v>-2332980</c:v>
                </c:pt>
                <c:pt idx="344">
                  <c:v>-2337250</c:v>
                </c:pt>
                <c:pt idx="345">
                  <c:v>-2343510</c:v>
                </c:pt>
                <c:pt idx="346">
                  <c:v>-2348140</c:v>
                </c:pt>
                <c:pt idx="347">
                  <c:v>-2349280</c:v>
                </c:pt>
                <c:pt idx="348">
                  <c:v>-2353900</c:v>
                </c:pt>
                <c:pt idx="349">
                  <c:v>-2361210</c:v>
                </c:pt>
                <c:pt idx="350">
                  <c:v>-2364750</c:v>
                </c:pt>
                <c:pt idx="351">
                  <c:v>-2369710</c:v>
                </c:pt>
                <c:pt idx="352">
                  <c:v>-2375220</c:v>
                </c:pt>
                <c:pt idx="353">
                  <c:v>-2378810</c:v>
                </c:pt>
                <c:pt idx="354">
                  <c:v>-2383210</c:v>
                </c:pt>
                <c:pt idx="355">
                  <c:v>-2389360</c:v>
                </c:pt>
                <c:pt idx="356">
                  <c:v>-2393530</c:v>
                </c:pt>
                <c:pt idx="357">
                  <c:v>-2398210</c:v>
                </c:pt>
                <c:pt idx="358">
                  <c:v>-2398610</c:v>
                </c:pt>
                <c:pt idx="359">
                  <c:v>-2403170</c:v>
                </c:pt>
                <c:pt idx="360">
                  <c:v>-2409590</c:v>
                </c:pt>
                <c:pt idx="361">
                  <c:v>-2409680</c:v>
                </c:pt>
                <c:pt idx="362">
                  <c:v>-2416480</c:v>
                </c:pt>
                <c:pt idx="363">
                  <c:v>-2416660</c:v>
                </c:pt>
                <c:pt idx="364">
                  <c:v>-2422620</c:v>
                </c:pt>
                <c:pt idx="365">
                  <c:v>-2430540</c:v>
                </c:pt>
                <c:pt idx="366">
                  <c:v>-2431620</c:v>
                </c:pt>
                <c:pt idx="367">
                  <c:v>-2435470</c:v>
                </c:pt>
                <c:pt idx="368">
                  <c:v>-2443380</c:v>
                </c:pt>
                <c:pt idx="369">
                  <c:v>-2444990</c:v>
                </c:pt>
                <c:pt idx="370">
                  <c:v>-2448690</c:v>
                </c:pt>
                <c:pt idx="371">
                  <c:v>-2451510</c:v>
                </c:pt>
                <c:pt idx="372">
                  <c:v>-2451580</c:v>
                </c:pt>
                <c:pt idx="373">
                  <c:v>-2458220</c:v>
                </c:pt>
                <c:pt idx="374">
                  <c:v>-2465520</c:v>
                </c:pt>
                <c:pt idx="375">
                  <c:v>-2465640</c:v>
                </c:pt>
                <c:pt idx="376">
                  <c:v>-2475000</c:v>
                </c:pt>
                <c:pt idx="377">
                  <c:v>-2479340</c:v>
                </c:pt>
                <c:pt idx="378">
                  <c:v>-2480920</c:v>
                </c:pt>
                <c:pt idx="379">
                  <c:v>-2485790</c:v>
                </c:pt>
                <c:pt idx="380">
                  <c:v>-2494030</c:v>
                </c:pt>
                <c:pt idx="381">
                  <c:v>-2498600</c:v>
                </c:pt>
                <c:pt idx="382">
                  <c:v>-2500400</c:v>
                </c:pt>
                <c:pt idx="383">
                  <c:v>-2504860</c:v>
                </c:pt>
                <c:pt idx="384">
                  <c:v>-2513690</c:v>
                </c:pt>
                <c:pt idx="385">
                  <c:v>-2518750</c:v>
                </c:pt>
                <c:pt idx="386">
                  <c:v>-2524520</c:v>
                </c:pt>
                <c:pt idx="387">
                  <c:v>-2535980</c:v>
                </c:pt>
                <c:pt idx="388">
                  <c:v>-2541660</c:v>
                </c:pt>
                <c:pt idx="389">
                  <c:v>-2545700</c:v>
                </c:pt>
                <c:pt idx="390">
                  <c:v>-2552220</c:v>
                </c:pt>
                <c:pt idx="391">
                  <c:v>-2566330</c:v>
                </c:pt>
                <c:pt idx="392">
                  <c:v>-2570430</c:v>
                </c:pt>
                <c:pt idx="393">
                  <c:v>-2574670</c:v>
                </c:pt>
                <c:pt idx="394">
                  <c:v>-2584490</c:v>
                </c:pt>
                <c:pt idx="395">
                  <c:v>-2589860</c:v>
                </c:pt>
                <c:pt idx="396">
                  <c:v>-2595210</c:v>
                </c:pt>
                <c:pt idx="397">
                  <c:v>-2624340</c:v>
                </c:pt>
                <c:pt idx="398">
                  <c:v>-2631450</c:v>
                </c:pt>
                <c:pt idx="399">
                  <c:v>-2636480</c:v>
                </c:pt>
                <c:pt idx="400">
                  <c:v>-2658630</c:v>
                </c:pt>
                <c:pt idx="401">
                  <c:v>-2659360</c:v>
                </c:pt>
                <c:pt idx="402">
                  <c:v>-2660270</c:v>
                </c:pt>
                <c:pt idx="403">
                  <c:v>-2674080</c:v>
                </c:pt>
                <c:pt idx="404">
                  <c:v>-2710760</c:v>
                </c:pt>
                <c:pt idx="405">
                  <c:v>-2711210</c:v>
                </c:pt>
                <c:pt idx="406">
                  <c:v>-2727160</c:v>
                </c:pt>
                <c:pt idx="407">
                  <c:v>-2728220</c:v>
                </c:pt>
                <c:pt idx="408">
                  <c:v>-2771770</c:v>
                </c:pt>
                <c:pt idx="409">
                  <c:v>-2789710</c:v>
                </c:pt>
                <c:pt idx="410">
                  <c:v>-2812540</c:v>
                </c:pt>
                <c:pt idx="411">
                  <c:v>-2818490</c:v>
                </c:pt>
                <c:pt idx="412">
                  <c:v>-2856560</c:v>
                </c:pt>
                <c:pt idx="413">
                  <c:v>-2861960</c:v>
                </c:pt>
                <c:pt idx="414">
                  <c:v>-2885160</c:v>
                </c:pt>
                <c:pt idx="415">
                  <c:v>-2891830</c:v>
                </c:pt>
                <c:pt idx="416">
                  <c:v>-2915270</c:v>
                </c:pt>
                <c:pt idx="417">
                  <c:v>-2942080</c:v>
                </c:pt>
                <c:pt idx="418">
                  <c:v>-2970480</c:v>
                </c:pt>
                <c:pt idx="419">
                  <c:v>-2989680</c:v>
                </c:pt>
                <c:pt idx="420">
                  <c:v>-3009000</c:v>
                </c:pt>
                <c:pt idx="421">
                  <c:v>-3031460</c:v>
                </c:pt>
                <c:pt idx="422">
                  <c:v>-3061490</c:v>
                </c:pt>
                <c:pt idx="423">
                  <c:v>-3077090</c:v>
                </c:pt>
                <c:pt idx="424">
                  <c:v>-3088140</c:v>
                </c:pt>
                <c:pt idx="425">
                  <c:v>-3131350</c:v>
                </c:pt>
                <c:pt idx="426">
                  <c:v>-3154250</c:v>
                </c:pt>
                <c:pt idx="427">
                  <c:v>-3190050</c:v>
                </c:pt>
                <c:pt idx="428">
                  <c:v>-3203780</c:v>
                </c:pt>
                <c:pt idx="429">
                  <c:v>-3244010</c:v>
                </c:pt>
                <c:pt idx="430">
                  <c:v>-3265150</c:v>
                </c:pt>
                <c:pt idx="431">
                  <c:v>-3311500</c:v>
                </c:pt>
                <c:pt idx="432">
                  <c:v>-3322840</c:v>
                </c:pt>
                <c:pt idx="433">
                  <c:v>-3328690</c:v>
                </c:pt>
                <c:pt idx="434">
                  <c:v>-3342970</c:v>
                </c:pt>
                <c:pt idx="435">
                  <c:v>-3364410</c:v>
                </c:pt>
                <c:pt idx="436">
                  <c:v>-3393610</c:v>
                </c:pt>
                <c:pt idx="437">
                  <c:v>-3420290</c:v>
                </c:pt>
                <c:pt idx="438">
                  <c:v>-3451710</c:v>
                </c:pt>
                <c:pt idx="439">
                  <c:v>-3481760</c:v>
                </c:pt>
                <c:pt idx="440">
                  <c:v>-3505300</c:v>
                </c:pt>
                <c:pt idx="441">
                  <c:v>-3528620</c:v>
                </c:pt>
                <c:pt idx="442">
                  <c:v>-3552380</c:v>
                </c:pt>
                <c:pt idx="443">
                  <c:v>-3572050</c:v>
                </c:pt>
                <c:pt idx="444">
                  <c:v>-3608660</c:v>
                </c:pt>
                <c:pt idx="445">
                  <c:v>-3629760</c:v>
                </c:pt>
                <c:pt idx="446">
                  <c:v>-3639790</c:v>
                </c:pt>
                <c:pt idx="447">
                  <c:v>-3656310</c:v>
                </c:pt>
                <c:pt idx="448">
                  <c:v>-3678450</c:v>
                </c:pt>
                <c:pt idx="449">
                  <c:v>-3683390</c:v>
                </c:pt>
                <c:pt idx="450">
                  <c:v>-3689310</c:v>
                </c:pt>
                <c:pt idx="451">
                  <c:v>-3695770</c:v>
                </c:pt>
                <c:pt idx="452">
                  <c:v>-3702360</c:v>
                </c:pt>
                <c:pt idx="453">
                  <c:v>-3706950</c:v>
                </c:pt>
                <c:pt idx="454">
                  <c:v>-3703030</c:v>
                </c:pt>
                <c:pt idx="455">
                  <c:v>-3700200</c:v>
                </c:pt>
                <c:pt idx="456">
                  <c:v>-3691490</c:v>
                </c:pt>
                <c:pt idx="457">
                  <c:v>-3683620</c:v>
                </c:pt>
                <c:pt idx="458">
                  <c:v>-3669610</c:v>
                </c:pt>
                <c:pt idx="459">
                  <c:v>-3660400</c:v>
                </c:pt>
                <c:pt idx="460">
                  <c:v>-3647340</c:v>
                </c:pt>
                <c:pt idx="461">
                  <c:v>-3644590</c:v>
                </c:pt>
                <c:pt idx="462">
                  <c:v>-3621830</c:v>
                </c:pt>
                <c:pt idx="463">
                  <c:v>-3614260</c:v>
                </c:pt>
                <c:pt idx="464">
                  <c:v>-3584420</c:v>
                </c:pt>
                <c:pt idx="465">
                  <c:v>-3577470</c:v>
                </c:pt>
                <c:pt idx="466">
                  <c:v>-3505710</c:v>
                </c:pt>
                <c:pt idx="467">
                  <c:v>-3495770</c:v>
                </c:pt>
                <c:pt idx="468">
                  <c:v>-3451070</c:v>
                </c:pt>
                <c:pt idx="469">
                  <c:v>-3440320</c:v>
                </c:pt>
                <c:pt idx="470">
                  <c:v>-3382730</c:v>
                </c:pt>
                <c:pt idx="471">
                  <c:v>-3351020</c:v>
                </c:pt>
                <c:pt idx="472">
                  <c:v>-3299050</c:v>
                </c:pt>
                <c:pt idx="473">
                  <c:v>-3234920</c:v>
                </c:pt>
                <c:pt idx="474">
                  <c:v>-3231030</c:v>
                </c:pt>
                <c:pt idx="475">
                  <c:v>-3213910</c:v>
                </c:pt>
                <c:pt idx="476">
                  <c:v>-3149550</c:v>
                </c:pt>
                <c:pt idx="477">
                  <c:v>-2891080</c:v>
                </c:pt>
                <c:pt idx="478">
                  <c:v>-2846520</c:v>
                </c:pt>
                <c:pt idx="479">
                  <c:v>-2638730</c:v>
                </c:pt>
                <c:pt idx="480">
                  <c:v>-2522520</c:v>
                </c:pt>
                <c:pt idx="481">
                  <c:v>-2499630</c:v>
                </c:pt>
                <c:pt idx="482">
                  <c:v>-2380590</c:v>
                </c:pt>
                <c:pt idx="483">
                  <c:v>-2225680</c:v>
                </c:pt>
                <c:pt idx="484">
                  <c:v>-2203120</c:v>
                </c:pt>
                <c:pt idx="485">
                  <c:v>-2096020</c:v>
                </c:pt>
                <c:pt idx="486">
                  <c:v>-2059810</c:v>
                </c:pt>
                <c:pt idx="487">
                  <c:v>-2059600</c:v>
                </c:pt>
                <c:pt idx="488">
                  <c:v>-2058110</c:v>
                </c:pt>
                <c:pt idx="489">
                  <c:v>-2097670</c:v>
                </c:pt>
                <c:pt idx="490">
                  <c:v>-2120510</c:v>
                </c:pt>
                <c:pt idx="491">
                  <c:v>-2250220</c:v>
                </c:pt>
                <c:pt idx="492">
                  <c:v>-2300210</c:v>
                </c:pt>
                <c:pt idx="493">
                  <c:v>-2361040</c:v>
                </c:pt>
                <c:pt idx="494">
                  <c:v>-2421870</c:v>
                </c:pt>
                <c:pt idx="495">
                  <c:v>-2643590</c:v>
                </c:pt>
                <c:pt idx="496">
                  <c:v>-3131530</c:v>
                </c:pt>
                <c:pt idx="497">
                  <c:v>-3196740</c:v>
                </c:pt>
                <c:pt idx="498">
                  <c:v>-3679580</c:v>
                </c:pt>
                <c:pt idx="499">
                  <c:v>-4207620</c:v>
                </c:pt>
                <c:pt idx="500">
                  <c:v>-5138660</c:v>
                </c:pt>
                <c:pt idx="501">
                  <c:v>-5209860</c:v>
                </c:pt>
                <c:pt idx="502">
                  <c:v>-5221370</c:v>
                </c:pt>
                <c:pt idx="503">
                  <c:v>-5265680</c:v>
                </c:pt>
                <c:pt idx="504">
                  <c:v>-5220820</c:v>
                </c:pt>
                <c:pt idx="505">
                  <c:v>-4980610</c:v>
                </c:pt>
                <c:pt idx="506">
                  <c:v>-4964940</c:v>
                </c:pt>
                <c:pt idx="507">
                  <c:v>-4816460</c:v>
                </c:pt>
                <c:pt idx="508">
                  <c:v>-4640270</c:v>
                </c:pt>
                <c:pt idx="509">
                  <c:v>-4632420</c:v>
                </c:pt>
                <c:pt idx="510">
                  <c:v>-4566050</c:v>
                </c:pt>
                <c:pt idx="511">
                  <c:v>-4554040</c:v>
                </c:pt>
                <c:pt idx="512">
                  <c:v>-4546590</c:v>
                </c:pt>
                <c:pt idx="513">
                  <c:v>-4492400</c:v>
                </c:pt>
                <c:pt idx="514">
                  <c:v>-4486990</c:v>
                </c:pt>
                <c:pt idx="515">
                  <c:v>-4483750</c:v>
                </c:pt>
                <c:pt idx="516">
                  <c:v>-4432790</c:v>
                </c:pt>
                <c:pt idx="517">
                  <c:v>-4427750</c:v>
                </c:pt>
                <c:pt idx="518">
                  <c:v>-4426310</c:v>
                </c:pt>
                <c:pt idx="519">
                  <c:v>-4423780</c:v>
                </c:pt>
                <c:pt idx="520">
                  <c:v>-4414050</c:v>
                </c:pt>
                <c:pt idx="521">
                  <c:v>-4410090</c:v>
                </c:pt>
                <c:pt idx="522">
                  <c:v>-4397970</c:v>
                </c:pt>
                <c:pt idx="523">
                  <c:v>-4402000</c:v>
                </c:pt>
                <c:pt idx="524">
                  <c:v>-4415350</c:v>
                </c:pt>
                <c:pt idx="525">
                  <c:v>-4422020</c:v>
                </c:pt>
                <c:pt idx="526">
                  <c:v>-4425780</c:v>
                </c:pt>
                <c:pt idx="527">
                  <c:v>-4429110</c:v>
                </c:pt>
                <c:pt idx="528">
                  <c:v>-4453930</c:v>
                </c:pt>
                <c:pt idx="529">
                  <c:v>-4507220</c:v>
                </c:pt>
                <c:pt idx="530">
                  <c:v>-4534330</c:v>
                </c:pt>
                <c:pt idx="531">
                  <c:v>-4542310</c:v>
                </c:pt>
                <c:pt idx="532">
                  <c:v>-4559860</c:v>
                </c:pt>
                <c:pt idx="533">
                  <c:v>-4583780</c:v>
                </c:pt>
                <c:pt idx="534">
                  <c:v>-4593350</c:v>
                </c:pt>
                <c:pt idx="535">
                  <c:v>-4731370</c:v>
                </c:pt>
                <c:pt idx="536">
                  <c:v>-4750580</c:v>
                </c:pt>
                <c:pt idx="537">
                  <c:v>-4756990</c:v>
                </c:pt>
                <c:pt idx="538">
                  <c:v>-4814920</c:v>
                </c:pt>
                <c:pt idx="539">
                  <c:v>-4862160</c:v>
                </c:pt>
                <c:pt idx="540">
                  <c:v>-4883960</c:v>
                </c:pt>
                <c:pt idx="541">
                  <c:v>-5008150</c:v>
                </c:pt>
                <c:pt idx="542">
                  <c:v>-5017380</c:v>
                </c:pt>
                <c:pt idx="543">
                  <c:v>-5135170</c:v>
                </c:pt>
                <c:pt idx="544">
                  <c:v>-5607300</c:v>
                </c:pt>
                <c:pt idx="545">
                  <c:v>-5613570</c:v>
                </c:pt>
                <c:pt idx="546">
                  <c:v>-5611980</c:v>
                </c:pt>
                <c:pt idx="547">
                  <c:v>-5601680</c:v>
                </c:pt>
                <c:pt idx="548">
                  <c:v>-5148950</c:v>
                </c:pt>
                <c:pt idx="549">
                  <c:v>-4656340</c:v>
                </c:pt>
                <c:pt idx="550">
                  <c:v>-4029400</c:v>
                </c:pt>
                <c:pt idx="551">
                  <c:v>-3514350</c:v>
                </c:pt>
                <c:pt idx="552">
                  <c:v>-3484370</c:v>
                </c:pt>
                <c:pt idx="553">
                  <c:v>-3384440</c:v>
                </c:pt>
                <c:pt idx="554">
                  <c:v>-3050470</c:v>
                </c:pt>
                <c:pt idx="555">
                  <c:v>-2885490</c:v>
                </c:pt>
                <c:pt idx="556">
                  <c:v>-2875180</c:v>
                </c:pt>
                <c:pt idx="557">
                  <c:v>-2576180</c:v>
                </c:pt>
                <c:pt idx="558">
                  <c:v>-2398290</c:v>
                </c:pt>
                <c:pt idx="559">
                  <c:v>-2384750</c:v>
                </c:pt>
                <c:pt idx="560">
                  <c:v>-2274190</c:v>
                </c:pt>
                <c:pt idx="561">
                  <c:v>-2140320</c:v>
                </c:pt>
                <c:pt idx="562">
                  <c:v>-2107840</c:v>
                </c:pt>
                <c:pt idx="563">
                  <c:v>-2013350</c:v>
                </c:pt>
                <c:pt idx="564">
                  <c:v>-1992130</c:v>
                </c:pt>
                <c:pt idx="565">
                  <c:v>-1967810</c:v>
                </c:pt>
                <c:pt idx="566">
                  <c:v>-1886460</c:v>
                </c:pt>
                <c:pt idx="567">
                  <c:v>-1851250</c:v>
                </c:pt>
                <c:pt idx="568">
                  <c:v>-1843720</c:v>
                </c:pt>
                <c:pt idx="569">
                  <c:v>-1838080</c:v>
                </c:pt>
                <c:pt idx="570">
                  <c:v>-1834320</c:v>
                </c:pt>
                <c:pt idx="571">
                  <c:v>-1823040</c:v>
                </c:pt>
                <c:pt idx="572">
                  <c:v>-1802410</c:v>
                </c:pt>
                <c:pt idx="573">
                  <c:v>-1774950</c:v>
                </c:pt>
                <c:pt idx="574">
                  <c:v>-1749950</c:v>
                </c:pt>
                <c:pt idx="575">
                  <c:v>-1734030</c:v>
                </c:pt>
                <c:pt idx="576">
                  <c:v>-1709560</c:v>
                </c:pt>
                <c:pt idx="577">
                  <c:v>-1702310</c:v>
                </c:pt>
                <c:pt idx="578">
                  <c:v>-1694260</c:v>
                </c:pt>
                <c:pt idx="579">
                  <c:v>-1671930</c:v>
                </c:pt>
                <c:pt idx="580">
                  <c:v>-1671930</c:v>
                </c:pt>
                <c:pt idx="581">
                  <c:v>-1655970</c:v>
                </c:pt>
                <c:pt idx="582">
                  <c:v>-1651340</c:v>
                </c:pt>
                <c:pt idx="583">
                  <c:v>-1645470</c:v>
                </c:pt>
                <c:pt idx="584">
                  <c:v>-1642550</c:v>
                </c:pt>
                <c:pt idx="585">
                  <c:v>-1638710</c:v>
                </c:pt>
                <c:pt idx="586">
                  <c:v>-1622430</c:v>
                </c:pt>
                <c:pt idx="587">
                  <c:v>-1619620</c:v>
                </c:pt>
                <c:pt idx="588">
                  <c:v>-1613020</c:v>
                </c:pt>
                <c:pt idx="589">
                  <c:v>-1608480</c:v>
                </c:pt>
                <c:pt idx="590">
                  <c:v>-1601040</c:v>
                </c:pt>
                <c:pt idx="591">
                  <c:v>-1592820</c:v>
                </c:pt>
                <c:pt idx="592">
                  <c:v>-1584420</c:v>
                </c:pt>
                <c:pt idx="593">
                  <c:v>-1581130</c:v>
                </c:pt>
                <c:pt idx="594">
                  <c:v>-1574050</c:v>
                </c:pt>
                <c:pt idx="595">
                  <c:v>-1564900</c:v>
                </c:pt>
                <c:pt idx="596">
                  <c:v>-1560340</c:v>
                </c:pt>
                <c:pt idx="597">
                  <c:v>-1554370</c:v>
                </c:pt>
                <c:pt idx="598">
                  <c:v>-1549260</c:v>
                </c:pt>
                <c:pt idx="599">
                  <c:v>-1546000</c:v>
                </c:pt>
                <c:pt idx="600">
                  <c:v>-1544510</c:v>
                </c:pt>
                <c:pt idx="601">
                  <c:v>-1536020</c:v>
                </c:pt>
                <c:pt idx="602">
                  <c:v>-1531560</c:v>
                </c:pt>
                <c:pt idx="603">
                  <c:v>-1524540</c:v>
                </c:pt>
                <c:pt idx="604">
                  <c:v>-1518400</c:v>
                </c:pt>
                <c:pt idx="605">
                  <c:v>-1515270</c:v>
                </c:pt>
                <c:pt idx="606">
                  <c:v>-1507490</c:v>
                </c:pt>
                <c:pt idx="607">
                  <c:v>-1501630</c:v>
                </c:pt>
                <c:pt idx="608">
                  <c:v>-1497690</c:v>
                </c:pt>
                <c:pt idx="609">
                  <c:v>-1496970</c:v>
                </c:pt>
                <c:pt idx="610">
                  <c:v>-1495890</c:v>
                </c:pt>
                <c:pt idx="611">
                  <c:v>-1490520</c:v>
                </c:pt>
                <c:pt idx="612">
                  <c:v>-1485500</c:v>
                </c:pt>
                <c:pt idx="613">
                  <c:v>-1481560</c:v>
                </c:pt>
                <c:pt idx="614">
                  <c:v>-1472670</c:v>
                </c:pt>
                <c:pt idx="615">
                  <c:v>-1464340</c:v>
                </c:pt>
                <c:pt idx="616">
                  <c:v>-1457390</c:v>
                </c:pt>
                <c:pt idx="617">
                  <c:v>-1454740</c:v>
                </c:pt>
                <c:pt idx="618">
                  <c:v>-1445090</c:v>
                </c:pt>
                <c:pt idx="619">
                  <c:v>-1438700</c:v>
                </c:pt>
                <c:pt idx="620">
                  <c:v>-1436710</c:v>
                </c:pt>
                <c:pt idx="621">
                  <c:v>-1426730</c:v>
                </c:pt>
                <c:pt idx="622">
                  <c:v>-1425930</c:v>
                </c:pt>
                <c:pt idx="623">
                  <c:v>-1424730</c:v>
                </c:pt>
                <c:pt idx="624">
                  <c:v>-1411510</c:v>
                </c:pt>
                <c:pt idx="625">
                  <c:v>-1387480</c:v>
                </c:pt>
                <c:pt idx="626">
                  <c:v>-1387480</c:v>
                </c:pt>
                <c:pt idx="627">
                  <c:v>-1384320</c:v>
                </c:pt>
                <c:pt idx="628">
                  <c:v>-1378630</c:v>
                </c:pt>
                <c:pt idx="629">
                  <c:v>-1373570</c:v>
                </c:pt>
                <c:pt idx="630">
                  <c:v>-1371580</c:v>
                </c:pt>
                <c:pt idx="631">
                  <c:v>-1366910</c:v>
                </c:pt>
                <c:pt idx="632">
                  <c:v>-1351940</c:v>
                </c:pt>
                <c:pt idx="633">
                  <c:v>-1349180</c:v>
                </c:pt>
                <c:pt idx="634">
                  <c:v>-1342210</c:v>
                </c:pt>
                <c:pt idx="635">
                  <c:v>-1325750</c:v>
                </c:pt>
                <c:pt idx="636">
                  <c:v>-1325030</c:v>
                </c:pt>
                <c:pt idx="637">
                  <c:v>-1299010</c:v>
                </c:pt>
                <c:pt idx="638">
                  <c:v>-1296840</c:v>
                </c:pt>
                <c:pt idx="639">
                  <c:v>-1295390</c:v>
                </c:pt>
                <c:pt idx="640">
                  <c:v>-1279420</c:v>
                </c:pt>
                <c:pt idx="641">
                  <c:v>-1276970</c:v>
                </c:pt>
                <c:pt idx="642">
                  <c:v>-1272890</c:v>
                </c:pt>
                <c:pt idx="643">
                  <c:v>-1263110</c:v>
                </c:pt>
                <c:pt idx="644">
                  <c:v>-1258050</c:v>
                </c:pt>
                <c:pt idx="645">
                  <c:v>-1240220</c:v>
                </c:pt>
                <c:pt idx="646">
                  <c:v>-1238090</c:v>
                </c:pt>
                <c:pt idx="647">
                  <c:v>-1205080</c:v>
                </c:pt>
                <c:pt idx="648">
                  <c:v>-1204020</c:v>
                </c:pt>
                <c:pt idx="649">
                  <c:v>-1198700</c:v>
                </c:pt>
                <c:pt idx="650">
                  <c:v>-1194440</c:v>
                </c:pt>
                <c:pt idx="651">
                  <c:v>-1186980</c:v>
                </c:pt>
                <c:pt idx="652">
                  <c:v>-1155520</c:v>
                </c:pt>
                <c:pt idx="653">
                  <c:v>-1151710</c:v>
                </c:pt>
                <c:pt idx="654">
                  <c:v>-1129100</c:v>
                </c:pt>
                <c:pt idx="655">
                  <c:v>-1119000</c:v>
                </c:pt>
                <c:pt idx="656">
                  <c:v>-1110350</c:v>
                </c:pt>
                <c:pt idx="657">
                  <c:v>-1103150</c:v>
                </c:pt>
                <c:pt idx="658">
                  <c:v>-1094500</c:v>
                </c:pt>
                <c:pt idx="659">
                  <c:v>-1070660</c:v>
                </c:pt>
                <c:pt idx="660">
                  <c:v>-1055260</c:v>
                </c:pt>
                <c:pt idx="661">
                  <c:v>-1031460</c:v>
                </c:pt>
                <c:pt idx="662">
                  <c:v>-1023070</c:v>
                </c:pt>
                <c:pt idx="663">
                  <c:v>-1007670</c:v>
                </c:pt>
                <c:pt idx="664">
                  <c:v>-975819</c:v>
                </c:pt>
                <c:pt idx="665">
                  <c:v>-926882</c:v>
                </c:pt>
                <c:pt idx="666">
                  <c:v>-924651</c:v>
                </c:pt>
                <c:pt idx="667">
                  <c:v>-917964</c:v>
                </c:pt>
                <c:pt idx="668">
                  <c:v>-907480</c:v>
                </c:pt>
                <c:pt idx="669">
                  <c:v>-903286</c:v>
                </c:pt>
                <c:pt idx="670">
                  <c:v>-873924</c:v>
                </c:pt>
                <c:pt idx="671">
                  <c:v>-835314</c:v>
                </c:pt>
                <c:pt idx="672">
                  <c:v>-832406</c:v>
                </c:pt>
                <c:pt idx="673">
                  <c:v>-832406</c:v>
                </c:pt>
                <c:pt idx="674">
                  <c:v>-724822</c:v>
                </c:pt>
                <c:pt idx="675">
                  <c:v>-715450</c:v>
                </c:pt>
                <c:pt idx="676">
                  <c:v>-709051</c:v>
                </c:pt>
                <c:pt idx="677">
                  <c:v>-693053</c:v>
                </c:pt>
                <c:pt idx="678">
                  <c:v>-603451</c:v>
                </c:pt>
                <c:pt idx="679">
                  <c:v>-590653</c:v>
                </c:pt>
                <c:pt idx="680">
                  <c:v>-515149</c:v>
                </c:pt>
                <c:pt idx="681">
                  <c:v>-505208</c:v>
                </c:pt>
                <c:pt idx="682">
                  <c:v>-490295</c:v>
                </c:pt>
                <c:pt idx="683">
                  <c:v>-470405</c:v>
                </c:pt>
                <c:pt idx="684">
                  <c:v>-405778</c:v>
                </c:pt>
                <c:pt idx="685">
                  <c:v>-370983</c:v>
                </c:pt>
                <c:pt idx="686">
                  <c:v>-356063</c:v>
                </c:pt>
                <c:pt idx="687">
                  <c:v>-336180</c:v>
                </c:pt>
                <c:pt idx="688">
                  <c:v>-280399</c:v>
                </c:pt>
                <c:pt idx="689">
                  <c:v>-260327</c:v>
                </c:pt>
                <c:pt idx="690">
                  <c:v>-256314</c:v>
                </c:pt>
                <c:pt idx="691">
                  <c:v>-252301</c:v>
                </c:pt>
                <c:pt idx="692">
                  <c:v>-232234</c:v>
                </c:pt>
                <c:pt idx="693">
                  <c:v>-220195</c:v>
                </c:pt>
                <c:pt idx="694">
                  <c:v>-206689</c:v>
                </c:pt>
                <c:pt idx="695">
                  <c:v>-124727</c:v>
                </c:pt>
                <c:pt idx="696">
                  <c:v>-83742.399999999994</c:v>
                </c:pt>
                <c:pt idx="697">
                  <c:v>-73498.100000000006</c:v>
                </c:pt>
                <c:pt idx="698">
                  <c:v>-32513.4</c:v>
                </c:pt>
                <c:pt idx="699">
                  <c:v>-12024.8</c:v>
                </c:pt>
                <c:pt idx="700">
                  <c:v>85736.7</c:v>
                </c:pt>
                <c:pt idx="701">
                  <c:v>108340</c:v>
                </c:pt>
                <c:pt idx="702">
                  <c:v>161120</c:v>
                </c:pt>
                <c:pt idx="703">
                  <c:v>168670</c:v>
                </c:pt>
                <c:pt idx="704">
                  <c:v>206350</c:v>
                </c:pt>
                <c:pt idx="705">
                  <c:v>316527</c:v>
                </c:pt>
                <c:pt idx="706">
                  <c:v>316527</c:v>
                </c:pt>
                <c:pt idx="707">
                  <c:v>316527</c:v>
                </c:pt>
                <c:pt idx="708">
                  <c:v>336380</c:v>
                </c:pt>
                <c:pt idx="709">
                  <c:v>400114</c:v>
                </c:pt>
                <c:pt idx="710">
                  <c:v>451085</c:v>
                </c:pt>
                <c:pt idx="711">
                  <c:v>508438</c:v>
                </c:pt>
                <c:pt idx="712">
                  <c:v>527543</c:v>
                </c:pt>
                <c:pt idx="713">
                  <c:v>559410</c:v>
                </c:pt>
                <c:pt idx="714">
                  <c:v>597639</c:v>
                </c:pt>
                <c:pt idx="715">
                  <c:v>604020</c:v>
                </c:pt>
                <c:pt idx="716">
                  <c:v>610401</c:v>
                </c:pt>
                <c:pt idx="717">
                  <c:v>610401</c:v>
                </c:pt>
                <c:pt idx="718">
                  <c:v>731565</c:v>
                </c:pt>
                <c:pt idx="719">
                  <c:v>775101</c:v>
                </c:pt>
                <c:pt idx="720">
                  <c:v>779676</c:v>
                </c:pt>
                <c:pt idx="721">
                  <c:v>788812</c:v>
                </c:pt>
                <c:pt idx="722">
                  <c:v>788812</c:v>
                </c:pt>
                <c:pt idx="723">
                  <c:v>834492</c:v>
                </c:pt>
                <c:pt idx="724">
                  <c:v>843628</c:v>
                </c:pt>
                <c:pt idx="725">
                  <c:v>871037</c:v>
                </c:pt>
                <c:pt idx="726">
                  <c:v>925867</c:v>
                </c:pt>
                <c:pt idx="727">
                  <c:v>935003</c:v>
                </c:pt>
                <c:pt idx="728">
                  <c:v>957850</c:v>
                </c:pt>
                <c:pt idx="729">
                  <c:v>994265</c:v>
                </c:pt>
                <c:pt idx="730">
                  <c:v>1007700</c:v>
                </c:pt>
                <c:pt idx="731">
                  <c:v>1013160</c:v>
                </c:pt>
                <c:pt idx="732">
                  <c:v>1017940</c:v>
                </c:pt>
                <c:pt idx="733">
                  <c:v>1019980</c:v>
                </c:pt>
                <c:pt idx="734">
                  <c:v>1024760</c:v>
                </c:pt>
                <c:pt idx="735">
                  <c:v>1033500</c:v>
                </c:pt>
                <c:pt idx="736">
                  <c:v>1036060</c:v>
                </c:pt>
                <c:pt idx="737">
                  <c:v>1040320</c:v>
                </c:pt>
                <c:pt idx="738">
                  <c:v>1041180</c:v>
                </c:pt>
                <c:pt idx="739">
                  <c:v>1044580</c:v>
                </c:pt>
                <c:pt idx="740">
                  <c:v>1051400</c:v>
                </c:pt>
                <c:pt idx="741">
                  <c:v>1043310</c:v>
                </c:pt>
                <c:pt idx="742">
                  <c:v>1019460</c:v>
                </c:pt>
                <c:pt idx="743">
                  <c:v>965791</c:v>
                </c:pt>
                <c:pt idx="744">
                  <c:v>908282</c:v>
                </c:pt>
                <c:pt idx="745">
                  <c:v>901157</c:v>
                </c:pt>
                <c:pt idx="746">
                  <c:v>897594</c:v>
                </c:pt>
                <c:pt idx="747">
                  <c:v>886902</c:v>
                </c:pt>
                <c:pt idx="748">
                  <c:v>883340</c:v>
                </c:pt>
                <c:pt idx="749">
                  <c:v>864215</c:v>
                </c:pt>
                <c:pt idx="750">
                  <c:v>840154</c:v>
                </c:pt>
                <c:pt idx="751">
                  <c:v>836711</c:v>
                </c:pt>
                <c:pt idx="752">
                  <c:v>829835</c:v>
                </c:pt>
                <c:pt idx="753">
                  <c:v>802331</c:v>
                </c:pt>
                <c:pt idx="754">
                  <c:v>785136</c:v>
                </c:pt>
                <c:pt idx="755">
                  <c:v>761065</c:v>
                </c:pt>
                <c:pt idx="756">
                  <c:v>733561</c:v>
                </c:pt>
                <c:pt idx="757">
                  <c:v>726685</c:v>
                </c:pt>
                <c:pt idx="758">
                  <c:v>726685</c:v>
                </c:pt>
                <c:pt idx="759">
                  <c:v>706460</c:v>
                </c:pt>
                <c:pt idx="760">
                  <c:v>691355</c:v>
                </c:pt>
                <c:pt idx="761">
                  <c:v>674964</c:v>
                </c:pt>
                <c:pt idx="762">
                  <c:v>671402</c:v>
                </c:pt>
                <c:pt idx="763">
                  <c:v>667840</c:v>
                </c:pt>
                <c:pt idx="764">
                  <c:v>651810</c:v>
                </c:pt>
                <c:pt idx="765">
                  <c:v>650032</c:v>
                </c:pt>
                <c:pt idx="766">
                  <c:v>631139</c:v>
                </c:pt>
                <c:pt idx="767">
                  <c:v>619161</c:v>
                </c:pt>
                <c:pt idx="768">
                  <c:v>583220</c:v>
                </c:pt>
                <c:pt idx="769">
                  <c:v>583220</c:v>
                </c:pt>
                <c:pt idx="770">
                  <c:v>579228</c:v>
                </c:pt>
                <c:pt idx="771">
                  <c:v>577234</c:v>
                </c:pt>
                <c:pt idx="772">
                  <c:v>556319</c:v>
                </c:pt>
                <c:pt idx="773">
                  <c:v>546575</c:v>
                </c:pt>
                <c:pt idx="774">
                  <c:v>514068</c:v>
                </c:pt>
                <c:pt idx="775">
                  <c:v>489133</c:v>
                </c:pt>
                <c:pt idx="776">
                  <c:v>476833</c:v>
                </c:pt>
                <c:pt idx="777">
                  <c:v>458875</c:v>
                </c:pt>
                <c:pt idx="778">
                  <c:v>452319</c:v>
                </c:pt>
                <c:pt idx="779">
                  <c:v>450245</c:v>
                </c:pt>
                <c:pt idx="780">
                  <c:v>437820</c:v>
                </c:pt>
                <c:pt idx="781">
                  <c:v>412971</c:v>
                </c:pt>
                <c:pt idx="782">
                  <c:v>410420</c:v>
                </c:pt>
                <c:pt idx="783">
                  <c:v>409146</c:v>
                </c:pt>
                <c:pt idx="784">
                  <c:v>393836</c:v>
                </c:pt>
                <c:pt idx="785">
                  <c:v>393836</c:v>
                </c:pt>
                <c:pt idx="786">
                  <c:v>393836</c:v>
                </c:pt>
                <c:pt idx="787">
                  <c:v>393836</c:v>
                </c:pt>
                <c:pt idx="788">
                  <c:v>391285</c:v>
                </c:pt>
                <c:pt idx="789">
                  <c:v>372047</c:v>
                </c:pt>
                <c:pt idx="790">
                  <c:v>366869</c:v>
                </c:pt>
                <c:pt idx="791">
                  <c:v>346152</c:v>
                </c:pt>
                <c:pt idx="792">
                  <c:v>333498</c:v>
                </c:pt>
                <c:pt idx="793">
                  <c:v>329810</c:v>
                </c:pt>
                <c:pt idx="794">
                  <c:v>320569</c:v>
                </c:pt>
                <c:pt idx="795">
                  <c:v>308902</c:v>
                </c:pt>
                <c:pt idx="796">
                  <c:v>300739</c:v>
                </c:pt>
                <c:pt idx="797">
                  <c:v>293738</c:v>
                </c:pt>
                <c:pt idx="798">
                  <c:v>292573</c:v>
                </c:pt>
                <c:pt idx="799">
                  <c:v>272744</c:v>
                </c:pt>
                <c:pt idx="800">
                  <c:v>250063</c:v>
                </c:pt>
                <c:pt idx="801">
                  <c:v>238093</c:v>
                </c:pt>
                <c:pt idx="802">
                  <c:v>235701</c:v>
                </c:pt>
                <c:pt idx="803">
                  <c:v>235701</c:v>
                </c:pt>
                <c:pt idx="804">
                  <c:v>231711</c:v>
                </c:pt>
                <c:pt idx="805">
                  <c:v>230115</c:v>
                </c:pt>
                <c:pt idx="806">
                  <c:v>209370</c:v>
                </c:pt>
                <c:pt idx="807">
                  <c:v>202188</c:v>
                </c:pt>
                <c:pt idx="808">
                  <c:v>198988</c:v>
                </c:pt>
                <c:pt idx="809">
                  <c:v>192584</c:v>
                </c:pt>
                <c:pt idx="810">
                  <c:v>190664</c:v>
                </c:pt>
                <c:pt idx="811">
                  <c:v>179958</c:v>
                </c:pt>
                <c:pt idx="812">
                  <c:v>176551</c:v>
                </c:pt>
                <c:pt idx="813">
                  <c:v>165726</c:v>
                </c:pt>
                <c:pt idx="814">
                  <c:v>160787</c:v>
                </c:pt>
                <c:pt idx="815">
                  <c:v>157208</c:v>
                </c:pt>
                <c:pt idx="816">
                  <c:v>150050</c:v>
                </c:pt>
                <c:pt idx="817">
                  <c:v>139484</c:v>
                </c:pt>
                <c:pt idx="818">
                  <c:v>138082</c:v>
                </c:pt>
                <c:pt idx="819">
                  <c:v>134341</c:v>
                </c:pt>
                <c:pt idx="820">
                  <c:v>131534</c:v>
                </c:pt>
                <c:pt idx="821">
                  <c:v>128820</c:v>
                </c:pt>
                <c:pt idx="822">
                  <c:v>126584</c:v>
                </c:pt>
                <c:pt idx="823">
                  <c:v>122856</c:v>
                </c:pt>
                <c:pt idx="824">
                  <c:v>121366</c:v>
                </c:pt>
                <c:pt idx="825">
                  <c:v>114739</c:v>
                </c:pt>
                <c:pt idx="826">
                  <c:v>112952</c:v>
                </c:pt>
                <c:pt idx="827">
                  <c:v>104781</c:v>
                </c:pt>
                <c:pt idx="828">
                  <c:v>103760</c:v>
                </c:pt>
                <c:pt idx="829">
                  <c:v>103420</c:v>
                </c:pt>
                <c:pt idx="830">
                  <c:v>93891.9</c:v>
                </c:pt>
                <c:pt idx="831">
                  <c:v>93211.4</c:v>
                </c:pt>
                <c:pt idx="832">
                  <c:v>92870.7</c:v>
                </c:pt>
                <c:pt idx="833">
                  <c:v>90425</c:v>
                </c:pt>
                <c:pt idx="834">
                  <c:v>89572.3</c:v>
                </c:pt>
                <c:pt idx="835">
                  <c:v>89572.3</c:v>
                </c:pt>
                <c:pt idx="836">
                  <c:v>81319.199999999997</c:v>
                </c:pt>
                <c:pt idx="837">
                  <c:v>77373.8</c:v>
                </c:pt>
                <c:pt idx="838">
                  <c:v>77086.2</c:v>
                </c:pt>
                <c:pt idx="839">
                  <c:v>75933</c:v>
                </c:pt>
                <c:pt idx="840">
                  <c:v>71323.7</c:v>
                </c:pt>
                <c:pt idx="841">
                  <c:v>69882.8</c:v>
                </c:pt>
                <c:pt idx="842">
                  <c:v>66425</c:v>
                </c:pt>
                <c:pt idx="843">
                  <c:v>65119.9</c:v>
                </c:pt>
                <c:pt idx="844">
                  <c:v>64630.8</c:v>
                </c:pt>
                <c:pt idx="845">
                  <c:v>58214.2</c:v>
                </c:pt>
                <c:pt idx="846">
                  <c:v>58214.2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23-4451-B4BC-B6ECE044A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shields'!$J$3:$J$849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-199941</c:v>
                </c:pt>
                <c:pt idx="19">
                  <c:v>-199911</c:v>
                </c:pt>
                <c:pt idx="20">
                  <c:v>-199586</c:v>
                </c:pt>
                <c:pt idx="21">
                  <c:v>-199459</c:v>
                </c:pt>
                <c:pt idx="22">
                  <c:v>-199436</c:v>
                </c:pt>
                <c:pt idx="23">
                  <c:v>-199097</c:v>
                </c:pt>
                <c:pt idx="24">
                  <c:v>-199073</c:v>
                </c:pt>
                <c:pt idx="25">
                  <c:v>-198990</c:v>
                </c:pt>
                <c:pt idx="26">
                  <c:v>-198635</c:v>
                </c:pt>
                <c:pt idx="27">
                  <c:v>-198563</c:v>
                </c:pt>
                <c:pt idx="28">
                  <c:v>-198474</c:v>
                </c:pt>
                <c:pt idx="29">
                  <c:v>-198401</c:v>
                </c:pt>
                <c:pt idx="30">
                  <c:v>-198001</c:v>
                </c:pt>
                <c:pt idx="31">
                  <c:v>-197860</c:v>
                </c:pt>
                <c:pt idx="32">
                  <c:v>-197822</c:v>
                </c:pt>
                <c:pt idx="33">
                  <c:v>-197737</c:v>
                </c:pt>
                <c:pt idx="34">
                  <c:v>-197048</c:v>
                </c:pt>
                <c:pt idx="35">
                  <c:v>-197002</c:v>
                </c:pt>
                <c:pt idx="36">
                  <c:v>-196892</c:v>
                </c:pt>
                <c:pt idx="37">
                  <c:v>-196073</c:v>
                </c:pt>
                <c:pt idx="38">
                  <c:v>-196038</c:v>
                </c:pt>
                <c:pt idx="39">
                  <c:v>-195873</c:v>
                </c:pt>
                <c:pt idx="40">
                  <c:v>-195858</c:v>
                </c:pt>
                <c:pt idx="41">
                  <c:v>-195854</c:v>
                </c:pt>
                <c:pt idx="42">
                  <c:v>-194911</c:v>
                </c:pt>
                <c:pt idx="43">
                  <c:v>-194907</c:v>
                </c:pt>
                <c:pt idx="44">
                  <c:v>-194608</c:v>
                </c:pt>
                <c:pt idx="45">
                  <c:v>-194605</c:v>
                </c:pt>
                <c:pt idx="46">
                  <c:v>-193502</c:v>
                </c:pt>
                <c:pt idx="47">
                  <c:v>-193493</c:v>
                </c:pt>
                <c:pt idx="48">
                  <c:v>-193270</c:v>
                </c:pt>
                <c:pt idx="49">
                  <c:v>-193101</c:v>
                </c:pt>
                <c:pt idx="50">
                  <c:v>-193069</c:v>
                </c:pt>
                <c:pt idx="51">
                  <c:v>-191789</c:v>
                </c:pt>
                <c:pt idx="52">
                  <c:v>-191781</c:v>
                </c:pt>
                <c:pt idx="53">
                  <c:v>-191395</c:v>
                </c:pt>
                <c:pt idx="54">
                  <c:v>-191386</c:v>
                </c:pt>
                <c:pt idx="55">
                  <c:v>-189985</c:v>
                </c:pt>
                <c:pt idx="56">
                  <c:v>-189974</c:v>
                </c:pt>
                <c:pt idx="57">
                  <c:v>-189748</c:v>
                </c:pt>
                <c:pt idx="58">
                  <c:v>-189741</c:v>
                </c:pt>
                <c:pt idx="59">
                  <c:v>-189529</c:v>
                </c:pt>
                <c:pt idx="60">
                  <c:v>-188833</c:v>
                </c:pt>
                <c:pt idx="61">
                  <c:v>-187936</c:v>
                </c:pt>
                <c:pt idx="62">
                  <c:v>-187833</c:v>
                </c:pt>
                <c:pt idx="63">
                  <c:v>-187705</c:v>
                </c:pt>
                <c:pt idx="64">
                  <c:v>-185913</c:v>
                </c:pt>
                <c:pt idx="65">
                  <c:v>-185906</c:v>
                </c:pt>
                <c:pt idx="66">
                  <c:v>-185901</c:v>
                </c:pt>
                <c:pt idx="67">
                  <c:v>-185758</c:v>
                </c:pt>
                <c:pt idx="68">
                  <c:v>-184105</c:v>
                </c:pt>
                <c:pt idx="69">
                  <c:v>-184079</c:v>
                </c:pt>
                <c:pt idx="70">
                  <c:v>-183932</c:v>
                </c:pt>
                <c:pt idx="71">
                  <c:v>-183900</c:v>
                </c:pt>
                <c:pt idx="72">
                  <c:v>-182366</c:v>
                </c:pt>
                <c:pt idx="73">
                  <c:v>-182308</c:v>
                </c:pt>
                <c:pt idx="74">
                  <c:v>-182072</c:v>
                </c:pt>
                <c:pt idx="75">
                  <c:v>-181928</c:v>
                </c:pt>
                <c:pt idx="76">
                  <c:v>-181806</c:v>
                </c:pt>
                <c:pt idx="77">
                  <c:v>-180386</c:v>
                </c:pt>
                <c:pt idx="78">
                  <c:v>-180088</c:v>
                </c:pt>
                <c:pt idx="79">
                  <c:v>-179915</c:v>
                </c:pt>
                <c:pt idx="80">
                  <c:v>-178481</c:v>
                </c:pt>
                <c:pt idx="81">
                  <c:v>-178281</c:v>
                </c:pt>
                <c:pt idx="82">
                  <c:v>-178244</c:v>
                </c:pt>
                <c:pt idx="83">
                  <c:v>-178218</c:v>
                </c:pt>
                <c:pt idx="84">
                  <c:v>-177971</c:v>
                </c:pt>
                <c:pt idx="85">
                  <c:v>-176602</c:v>
                </c:pt>
                <c:pt idx="86">
                  <c:v>-176344</c:v>
                </c:pt>
                <c:pt idx="87">
                  <c:v>-176127</c:v>
                </c:pt>
                <c:pt idx="88">
                  <c:v>-174763</c:v>
                </c:pt>
                <c:pt idx="89">
                  <c:v>-174614</c:v>
                </c:pt>
                <c:pt idx="90">
                  <c:v>-174479</c:v>
                </c:pt>
                <c:pt idx="91">
                  <c:v>-172970</c:v>
                </c:pt>
                <c:pt idx="92">
                  <c:v>-172829</c:v>
                </c:pt>
                <c:pt idx="93">
                  <c:v>-172667</c:v>
                </c:pt>
                <c:pt idx="94">
                  <c:v>-171174</c:v>
                </c:pt>
                <c:pt idx="95">
                  <c:v>-171078</c:v>
                </c:pt>
                <c:pt idx="96">
                  <c:v>-170968</c:v>
                </c:pt>
                <c:pt idx="97">
                  <c:v>-170868</c:v>
                </c:pt>
                <c:pt idx="98">
                  <c:v>-169275</c:v>
                </c:pt>
                <c:pt idx="99">
                  <c:v>-169132</c:v>
                </c:pt>
                <c:pt idx="100">
                  <c:v>-169092</c:v>
                </c:pt>
                <c:pt idx="101">
                  <c:v>-167521</c:v>
                </c:pt>
                <c:pt idx="102">
                  <c:v>-167493</c:v>
                </c:pt>
                <c:pt idx="103">
                  <c:v>-167397</c:v>
                </c:pt>
                <c:pt idx="104">
                  <c:v>-167335</c:v>
                </c:pt>
                <c:pt idx="105">
                  <c:v>-167335</c:v>
                </c:pt>
                <c:pt idx="106">
                  <c:v>-165766</c:v>
                </c:pt>
                <c:pt idx="107">
                  <c:v>-165748</c:v>
                </c:pt>
                <c:pt idx="108">
                  <c:v>-165582</c:v>
                </c:pt>
                <c:pt idx="109">
                  <c:v>-165564</c:v>
                </c:pt>
                <c:pt idx="110">
                  <c:v>-164012</c:v>
                </c:pt>
                <c:pt idx="111">
                  <c:v>-163994</c:v>
                </c:pt>
                <c:pt idx="112">
                  <c:v>-163886</c:v>
                </c:pt>
                <c:pt idx="113">
                  <c:v>-163850</c:v>
                </c:pt>
                <c:pt idx="114">
                  <c:v>-162241</c:v>
                </c:pt>
                <c:pt idx="115">
                  <c:v>-162206</c:v>
                </c:pt>
                <c:pt idx="116">
                  <c:v>-162117</c:v>
                </c:pt>
                <c:pt idx="117">
                  <c:v>-160506</c:v>
                </c:pt>
                <c:pt idx="118">
                  <c:v>-160489</c:v>
                </c:pt>
                <c:pt idx="119">
                  <c:v>-160436</c:v>
                </c:pt>
                <c:pt idx="120">
                  <c:v>-160402</c:v>
                </c:pt>
                <c:pt idx="121">
                  <c:v>-158789</c:v>
                </c:pt>
                <c:pt idx="122">
                  <c:v>-158754</c:v>
                </c:pt>
                <c:pt idx="123">
                  <c:v>-158686</c:v>
                </c:pt>
                <c:pt idx="124">
                  <c:v>-157087</c:v>
                </c:pt>
                <c:pt idx="125">
                  <c:v>-157070</c:v>
                </c:pt>
                <c:pt idx="126">
                  <c:v>-157037</c:v>
                </c:pt>
                <c:pt idx="127">
                  <c:v>-157003</c:v>
                </c:pt>
                <c:pt idx="128">
                  <c:v>-155401</c:v>
                </c:pt>
                <c:pt idx="129">
                  <c:v>-155368</c:v>
                </c:pt>
                <c:pt idx="130">
                  <c:v>-155368</c:v>
                </c:pt>
                <c:pt idx="131">
                  <c:v>-155335</c:v>
                </c:pt>
                <c:pt idx="132">
                  <c:v>-153742</c:v>
                </c:pt>
                <c:pt idx="133">
                  <c:v>-153725</c:v>
                </c:pt>
                <c:pt idx="134">
                  <c:v>-153693</c:v>
                </c:pt>
                <c:pt idx="135">
                  <c:v>-153677</c:v>
                </c:pt>
                <c:pt idx="136">
                  <c:v>-152092</c:v>
                </c:pt>
                <c:pt idx="137">
                  <c:v>-152061</c:v>
                </c:pt>
                <c:pt idx="138">
                  <c:v>-152045</c:v>
                </c:pt>
                <c:pt idx="139">
                  <c:v>-150471</c:v>
                </c:pt>
                <c:pt idx="140">
                  <c:v>-150470</c:v>
                </c:pt>
                <c:pt idx="141">
                  <c:v>-150455</c:v>
                </c:pt>
                <c:pt idx="142">
                  <c:v>-150455</c:v>
                </c:pt>
                <c:pt idx="143">
                  <c:v>-149460</c:v>
                </c:pt>
                <c:pt idx="144">
                  <c:v>-148859</c:v>
                </c:pt>
                <c:pt idx="145">
                  <c:v>-148859</c:v>
                </c:pt>
                <c:pt idx="146">
                  <c:v>-148859</c:v>
                </c:pt>
                <c:pt idx="147">
                  <c:v>-147293</c:v>
                </c:pt>
                <c:pt idx="148">
                  <c:v>-147293</c:v>
                </c:pt>
                <c:pt idx="149">
                  <c:v>-147278</c:v>
                </c:pt>
                <c:pt idx="150">
                  <c:v>-147276</c:v>
                </c:pt>
                <c:pt idx="151">
                  <c:v>-145745</c:v>
                </c:pt>
                <c:pt idx="152">
                  <c:v>-145730</c:v>
                </c:pt>
                <c:pt idx="153">
                  <c:v>-145701</c:v>
                </c:pt>
                <c:pt idx="154">
                  <c:v>-144210</c:v>
                </c:pt>
                <c:pt idx="155">
                  <c:v>-144195</c:v>
                </c:pt>
                <c:pt idx="156">
                  <c:v>-144168</c:v>
                </c:pt>
                <c:pt idx="157">
                  <c:v>-144153</c:v>
                </c:pt>
                <c:pt idx="158">
                  <c:v>-142703</c:v>
                </c:pt>
                <c:pt idx="159">
                  <c:v>-142673</c:v>
                </c:pt>
                <c:pt idx="160">
                  <c:v>-142661</c:v>
                </c:pt>
                <c:pt idx="161">
                  <c:v>-142631</c:v>
                </c:pt>
                <c:pt idx="162">
                  <c:v>-141203</c:v>
                </c:pt>
                <c:pt idx="163">
                  <c:v>-141175</c:v>
                </c:pt>
                <c:pt idx="164">
                  <c:v>-141160</c:v>
                </c:pt>
                <c:pt idx="165">
                  <c:v>-141117</c:v>
                </c:pt>
                <c:pt idx="166">
                  <c:v>-141115</c:v>
                </c:pt>
                <c:pt idx="167">
                  <c:v>-141072</c:v>
                </c:pt>
                <c:pt idx="168">
                  <c:v>-139660</c:v>
                </c:pt>
                <c:pt idx="169">
                  <c:v>-139603</c:v>
                </c:pt>
                <c:pt idx="170">
                  <c:v>-139549</c:v>
                </c:pt>
                <c:pt idx="171">
                  <c:v>-138195</c:v>
                </c:pt>
                <c:pt idx="172">
                  <c:v>-138154</c:v>
                </c:pt>
                <c:pt idx="173">
                  <c:v>-138125</c:v>
                </c:pt>
                <c:pt idx="174">
                  <c:v>-136774</c:v>
                </c:pt>
                <c:pt idx="175">
                  <c:v>-136719</c:v>
                </c:pt>
                <c:pt idx="176">
                  <c:v>-136691</c:v>
                </c:pt>
                <c:pt idx="177">
                  <c:v>-136634</c:v>
                </c:pt>
                <c:pt idx="178">
                  <c:v>-135329</c:v>
                </c:pt>
                <c:pt idx="179">
                  <c:v>-135259</c:v>
                </c:pt>
                <c:pt idx="180">
                  <c:v>-135206</c:v>
                </c:pt>
                <c:pt idx="181">
                  <c:v>-135165</c:v>
                </c:pt>
                <c:pt idx="182">
                  <c:v>-135126</c:v>
                </c:pt>
                <c:pt idx="183">
                  <c:v>-135100</c:v>
                </c:pt>
                <c:pt idx="184">
                  <c:v>-133797</c:v>
                </c:pt>
                <c:pt idx="185">
                  <c:v>-133769</c:v>
                </c:pt>
                <c:pt idx="186">
                  <c:v>-133660</c:v>
                </c:pt>
                <c:pt idx="187">
                  <c:v>-133632</c:v>
                </c:pt>
                <c:pt idx="188">
                  <c:v>-132349</c:v>
                </c:pt>
                <c:pt idx="189">
                  <c:v>-132308</c:v>
                </c:pt>
                <c:pt idx="190">
                  <c:v>-132256</c:v>
                </c:pt>
                <c:pt idx="191">
                  <c:v>-132212</c:v>
                </c:pt>
                <c:pt idx="192">
                  <c:v>-130948</c:v>
                </c:pt>
                <c:pt idx="193">
                  <c:v>-130879</c:v>
                </c:pt>
                <c:pt idx="194">
                  <c:v>-130746</c:v>
                </c:pt>
                <c:pt idx="195">
                  <c:v>-129527</c:v>
                </c:pt>
                <c:pt idx="196">
                  <c:v>-129423</c:v>
                </c:pt>
                <c:pt idx="197">
                  <c:v>-129423</c:v>
                </c:pt>
                <c:pt idx="198">
                  <c:v>-129345</c:v>
                </c:pt>
                <c:pt idx="199">
                  <c:v>-129304</c:v>
                </c:pt>
                <c:pt idx="200">
                  <c:v>-128082</c:v>
                </c:pt>
                <c:pt idx="201">
                  <c:v>-128043</c:v>
                </c:pt>
                <c:pt idx="202">
                  <c:v>-127857</c:v>
                </c:pt>
                <c:pt idx="203">
                  <c:v>-126672</c:v>
                </c:pt>
                <c:pt idx="204">
                  <c:v>-126619</c:v>
                </c:pt>
                <c:pt idx="205">
                  <c:v>-126556</c:v>
                </c:pt>
                <c:pt idx="206">
                  <c:v>-126477</c:v>
                </c:pt>
                <c:pt idx="207">
                  <c:v>-126424</c:v>
                </c:pt>
                <c:pt idx="208">
                  <c:v>-125214</c:v>
                </c:pt>
                <c:pt idx="209">
                  <c:v>-125045</c:v>
                </c:pt>
                <c:pt idx="210">
                  <c:v>-125007</c:v>
                </c:pt>
                <c:pt idx="211">
                  <c:v>-123820</c:v>
                </c:pt>
                <c:pt idx="212">
                  <c:v>-123771</c:v>
                </c:pt>
                <c:pt idx="213">
                  <c:v>-123644</c:v>
                </c:pt>
                <c:pt idx="214">
                  <c:v>-123565</c:v>
                </c:pt>
                <c:pt idx="215">
                  <c:v>-122387</c:v>
                </c:pt>
                <c:pt idx="216">
                  <c:v>-122324</c:v>
                </c:pt>
                <c:pt idx="217">
                  <c:v>-122210</c:v>
                </c:pt>
                <c:pt idx="218">
                  <c:v>-122145</c:v>
                </c:pt>
                <c:pt idx="219">
                  <c:v>-120994</c:v>
                </c:pt>
                <c:pt idx="220">
                  <c:v>-120932</c:v>
                </c:pt>
                <c:pt idx="221">
                  <c:v>-120844</c:v>
                </c:pt>
                <c:pt idx="222">
                  <c:v>-120693</c:v>
                </c:pt>
                <c:pt idx="223">
                  <c:v>-120617</c:v>
                </c:pt>
                <c:pt idx="224">
                  <c:v>-119564</c:v>
                </c:pt>
                <c:pt idx="225">
                  <c:v>-119503</c:v>
                </c:pt>
                <c:pt idx="226">
                  <c:v>-119205</c:v>
                </c:pt>
                <c:pt idx="227">
                  <c:v>-118167</c:v>
                </c:pt>
                <c:pt idx="228">
                  <c:v>-118129</c:v>
                </c:pt>
                <c:pt idx="229">
                  <c:v>-117966</c:v>
                </c:pt>
                <c:pt idx="230">
                  <c:v>-117890</c:v>
                </c:pt>
                <c:pt idx="231">
                  <c:v>-116888</c:v>
                </c:pt>
                <c:pt idx="232">
                  <c:v>-116491</c:v>
                </c:pt>
                <c:pt idx="233">
                  <c:v>-116468</c:v>
                </c:pt>
                <c:pt idx="234">
                  <c:v>-115487</c:v>
                </c:pt>
                <c:pt idx="235">
                  <c:v>-115475</c:v>
                </c:pt>
                <c:pt idx="236">
                  <c:v>-115411</c:v>
                </c:pt>
                <c:pt idx="237">
                  <c:v>-115265</c:v>
                </c:pt>
                <c:pt idx="238">
                  <c:v>-115082</c:v>
                </c:pt>
                <c:pt idx="239">
                  <c:v>-115034</c:v>
                </c:pt>
                <c:pt idx="240">
                  <c:v>-113973</c:v>
                </c:pt>
                <c:pt idx="241">
                  <c:v>-113913</c:v>
                </c:pt>
                <c:pt idx="242">
                  <c:v>-113668</c:v>
                </c:pt>
                <c:pt idx="243">
                  <c:v>-113620</c:v>
                </c:pt>
                <c:pt idx="244">
                  <c:v>-112558</c:v>
                </c:pt>
                <c:pt idx="245">
                  <c:v>-112523</c:v>
                </c:pt>
                <c:pt idx="246">
                  <c:v>-112328</c:v>
                </c:pt>
                <c:pt idx="247">
                  <c:v>-112265</c:v>
                </c:pt>
                <c:pt idx="248">
                  <c:v>-111172</c:v>
                </c:pt>
                <c:pt idx="249">
                  <c:v>-111048</c:v>
                </c:pt>
                <c:pt idx="250">
                  <c:v>-110962</c:v>
                </c:pt>
                <c:pt idx="251">
                  <c:v>-110829</c:v>
                </c:pt>
                <c:pt idx="252">
                  <c:v>-109769</c:v>
                </c:pt>
                <c:pt idx="253">
                  <c:v>-109626</c:v>
                </c:pt>
                <c:pt idx="254">
                  <c:v>-109513</c:v>
                </c:pt>
                <c:pt idx="255">
                  <c:v>-108447</c:v>
                </c:pt>
                <c:pt idx="256">
                  <c:v>-108312</c:v>
                </c:pt>
                <c:pt idx="257">
                  <c:v>-108214</c:v>
                </c:pt>
                <c:pt idx="258">
                  <c:v>-108079</c:v>
                </c:pt>
                <c:pt idx="259">
                  <c:v>-107030</c:v>
                </c:pt>
                <c:pt idx="260">
                  <c:v>-106957</c:v>
                </c:pt>
                <c:pt idx="261">
                  <c:v>-106814</c:v>
                </c:pt>
                <c:pt idx="262">
                  <c:v>-106705</c:v>
                </c:pt>
                <c:pt idx="263">
                  <c:v>-106620</c:v>
                </c:pt>
                <c:pt idx="264">
                  <c:v>-105577</c:v>
                </c:pt>
                <c:pt idx="265">
                  <c:v>-105358</c:v>
                </c:pt>
                <c:pt idx="266">
                  <c:v>-105177</c:v>
                </c:pt>
                <c:pt idx="267">
                  <c:v>-104164</c:v>
                </c:pt>
                <c:pt idx="268">
                  <c:v>-104010</c:v>
                </c:pt>
                <c:pt idx="269">
                  <c:v>-103972</c:v>
                </c:pt>
                <c:pt idx="270">
                  <c:v>-103900</c:v>
                </c:pt>
                <c:pt idx="271">
                  <c:v>-103765</c:v>
                </c:pt>
                <c:pt idx="272">
                  <c:v>-103670</c:v>
                </c:pt>
                <c:pt idx="273">
                  <c:v>-102629</c:v>
                </c:pt>
                <c:pt idx="274">
                  <c:v>-102449</c:v>
                </c:pt>
                <c:pt idx="275">
                  <c:v>-102230</c:v>
                </c:pt>
                <c:pt idx="276">
                  <c:v>-101196</c:v>
                </c:pt>
                <c:pt idx="277">
                  <c:v>-101100</c:v>
                </c:pt>
                <c:pt idx="278">
                  <c:v>-101015</c:v>
                </c:pt>
                <c:pt idx="279">
                  <c:v>-100848</c:v>
                </c:pt>
                <c:pt idx="280">
                  <c:v>-99879</c:v>
                </c:pt>
                <c:pt idx="281">
                  <c:v>-99735.2</c:v>
                </c:pt>
                <c:pt idx="282">
                  <c:v>-99554.1</c:v>
                </c:pt>
                <c:pt idx="283">
                  <c:v>-99411</c:v>
                </c:pt>
                <c:pt idx="284">
                  <c:v>-98459.4</c:v>
                </c:pt>
                <c:pt idx="285">
                  <c:v>-98349.3</c:v>
                </c:pt>
                <c:pt idx="286">
                  <c:v>-98072</c:v>
                </c:pt>
                <c:pt idx="287">
                  <c:v>-97977.2</c:v>
                </c:pt>
                <c:pt idx="288">
                  <c:v>-97867.1</c:v>
                </c:pt>
                <c:pt idx="289">
                  <c:v>-96992.9</c:v>
                </c:pt>
                <c:pt idx="290">
                  <c:v>-96736.2</c:v>
                </c:pt>
                <c:pt idx="291">
                  <c:v>-96410.2</c:v>
                </c:pt>
                <c:pt idx="292">
                  <c:v>-95548.2</c:v>
                </c:pt>
                <c:pt idx="293">
                  <c:v>-95377.9</c:v>
                </c:pt>
                <c:pt idx="294">
                  <c:v>-95295.7</c:v>
                </c:pt>
                <c:pt idx="295">
                  <c:v>-95221</c:v>
                </c:pt>
                <c:pt idx="296">
                  <c:v>-95029.5</c:v>
                </c:pt>
                <c:pt idx="297">
                  <c:v>-94027.6</c:v>
                </c:pt>
                <c:pt idx="298">
                  <c:v>-93797.1</c:v>
                </c:pt>
                <c:pt idx="299">
                  <c:v>-93797.1</c:v>
                </c:pt>
                <c:pt idx="300">
                  <c:v>-93556.3</c:v>
                </c:pt>
                <c:pt idx="301">
                  <c:v>-92559.3</c:v>
                </c:pt>
                <c:pt idx="302">
                  <c:v>-92267.5</c:v>
                </c:pt>
                <c:pt idx="303">
                  <c:v>-92194.5</c:v>
                </c:pt>
                <c:pt idx="304">
                  <c:v>-91232.5</c:v>
                </c:pt>
                <c:pt idx="305">
                  <c:v>-91172.1</c:v>
                </c:pt>
                <c:pt idx="306">
                  <c:v>-90751.6</c:v>
                </c:pt>
                <c:pt idx="307">
                  <c:v>-90691.4</c:v>
                </c:pt>
                <c:pt idx="308">
                  <c:v>-89744</c:v>
                </c:pt>
                <c:pt idx="309">
                  <c:v>-89696</c:v>
                </c:pt>
                <c:pt idx="310">
                  <c:v>-89390.399999999994</c:v>
                </c:pt>
                <c:pt idx="311">
                  <c:v>-89355</c:v>
                </c:pt>
                <c:pt idx="312">
                  <c:v>-89097</c:v>
                </c:pt>
                <c:pt idx="313">
                  <c:v>-88155.1</c:v>
                </c:pt>
                <c:pt idx="314">
                  <c:v>-87657.9</c:v>
                </c:pt>
                <c:pt idx="315">
                  <c:v>-87560.7</c:v>
                </c:pt>
                <c:pt idx="316">
                  <c:v>-86643.1</c:v>
                </c:pt>
                <c:pt idx="317">
                  <c:v>-86519.9</c:v>
                </c:pt>
                <c:pt idx="318">
                  <c:v>-86273.7</c:v>
                </c:pt>
                <c:pt idx="319">
                  <c:v>-86089.3</c:v>
                </c:pt>
                <c:pt idx="320">
                  <c:v>-85843.6</c:v>
                </c:pt>
                <c:pt idx="321">
                  <c:v>-85096.2</c:v>
                </c:pt>
                <c:pt idx="322">
                  <c:v>-84820.800000000003</c:v>
                </c:pt>
                <c:pt idx="323">
                  <c:v>-84583.3</c:v>
                </c:pt>
                <c:pt idx="324">
                  <c:v>-84315.1</c:v>
                </c:pt>
                <c:pt idx="325">
                  <c:v>-83587.399999999994</c:v>
                </c:pt>
                <c:pt idx="326">
                  <c:v>-83328.399999999994</c:v>
                </c:pt>
                <c:pt idx="327">
                  <c:v>-83152.3</c:v>
                </c:pt>
                <c:pt idx="328">
                  <c:v>-82914.399999999994</c:v>
                </c:pt>
                <c:pt idx="329">
                  <c:v>-82183.899999999994</c:v>
                </c:pt>
                <c:pt idx="330">
                  <c:v>-81809.399999999994</c:v>
                </c:pt>
                <c:pt idx="331">
                  <c:v>-81747.399999999994</c:v>
                </c:pt>
                <c:pt idx="332">
                  <c:v>-81376.399999999994</c:v>
                </c:pt>
                <c:pt idx="333">
                  <c:v>-80663.8</c:v>
                </c:pt>
                <c:pt idx="334">
                  <c:v>-80326.7</c:v>
                </c:pt>
                <c:pt idx="335">
                  <c:v>-80035.5</c:v>
                </c:pt>
                <c:pt idx="336">
                  <c:v>-79835.399999999994</c:v>
                </c:pt>
                <c:pt idx="337">
                  <c:v>-78909.399999999994</c:v>
                </c:pt>
                <c:pt idx="338">
                  <c:v>-78597.100000000006</c:v>
                </c:pt>
                <c:pt idx="339">
                  <c:v>-78547.600000000006</c:v>
                </c:pt>
                <c:pt idx="340">
                  <c:v>-78232.399999999994</c:v>
                </c:pt>
                <c:pt idx="341">
                  <c:v>-77307.5</c:v>
                </c:pt>
                <c:pt idx="342">
                  <c:v>-77102</c:v>
                </c:pt>
                <c:pt idx="343">
                  <c:v>-76709.600000000006</c:v>
                </c:pt>
                <c:pt idx="344">
                  <c:v>-76358.600000000006</c:v>
                </c:pt>
                <c:pt idx="345">
                  <c:v>-75625.100000000006</c:v>
                </c:pt>
                <c:pt idx="346">
                  <c:v>-75203.8</c:v>
                </c:pt>
                <c:pt idx="347">
                  <c:v>-75117</c:v>
                </c:pt>
                <c:pt idx="348">
                  <c:v>-74694.5</c:v>
                </c:pt>
                <c:pt idx="349">
                  <c:v>-73977.7</c:v>
                </c:pt>
                <c:pt idx="350">
                  <c:v>-73646.600000000006</c:v>
                </c:pt>
                <c:pt idx="351">
                  <c:v>-73262.100000000006</c:v>
                </c:pt>
                <c:pt idx="352">
                  <c:v>-72528.2</c:v>
                </c:pt>
                <c:pt idx="353">
                  <c:v>-72127.5</c:v>
                </c:pt>
                <c:pt idx="354">
                  <c:v>-71613.2</c:v>
                </c:pt>
                <c:pt idx="355">
                  <c:v>-70885.2</c:v>
                </c:pt>
                <c:pt idx="356">
                  <c:v>-70497.8</c:v>
                </c:pt>
                <c:pt idx="357">
                  <c:v>-70003.199999999997</c:v>
                </c:pt>
                <c:pt idx="358">
                  <c:v>-69965.5</c:v>
                </c:pt>
                <c:pt idx="359">
                  <c:v>-69156.899999999994</c:v>
                </c:pt>
                <c:pt idx="360">
                  <c:v>-68333.899999999994</c:v>
                </c:pt>
                <c:pt idx="361">
                  <c:v>-68306.8</c:v>
                </c:pt>
                <c:pt idx="362">
                  <c:v>-67494.399999999994</c:v>
                </c:pt>
                <c:pt idx="363">
                  <c:v>-67467.199999999997</c:v>
                </c:pt>
                <c:pt idx="364">
                  <c:v>-66809.899999999994</c:v>
                </c:pt>
                <c:pt idx="365">
                  <c:v>-65936.600000000006</c:v>
                </c:pt>
                <c:pt idx="366">
                  <c:v>-65791.100000000006</c:v>
                </c:pt>
                <c:pt idx="367">
                  <c:v>-65095.8</c:v>
                </c:pt>
                <c:pt idx="368">
                  <c:v>-64229.599999999999</c:v>
                </c:pt>
                <c:pt idx="369">
                  <c:v>-64054.1</c:v>
                </c:pt>
                <c:pt idx="370">
                  <c:v>-63639.8</c:v>
                </c:pt>
                <c:pt idx="371">
                  <c:v>-63319.1</c:v>
                </c:pt>
                <c:pt idx="372">
                  <c:v>-63305.1</c:v>
                </c:pt>
                <c:pt idx="373">
                  <c:v>-62268.800000000003</c:v>
                </c:pt>
                <c:pt idx="374">
                  <c:v>-61523.5</c:v>
                </c:pt>
                <c:pt idx="375">
                  <c:v>-61509.5</c:v>
                </c:pt>
                <c:pt idx="376">
                  <c:v>-60489.4</c:v>
                </c:pt>
                <c:pt idx="377">
                  <c:v>-59944.2</c:v>
                </c:pt>
                <c:pt idx="378">
                  <c:v>-59726.2</c:v>
                </c:pt>
                <c:pt idx="379">
                  <c:v>-59289.3</c:v>
                </c:pt>
                <c:pt idx="380">
                  <c:v>-58517.7</c:v>
                </c:pt>
                <c:pt idx="381">
                  <c:v>-58077.8</c:v>
                </c:pt>
                <c:pt idx="382">
                  <c:v>-57866.5</c:v>
                </c:pt>
                <c:pt idx="383">
                  <c:v>-57425.2</c:v>
                </c:pt>
                <c:pt idx="384">
                  <c:v>-56659.4</c:v>
                </c:pt>
                <c:pt idx="385">
                  <c:v>-56325.4</c:v>
                </c:pt>
                <c:pt idx="386">
                  <c:v>-55905.9</c:v>
                </c:pt>
                <c:pt idx="387">
                  <c:v>-55034.8</c:v>
                </c:pt>
                <c:pt idx="388">
                  <c:v>-54651.4</c:v>
                </c:pt>
                <c:pt idx="389">
                  <c:v>-54383.6</c:v>
                </c:pt>
                <c:pt idx="390">
                  <c:v>-53989.4</c:v>
                </c:pt>
                <c:pt idx="391">
                  <c:v>-53139.4</c:v>
                </c:pt>
                <c:pt idx="392">
                  <c:v>-52868</c:v>
                </c:pt>
                <c:pt idx="393">
                  <c:v>-52596</c:v>
                </c:pt>
                <c:pt idx="394">
                  <c:v>-52080.4</c:v>
                </c:pt>
                <c:pt idx="395">
                  <c:v>-51821.7</c:v>
                </c:pt>
                <c:pt idx="396">
                  <c:v>-51562.7</c:v>
                </c:pt>
                <c:pt idx="397">
                  <c:v>-50246</c:v>
                </c:pt>
                <c:pt idx="398">
                  <c:v>-49926.400000000001</c:v>
                </c:pt>
                <c:pt idx="399">
                  <c:v>-49691.6</c:v>
                </c:pt>
                <c:pt idx="400">
                  <c:v>-48830.3</c:v>
                </c:pt>
                <c:pt idx="401">
                  <c:v>-48800.1</c:v>
                </c:pt>
                <c:pt idx="402">
                  <c:v>-48772.7</c:v>
                </c:pt>
                <c:pt idx="403">
                  <c:v>-48256.3</c:v>
                </c:pt>
                <c:pt idx="404">
                  <c:v>-46952.800000000003</c:v>
                </c:pt>
                <c:pt idx="405">
                  <c:v>-46937.4</c:v>
                </c:pt>
                <c:pt idx="406">
                  <c:v>-46427.6</c:v>
                </c:pt>
                <c:pt idx="407">
                  <c:v>-46399.4</c:v>
                </c:pt>
                <c:pt idx="408">
                  <c:v>-45042.5</c:v>
                </c:pt>
                <c:pt idx="409">
                  <c:v>-44530.3</c:v>
                </c:pt>
                <c:pt idx="410">
                  <c:v>-43950.5</c:v>
                </c:pt>
                <c:pt idx="411">
                  <c:v>-43798.5</c:v>
                </c:pt>
                <c:pt idx="412">
                  <c:v>-42784.2</c:v>
                </c:pt>
                <c:pt idx="413">
                  <c:v>-42643.5</c:v>
                </c:pt>
                <c:pt idx="414">
                  <c:v>-42051.6</c:v>
                </c:pt>
                <c:pt idx="415">
                  <c:v>-41897.199999999997</c:v>
                </c:pt>
                <c:pt idx="416">
                  <c:v>-41368.699999999997</c:v>
                </c:pt>
                <c:pt idx="417">
                  <c:v>-40771.699999999997</c:v>
                </c:pt>
                <c:pt idx="418">
                  <c:v>-40158.699999999997</c:v>
                </c:pt>
                <c:pt idx="419">
                  <c:v>-39715</c:v>
                </c:pt>
                <c:pt idx="420">
                  <c:v>-39267.300000000003</c:v>
                </c:pt>
                <c:pt idx="421">
                  <c:v>-38818</c:v>
                </c:pt>
                <c:pt idx="422">
                  <c:v>-38208.6</c:v>
                </c:pt>
                <c:pt idx="423">
                  <c:v>-37884.800000000003</c:v>
                </c:pt>
                <c:pt idx="424">
                  <c:v>-37674.1</c:v>
                </c:pt>
                <c:pt idx="425">
                  <c:v>-36798.5</c:v>
                </c:pt>
                <c:pt idx="426">
                  <c:v>-36354.6</c:v>
                </c:pt>
                <c:pt idx="427">
                  <c:v>-35663.300000000003</c:v>
                </c:pt>
                <c:pt idx="428">
                  <c:v>-35396.699999999997</c:v>
                </c:pt>
                <c:pt idx="429">
                  <c:v>-34685</c:v>
                </c:pt>
                <c:pt idx="430">
                  <c:v>-34249.9</c:v>
                </c:pt>
                <c:pt idx="431">
                  <c:v>-33378</c:v>
                </c:pt>
                <c:pt idx="432">
                  <c:v>-33158.5</c:v>
                </c:pt>
                <c:pt idx="433">
                  <c:v>-33039.800000000003</c:v>
                </c:pt>
                <c:pt idx="434">
                  <c:v>-32752.9</c:v>
                </c:pt>
                <c:pt idx="435">
                  <c:v>-32346</c:v>
                </c:pt>
                <c:pt idx="436">
                  <c:v>-31836.2</c:v>
                </c:pt>
                <c:pt idx="437">
                  <c:v>-31254.6</c:v>
                </c:pt>
                <c:pt idx="438">
                  <c:v>-30589.1</c:v>
                </c:pt>
                <c:pt idx="439">
                  <c:v>-29989.3</c:v>
                </c:pt>
                <c:pt idx="440">
                  <c:v>-29504.799999999999</c:v>
                </c:pt>
                <c:pt idx="441">
                  <c:v>-29042</c:v>
                </c:pt>
                <c:pt idx="442">
                  <c:v>-28474.7</c:v>
                </c:pt>
                <c:pt idx="443">
                  <c:v>-27941.3</c:v>
                </c:pt>
                <c:pt idx="444">
                  <c:v>-26965.3</c:v>
                </c:pt>
                <c:pt idx="445">
                  <c:v>-26349.8</c:v>
                </c:pt>
                <c:pt idx="446">
                  <c:v>-26078.799999999999</c:v>
                </c:pt>
                <c:pt idx="447">
                  <c:v>-25469.5</c:v>
                </c:pt>
                <c:pt idx="448">
                  <c:v>-24528.7</c:v>
                </c:pt>
                <c:pt idx="449">
                  <c:v>-24247.3</c:v>
                </c:pt>
                <c:pt idx="450">
                  <c:v>-23882</c:v>
                </c:pt>
                <c:pt idx="451">
                  <c:v>-23476</c:v>
                </c:pt>
                <c:pt idx="452">
                  <c:v>-23054.1</c:v>
                </c:pt>
                <c:pt idx="453">
                  <c:v>-22749.200000000001</c:v>
                </c:pt>
                <c:pt idx="454">
                  <c:v>-22025.200000000001</c:v>
                </c:pt>
                <c:pt idx="455">
                  <c:v>-21638.400000000001</c:v>
                </c:pt>
                <c:pt idx="456">
                  <c:v>-20888.2</c:v>
                </c:pt>
                <c:pt idx="457">
                  <c:v>-20521.5</c:v>
                </c:pt>
                <c:pt idx="458">
                  <c:v>-19880.099999999999</c:v>
                </c:pt>
                <c:pt idx="459">
                  <c:v>-19630.7</c:v>
                </c:pt>
                <c:pt idx="460">
                  <c:v>-19225.900000000001</c:v>
                </c:pt>
                <c:pt idx="461">
                  <c:v>-19132.7</c:v>
                </c:pt>
                <c:pt idx="462">
                  <c:v>-18620.900000000001</c:v>
                </c:pt>
                <c:pt idx="463">
                  <c:v>-18494</c:v>
                </c:pt>
                <c:pt idx="464">
                  <c:v>-18005.900000000001</c:v>
                </c:pt>
                <c:pt idx="465">
                  <c:v>-17891.599999999999</c:v>
                </c:pt>
                <c:pt idx="466">
                  <c:v>-17011.900000000001</c:v>
                </c:pt>
                <c:pt idx="467">
                  <c:v>-16911</c:v>
                </c:pt>
                <c:pt idx="468">
                  <c:v>-16540.900000000001</c:v>
                </c:pt>
                <c:pt idx="469">
                  <c:v>-16459</c:v>
                </c:pt>
                <c:pt idx="470">
                  <c:v>-16078</c:v>
                </c:pt>
                <c:pt idx="471">
                  <c:v>-15926.4</c:v>
                </c:pt>
                <c:pt idx="472">
                  <c:v>-15705.7</c:v>
                </c:pt>
                <c:pt idx="473">
                  <c:v>-15602.3</c:v>
                </c:pt>
                <c:pt idx="474">
                  <c:v>-15596.8</c:v>
                </c:pt>
                <c:pt idx="475">
                  <c:v>-15573.2</c:v>
                </c:pt>
                <c:pt idx="476">
                  <c:v>-15494.6</c:v>
                </c:pt>
                <c:pt idx="477">
                  <c:v>-15459.8</c:v>
                </c:pt>
                <c:pt idx="478">
                  <c:v>-15468.3</c:v>
                </c:pt>
                <c:pt idx="479">
                  <c:v>-15503</c:v>
                </c:pt>
                <c:pt idx="480">
                  <c:v>-15509.9</c:v>
                </c:pt>
                <c:pt idx="481">
                  <c:v>-15516.9</c:v>
                </c:pt>
                <c:pt idx="482">
                  <c:v>-15536</c:v>
                </c:pt>
                <c:pt idx="483">
                  <c:v>-15508.7</c:v>
                </c:pt>
                <c:pt idx="484">
                  <c:v>-15499.4</c:v>
                </c:pt>
                <c:pt idx="485">
                  <c:v>-15249.6</c:v>
                </c:pt>
                <c:pt idx="486">
                  <c:v>-14834.4</c:v>
                </c:pt>
                <c:pt idx="487">
                  <c:v>-14815.8</c:v>
                </c:pt>
                <c:pt idx="488">
                  <c:v>-14678.9</c:v>
                </c:pt>
                <c:pt idx="489">
                  <c:v>-14307.2</c:v>
                </c:pt>
                <c:pt idx="490">
                  <c:v>-14155.9</c:v>
                </c:pt>
                <c:pt idx="491">
                  <c:v>-12995.1</c:v>
                </c:pt>
                <c:pt idx="492">
                  <c:v>-12813.1</c:v>
                </c:pt>
                <c:pt idx="493">
                  <c:v>-12604.1</c:v>
                </c:pt>
                <c:pt idx="494">
                  <c:v>-12386</c:v>
                </c:pt>
                <c:pt idx="495">
                  <c:v>-11397.7</c:v>
                </c:pt>
                <c:pt idx="496">
                  <c:v>-9566.51</c:v>
                </c:pt>
                <c:pt idx="497">
                  <c:v>-9273.4</c:v>
                </c:pt>
                <c:pt idx="498">
                  <c:v>-8201.89</c:v>
                </c:pt>
                <c:pt idx="499">
                  <c:v>-7682.58</c:v>
                </c:pt>
                <c:pt idx="500">
                  <c:v>-6377.05</c:v>
                </c:pt>
                <c:pt idx="501">
                  <c:v>-5827.49</c:v>
                </c:pt>
                <c:pt idx="502">
                  <c:v>-5744.21</c:v>
                </c:pt>
                <c:pt idx="503">
                  <c:v>-5043.7</c:v>
                </c:pt>
                <c:pt idx="504">
                  <c:v>-4969.3</c:v>
                </c:pt>
                <c:pt idx="505">
                  <c:v>-4596.0200000000004</c:v>
                </c:pt>
                <c:pt idx="506">
                  <c:v>-4570.03</c:v>
                </c:pt>
                <c:pt idx="507">
                  <c:v>-4389.08</c:v>
                </c:pt>
                <c:pt idx="508">
                  <c:v>-4259.17</c:v>
                </c:pt>
                <c:pt idx="509">
                  <c:v>-4246.1099999999997</c:v>
                </c:pt>
                <c:pt idx="510">
                  <c:v>-4157.03</c:v>
                </c:pt>
                <c:pt idx="511">
                  <c:v>-4147.76</c:v>
                </c:pt>
                <c:pt idx="512">
                  <c:v>-4142.3900000000003</c:v>
                </c:pt>
                <c:pt idx="513">
                  <c:v>-4085.85</c:v>
                </c:pt>
                <c:pt idx="514">
                  <c:v>-4080.08</c:v>
                </c:pt>
                <c:pt idx="515">
                  <c:v>-4076.7</c:v>
                </c:pt>
                <c:pt idx="516">
                  <c:v>-4035.6</c:v>
                </c:pt>
                <c:pt idx="517">
                  <c:v>-4026.66</c:v>
                </c:pt>
                <c:pt idx="518">
                  <c:v>-4024.41</c:v>
                </c:pt>
                <c:pt idx="519">
                  <c:v>-4020.85</c:v>
                </c:pt>
                <c:pt idx="520">
                  <c:v>-4010.86</c:v>
                </c:pt>
                <c:pt idx="521">
                  <c:v>-4008.51</c:v>
                </c:pt>
                <c:pt idx="522">
                  <c:v>-4007.21</c:v>
                </c:pt>
                <c:pt idx="523">
                  <c:v>-4010.52</c:v>
                </c:pt>
                <c:pt idx="524">
                  <c:v>-4022.57</c:v>
                </c:pt>
                <c:pt idx="525">
                  <c:v>-4031.52</c:v>
                </c:pt>
                <c:pt idx="526">
                  <c:v>-4037.35</c:v>
                </c:pt>
                <c:pt idx="527">
                  <c:v>-4043.02</c:v>
                </c:pt>
                <c:pt idx="528">
                  <c:v>-4074.79</c:v>
                </c:pt>
                <c:pt idx="529">
                  <c:v>-4132.82</c:v>
                </c:pt>
                <c:pt idx="530">
                  <c:v>-4163.88</c:v>
                </c:pt>
                <c:pt idx="531">
                  <c:v>-4173.2700000000004</c:v>
                </c:pt>
                <c:pt idx="532">
                  <c:v>-4194.97</c:v>
                </c:pt>
                <c:pt idx="533">
                  <c:v>-4226.8900000000003</c:v>
                </c:pt>
                <c:pt idx="534">
                  <c:v>-4240.1099999999997</c:v>
                </c:pt>
                <c:pt idx="535">
                  <c:v>-4392.5200000000004</c:v>
                </c:pt>
                <c:pt idx="536">
                  <c:v>-4414.2</c:v>
                </c:pt>
                <c:pt idx="537">
                  <c:v>-4421.63</c:v>
                </c:pt>
                <c:pt idx="538">
                  <c:v>-4494.16</c:v>
                </c:pt>
                <c:pt idx="539">
                  <c:v>-4549.3</c:v>
                </c:pt>
                <c:pt idx="540">
                  <c:v>-4575.84</c:v>
                </c:pt>
                <c:pt idx="541">
                  <c:v>-4745.3100000000004</c:v>
                </c:pt>
                <c:pt idx="542">
                  <c:v>-4764.93</c:v>
                </c:pt>
                <c:pt idx="543">
                  <c:v>-5053.26</c:v>
                </c:pt>
                <c:pt idx="544">
                  <c:v>-5593.62</c:v>
                </c:pt>
                <c:pt idx="545">
                  <c:v>-5728.28</c:v>
                </c:pt>
                <c:pt idx="546">
                  <c:v>-5820.64</c:v>
                </c:pt>
                <c:pt idx="547">
                  <c:v>-6569.81</c:v>
                </c:pt>
                <c:pt idx="548">
                  <c:v>-8046.51</c:v>
                </c:pt>
                <c:pt idx="549">
                  <c:v>-8430.7199999999993</c:v>
                </c:pt>
                <c:pt idx="550">
                  <c:v>-8870.5300000000007</c:v>
                </c:pt>
                <c:pt idx="551">
                  <c:v>-9490.91</c:v>
                </c:pt>
                <c:pt idx="552">
                  <c:v>-9593.68</c:v>
                </c:pt>
                <c:pt idx="553">
                  <c:v>-9933.5499999999993</c:v>
                </c:pt>
                <c:pt idx="554">
                  <c:v>-11124.4</c:v>
                </c:pt>
                <c:pt idx="555">
                  <c:v>-11629.8</c:v>
                </c:pt>
                <c:pt idx="556">
                  <c:v>-11660.7</c:v>
                </c:pt>
                <c:pt idx="557">
                  <c:v>-12522.9</c:v>
                </c:pt>
                <c:pt idx="558">
                  <c:v>-13435.2</c:v>
                </c:pt>
                <c:pt idx="559">
                  <c:v>-13566.9</c:v>
                </c:pt>
                <c:pt idx="560">
                  <c:v>-14533.2</c:v>
                </c:pt>
                <c:pt idx="561">
                  <c:v>-15384.4</c:v>
                </c:pt>
                <c:pt idx="562">
                  <c:v>-15581.7</c:v>
                </c:pt>
                <c:pt idx="563">
                  <c:v>-16508.3</c:v>
                </c:pt>
                <c:pt idx="564">
                  <c:v>-16720</c:v>
                </c:pt>
                <c:pt idx="565">
                  <c:v>-16945.2</c:v>
                </c:pt>
                <c:pt idx="566">
                  <c:v>-17719.3</c:v>
                </c:pt>
                <c:pt idx="567">
                  <c:v>-18413.900000000001</c:v>
                </c:pt>
                <c:pt idx="568">
                  <c:v>-18532.599999999999</c:v>
                </c:pt>
                <c:pt idx="569">
                  <c:v>-18620.099999999999</c:v>
                </c:pt>
                <c:pt idx="570">
                  <c:v>-18677.8</c:v>
                </c:pt>
                <c:pt idx="571">
                  <c:v>-18848.2</c:v>
                </c:pt>
                <c:pt idx="572">
                  <c:v>-19147.7</c:v>
                </c:pt>
                <c:pt idx="573">
                  <c:v>-19540.5</c:v>
                </c:pt>
                <c:pt idx="574">
                  <c:v>-19893.2</c:v>
                </c:pt>
                <c:pt idx="575">
                  <c:v>-20197.400000000001</c:v>
                </c:pt>
                <c:pt idx="576">
                  <c:v>-20665.5</c:v>
                </c:pt>
                <c:pt idx="577">
                  <c:v>-20825</c:v>
                </c:pt>
                <c:pt idx="578">
                  <c:v>-20992</c:v>
                </c:pt>
                <c:pt idx="579">
                  <c:v>-21315.7</c:v>
                </c:pt>
                <c:pt idx="580">
                  <c:v>-21315.7</c:v>
                </c:pt>
                <c:pt idx="581">
                  <c:v>-21544.5</c:v>
                </c:pt>
                <c:pt idx="582">
                  <c:v>-21633.1</c:v>
                </c:pt>
                <c:pt idx="583">
                  <c:v>-21773.5</c:v>
                </c:pt>
                <c:pt idx="584">
                  <c:v>-21828.3</c:v>
                </c:pt>
                <c:pt idx="585">
                  <c:v>-21884.799999999999</c:v>
                </c:pt>
                <c:pt idx="586">
                  <c:v>-22080.9</c:v>
                </c:pt>
                <c:pt idx="587">
                  <c:v>-22114.1</c:v>
                </c:pt>
                <c:pt idx="588">
                  <c:v>-22170.9</c:v>
                </c:pt>
                <c:pt idx="589">
                  <c:v>-22205.1</c:v>
                </c:pt>
                <c:pt idx="590">
                  <c:v>-22269.7</c:v>
                </c:pt>
                <c:pt idx="591">
                  <c:v>-22312.3</c:v>
                </c:pt>
                <c:pt idx="592">
                  <c:v>-22337.9</c:v>
                </c:pt>
                <c:pt idx="593">
                  <c:v>-22343.200000000001</c:v>
                </c:pt>
                <c:pt idx="594">
                  <c:v>-22345.3</c:v>
                </c:pt>
                <c:pt idx="595">
                  <c:v>-22329.1</c:v>
                </c:pt>
                <c:pt idx="596">
                  <c:v>-22316.1</c:v>
                </c:pt>
                <c:pt idx="597">
                  <c:v>-22293.7</c:v>
                </c:pt>
                <c:pt idx="598">
                  <c:v>-22268.799999999999</c:v>
                </c:pt>
                <c:pt idx="599">
                  <c:v>-22245.599999999999</c:v>
                </c:pt>
                <c:pt idx="600">
                  <c:v>-22235.1</c:v>
                </c:pt>
                <c:pt idx="601">
                  <c:v>-22157.9</c:v>
                </c:pt>
                <c:pt idx="602">
                  <c:v>-22103.8</c:v>
                </c:pt>
                <c:pt idx="603">
                  <c:v>-22024.9</c:v>
                </c:pt>
                <c:pt idx="604">
                  <c:v>-21955.4</c:v>
                </c:pt>
                <c:pt idx="605">
                  <c:v>-21918.1</c:v>
                </c:pt>
                <c:pt idx="606">
                  <c:v>-21805.5</c:v>
                </c:pt>
                <c:pt idx="607">
                  <c:v>-21721.5</c:v>
                </c:pt>
                <c:pt idx="608">
                  <c:v>-21664</c:v>
                </c:pt>
                <c:pt idx="609">
                  <c:v>-21653.200000000001</c:v>
                </c:pt>
                <c:pt idx="610">
                  <c:v>-21636.9</c:v>
                </c:pt>
                <c:pt idx="611">
                  <c:v>-21552.799999999999</c:v>
                </c:pt>
                <c:pt idx="612">
                  <c:v>-21469.9</c:v>
                </c:pt>
                <c:pt idx="613">
                  <c:v>-21401.9</c:v>
                </c:pt>
                <c:pt idx="614">
                  <c:v>-21251.3</c:v>
                </c:pt>
                <c:pt idx="615">
                  <c:v>-21067.599999999999</c:v>
                </c:pt>
                <c:pt idx="616">
                  <c:v>-20916.400000000001</c:v>
                </c:pt>
                <c:pt idx="617">
                  <c:v>-20869.3</c:v>
                </c:pt>
                <c:pt idx="618">
                  <c:v>-20706.7</c:v>
                </c:pt>
                <c:pt idx="619">
                  <c:v>-20570.5</c:v>
                </c:pt>
                <c:pt idx="620">
                  <c:v>-20526.8</c:v>
                </c:pt>
                <c:pt idx="621">
                  <c:v>-20300</c:v>
                </c:pt>
                <c:pt idx="622">
                  <c:v>-20281.3</c:v>
                </c:pt>
                <c:pt idx="623">
                  <c:v>-20253.099999999999</c:v>
                </c:pt>
                <c:pt idx="624">
                  <c:v>-19979.7</c:v>
                </c:pt>
                <c:pt idx="625">
                  <c:v>-19580.3</c:v>
                </c:pt>
                <c:pt idx="626">
                  <c:v>-19580.3</c:v>
                </c:pt>
                <c:pt idx="627">
                  <c:v>-19525.3</c:v>
                </c:pt>
                <c:pt idx="628">
                  <c:v>-19424.900000000001</c:v>
                </c:pt>
                <c:pt idx="629">
                  <c:v>-19334.099999999999</c:v>
                </c:pt>
                <c:pt idx="630">
                  <c:v>-19299.599999999999</c:v>
                </c:pt>
                <c:pt idx="631">
                  <c:v>-19218.400000000001</c:v>
                </c:pt>
                <c:pt idx="632">
                  <c:v>-18931.599999999999</c:v>
                </c:pt>
                <c:pt idx="633">
                  <c:v>-18857.8</c:v>
                </c:pt>
                <c:pt idx="634">
                  <c:v>-18694.900000000001</c:v>
                </c:pt>
                <c:pt idx="635">
                  <c:v>-18383.599999999999</c:v>
                </c:pt>
                <c:pt idx="636">
                  <c:v>-18370.3</c:v>
                </c:pt>
                <c:pt idx="637">
                  <c:v>-17876.5</c:v>
                </c:pt>
                <c:pt idx="638">
                  <c:v>-17834</c:v>
                </c:pt>
                <c:pt idx="639">
                  <c:v>-17805.5</c:v>
                </c:pt>
                <c:pt idx="640">
                  <c:v>-17485.599999999999</c:v>
                </c:pt>
                <c:pt idx="641">
                  <c:v>-17441.099999999999</c:v>
                </c:pt>
                <c:pt idx="642">
                  <c:v>-17366.400000000001</c:v>
                </c:pt>
                <c:pt idx="643">
                  <c:v>-17184.5</c:v>
                </c:pt>
                <c:pt idx="644">
                  <c:v>-17076.599999999999</c:v>
                </c:pt>
                <c:pt idx="645">
                  <c:v>-16809.400000000001</c:v>
                </c:pt>
                <c:pt idx="646">
                  <c:v>-16777.5</c:v>
                </c:pt>
                <c:pt idx="647">
                  <c:v>-16269.5</c:v>
                </c:pt>
                <c:pt idx="648">
                  <c:v>-16252.7</c:v>
                </c:pt>
                <c:pt idx="649">
                  <c:v>-16168.3</c:v>
                </c:pt>
                <c:pt idx="650">
                  <c:v>-16100.4</c:v>
                </c:pt>
                <c:pt idx="651">
                  <c:v>-15980.5</c:v>
                </c:pt>
                <c:pt idx="652">
                  <c:v>-15452.4</c:v>
                </c:pt>
                <c:pt idx="653">
                  <c:v>-15398.3</c:v>
                </c:pt>
                <c:pt idx="654">
                  <c:v>-15087.4</c:v>
                </c:pt>
                <c:pt idx="655">
                  <c:v>-14956.8</c:v>
                </c:pt>
                <c:pt idx="656">
                  <c:v>-14843.7</c:v>
                </c:pt>
                <c:pt idx="657">
                  <c:v>-14748.8</c:v>
                </c:pt>
                <c:pt idx="658">
                  <c:v>-14633.9</c:v>
                </c:pt>
                <c:pt idx="659">
                  <c:v>-14303.5</c:v>
                </c:pt>
                <c:pt idx="660">
                  <c:v>-14085.6</c:v>
                </c:pt>
                <c:pt idx="661">
                  <c:v>-13742.8</c:v>
                </c:pt>
                <c:pt idx="662">
                  <c:v>-13620.1</c:v>
                </c:pt>
                <c:pt idx="663">
                  <c:v>-13392.3</c:v>
                </c:pt>
                <c:pt idx="664">
                  <c:v>-13054.5</c:v>
                </c:pt>
                <c:pt idx="665">
                  <c:v>-12599.8</c:v>
                </c:pt>
                <c:pt idx="666">
                  <c:v>-12577.9</c:v>
                </c:pt>
                <c:pt idx="667">
                  <c:v>-12511.9</c:v>
                </c:pt>
                <c:pt idx="668">
                  <c:v>-12401.4</c:v>
                </c:pt>
                <c:pt idx="669">
                  <c:v>-12357.1</c:v>
                </c:pt>
                <c:pt idx="670">
                  <c:v>-12043.5</c:v>
                </c:pt>
                <c:pt idx="671">
                  <c:v>-11632.9</c:v>
                </c:pt>
                <c:pt idx="672">
                  <c:v>-11609.7</c:v>
                </c:pt>
                <c:pt idx="673">
                  <c:v>-11609.7</c:v>
                </c:pt>
                <c:pt idx="674">
                  <c:v>-10738.4</c:v>
                </c:pt>
                <c:pt idx="675">
                  <c:v>-10666.3</c:v>
                </c:pt>
                <c:pt idx="676">
                  <c:v>-10618.2</c:v>
                </c:pt>
                <c:pt idx="677">
                  <c:v>-10497.3</c:v>
                </c:pt>
                <c:pt idx="678">
                  <c:v>-9808.2800000000007</c:v>
                </c:pt>
                <c:pt idx="679">
                  <c:v>-9707.8700000000008</c:v>
                </c:pt>
                <c:pt idx="680">
                  <c:v>-9281.32</c:v>
                </c:pt>
                <c:pt idx="681">
                  <c:v>-9230.76</c:v>
                </c:pt>
                <c:pt idx="682">
                  <c:v>-9154.51</c:v>
                </c:pt>
                <c:pt idx="683">
                  <c:v>-9052.57</c:v>
                </c:pt>
                <c:pt idx="684">
                  <c:v>-8719.44</c:v>
                </c:pt>
                <c:pt idx="685">
                  <c:v>-8538.8700000000008</c:v>
                </c:pt>
                <c:pt idx="686">
                  <c:v>-8461.19</c:v>
                </c:pt>
                <c:pt idx="687">
                  <c:v>-8357.41</c:v>
                </c:pt>
                <c:pt idx="688">
                  <c:v>-8044.4</c:v>
                </c:pt>
                <c:pt idx="689">
                  <c:v>-7913.69</c:v>
                </c:pt>
                <c:pt idx="690">
                  <c:v>-7887.53</c:v>
                </c:pt>
                <c:pt idx="691">
                  <c:v>-7861.36</c:v>
                </c:pt>
                <c:pt idx="692">
                  <c:v>-7730.35</c:v>
                </c:pt>
                <c:pt idx="693">
                  <c:v>-7651.63</c:v>
                </c:pt>
                <c:pt idx="694">
                  <c:v>-7572.78</c:v>
                </c:pt>
                <c:pt idx="695">
                  <c:v>-7150.32</c:v>
                </c:pt>
                <c:pt idx="696">
                  <c:v>-6939.87</c:v>
                </c:pt>
                <c:pt idx="697">
                  <c:v>-6887.36</c:v>
                </c:pt>
                <c:pt idx="698">
                  <c:v>-6677.73</c:v>
                </c:pt>
                <c:pt idx="699">
                  <c:v>-6573.19</c:v>
                </c:pt>
                <c:pt idx="700">
                  <c:v>-6210.06</c:v>
                </c:pt>
                <c:pt idx="701">
                  <c:v>-6132.68</c:v>
                </c:pt>
                <c:pt idx="702">
                  <c:v>-5952.19</c:v>
                </c:pt>
                <c:pt idx="703">
                  <c:v>-5926.4</c:v>
                </c:pt>
                <c:pt idx="704">
                  <c:v>-5797.73</c:v>
                </c:pt>
                <c:pt idx="705">
                  <c:v>-5411.78</c:v>
                </c:pt>
                <c:pt idx="706">
                  <c:v>-5411.78</c:v>
                </c:pt>
                <c:pt idx="707">
                  <c:v>-5411.78</c:v>
                </c:pt>
                <c:pt idx="708">
                  <c:v>-5335.03</c:v>
                </c:pt>
                <c:pt idx="709">
                  <c:v>-5083.1899999999996</c:v>
                </c:pt>
                <c:pt idx="710">
                  <c:v>-4885.8</c:v>
                </c:pt>
                <c:pt idx="711">
                  <c:v>-4667.9799999999996</c:v>
                </c:pt>
                <c:pt idx="712">
                  <c:v>-4596.42</c:v>
                </c:pt>
                <c:pt idx="713">
                  <c:v>-4478.1899999999996</c:v>
                </c:pt>
                <c:pt idx="714">
                  <c:v>-4338.2</c:v>
                </c:pt>
                <c:pt idx="715">
                  <c:v>-4315.03</c:v>
                </c:pt>
                <c:pt idx="716">
                  <c:v>-4291.91</c:v>
                </c:pt>
                <c:pt idx="717">
                  <c:v>-4291.91</c:v>
                </c:pt>
                <c:pt idx="718">
                  <c:v>-3976.45</c:v>
                </c:pt>
                <c:pt idx="719">
                  <c:v>-3825.09</c:v>
                </c:pt>
                <c:pt idx="720">
                  <c:v>-3803.73</c:v>
                </c:pt>
                <c:pt idx="721">
                  <c:v>-3761.29</c:v>
                </c:pt>
                <c:pt idx="722">
                  <c:v>-3761.29</c:v>
                </c:pt>
                <c:pt idx="723">
                  <c:v>-3553.48</c:v>
                </c:pt>
                <c:pt idx="724">
                  <c:v>-3512.79</c:v>
                </c:pt>
                <c:pt idx="725">
                  <c:v>-3392.47</c:v>
                </c:pt>
                <c:pt idx="726">
                  <c:v>-3159.59</c:v>
                </c:pt>
                <c:pt idx="727">
                  <c:v>-3121.63</c:v>
                </c:pt>
                <c:pt idx="728">
                  <c:v>-3028.08</c:v>
                </c:pt>
                <c:pt idx="729">
                  <c:v>-2861.03</c:v>
                </c:pt>
                <c:pt idx="730">
                  <c:v>-2751.95</c:v>
                </c:pt>
                <c:pt idx="731">
                  <c:v>-2617.12</c:v>
                </c:pt>
                <c:pt idx="732">
                  <c:v>-2505.4499999999998</c:v>
                </c:pt>
                <c:pt idx="733">
                  <c:v>-2458.98</c:v>
                </c:pt>
                <c:pt idx="734">
                  <c:v>-2353.84</c:v>
                </c:pt>
                <c:pt idx="735">
                  <c:v>-2185.4499999999998</c:v>
                </c:pt>
                <c:pt idx="736">
                  <c:v>-2145.83</c:v>
                </c:pt>
                <c:pt idx="737">
                  <c:v>-2081.59</c:v>
                </c:pt>
                <c:pt idx="738">
                  <c:v>-2068.98</c:v>
                </c:pt>
                <c:pt idx="739">
                  <c:v>-2019.5</c:v>
                </c:pt>
                <c:pt idx="740">
                  <c:v>-1924.73</c:v>
                </c:pt>
                <c:pt idx="741">
                  <c:v>-1901.87</c:v>
                </c:pt>
                <c:pt idx="742">
                  <c:v>-1857.28</c:v>
                </c:pt>
                <c:pt idx="743">
                  <c:v>-1762.06</c:v>
                </c:pt>
                <c:pt idx="744">
                  <c:v>-1664.5</c:v>
                </c:pt>
                <c:pt idx="745">
                  <c:v>-1627.28</c:v>
                </c:pt>
                <c:pt idx="746">
                  <c:v>-1608.96</c:v>
                </c:pt>
                <c:pt idx="747">
                  <c:v>-1555.09</c:v>
                </c:pt>
                <c:pt idx="748">
                  <c:v>-1537.52</c:v>
                </c:pt>
                <c:pt idx="749">
                  <c:v>-1460.78</c:v>
                </c:pt>
                <c:pt idx="750">
                  <c:v>-1402.94</c:v>
                </c:pt>
                <c:pt idx="751">
                  <c:v>-1394.77</c:v>
                </c:pt>
                <c:pt idx="752">
                  <c:v>-1378.6</c:v>
                </c:pt>
                <c:pt idx="753">
                  <c:v>-1315.84</c:v>
                </c:pt>
                <c:pt idx="754">
                  <c:v>-1278.1500000000001</c:v>
                </c:pt>
                <c:pt idx="755">
                  <c:v>-1228.1500000000001</c:v>
                </c:pt>
                <c:pt idx="756">
                  <c:v>-1175.54</c:v>
                </c:pt>
                <c:pt idx="757">
                  <c:v>-1162.82</c:v>
                </c:pt>
                <c:pt idx="758">
                  <c:v>-1162.82</c:v>
                </c:pt>
                <c:pt idx="759">
                  <c:v>-1107.73</c:v>
                </c:pt>
                <c:pt idx="760">
                  <c:v>-1061.7</c:v>
                </c:pt>
                <c:pt idx="761">
                  <c:v>-1013.26</c:v>
                </c:pt>
                <c:pt idx="762">
                  <c:v>-1002.97</c:v>
                </c:pt>
                <c:pt idx="763">
                  <c:v>-992.85599999999999</c:v>
                </c:pt>
                <c:pt idx="764">
                  <c:v>-948.44299999999998</c:v>
                </c:pt>
                <c:pt idx="765">
                  <c:v>-943.64300000000003</c:v>
                </c:pt>
                <c:pt idx="766">
                  <c:v>-897.10699999999997</c:v>
                </c:pt>
                <c:pt idx="767">
                  <c:v>-870.548</c:v>
                </c:pt>
                <c:pt idx="768">
                  <c:v>-796.15899999999999</c:v>
                </c:pt>
                <c:pt idx="769">
                  <c:v>-796.15899999999999</c:v>
                </c:pt>
                <c:pt idx="770">
                  <c:v>-788.31700000000001</c:v>
                </c:pt>
                <c:pt idx="771">
                  <c:v>-784.43600000000004</c:v>
                </c:pt>
                <c:pt idx="772">
                  <c:v>-746.77700000000004</c:v>
                </c:pt>
                <c:pt idx="773">
                  <c:v>-735.92200000000003</c:v>
                </c:pt>
                <c:pt idx="774">
                  <c:v>-701.62099999999998</c:v>
                </c:pt>
                <c:pt idx="775">
                  <c:v>-676.60199999999998</c:v>
                </c:pt>
                <c:pt idx="776">
                  <c:v>-664.23699999999997</c:v>
                </c:pt>
                <c:pt idx="777">
                  <c:v>-640.09199999999998</c:v>
                </c:pt>
                <c:pt idx="778">
                  <c:v>-631.20100000000002</c:v>
                </c:pt>
                <c:pt idx="779">
                  <c:v>-628.25099999999998</c:v>
                </c:pt>
                <c:pt idx="780">
                  <c:v>-610.79700000000003</c:v>
                </c:pt>
                <c:pt idx="781">
                  <c:v>-578.28099999999995</c:v>
                </c:pt>
                <c:pt idx="782">
                  <c:v>-573.05600000000004</c:v>
                </c:pt>
                <c:pt idx="783">
                  <c:v>-570.46799999999996</c:v>
                </c:pt>
                <c:pt idx="784">
                  <c:v>-540.42899999999997</c:v>
                </c:pt>
                <c:pt idx="785">
                  <c:v>-540.42899999999997</c:v>
                </c:pt>
                <c:pt idx="786">
                  <c:v>-540.42899999999997</c:v>
                </c:pt>
                <c:pt idx="787">
                  <c:v>-540.42899999999997</c:v>
                </c:pt>
                <c:pt idx="788">
                  <c:v>-535.61599999999999</c:v>
                </c:pt>
                <c:pt idx="789">
                  <c:v>-501.28199999999998</c:v>
                </c:pt>
                <c:pt idx="790">
                  <c:v>-492.67399999999998</c:v>
                </c:pt>
                <c:pt idx="791">
                  <c:v>-460.59800000000001</c:v>
                </c:pt>
                <c:pt idx="792">
                  <c:v>-438.69099999999997</c:v>
                </c:pt>
                <c:pt idx="793">
                  <c:v>-431.55700000000002</c:v>
                </c:pt>
                <c:pt idx="794">
                  <c:v>-414.09699999999998</c:v>
                </c:pt>
                <c:pt idx="795">
                  <c:v>-397.17</c:v>
                </c:pt>
                <c:pt idx="796">
                  <c:v>-385.64600000000002</c:v>
                </c:pt>
                <c:pt idx="797">
                  <c:v>-375.971</c:v>
                </c:pt>
                <c:pt idx="798">
                  <c:v>-374.38099999999997</c:v>
                </c:pt>
                <c:pt idx="799">
                  <c:v>-348.99</c:v>
                </c:pt>
                <c:pt idx="800">
                  <c:v>-322.28800000000001</c:v>
                </c:pt>
                <c:pt idx="801">
                  <c:v>-304.42099999999999</c:v>
                </c:pt>
                <c:pt idx="802">
                  <c:v>-301.05799999999999</c:v>
                </c:pt>
                <c:pt idx="803">
                  <c:v>-301.05799999999999</c:v>
                </c:pt>
                <c:pt idx="804">
                  <c:v>-295.44299999999998</c:v>
                </c:pt>
                <c:pt idx="805">
                  <c:v>-293.21199999999999</c:v>
                </c:pt>
                <c:pt idx="806">
                  <c:v>-265.38900000000001</c:v>
                </c:pt>
                <c:pt idx="807">
                  <c:v>-255.471</c:v>
                </c:pt>
                <c:pt idx="808">
                  <c:v>-250.69900000000001</c:v>
                </c:pt>
                <c:pt idx="809">
                  <c:v>-241.51900000000001</c:v>
                </c:pt>
                <c:pt idx="810">
                  <c:v>-238.86500000000001</c:v>
                </c:pt>
                <c:pt idx="811">
                  <c:v>-222.13399999999999</c:v>
                </c:pt>
                <c:pt idx="812">
                  <c:v>-216.584</c:v>
                </c:pt>
                <c:pt idx="813">
                  <c:v>-201.57400000000001</c:v>
                </c:pt>
                <c:pt idx="814">
                  <c:v>-195.22800000000001</c:v>
                </c:pt>
                <c:pt idx="815">
                  <c:v>-191.096</c:v>
                </c:pt>
                <c:pt idx="816">
                  <c:v>-183.047</c:v>
                </c:pt>
                <c:pt idx="817">
                  <c:v>-170.37899999999999</c:v>
                </c:pt>
                <c:pt idx="818">
                  <c:v>-168.626</c:v>
                </c:pt>
                <c:pt idx="819">
                  <c:v>-164.00299999999999</c:v>
                </c:pt>
                <c:pt idx="820">
                  <c:v>-160.58500000000001</c:v>
                </c:pt>
                <c:pt idx="821">
                  <c:v>-157.21299999999999</c:v>
                </c:pt>
                <c:pt idx="822">
                  <c:v>-153.89099999999999</c:v>
                </c:pt>
                <c:pt idx="823">
                  <c:v>-148.50700000000001</c:v>
                </c:pt>
                <c:pt idx="824">
                  <c:v>-146.40600000000001</c:v>
                </c:pt>
                <c:pt idx="825">
                  <c:v>-137.37200000000001</c:v>
                </c:pt>
                <c:pt idx="826">
                  <c:v>-134.98500000000001</c:v>
                </c:pt>
                <c:pt idx="827">
                  <c:v>-124.645</c:v>
                </c:pt>
                <c:pt idx="828">
                  <c:v>-123.348</c:v>
                </c:pt>
                <c:pt idx="829">
                  <c:v>-122.919</c:v>
                </c:pt>
                <c:pt idx="830">
                  <c:v>-111.414</c:v>
                </c:pt>
                <c:pt idx="831">
                  <c:v>-110.631</c:v>
                </c:pt>
                <c:pt idx="832">
                  <c:v>-110.241</c:v>
                </c:pt>
                <c:pt idx="833">
                  <c:v>-107.17100000000001</c:v>
                </c:pt>
                <c:pt idx="834">
                  <c:v>-106.04</c:v>
                </c:pt>
                <c:pt idx="835">
                  <c:v>-106.04</c:v>
                </c:pt>
                <c:pt idx="836">
                  <c:v>-95.454599999999999</c:v>
                </c:pt>
                <c:pt idx="837">
                  <c:v>-91.001599999999996</c:v>
                </c:pt>
                <c:pt idx="838">
                  <c:v>-90.669899999999998</c:v>
                </c:pt>
                <c:pt idx="839">
                  <c:v>-89.349599999999995</c:v>
                </c:pt>
                <c:pt idx="840">
                  <c:v>-84.184200000000004</c:v>
                </c:pt>
                <c:pt idx="841">
                  <c:v>-82.597700000000003</c:v>
                </c:pt>
                <c:pt idx="842">
                  <c:v>-78.853800000000007</c:v>
                </c:pt>
                <c:pt idx="843">
                  <c:v>-77.320999999999998</c:v>
                </c:pt>
                <c:pt idx="844">
                  <c:v>-76.712000000000003</c:v>
                </c:pt>
                <c:pt idx="845">
                  <c:v>-70.135999999999996</c:v>
                </c:pt>
                <c:pt idx="846">
                  <c:v>-70.135999999999996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32-4E70-B31C-6B6C8B4CB62D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shields'!$U$3:$U$849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32-4E70-B31C-6B6C8B4CB62D}"/>
            </c:ext>
          </c:extLst>
        </c:ser>
        <c:ser>
          <c:idx val="2"/>
          <c:order val="2"/>
          <c:tx>
            <c:strRef>
              <c:f>'All shields'!$W$1:$AF$1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shields'!$AF$3:$AF$849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-199977</c:v>
                </c:pt>
                <c:pt idx="19">
                  <c:v>-199965</c:v>
                </c:pt>
                <c:pt idx="20">
                  <c:v>-199836</c:v>
                </c:pt>
                <c:pt idx="21">
                  <c:v>-199785</c:v>
                </c:pt>
                <c:pt idx="22">
                  <c:v>-199776</c:v>
                </c:pt>
                <c:pt idx="23">
                  <c:v>-199642</c:v>
                </c:pt>
                <c:pt idx="24">
                  <c:v>-199632</c:v>
                </c:pt>
                <c:pt idx="25">
                  <c:v>-199599</c:v>
                </c:pt>
                <c:pt idx="26">
                  <c:v>-199459</c:v>
                </c:pt>
                <c:pt idx="27">
                  <c:v>-199431</c:v>
                </c:pt>
                <c:pt idx="28">
                  <c:v>-199395</c:v>
                </c:pt>
                <c:pt idx="29">
                  <c:v>-199367</c:v>
                </c:pt>
                <c:pt idx="30">
                  <c:v>-199209</c:v>
                </c:pt>
                <c:pt idx="31">
                  <c:v>-199153</c:v>
                </c:pt>
                <c:pt idx="32">
                  <c:v>-199138</c:v>
                </c:pt>
                <c:pt idx="33">
                  <c:v>-199105</c:v>
                </c:pt>
                <c:pt idx="34">
                  <c:v>-198833</c:v>
                </c:pt>
                <c:pt idx="35">
                  <c:v>-198815</c:v>
                </c:pt>
                <c:pt idx="36">
                  <c:v>-198771</c:v>
                </c:pt>
                <c:pt idx="37">
                  <c:v>-198448</c:v>
                </c:pt>
                <c:pt idx="38">
                  <c:v>-198434</c:v>
                </c:pt>
                <c:pt idx="39">
                  <c:v>-198369</c:v>
                </c:pt>
                <c:pt idx="40">
                  <c:v>-198363</c:v>
                </c:pt>
                <c:pt idx="41">
                  <c:v>-198361</c:v>
                </c:pt>
                <c:pt idx="42">
                  <c:v>-197989</c:v>
                </c:pt>
                <c:pt idx="43">
                  <c:v>-197988</c:v>
                </c:pt>
                <c:pt idx="44">
                  <c:v>-197869</c:v>
                </c:pt>
                <c:pt idx="45">
                  <c:v>-197868</c:v>
                </c:pt>
                <c:pt idx="46">
                  <c:v>-197430</c:v>
                </c:pt>
                <c:pt idx="47">
                  <c:v>-197426</c:v>
                </c:pt>
                <c:pt idx="48">
                  <c:v>-197337</c:v>
                </c:pt>
                <c:pt idx="49">
                  <c:v>-197270</c:v>
                </c:pt>
                <c:pt idx="50">
                  <c:v>-197257</c:v>
                </c:pt>
                <c:pt idx="51">
                  <c:v>-196742</c:v>
                </c:pt>
                <c:pt idx="52">
                  <c:v>-196739</c:v>
                </c:pt>
                <c:pt idx="53">
                  <c:v>-196582</c:v>
                </c:pt>
                <c:pt idx="54">
                  <c:v>-196579</c:v>
                </c:pt>
                <c:pt idx="55">
                  <c:v>-196005</c:v>
                </c:pt>
                <c:pt idx="56">
                  <c:v>-196001</c:v>
                </c:pt>
                <c:pt idx="57">
                  <c:v>-195907</c:v>
                </c:pt>
                <c:pt idx="58">
                  <c:v>-195904</c:v>
                </c:pt>
                <c:pt idx="59">
                  <c:v>-195817</c:v>
                </c:pt>
                <c:pt idx="60">
                  <c:v>-195527</c:v>
                </c:pt>
                <c:pt idx="61">
                  <c:v>-195153</c:v>
                </c:pt>
                <c:pt idx="62">
                  <c:v>-195109</c:v>
                </c:pt>
                <c:pt idx="63">
                  <c:v>-195055</c:v>
                </c:pt>
                <c:pt idx="64">
                  <c:v>-194291</c:v>
                </c:pt>
                <c:pt idx="65">
                  <c:v>-194288</c:v>
                </c:pt>
                <c:pt idx="66">
                  <c:v>-194286</c:v>
                </c:pt>
                <c:pt idx="67">
                  <c:v>-194224</c:v>
                </c:pt>
                <c:pt idx="68">
                  <c:v>-193495</c:v>
                </c:pt>
                <c:pt idx="69">
                  <c:v>-193483</c:v>
                </c:pt>
                <c:pt idx="70">
                  <c:v>-193417</c:v>
                </c:pt>
                <c:pt idx="71">
                  <c:v>-193403</c:v>
                </c:pt>
                <c:pt idx="72">
                  <c:v>-192706</c:v>
                </c:pt>
                <c:pt idx="73">
                  <c:v>-192680</c:v>
                </c:pt>
                <c:pt idx="74">
                  <c:v>-192571</c:v>
                </c:pt>
                <c:pt idx="75">
                  <c:v>-192504</c:v>
                </c:pt>
                <c:pt idx="76">
                  <c:v>-192448</c:v>
                </c:pt>
                <c:pt idx="77">
                  <c:v>-191785</c:v>
                </c:pt>
                <c:pt idx="78">
                  <c:v>-191644</c:v>
                </c:pt>
                <c:pt idx="79">
                  <c:v>-191562</c:v>
                </c:pt>
                <c:pt idx="80">
                  <c:v>-190873</c:v>
                </c:pt>
                <c:pt idx="81">
                  <c:v>-190776</c:v>
                </c:pt>
                <c:pt idx="82">
                  <c:v>-190758</c:v>
                </c:pt>
                <c:pt idx="83">
                  <c:v>-190745</c:v>
                </c:pt>
                <c:pt idx="84">
                  <c:v>-190625</c:v>
                </c:pt>
                <c:pt idx="85">
                  <c:v>-189950</c:v>
                </c:pt>
                <c:pt idx="86">
                  <c:v>-189822</c:v>
                </c:pt>
                <c:pt idx="87">
                  <c:v>-189713</c:v>
                </c:pt>
                <c:pt idx="88">
                  <c:v>-189023</c:v>
                </c:pt>
                <c:pt idx="89">
                  <c:v>-188947</c:v>
                </c:pt>
                <c:pt idx="90">
                  <c:v>-188878</c:v>
                </c:pt>
                <c:pt idx="91">
                  <c:v>-188097</c:v>
                </c:pt>
                <c:pt idx="92">
                  <c:v>-188023</c:v>
                </c:pt>
                <c:pt idx="93">
                  <c:v>-187938</c:v>
                </c:pt>
                <c:pt idx="94">
                  <c:v>-187146</c:v>
                </c:pt>
                <c:pt idx="95">
                  <c:v>-187095</c:v>
                </c:pt>
                <c:pt idx="96">
                  <c:v>-187035</c:v>
                </c:pt>
                <c:pt idx="97">
                  <c:v>-186981</c:v>
                </c:pt>
                <c:pt idx="98">
                  <c:v>-186112</c:v>
                </c:pt>
                <c:pt idx="99">
                  <c:v>-186033</c:v>
                </c:pt>
                <c:pt idx="100">
                  <c:v>-186010</c:v>
                </c:pt>
                <c:pt idx="101">
                  <c:v>-185129</c:v>
                </c:pt>
                <c:pt idx="102">
                  <c:v>-185113</c:v>
                </c:pt>
                <c:pt idx="103">
                  <c:v>-185058</c:v>
                </c:pt>
                <c:pt idx="104">
                  <c:v>-185023</c:v>
                </c:pt>
                <c:pt idx="105">
                  <c:v>-185023</c:v>
                </c:pt>
                <c:pt idx="106">
                  <c:v>-184116</c:v>
                </c:pt>
                <c:pt idx="107">
                  <c:v>-184105</c:v>
                </c:pt>
                <c:pt idx="108">
                  <c:v>-184008</c:v>
                </c:pt>
                <c:pt idx="109">
                  <c:v>-183997</c:v>
                </c:pt>
                <c:pt idx="110">
                  <c:v>-183072</c:v>
                </c:pt>
                <c:pt idx="111">
                  <c:v>-183061</c:v>
                </c:pt>
                <c:pt idx="112">
                  <c:v>-182995</c:v>
                </c:pt>
                <c:pt idx="113">
                  <c:v>-182973</c:v>
                </c:pt>
                <c:pt idx="114">
                  <c:v>-181982</c:v>
                </c:pt>
                <c:pt idx="115">
                  <c:v>-181960</c:v>
                </c:pt>
                <c:pt idx="116">
                  <c:v>-181905</c:v>
                </c:pt>
                <c:pt idx="117">
                  <c:v>-180877</c:v>
                </c:pt>
                <c:pt idx="118">
                  <c:v>-180866</c:v>
                </c:pt>
                <c:pt idx="119">
                  <c:v>-180832</c:v>
                </c:pt>
                <c:pt idx="120">
                  <c:v>-180810</c:v>
                </c:pt>
                <c:pt idx="121">
                  <c:v>-179745</c:v>
                </c:pt>
                <c:pt idx="122">
                  <c:v>-179722</c:v>
                </c:pt>
                <c:pt idx="123">
                  <c:v>-179676</c:v>
                </c:pt>
                <c:pt idx="124">
                  <c:v>-178582</c:v>
                </c:pt>
                <c:pt idx="125">
                  <c:v>-178570</c:v>
                </c:pt>
                <c:pt idx="126">
                  <c:v>-178547</c:v>
                </c:pt>
                <c:pt idx="127">
                  <c:v>-178524</c:v>
                </c:pt>
                <c:pt idx="128">
                  <c:v>-177388</c:v>
                </c:pt>
                <c:pt idx="129">
                  <c:v>-177364</c:v>
                </c:pt>
                <c:pt idx="130">
                  <c:v>-177364</c:v>
                </c:pt>
                <c:pt idx="131">
                  <c:v>-177341</c:v>
                </c:pt>
                <c:pt idx="132">
                  <c:v>-176172</c:v>
                </c:pt>
                <c:pt idx="133">
                  <c:v>-176160</c:v>
                </c:pt>
                <c:pt idx="134">
                  <c:v>-176136</c:v>
                </c:pt>
                <c:pt idx="135">
                  <c:v>-176124</c:v>
                </c:pt>
                <c:pt idx="136">
                  <c:v>-174921</c:v>
                </c:pt>
                <c:pt idx="137">
                  <c:v>-174897</c:v>
                </c:pt>
                <c:pt idx="138">
                  <c:v>-174885</c:v>
                </c:pt>
                <c:pt idx="139">
                  <c:v>-173649</c:v>
                </c:pt>
                <c:pt idx="140">
                  <c:v>-173649</c:v>
                </c:pt>
                <c:pt idx="141">
                  <c:v>-173637</c:v>
                </c:pt>
                <c:pt idx="142">
                  <c:v>-173637</c:v>
                </c:pt>
                <c:pt idx="143">
                  <c:v>-172835</c:v>
                </c:pt>
                <c:pt idx="144">
                  <c:v>-172343</c:v>
                </c:pt>
                <c:pt idx="145">
                  <c:v>-172343</c:v>
                </c:pt>
                <c:pt idx="146">
                  <c:v>-172343</c:v>
                </c:pt>
                <c:pt idx="147">
                  <c:v>-171032</c:v>
                </c:pt>
                <c:pt idx="148">
                  <c:v>-171032</c:v>
                </c:pt>
                <c:pt idx="149">
                  <c:v>-171019</c:v>
                </c:pt>
                <c:pt idx="150">
                  <c:v>-171018</c:v>
                </c:pt>
                <c:pt idx="151">
                  <c:v>-169699</c:v>
                </c:pt>
                <c:pt idx="152">
                  <c:v>-169686</c:v>
                </c:pt>
                <c:pt idx="153">
                  <c:v>-169661</c:v>
                </c:pt>
                <c:pt idx="154">
                  <c:v>-168337</c:v>
                </c:pt>
                <c:pt idx="155">
                  <c:v>-168324</c:v>
                </c:pt>
                <c:pt idx="156">
                  <c:v>-168298</c:v>
                </c:pt>
                <c:pt idx="157">
                  <c:v>-168285</c:v>
                </c:pt>
                <c:pt idx="158">
                  <c:v>-166961</c:v>
                </c:pt>
                <c:pt idx="159">
                  <c:v>-166934</c:v>
                </c:pt>
                <c:pt idx="160">
                  <c:v>-166921</c:v>
                </c:pt>
                <c:pt idx="161">
                  <c:v>-166894</c:v>
                </c:pt>
                <c:pt idx="162">
                  <c:v>-165562</c:v>
                </c:pt>
                <c:pt idx="163">
                  <c:v>-165535</c:v>
                </c:pt>
                <c:pt idx="164">
                  <c:v>-165521</c:v>
                </c:pt>
                <c:pt idx="165">
                  <c:v>-165481</c:v>
                </c:pt>
                <c:pt idx="166">
                  <c:v>-165480</c:v>
                </c:pt>
                <c:pt idx="167">
                  <c:v>-165439</c:v>
                </c:pt>
                <c:pt idx="168">
                  <c:v>-164090</c:v>
                </c:pt>
                <c:pt idx="169">
                  <c:v>-164035</c:v>
                </c:pt>
                <c:pt idx="170">
                  <c:v>-163982</c:v>
                </c:pt>
                <c:pt idx="171">
                  <c:v>-162654</c:v>
                </c:pt>
                <c:pt idx="172">
                  <c:v>-162613</c:v>
                </c:pt>
                <c:pt idx="173">
                  <c:v>-162585</c:v>
                </c:pt>
                <c:pt idx="174">
                  <c:v>-161238</c:v>
                </c:pt>
                <c:pt idx="175">
                  <c:v>-161182</c:v>
                </c:pt>
                <c:pt idx="176">
                  <c:v>-161154</c:v>
                </c:pt>
                <c:pt idx="177">
                  <c:v>-161097</c:v>
                </c:pt>
                <c:pt idx="178">
                  <c:v>-159770</c:v>
                </c:pt>
                <c:pt idx="179">
                  <c:v>-159700</c:v>
                </c:pt>
                <c:pt idx="180">
                  <c:v>-159644</c:v>
                </c:pt>
                <c:pt idx="181">
                  <c:v>-159601</c:v>
                </c:pt>
                <c:pt idx="182">
                  <c:v>-159559</c:v>
                </c:pt>
                <c:pt idx="183">
                  <c:v>-159532</c:v>
                </c:pt>
                <c:pt idx="184">
                  <c:v>-158179</c:v>
                </c:pt>
                <c:pt idx="185">
                  <c:v>-158151</c:v>
                </c:pt>
                <c:pt idx="186">
                  <c:v>-158037</c:v>
                </c:pt>
                <c:pt idx="187">
                  <c:v>-158008</c:v>
                </c:pt>
                <c:pt idx="188">
                  <c:v>-156656</c:v>
                </c:pt>
                <c:pt idx="189">
                  <c:v>-156613</c:v>
                </c:pt>
                <c:pt idx="190">
                  <c:v>-156557</c:v>
                </c:pt>
                <c:pt idx="191">
                  <c:v>-156512</c:v>
                </c:pt>
                <c:pt idx="192">
                  <c:v>-155156</c:v>
                </c:pt>
                <c:pt idx="193">
                  <c:v>-155083</c:v>
                </c:pt>
                <c:pt idx="194">
                  <c:v>-154941</c:v>
                </c:pt>
                <c:pt idx="195">
                  <c:v>-153610</c:v>
                </c:pt>
                <c:pt idx="196">
                  <c:v>-153495</c:v>
                </c:pt>
                <c:pt idx="197">
                  <c:v>-153495</c:v>
                </c:pt>
                <c:pt idx="198">
                  <c:v>-153409</c:v>
                </c:pt>
                <c:pt idx="199">
                  <c:v>-153365</c:v>
                </c:pt>
                <c:pt idx="200">
                  <c:v>-152021</c:v>
                </c:pt>
                <c:pt idx="201">
                  <c:v>-151978</c:v>
                </c:pt>
                <c:pt idx="202">
                  <c:v>-151774</c:v>
                </c:pt>
                <c:pt idx="203">
                  <c:v>-150452</c:v>
                </c:pt>
                <c:pt idx="204">
                  <c:v>-150393</c:v>
                </c:pt>
                <c:pt idx="205">
                  <c:v>-150321</c:v>
                </c:pt>
                <c:pt idx="206">
                  <c:v>-150234</c:v>
                </c:pt>
                <c:pt idx="207">
                  <c:v>-150174</c:v>
                </c:pt>
                <c:pt idx="208">
                  <c:v>-148809</c:v>
                </c:pt>
                <c:pt idx="209">
                  <c:v>-148620</c:v>
                </c:pt>
                <c:pt idx="210">
                  <c:v>-148577</c:v>
                </c:pt>
                <c:pt idx="211">
                  <c:v>-147220</c:v>
                </c:pt>
                <c:pt idx="212">
                  <c:v>-147163</c:v>
                </c:pt>
                <c:pt idx="213">
                  <c:v>-147017</c:v>
                </c:pt>
                <c:pt idx="214">
                  <c:v>-146926</c:v>
                </c:pt>
                <c:pt idx="215">
                  <c:v>-145575</c:v>
                </c:pt>
                <c:pt idx="216">
                  <c:v>-145502</c:v>
                </c:pt>
                <c:pt idx="217">
                  <c:v>-145370</c:v>
                </c:pt>
                <c:pt idx="218">
                  <c:v>-145295</c:v>
                </c:pt>
                <c:pt idx="219">
                  <c:v>-143958</c:v>
                </c:pt>
                <c:pt idx="220">
                  <c:v>-143885</c:v>
                </c:pt>
                <c:pt idx="221">
                  <c:v>-143782</c:v>
                </c:pt>
                <c:pt idx="222">
                  <c:v>-143607</c:v>
                </c:pt>
                <c:pt idx="223">
                  <c:v>-143519</c:v>
                </c:pt>
                <c:pt idx="224">
                  <c:v>-142283</c:v>
                </c:pt>
                <c:pt idx="225">
                  <c:v>-142210</c:v>
                </c:pt>
                <c:pt idx="226">
                  <c:v>-141857</c:v>
                </c:pt>
                <c:pt idx="227">
                  <c:v>-140636</c:v>
                </c:pt>
                <c:pt idx="228">
                  <c:v>-140590</c:v>
                </c:pt>
                <c:pt idx="229">
                  <c:v>-140399</c:v>
                </c:pt>
                <c:pt idx="230">
                  <c:v>-140310</c:v>
                </c:pt>
                <c:pt idx="231">
                  <c:v>-139123</c:v>
                </c:pt>
                <c:pt idx="232">
                  <c:v>-138651</c:v>
                </c:pt>
                <c:pt idx="233">
                  <c:v>-138623</c:v>
                </c:pt>
                <c:pt idx="234">
                  <c:v>-137453</c:v>
                </c:pt>
                <c:pt idx="235">
                  <c:v>-137438</c:v>
                </c:pt>
                <c:pt idx="236">
                  <c:v>-137363</c:v>
                </c:pt>
                <c:pt idx="237">
                  <c:v>-137187</c:v>
                </c:pt>
                <c:pt idx="238">
                  <c:v>-136967</c:v>
                </c:pt>
                <c:pt idx="239">
                  <c:v>-136909</c:v>
                </c:pt>
                <c:pt idx="240">
                  <c:v>-135639</c:v>
                </c:pt>
                <c:pt idx="241">
                  <c:v>-135565</c:v>
                </c:pt>
                <c:pt idx="242">
                  <c:v>-135268</c:v>
                </c:pt>
                <c:pt idx="243">
                  <c:v>-135210</c:v>
                </c:pt>
                <c:pt idx="244">
                  <c:v>-133930</c:v>
                </c:pt>
                <c:pt idx="245">
                  <c:v>-133887</c:v>
                </c:pt>
                <c:pt idx="246">
                  <c:v>-133649</c:v>
                </c:pt>
                <c:pt idx="247">
                  <c:v>-133573</c:v>
                </c:pt>
                <c:pt idx="248">
                  <c:v>-132254</c:v>
                </c:pt>
                <c:pt idx="249">
                  <c:v>-132105</c:v>
                </c:pt>
                <c:pt idx="250">
                  <c:v>-132001</c:v>
                </c:pt>
                <c:pt idx="251">
                  <c:v>-131839</c:v>
                </c:pt>
                <c:pt idx="252">
                  <c:v>-130548</c:v>
                </c:pt>
                <c:pt idx="253">
                  <c:v>-130373</c:v>
                </c:pt>
                <c:pt idx="254">
                  <c:v>-130237</c:v>
                </c:pt>
                <c:pt idx="255">
                  <c:v>-128935</c:v>
                </c:pt>
                <c:pt idx="256">
                  <c:v>-128773</c:v>
                </c:pt>
                <c:pt idx="257">
                  <c:v>-128654</c:v>
                </c:pt>
                <c:pt idx="258">
                  <c:v>-128491</c:v>
                </c:pt>
                <c:pt idx="259">
                  <c:v>-127207</c:v>
                </c:pt>
                <c:pt idx="260">
                  <c:v>-127118</c:v>
                </c:pt>
                <c:pt idx="261">
                  <c:v>-126941</c:v>
                </c:pt>
                <c:pt idx="262">
                  <c:v>-126807</c:v>
                </c:pt>
                <c:pt idx="263">
                  <c:v>-126704</c:v>
                </c:pt>
                <c:pt idx="264">
                  <c:v>-125427</c:v>
                </c:pt>
                <c:pt idx="265">
                  <c:v>-125159</c:v>
                </c:pt>
                <c:pt idx="266">
                  <c:v>-124936</c:v>
                </c:pt>
                <c:pt idx="267">
                  <c:v>-123690</c:v>
                </c:pt>
                <c:pt idx="268">
                  <c:v>-123500</c:v>
                </c:pt>
                <c:pt idx="269">
                  <c:v>-123454</c:v>
                </c:pt>
                <c:pt idx="270">
                  <c:v>-123366</c:v>
                </c:pt>
                <c:pt idx="271">
                  <c:v>-123201</c:v>
                </c:pt>
                <c:pt idx="272">
                  <c:v>-123084</c:v>
                </c:pt>
                <c:pt idx="273">
                  <c:v>-121805</c:v>
                </c:pt>
                <c:pt idx="274">
                  <c:v>-121584</c:v>
                </c:pt>
                <c:pt idx="275">
                  <c:v>-121314</c:v>
                </c:pt>
                <c:pt idx="276">
                  <c:v>-120045</c:v>
                </c:pt>
                <c:pt idx="277">
                  <c:v>-119926</c:v>
                </c:pt>
                <c:pt idx="278">
                  <c:v>-119822</c:v>
                </c:pt>
                <c:pt idx="279">
                  <c:v>-119616</c:v>
                </c:pt>
                <c:pt idx="280">
                  <c:v>-118428</c:v>
                </c:pt>
                <c:pt idx="281">
                  <c:v>-118249</c:v>
                </c:pt>
                <c:pt idx="282">
                  <c:v>-118025</c:v>
                </c:pt>
                <c:pt idx="283">
                  <c:v>-117846</c:v>
                </c:pt>
                <c:pt idx="284">
                  <c:v>-116670</c:v>
                </c:pt>
                <c:pt idx="285">
                  <c:v>-116535</c:v>
                </c:pt>
                <c:pt idx="286">
                  <c:v>-116193</c:v>
                </c:pt>
                <c:pt idx="287">
                  <c:v>-116076</c:v>
                </c:pt>
                <c:pt idx="288">
                  <c:v>-115940</c:v>
                </c:pt>
                <c:pt idx="289">
                  <c:v>-114865</c:v>
                </c:pt>
                <c:pt idx="290">
                  <c:v>-114549</c:v>
                </c:pt>
                <c:pt idx="291">
                  <c:v>-114148</c:v>
                </c:pt>
                <c:pt idx="292">
                  <c:v>-113087</c:v>
                </c:pt>
                <c:pt idx="293">
                  <c:v>-112878</c:v>
                </c:pt>
                <c:pt idx="294">
                  <c:v>-112776</c:v>
                </c:pt>
                <c:pt idx="295">
                  <c:v>-112684</c:v>
                </c:pt>
                <c:pt idx="296">
                  <c:v>-112447</c:v>
                </c:pt>
                <c:pt idx="297">
                  <c:v>-111208</c:v>
                </c:pt>
                <c:pt idx="298">
                  <c:v>-110924</c:v>
                </c:pt>
                <c:pt idx="299">
                  <c:v>-110924</c:v>
                </c:pt>
                <c:pt idx="300">
                  <c:v>-110625</c:v>
                </c:pt>
                <c:pt idx="301">
                  <c:v>-109398</c:v>
                </c:pt>
                <c:pt idx="302">
                  <c:v>-109039</c:v>
                </c:pt>
                <c:pt idx="303">
                  <c:v>-108949</c:v>
                </c:pt>
                <c:pt idx="304">
                  <c:v>-107763</c:v>
                </c:pt>
                <c:pt idx="305">
                  <c:v>-107688</c:v>
                </c:pt>
                <c:pt idx="306">
                  <c:v>-107176</c:v>
                </c:pt>
                <c:pt idx="307">
                  <c:v>-107101</c:v>
                </c:pt>
                <c:pt idx="308">
                  <c:v>-105935</c:v>
                </c:pt>
                <c:pt idx="309">
                  <c:v>-105875</c:v>
                </c:pt>
                <c:pt idx="310">
                  <c:v>-105500</c:v>
                </c:pt>
                <c:pt idx="311">
                  <c:v>-105456</c:v>
                </c:pt>
                <c:pt idx="312">
                  <c:v>-105139</c:v>
                </c:pt>
                <c:pt idx="313">
                  <c:v>-103981</c:v>
                </c:pt>
                <c:pt idx="314">
                  <c:v>-103375</c:v>
                </c:pt>
                <c:pt idx="315">
                  <c:v>-103255</c:v>
                </c:pt>
                <c:pt idx="316">
                  <c:v>-102124</c:v>
                </c:pt>
                <c:pt idx="317">
                  <c:v>-101975</c:v>
                </c:pt>
                <c:pt idx="318">
                  <c:v>-101672</c:v>
                </c:pt>
                <c:pt idx="319">
                  <c:v>-101443</c:v>
                </c:pt>
                <c:pt idx="320">
                  <c:v>-101139</c:v>
                </c:pt>
                <c:pt idx="321">
                  <c:v>-100222</c:v>
                </c:pt>
                <c:pt idx="322">
                  <c:v>-99890</c:v>
                </c:pt>
                <c:pt idx="323">
                  <c:v>-99599.2</c:v>
                </c:pt>
                <c:pt idx="324">
                  <c:v>-99268.3</c:v>
                </c:pt>
                <c:pt idx="325">
                  <c:v>-98376.6</c:v>
                </c:pt>
                <c:pt idx="326">
                  <c:v>-98059.1</c:v>
                </c:pt>
                <c:pt idx="327">
                  <c:v>-97845.9</c:v>
                </c:pt>
                <c:pt idx="328">
                  <c:v>-97554.5</c:v>
                </c:pt>
                <c:pt idx="329">
                  <c:v>-96657.8</c:v>
                </c:pt>
                <c:pt idx="330">
                  <c:v>-96199.3</c:v>
                </c:pt>
                <c:pt idx="331">
                  <c:v>-96123.5</c:v>
                </c:pt>
                <c:pt idx="332">
                  <c:v>-95666</c:v>
                </c:pt>
                <c:pt idx="333">
                  <c:v>-94797.2</c:v>
                </c:pt>
                <c:pt idx="334">
                  <c:v>-94387.199999999997</c:v>
                </c:pt>
                <c:pt idx="335">
                  <c:v>-94032.9</c:v>
                </c:pt>
                <c:pt idx="336">
                  <c:v>-93787.4</c:v>
                </c:pt>
                <c:pt idx="337">
                  <c:v>-92653.5</c:v>
                </c:pt>
                <c:pt idx="338">
                  <c:v>-92272.1</c:v>
                </c:pt>
                <c:pt idx="339">
                  <c:v>-92211.4</c:v>
                </c:pt>
                <c:pt idx="340">
                  <c:v>-91825.1</c:v>
                </c:pt>
                <c:pt idx="341">
                  <c:v>-90697.2</c:v>
                </c:pt>
                <c:pt idx="342">
                  <c:v>-90449.4</c:v>
                </c:pt>
                <c:pt idx="343">
                  <c:v>-89976.3</c:v>
                </c:pt>
                <c:pt idx="344">
                  <c:v>-89537.9</c:v>
                </c:pt>
                <c:pt idx="345">
                  <c:v>-88643.5</c:v>
                </c:pt>
                <c:pt idx="346">
                  <c:v>-88129.600000000006</c:v>
                </c:pt>
                <c:pt idx="347">
                  <c:v>-88022.9</c:v>
                </c:pt>
                <c:pt idx="348">
                  <c:v>-87508.1</c:v>
                </c:pt>
                <c:pt idx="349">
                  <c:v>-86633.600000000006</c:v>
                </c:pt>
                <c:pt idx="350">
                  <c:v>-86229</c:v>
                </c:pt>
                <c:pt idx="351">
                  <c:v>-85759.1</c:v>
                </c:pt>
                <c:pt idx="352">
                  <c:v>-84863.6</c:v>
                </c:pt>
                <c:pt idx="353">
                  <c:v>-84374.9</c:v>
                </c:pt>
                <c:pt idx="354">
                  <c:v>-83743.5</c:v>
                </c:pt>
                <c:pt idx="355">
                  <c:v>-82858.100000000006</c:v>
                </c:pt>
                <c:pt idx="356">
                  <c:v>-82382.600000000006</c:v>
                </c:pt>
                <c:pt idx="357">
                  <c:v>-81777.399999999994</c:v>
                </c:pt>
                <c:pt idx="358">
                  <c:v>-81730.899999999994</c:v>
                </c:pt>
                <c:pt idx="359">
                  <c:v>-80740.2</c:v>
                </c:pt>
                <c:pt idx="360">
                  <c:v>-79730.399999999994</c:v>
                </c:pt>
                <c:pt idx="361">
                  <c:v>-79697.399999999994</c:v>
                </c:pt>
                <c:pt idx="362">
                  <c:v>-78698.600000000006</c:v>
                </c:pt>
                <c:pt idx="363">
                  <c:v>-78665.399999999994</c:v>
                </c:pt>
                <c:pt idx="364">
                  <c:v>-77856.600000000006</c:v>
                </c:pt>
                <c:pt idx="365">
                  <c:v>-76780.100000000006</c:v>
                </c:pt>
                <c:pt idx="366">
                  <c:v>-76601</c:v>
                </c:pt>
                <c:pt idx="367">
                  <c:v>-75742.399999999994</c:v>
                </c:pt>
                <c:pt idx="368">
                  <c:v>-74669.8</c:v>
                </c:pt>
                <c:pt idx="369">
                  <c:v>-74453.899999999994</c:v>
                </c:pt>
                <c:pt idx="370">
                  <c:v>-73939.7</c:v>
                </c:pt>
                <c:pt idx="371">
                  <c:v>-73539.899999999994</c:v>
                </c:pt>
                <c:pt idx="372">
                  <c:v>-73522.8</c:v>
                </c:pt>
                <c:pt idx="373">
                  <c:v>-72227.199999999997</c:v>
                </c:pt>
                <c:pt idx="374">
                  <c:v>-71295.600000000006</c:v>
                </c:pt>
                <c:pt idx="375">
                  <c:v>-71278.3</c:v>
                </c:pt>
                <c:pt idx="376">
                  <c:v>-69998.600000000006</c:v>
                </c:pt>
                <c:pt idx="377">
                  <c:v>-69309.899999999994</c:v>
                </c:pt>
                <c:pt idx="378">
                  <c:v>-69034.399999999994</c:v>
                </c:pt>
                <c:pt idx="379">
                  <c:v>-68479.199999999997</c:v>
                </c:pt>
                <c:pt idx="380">
                  <c:v>-67501.8</c:v>
                </c:pt>
                <c:pt idx="381">
                  <c:v>-66940.2</c:v>
                </c:pt>
                <c:pt idx="382">
                  <c:v>-66671.5</c:v>
                </c:pt>
                <c:pt idx="383">
                  <c:v>-66106</c:v>
                </c:pt>
                <c:pt idx="384">
                  <c:v>-65124.2</c:v>
                </c:pt>
                <c:pt idx="385">
                  <c:v>-64693</c:v>
                </c:pt>
                <c:pt idx="386">
                  <c:v>-64151.4</c:v>
                </c:pt>
                <c:pt idx="387">
                  <c:v>-63024.4</c:v>
                </c:pt>
                <c:pt idx="388">
                  <c:v>-62527.4</c:v>
                </c:pt>
                <c:pt idx="389">
                  <c:v>-62176.3</c:v>
                </c:pt>
                <c:pt idx="390">
                  <c:v>-61659.3</c:v>
                </c:pt>
                <c:pt idx="391">
                  <c:v>-60543.199999999997</c:v>
                </c:pt>
                <c:pt idx="392">
                  <c:v>-60186.2</c:v>
                </c:pt>
                <c:pt idx="393">
                  <c:v>-59827.4</c:v>
                </c:pt>
                <c:pt idx="394">
                  <c:v>-59146.1</c:v>
                </c:pt>
                <c:pt idx="395">
                  <c:v>-58802.7</c:v>
                </c:pt>
                <c:pt idx="396">
                  <c:v>-58458.2</c:v>
                </c:pt>
                <c:pt idx="397">
                  <c:v>-56705.4</c:v>
                </c:pt>
                <c:pt idx="398">
                  <c:v>-56277.599999999999</c:v>
                </c:pt>
                <c:pt idx="399">
                  <c:v>-55963.1</c:v>
                </c:pt>
                <c:pt idx="400">
                  <c:v>-54805</c:v>
                </c:pt>
                <c:pt idx="401">
                  <c:v>-54764.6</c:v>
                </c:pt>
                <c:pt idx="402">
                  <c:v>-54726.8</c:v>
                </c:pt>
                <c:pt idx="403">
                  <c:v>-54030.3</c:v>
                </c:pt>
                <c:pt idx="404">
                  <c:v>-52266</c:v>
                </c:pt>
                <c:pt idx="405">
                  <c:v>-52245.4</c:v>
                </c:pt>
                <c:pt idx="406">
                  <c:v>-51554.6</c:v>
                </c:pt>
                <c:pt idx="407">
                  <c:v>-51515.8</c:v>
                </c:pt>
                <c:pt idx="408">
                  <c:v>-49671.4</c:v>
                </c:pt>
                <c:pt idx="409">
                  <c:v>-48973.3</c:v>
                </c:pt>
                <c:pt idx="410">
                  <c:v>-48183.8</c:v>
                </c:pt>
                <c:pt idx="411">
                  <c:v>-47976.7</c:v>
                </c:pt>
                <c:pt idx="412">
                  <c:v>-46597.5</c:v>
                </c:pt>
                <c:pt idx="413">
                  <c:v>-46406.7</c:v>
                </c:pt>
                <c:pt idx="414">
                  <c:v>-45605.8</c:v>
                </c:pt>
                <c:pt idx="415">
                  <c:v>-45396.2</c:v>
                </c:pt>
                <c:pt idx="416">
                  <c:v>-44679.6</c:v>
                </c:pt>
                <c:pt idx="417">
                  <c:v>-43873.599999999999</c:v>
                </c:pt>
                <c:pt idx="418">
                  <c:v>-43045.9</c:v>
                </c:pt>
                <c:pt idx="419">
                  <c:v>-42452.5</c:v>
                </c:pt>
                <c:pt idx="420">
                  <c:v>-41855.199999999997</c:v>
                </c:pt>
                <c:pt idx="421">
                  <c:v>-41256.800000000003</c:v>
                </c:pt>
                <c:pt idx="422">
                  <c:v>-40448.6</c:v>
                </c:pt>
                <c:pt idx="423">
                  <c:v>-40021.800000000003</c:v>
                </c:pt>
                <c:pt idx="424">
                  <c:v>-39744.6</c:v>
                </c:pt>
                <c:pt idx="425">
                  <c:v>-38599.9</c:v>
                </c:pt>
                <c:pt idx="426">
                  <c:v>-38025.300000000003</c:v>
                </c:pt>
                <c:pt idx="427">
                  <c:v>-37136.800000000003</c:v>
                </c:pt>
                <c:pt idx="428">
                  <c:v>-36797.1</c:v>
                </c:pt>
                <c:pt idx="429">
                  <c:v>-35896.300000000003</c:v>
                </c:pt>
                <c:pt idx="430">
                  <c:v>-35351.5</c:v>
                </c:pt>
                <c:pt idx="431">
                  <c:v>-34273.1</c:v>
                </c:pt>
                <c:pt idx="432">
                  <c:v>-34004.5</c:v>
                </c:pt>
                <c:pt idx="433">
                  <c:v>-33859.9</c:v>
                </c:pt>
                <c:pt idx="434">
                  <c:v>-33511.599999999999</c:v>
                </c:pt>
                <c:pt idx="435">
                  <c:v>-33021.699999999997</c:v>
                </c:pt>
                <c:pt idx="436">
                  <c:v>-32413.8</c:v>
                </c:pt>
                <c:pt idx="437">
                  <c:v>-31730.1</c:v>
                </c:pt>
                <c:pt idx="438">
                  <c:v>-30958.799999999999</c:v>
                </c:pt>
                <c:pt idx="439">
                  <c:v>-30276.799999999999</c:v>
                </c:pt>
                <c:pt idx="440">
                  <c:v>-29735.1</c:v>
                </c:pt>
                <c:pt idx="441">
                  <c:v>-29222.6</c:v>
                </c:pt>
                <c:pt idx="442">
                  <c:v>-28603.5</c:v>
                </c:pt>
                <c:pt idx="443">
                  <c:v>-28032.3</c:v>
                </c:pt>
                <c:pt idx="444">
                  <c:v>-27011.7</c:v>
                </c:pt>
                <c:pt idx="445">
                  <c:v>-26384.5</c:v>
                </c:pt>
                <c:pt idx="446">
                  <c:v>-26113.8</c:v>
                </c:pt>
                <c:pt idx="447">
                  <c:v>-25512.1</c:v>
                </c:pt>
                <c:pt idx="448">
                  <c:v>-24607.4</c:v>
                </c:pt>
                <c:pt idx="449">
                  <c:v>-24342.7</c:v>
                </c:pt>
                <c:pt idx="450">
                  <c:v>-24002.5</c:v>
                </c:pt>
                <c:pt idx="451">
                  <c:v>-23630.3</c:v>
                </c:pt>
                <c:pt idx="452">
                  <c:v>-23248.9</c:v>
                </c:pt>
                <c:pt idx="453">
                  <c:v>-22976.6</c:v>
                </c:pt>
                <c:pt idx="454">
                  <c:v>-22341.599999999999</c:v>
                </c:pt>
                <c:pt idx="455">
                  <c:v>-22007.8</c:v>
                </c:pt>
                <c:pt idx="456">
                  <c:v>-21376.400000000001</c:v>
                </c:pt>
                <c:pt idx="457">
                  <c:v>-21072.3</c:v>
                </c:pt>
                <c:pt idx="458">
                  <c:v>-20548.900000000001</c:v>
                </c:pt>
                <c:pt idx="459">
                  <c:v>-20348.7</c:v>
                </c:pt>
                <c:pt idx="460">
                  <c:v>-20027.3</c:v>
                </c:pt>
                <c:pt idx="461">
                  <c:v>-19953.599999999999</c:v>
                </c:pt>
                <c:pt idx="462">
                  <c:v>-19550.900000000001</c:v>
                </c:pt>
                <c:pt idx="463">
                  <c:v>-19451.400000000001</c:v>
                </c:pt>
                <c:pt idx="464">
                  <c:v>-19068.400000000001</c:v>
                </c:pt>
                <c:pt idx="465">
                  <c:v>-18980.599999999999</c:v>
                </c:pt>
                <c:pt idx="466">
                  <c:v>-18302.8</c:v>
                </c:pt>
                <c:pt idx="467">
                  <c:v>-18224</c:v>
                </c:pt>
                <c:pt idx="468">
                  <c:v>-17938.3</c:v>
                </c:pt>
                <c:pt idx="469">
                  <c:v>-17874.900000000001</c:v>
                </c:pt>
                <c:pt idx="470">
                  <c:v>-17573.7</c:v>
                </c:pt>
                <c:pt idx="471">
                  <c:v>-17452.400000000001</c:v>
                </c:pt>
                <c:pt idx="472">
                  <c:v>-17275</c:v>
                </c:pt>
                <c:pt idx="473">
                  <c:v>-17197.8</c:v>
                </c:pt>
                <c:pt idx="474">
                  <c:v>-17193.400000000001</c:v>
                </c:pt>
                <c:pt idx="475">
                  <c:v>-17175</c:v>
                </c:pt>
                <c:pt idx="476">
                  <c:v>-17107.5</c:v>
                </c:pt>
                <c:pt idx="477">
                  <c:v>-17045.5</c:v>
                </c:pt>
                <c:pt idx="478">
                  <c:v>-17040.599999999999</c:v>
                </c:pt>
                <c:pt idx="479">
                  <c:v>-17036.400000000001</c:v>
                </c:pt>
                <c:pt idx="480">
                  <c:v>-17027</c:v>
                </c:pt>
                <c:pt idx="481">
                  <c:v>-17021.900000000001</c:v>
                </c:pt>
                <c:pt idx="482">
                  <c:v>-16978.400000000001</c:v>
                </c:pt>
                <c:pt idx="483">
                  <c:v>-16877.8</c:v>
                </c:pt>
                <c:pt idx="484">
                  <c:v>-16858.8</c:v>
                </c:pt>
                <c:pt idx="485">
                  <c:v>-16478.2</c:v>
                </c:pt>
                <c:pt idx="486">
                  <c:v>-15945</c:v>
                </c:pt>
                <c:pt idx="487">
                  <c:v>-15922.1</c:v>
                </c:pt>
                <c:pt idx="488">
                  <c:v>-15754.3</c:v>
                </c:pt>
                <c:pt idx="489">
                  <c:v>-15313</c:v>
                </c:pt>
                <c:pt idx="490">
                  <c:v>-15136.1</c:v>
                </c:pt>
                <c:pt idx="491">
                  <c:v>-13801.3</c:v>
                </c:pt>
                <c:pt idx="492">
                  <c:v>-13596.3</c:v>
                </c:pt>
                <c:pt idx="493">
                  <c:v>-13362</c:v>
                </c:pt>
                <c:pt idx="494">
                  <c:v>-13118.7</c:v>
                </c:pt>
                <c:pt idx="495">
                  <c:v>-12019.5</c:v>
                </c:pt>
                <c:pt idx="496">
                  <c:v>-10036.4</c:v>
                </c:pt>
                <c:pt idx="497">
                  <c:v>-9722.49</c:v>
                </c:pt>
                <c:pt idx="498">
                  <c:v>-8762.16</c:v>
                </c:pt>
                <c:pt idx="499">
                  <c:v>-8104.73</c:v>
                </c:pt>
                <c:pt idx="500">
                  <c:v>-6608.16</c:v>
                </c:pt>
                <c:pt idx="501">
                  <c:v>-6044.19</c:v>
                </c:pt>
                <c:pt idx="502">
                  <c:v>-5954.78</c:v>
                </c:pt>
                <c:pt idx="503">
                  <c:v>-5185.53</c:v>
                </c:pt>
                <c:pt idx="504">
                  <c:v>-5098.17</c:v>
                </c:pt>
                <c:pt idx="505">
                  <c:v>-4701.8999999999996</c:v>
                </c:pt>
                <c:pt idx="506">
                  <c:v>-4673.47</c:v>
                </c:pt>
                <c:pt idx="507">
                  <c:v>-4470.8100000000004</c:v>
                </c:pt>
                <c:pt idx="508">
                  <c:v>-4331.32</c:v>
                </c:pt>
                <c:pt idx="509">
                  <c:v>-4318.38</c:v>
                </c:pt>
                <c:pt idx="510">
                  <c:v>-4225.17</c:v>
                </c:pt>
                <c:pt idx="511">
                  <c:v>-4215.1899999999996</c:v>
                </c:pt>
                <c:pt idx="512">
                  <c:v>-4209.3500000000004</c:v>
                </c:pt>
                <c:pt idx="513">
                  <c:v>-4143.3900000000003</c:v>
                </c:pt>
                <c:pt idx="514">
                  <c:v>-4136.67</c:v>
                </c:pt>
                <c:pt idx="515">
                  <c:v>-4132.74</c:v>
                </c:pt>
                <c:pt idx="516">
                  <c:v>-4084.89</c:v>
                </c:pt>
                <c:pt idx="517">
                  <c:v>-4075.18</c:v>
                </c:pt>
                <c:pt idx="518">
                  <c:v>-4072.85</c:v>
                </c:pt>
                <c:pt idx="519">
                  <c:v>-4068.31</c:v>
                </c:pt>
                <c:pt idx="520">
                  <c:v>-4054.34</c:v>
                </c:pt>
                <c:pt idx="521">
                  <c:v>-4051.46</c:v>
                </c:pt>
                <c:pt idx="522">
                  <c:v>-4048.12</c:v>
                </c:pt>
                <c:pt idx="523">
                  <c:v>-4049.44</c:v>
                </c:pt>
                <c:pt idx="524">
                  <c:v>-4059.34</c:v>
                </c:pt>
                <c:pt idx="525">
                  <c:v>-4067.71</c:v>
                </c:pt>
                <c:pt idx="526">
                  <c:v>-4073.43</c:v>
                </c:pt>
                <c:pt idx="527">
                  <c:v>-4079.12</c:v>
                </c:pt>
                <c:pt idx="528">
                  <c:v>-4108.9399999999996</c:v>
                </c:pt>
                <c:pt idx="529">
                  <c:v>-4159.24</c:v>
                </c:pt>
                <c:pt idx="530">
                  <c:v>-4185.71</c:v>
                </c:pt>
                <c:pt idx="531">
                  <c:v>-4194.57</c:v>
                </c:pt>
                <c:pt idx="532">
                  <c:v>-4215.79</c:v>
                </c:pt>
                <c:pt idx="533">
                  <c:v>-4248.5200000000004</c:v>
                </c:pt>
                <c:pt idx="534">
                  <c:v>-4262.84</c:v>
                </c:pt>
                <c:pt idx="535">
                  <c:v>-4418.32</c:v>
                </c:pt>
                <c:pt idx="536">
                  <c:v>-4440.34</c:v>
                </c:pt>
                <c:pt idx="537">
                  <c:v>-4447.96</c:v>
                </c:pt>
                <c:pt idx="538">
                  <c:v>-4522.3500000000004</c:v>
                </c:pt>
                <c:pt idx="539">
                  <c:v>-4581.92</c:v>
                </c:pt>
                <c:pt idx="540">
                  <c:v>-4611.12</c:v>
                </c:pt>
                <c:pt idx="541">
                  <c:v>-4776.79</c:v>
                </c:pt>
                <c:pt idx="542">
                  <c:v>-4794.22</c:v>
                </c:pt>
                <c:pt idx="543">
                  <c:v>-5060.8599999999997</c:v>
                </c:pt>
                <c:pt idx="544">
                  <c:v>-5581.9</c:v>
                </c:pt>
                <c:pt idx="545">
                  <c:v>-5692.78</c:v>
                </c:pt>
                <c:pt idx="546">
                  <c:v>-5815</c:v>
                </c:pt>
                <c:pt idx="547">
                  <c:v>-6606.81</c:v>
                </c:pt>
                <c:pt idx="548">
                  <c:v>-7991.66</c:v>
                </c:pt>
                <c:pt idx="549">
                  <c:v>-8336.67</c:v>
                </c:pt>
                <c:pt idx="550">
                  <c:v>-8796.8799999999992</c:v>
                </c:pt>
                <c:pt idx="551">
                  <c:v>-9413.2000000000007</c:v>
                </c:pt>
                <c:pt idx="552">
                  <c:v>-9518.49</c:v>
                </c:pt>
                <c:pt idx="553">
                  <c:v>-9874.5</c:v>
                </c:pt>
                <c:pt idx="554">
                  <c:v>-11125.9</c:v>
                </c:pt>
                <c:pt idx="555">
                  <c:v>-11641</c:v>
                </c:pt>
                <c:pt idx="556">
                  <c:v>-11672.4</c:v>
                </c:pt>
                <c:pt idx="557">
                  <c:v>-12549.3</c:v>
                </c:pt>
                <c:pt idx="558">
                  <c:v>-13475.6</c:v>
                </c:pt>
                <c:pt idx="559">
                  <c:v>-13607.6</c:v>
                </c:pt>
                <c:pt idx="560">
                  <c:v>-14567</c:v>
                </c:pt>
                <c:pt idx="561">
                  <c:v>-15421.5</c:v>
                </c:pt>
                <c:pt idx="562">
                  <c:v>-15618.9</c:v>
                </c:pt>
                <c:pt idx="563">
                  <c:v>-16544.2</c:v>
                </c:pt>
                <c:pt idx="564">
                  <c:v>-16755.8</c:v>
                </c:pt>
                <c:pt idx="565">
                  <c:v>-16980.8</c:v>
                </c:pt>
                <c:pt idx="566">
                  <c:v>-17754</c:v>
                </c:pt>
                <c:pt idx="567">
                  <c:v>-18449.599999999999</c:v>
                </c:pt>
                <c:pt idx="568">
                  <c:v>-18568.400000000001</c:v>
                </c:pt>
                <c:pt idx="569">
                  <c:v>-18656.099999999999</c:v>
                </c:pt>
                <c:pt idx="570">
                  <c:v>-18713.8</c:v>
                </c:pt>
                <c:pt idx="571">
                  <c:v>-18883.900000000001</c:v>
                </c:pt>
                <c:pt idx="572">
                  <c:v>-19183.099999999999</c:v>
                </c:pt>
                <c:pt idx="573">
                  <c:v>-19577.599999999999</c:v>
                </c:pt>
                <c:pt idx="574">
                  <c:v>-19928.099999999999</c:v>
                </c:pt>
                <c:pt idx="575">
                  <c:v>-20232.5</c:v>
                </c:pt>
                <c:pt idx="576">
                  <c:v>-20700.599999999999</c:v>
                </c:pt>
                <c:pt idx="577">
                  <c:v>-20859.900000000001</c:v>
                </c:pt>
                <c:pt idx="578">
                  <c:v>-21025.9</c:v>
                </c:pt>
                <c:pt idx="579">
                  <c:v>-21348.6</c:v>
                </c:pt>
                <c:pt idx="580">
                  <c:v>-21348.6</c:v>
                </c:pt>
                <c:pt idx="581">
                  <c:v>-21576.6</c:v>
                </c:pt>
                <c:pt idx="582">
                  <c:v>-21665.1</c:v>
                </c:pt>
                <c:pt idx="583">
                  <c:v>-21805.4</c:v>
                </c:pt>
                <c:pt idx="584">
                  <c:v>-21859.9</c:v>
                </c:pt>
                <c:pt idx="585">
                  <c:v>-21916.2</c:v>
                </c:pt>
                <c:pt idx="586">
                  <c:v>-22111.1</c:v>
                </c:pt>
                <c:pt idx="587">
                  <c:v>-22144.1</c:v>
                </c:pt>
                <c:pt idx="588">
                  <c:v>-22200.6</c:v>
                </c:pt>
                <c:pt idx="589">
                  <c:v>-22234.5</c:v>
                </c:pt>
                <c:pt idx="590">
                  <c:v>-22298.6</c:v>
                </c:pt>
                <c:pt idx="591">
                  <c:v>-22340.5</c:v>
                </c:pt>
                <c:pt idx="592">
                  <c:v>-22365.5</c:v>
                </c:pt>
                <c:pt idx="593">
                  <c:v>-22370.6</c:v>
                </c:pt>
                <c:pt idx="594">
                  <c:v>-22372.2</c:v>
                </c:pt>
                <c:pt idx="595">
                  <c:v>-22355.4</c:v>
                </c:pt>
                <c:pt idx="596">
                  <c:v>-22342.2</c:v>
                </c:pt>
                <c:pt idx="597">
                  <c:v>-22319.5</c:v>
                </c:pt>
                <c:pt idx="598">
                  <c:v>-22294.3</c:v>
                </c:pt>
                <c:pt idx="599">
                  <c:v>-22270.9</c:v>
                </c:pt>
                <c:pt idx="600">
                  <c:v>-22260.2</c:v>
                </c:pt>
                <c:pt idx="601">
                  <c:v>-22182.5</c:v>
                </c:pt>
                <c:pt idx="602">
                  <c:v>-22128.1</c:v>
                </c:pt>
                <c:pt idx="603">
                  <c:v>-22048.7</c:v>
                </c:pt>
                <c:pt idx="604">
                  <c:v>-21978.799999999999</c:v>
                </c:pt>
                <c:pt idx="605">
                  <c:v>-21941.3</c:v>
                </c:pt>
                <c:pt idx="606">
                  <c:v>-21828</c:v>
                </c:pt>
                <c:pt idx="607">
                  <c:v>-21743.599999999999</c:v>
                </c:pt>
                <c:pt idx="608">
                  <c:v>-21685.7</c:v>
                </c:pt>
                <c:pt idx="609">
                  <c:v>-21674.9</c:v>
                </c:pt>
                <c:pt idx="610">
                  <c:v>-21658.6</c:v>
                </c:pt>
                <c:pt idx="611">
                  <c:v>-21573.9</c:v>
                </c:pt>
                <c:pt idx="612">
                  <c:v>-21490.7</c:v>
                </c:pt>
                <c:pt idx="613">
                  <c:v>-21422.400000000001</c:v>
                </c:pt>
                <c:pt idx="614">
                  <c:v>-21271.4</c:v>
                </c:pt>
                <c:pt idx="615">
                  <c:v>-21086.9</c:v>
                </c:pt>
                <c:pt idx="616">
                  <c:v>-20935.099999999999</c:v>
                </c:pt>
                <c:pt idx="617">
                  <c:v>-20888</c:v>
                </c:pt>
                <c:pt idx="618">
                  <c:v>-20725.099999999999</c:v>
                </c:pt>
                <c:pt idx="619">
                  <c:v>-20588.400000000001</c:v>
                </c:pt>
                <c:pt idx="620">
                  <c:v>-20544.599999999999</c:v>
                </c:pt>
                <c:pt idx="621">
                  <c:v>-20317.099999999999</c:v>
                </c:pt>
                <c:pt idx="622">
                  <c:v>-20298.3</c:v>
                </c:pt>
                <c:pt idx="623">
                  <c:v>-20269.900000000001</c:v>
                </c:pt>
                <c:pt idx="624">
                  <c:v>-19995.599999999999</c:v>
                </c:pt>
                <c:pt idx="625">
                  <c:v>-19595.400000000001</c:v>
                </c:pt>
                <c:pt idx="626">
                  <c:v>-19595.400000000001</c:v>
                </c:pt>
                <c:pt idx="627">
                  <c:v>-19540.3</c:v>
                </c:pt>
                <c:pt idx="628">
                  <c:v>-19439.599999999999</c:v>
                </c:pt>
                <c:pt idx="629">
                  <c:v>-19348.400000000001</c:v>
                </c:pt>
                <c:pt idx="630">
                  <c:v>-19313.900000000001</c:v>
                </c:pt>
                <c:pt idx="631">
                  <c:v>-19232.400000000001</c:v>
                </c:pt>
                <c:pt idx="632">
                  <c:v>-18944.8</c:v>
                </c:pt>
                <c:pt idx="633">
                  <c:v>-18870.8</c:v>
                </c:pt>
                <c:pt idx="634">
                  <c:v>-18707.599999999999</c:v>
                </c:pt>
                <c:pt idx="635">
                  <c:v>-18395.8</c:v>
                </c:pt>
                <c:pt idx="636">
                  <c:v>-18382.5</c:v>
                </c:pt>
                <c:pt idx="637">
                  <c:v>-17887.8</c:v>
                </c:pt>
                <c:pt idx="638">
                  <c:v>-17845.099999999999</c:v>
                </c:pt>
                <c:pt idx="639">
                  <c:v>-17816.599999999999</c:v>
                </c:pt>
                <c:pt idx="640">
                  <c:v>-17496</c:v>
                </c:pt>
                <c:pt idx="641">
                  <c:v>-17451.400000000001</c:v>
                </c:pt>
                <c:pt idx="642">
                  <c:v>-17376.5</c:v>
                </c:pt>
                <c:pt idx="643">
                  <c:v>-17194.099999999999</c:v>
                </c:pt>
                <c:pt idx="644">
                  <c:v>-17086.099999999999</c:v>
                </c:pt>
                <c:pt idx="645">
                  <c:v>-16818.599999999999</c:v>
                </c:pt>
                <c:pt idx="646">
                  <c:v>-16786.7</c:v>
                </c:pt>
                <c:pt idx="647">
                  <c:v>-16278.7</c:v>
                </c:pt>
                <c:pt idx="648">
                  <c:v>-16261.9</c:v>
                </c:pt>
                <c:pt idx="649">
                  <c:v>-16177.4</c:v>
                </c:pt>
                <c:pt idx="650">
                  <c:v>-16109.4</c:v>
                </c:pt>
                <c:pt idx="651">
                  <c:v>-15989.4</c:v>
                </c:pt>
                <c:pt idx="652">
                  <c:v>-15460.9</c:v>
                </c:pt>
                <c:pt idx="653">
                  <c:v>-15406.7</c:v>
                </c:pt>
                <c:pt idx="654">
                  <c:v>-15094.9</c:v>
                </c:pt>
                <c:pt idx="655">
                  <c:v>-14964.2</c:v>
                </c:pt>
                <c:pt idx="656">
                  <c:v>-14851.2</c:v>
                </c:pt>
                <c:pt idx="657">
                  <c:v>-14756.3</c:v>
                </c:pt>
                <c:pt idx="658">
                  <c:v>-14641.3</c:v>
                </c:pt>
                <c:pt idx="659">
                  <c:v>-14310.7</c:v>
                </c:pt>
                <c:pt idx="660">
                  <c:v>-14092.9</c:v>
                </c:pt>
                <c:pt idx="661">
                  <c:v>-13750</c:v>
                </c:pt>
                <c:pt idx="662">
                  <c:v>-13627.1</c:v>
                </c:pt>
                <c:pt idx="663">
                  <c:v>-13398.9</c:v>
                </c:pt>
                <c:pt idx="664">
                  <c:v>-13061.2</c:v>
                </c:pt>
                <c:pt idx="665">
                  <c:v>-12607.4</c:v>
                </c:pt>
                <c:pt idx="666">
                  <c:v>-12585.4</c:v>
                </c:pt>
                <c:pt idx="667">
                  <c:v>-12519.4</c:v>
                </c:pt>
                <c:pt idx="668">
                  <c:v>-12408.8</c:v>
                </c:pt>
                <c:pt idx="669">
                  <c:v>-12364.4</c:v>
                </c:pt>
                <c:pt idx="670">
                  <c:v>-12050.3</c:v>
                </c:pt>
                <c:pt idx="671">
                  <c:v>-11639.5</c:v>
                </c:pt>
                <c:pt idx="672">
                  <c:v>-11616.5</c:v>
                </c:pt>
                <c:pt idx="673">
                  <c:v>-11616.5</c:v>
                </c:pt>
                <c:pt idx="674">
                  <c:v>-10742.7</c:v>
                </c:pt>
                <c:pt idx="675">
                  <c:v>-10670.5</c:v>
                </c:pt>
                <c:pt idx="676">
                  <c:v>-10622.4</c:v>
                </c:pt>
                <c:pt idx="677">
                  <c:v>-10501.6</c:v>
                </c:pt>
                <c:pt idx="678">
                  <c:v>-9811.1299999999992</c:v>
                </c:pt>
                <c:pt idx="679">
                  <c:v>-9710.58</c:v>
                </c:pt>
                <c:pt idx="680">
                  <c:v>-9284.57</c:v>
                </c:pt>
                <c:pt idx="681">
                  <c:v>-9234.0499999999993</c:v>
                </c:pt>
                <c:pt idx="682">
                  <c:v>-9158.08</c:v>
                </c:pt>
                <c:pt idx="683">
                  <c:v>-9056.39</c:v>
                </c:pt>
                <c:pt idx="684">
                  <c:v>-8722.6</c:v>
                </c:pt>
                <c:pt idx="685">
                  <c:v>-8541.48</c:v>
                </c:pt>
                <c:pt idx="686">
                  <c:v>-8463.68</c:v>
                </c:pt>
                <c:pt idx="687">
                  <c:v>-8359.86</c:v>
                </c:pt>
                <c:pt idx="688">
                  <c:v>-8047.45</c:v>
                </c:pt>
                <c:pt idx="689">
                  <c:v>-7916.85</c:v>
                </c:pt>
                <c:pt idx="690">
                  <c:v>-7890.72</c:v>
                </c:pt>
                <c:pt idx="691">
                  <c:v>-7864.57</c:v>
                </c:pt>
                <c:pt idx="692">
                  <c:v>-7733.88</c:v>
                </c:pt>
                <c:pt idx="693">
                  <c:v>-7654.66</c:v>
                </c:pt>
                <c:pt idx="694">
                  <c:v>-7575.16</c:v>
                </c:pt>
                <c:pt idx="695">
                  <c:v>-7153.33</c:v>
                </c:pt>
                <c:pt idx="696">
                  <c:v>-6943.71</c:v>
                </c:pt>
                <c:pt idx="697">
                  <c:v>-6891.42</c:v>
                </c:pt>
                <c:pt idx="698">
                  <c:v>-6682.58</c:v>
                </c:pt>
                <c:pt idx="699">
                  <c:v>-6578.4</c:v>
                </c:pt>
                <c:pt idx="700">
                  <c:v>-6214.79</c:v>
                </c:pt>
                <c:pt idx="701">
                  <c:v>-6137.15</c:v>
                </c:pt>
                <c:pt idx="702">
                  <c:v>-5956.19</c:v>
                </c:pt>
                <c:pt idx="703">
                  <c:v>-5930.34</c:v>
                </c:pt>
                <c:pt idx="704">
                  <c:v>-5801.46</c:v>
                </c:pt>
                <c:pt idx="705">
                  <c:v>-5415.91</c:v>
                </c:pt>
                <c:pt idx="706">
                  <c:v>-5415.91</c:v>
                </c:pt>
                <c:pt idx="707">
                  <c:v>-5415.91</c:v>
                </c:pt>
                <c:pt idx="708">
                  <c:v>-5339.1</c:v>
                </c:pt>
                <c:pt idx="709">
                  <c:v>-5083.7700000000004</c:v>
                </c:pt>
                <c:pt idx="710">
                  <c:v>-4891.29</c:v>
                </c:pt>
                <c:pt idx="711">
                  <c:v>-4679.79</c:v>
                </c:pt>
                <c:pt idx="712">
                  <c:v>-4608.66</c:v>
                </c:pt>
                <c:pt idx="713">
                  <c:v>-4491.1899999999996</c:v>
                </c:pt>
                <c:pt idx="714">
                  <c:v>-4352.22</c:v>
                </c:pt>
                <c:pt idx="715">
                  <c:v>-4329.2299999999996</c:v>
                </c:pt>
                <c:pt idx="716">
                  <c:v>-4306.3</c:v>
                </c:pt>
                <c:pt idx="717">
                  <c:v>-4306.3</c:v>
                </c:pt>
                <c:pt idx="718">
                  <c:v>-3991.98</c:v>
                </c:pt>
                <c:pt idx="719">
                  <c:v>-3839.13</c:v>
                </c:pt>
                <c:pt idx="720">
                  <c:v>-3817.51</c:v>
                </c:pt>
                <c:pt idx="721">
                  <c:v>-3774.49</c:v>
                </c:pt>
                <c:pt idx="722">
                  <c:v>-3774.49</c:v>
                </c:pt>
                <c:pt idx="723">
                  <c:v>-3562.99</c:v>
                </c:pt>
                <c:pt idx="724">
                  <c:v>-3521.4</c:v>
                </c:pt>
                <c:pt idx="725">
                  <c:v>-3398.04</c:v>
                </c:pt>
                <c:pt idx="726">
                  <c:v>-3157.66</c:v>
                </c:pt>
                <c:pt idx="727">
                  <c:v>-3117.92</c:v>
                </c:pt>
                <c:pt idx="728">
                  <c:v>-3020</c:v>
                </c:pt>
                <c:pt idx="729">
                  <c:v>-2852.7</c:v>
                </c:pt>
                <c:pt idx="730">
                  <c:v>-2748.08</c:v>
                </c:pt>
                <c:pt idx="731">
                  <c:v>-2615.4</c:v>
                </c:pt>
                <c:pt idx="732">
                  <c:v>-2505.6799999999998</c:v>
                </c:pt>
                <c:pt idx="733">
                  <c:v>-2460.4699999999998</c:v>
                </c:pt>
                <c:pt idx="734">
                  <c:v>-2359.0100000000002</c:v>
                </c:pt>
                <c:pt idx="735">
                  <c:v>-2194.34</c:v>
                </c:pt>
                <c:pt idx="736">
                  <c:v>-2154.89</c:v>
                </c:pt>
                <c:pt idx="737">
                  <c:v>-2090.73</c:v>
                </c:pt>
                <c:pt idx="738">
                  <c:v>-2078.1</c:v>
                </c:pt>
                <c:pt idx="739">
                  <c:v>-2028.46</c:v>
                </c:pt>
                <c:pt idx="740">
                  <c:v>-1932.87</c:v>
                </c:pt>
                <c:pt idx="741">
                  <c:v>-1909.71</c:v>
                </c:pt>
                <c:pt idx="742">
                  <c:v>-1864.38</c:v>
                </c:pt>
                <c:pt idx="743">
                  <c:v>-1766.89</c:v>
                </c:pt>
                <c:pt idx="744">
                  <c:v>-1666.37</c:v>
                </c:pt>
                <c:pt idx="745">
                  <c:v>-1627.56</c:v>
                </c:pt>
                <c:pt idx="746">
                  <c:v>-1608.41</c:v>
                </c:pt>
                <c:pt idx="747">
                  <c:v>-1552.38</c:v>
                </c:pt>
                <c:pt idx="748">
                  <c:v>-1534.46</c:v>
                </c:pt>
                <c:pt idx="749">
                  <c:v>-1456.59</c:v>
                </c:pt>
                <c:pt idx="750">
                  <c:v>-1399.19</c:v>
                </c:pt>
                <c:pt idx="751">
                  <c:v>-1391.2</c:v>
                </c:pt>
                <c:pt idx="752">
                  <c:v>-1375.42</c:v>
                </c:pt>
                <c:pt idx="753">
                  <c:v>-1314.54</c:v>
                </c:pt>
                <c:pt idx="754">
                  <c:v>-1278.31</c:v>
                </c:pt>
                <c:pt idx="755">
                  <c:v>-1229.96</c:v>
                </c:pt>
                <c:pt idx="756">
                  <c:v>-1178.0899999999999</c:v>
                </c:pt>
                <c:pt idx="757">
                  <c:v>-1165.68</c:v>
                </c:pt>
                <c:pt idx="758">
                  <c:v>-1165.68</c:v>
                </c:pt>
                <c:pt idx="759">
                  <c:v>-1111.6300000000001</c:v>
                </c:pt>
                <c:pt idx="760">
                  <c:v>-1066.8499999999999</c:v>
                </c:pt>
                <c:pt idx="761">
                  <c:v>-1018.19</c:v>
                </c:pt>
                <c:pt idx="762">
                  <c:v>-1007.71</c:v>
                </c:pt>
                <c:pt idx="763">
                  <c:v>-997.34299999999996</c:v>
                </c:pt>
                <c:pt idx="764">
                  <c:v>-952.17399999999998</c:v>
                </c:pt>
                <c:pt idx="765">
                  <c:v>-947.31299999999999</c:v>
                </c:pt>
                <c:pt idx="766">
                  <c:v>-900.16800000000001</c:v>
                </c:pt>
                <c:pt idx="767">
                  <c:v>-873.31899999999996</c:v>
                </c:pt>
                <c:pt idx="768">
                  <c:v>-799.27200000000005</c:v>
                </c:pt>
                <c:pt idx="769">
                  <c:v>-799.27200000000005</c:v>
                </c:pt>
                <c:pt idx="770">
                  <c:v>-791.47699999999998</c:v>
                </c:pt>
                <c:pt idx="771">
                  <c:v>-787.61300000000006</c:v>
                </c:pt>
                <c:pt idx="772">
                  <c:v>-749.94500000000005</c:v>
                </c:pt>
                <c:pt idx="773">
                  <c:v>-739.02099999999996</c:v>
                </c:pt>
                <c:pt idx="774">
                  <c:v>-705.36500000000001</c:v>
                </c:pt>
                <c:pt idx="775">
                  <c:v>-680.07500000000005</c:v>
                </c:pt>
                <c:pt idx="776">
                  <c:v>-667.71</c:v>
                </c:pt>
                <c:pt idx="777">
                  <c:v>-643.58600000000001</c:v>
                </c:pt>
                <c:pt idx="778">
                  <c:v>-634.76</c:v>
                </c:pt>
                <c:pt idx="779">
                  <c:v>-631.83699999999999</c:v>
                </c:pt>
                <c:pt idx="780">
                  <c:v>-614.59900000000005</c:v>
                </c:pt>
                <c:pt idx="781">
                  <c:v>-581.5</c:v>
                </c:pt>
                <c:pt idx="782">
                  <c:v>-576.16499999999996</c:v>
                </c:pt>
                <c:pt idx="783">
                  <c:v>-573.52</c:v>
                </c:pt>
                <c:pt idx="784">
                  <c:v>-542.803</c:v>
                </c:pt>
                <c:pt idx="785">
                  <c:v>-542.803</c:v>
                </c:pt>
                <c:pt idx="786">
                  <c:v>-542.803</c:v>
                </c:pt>
                <c:pt idx="787">
                  <c:v>-542.803</c:v>
                </c:pt>
                <c:pt idx="788">
                  <c:v>-537.94500000000005</c:v>
                </c:pt>
                <c:pt idx="789">
                  <c:v>-503.48700000000002</c:v>
                </c:pt>
                <c:pt idx="790">
                  <c:v>-494.88900000000001</c:v>
                </c:pt>
                <c:pt idx="791">
                  <c:v>-462.84699999999998</c:v>
                </c:pt>
                <c:pt idx="792">
                  <c:v>-440.08</c:v>
                </c:pt>
                <c:pt idx="793">
                  <c:v>-432.69</c:v>
                </c:pt>
                <c:pt idx="794">
                  <c:v>-414.64699999999999</c:v>
                </c:pt>
                <c:pt idx="795">
                  <c:v>-397.435</c:v>
                </c:pt>
                <c:pt idx="796">
                  <c:v>-386.03899999999999</c:v>
                </c:pt>
                <c:pt idx="797">
                  <c:v>-376.62200000000001</c:v>
                </c:pt>
                <c:pt idx="798">
                  <c:v>-375.08699999999999</c:v>
                </c:pt>
                <c:pt idx="799">
                  <c:v>-350.37</c:v>
                </c:pt>
                <c:pt idx="800">
                  <c:v>-324.399</c:v>
                </c:pt>
                <c:pt idx="801">
                  <c:v>-306.15300000000002</c:v>
                </c:pt>
                <c:pt idx="802">
                  <c:v>-302.62400000000002</c:v>
                </c:pt>
                <c:pt idx="803">
                  <c:v>-302.62400000000002</c:v>
                </c:pt>
                <c:pt idx="804">
                  <c:v>-296.82400000000001</c:v>
                </c:pt>
                <c:pt idx="805">
                  <c:v>-294.53500000000003</c:v>
                </c:pt>
                <c:pt idx="806">
                  <c:v>-266.35599999999999</c:v>
                </c:pt>
                <c:pt idx="807">
                  <c:v>-256.298</c:v>
                </c:pt>
                <c:pt idx="808">
                  <c:v>-251.435</c:v>
                </c:pt>
                <c:pt idx="809">
                  <c:v>-242.155</c:v>
                </c:pt>
                <c:pt idx="810">
                  <c:v>-239.511</c:v>
                </c:pt>
                <c:pt idx="811">
                  <c:v>-223.08</c:v>
                </c:pt>
                <c:pt idx="812">
                  <c:v>-217.53299999999999</c:v>
                </c:pt>
                <c:pt idx="813">
                  <c:v>-202.166</c:v>
                </c:pt>
                <c:pt idx="814">
                  <c:v>-195.55799999999999</c:v>
                </c:pt>
                <c:pt idx="815">
                  <c:v>-191.32300000000001</c:v>
                </c:pt>
                <c:pt idx="816">
                  <c:v>-183.19399999999999</c:v>
                </c:pt>
                <c:pt idx="817">
                  <c:v>-170.672</c:v>
                </c:pt>
                <c:pt idx="818">
                  <c:v>-168.904</c:v>
                </c:pt>
                <c:pt idx="819">
                  <c:v>-164.321</c:v>
                </c:pt>
                <c:pt idx="820">
                  <c:v>-160.94900000000001</c:v>
                </c:pt>
                <c:pt idx="821">
                  <c:v>-157.59800000000001</c:v>
                </c:pt>
                <c:pt idx="822">
                  <c:v>-154.28700000000001</c:v>
                </c:pt>
                <c:pt idx="823">
                  <c:v>-148.87200000000001</c:v>
                </c:pt>
                <c:pt idx="824">
                  <c:v>-146.77199999999999</c:v>
                </c:pt>
                <c:pt idx="825">
                  <c:v>-137.66800000000001</c:v>
                </c:pt>
                <c:pt idx="826">
                  <c:v>-135.251</c:v>
                </c:pt>
                <c:pt idx="827">
                  <c:v>-124.761</c:v>
                </c:pt>
                <c:pt idx="828">
                  <c:v>-123.47</c:v>
                </c:pt>
                <c:pt idx="829">
                  <c:v>-123.044</c:v>
                </c:pt>
                <c:pt idx="830">
                  <c:v>-111.498</c:v>
                </c:pt>
                <c:pt idx="831">
                  <c:v>-110.706</c:v>
                </c:pt>
                <c:pt idx="832">
                  <c:v>-110.31100000000001</c:v>
                </c:pt>
                <c:pt idx="833">
                  <c:v>-107.20399999999999</c:v>
                </c:pt>
                <c:pt idx="834">
                  <c:v>-106.05800000000001</c:v>
                </c:pt>
                <c:pt idx="835">
                  <c:v>-106.05800000000001</c:v>
                </c:pt>
                <c:pt idx="836">
                  <c:v>-95.382999999999996</c:v>
                </c:pt>
                <c:pt idx="837">
                  <c:v>-90.963200000000001</c:v>
                </c:pt>
                <c:pt idx="838">
                  <c:v>-90.629000000000005</c:v>
                </c:pt>
                <c:pt idx="839">
                  <c:v>-89.295699999999997</c:v>
                </c:pt>
                <c:pt idx="840">
                  <c:v>-84.069400000000002</c:v>
                </c:pt>
                <c:pt idx="841">
                  <c:v>-82.469499999999996</c:v>
                </c:pt>
                <c:pt idx="842">
                  <c:v>-78.687100000000001</c:v>
                </c:pt>
                <c:pt idx="843">
                  <c:v>-77.112899999999996</c:v>
                </c:pt>
                <c:pt idx="844">
                  <c:v>-76.488799999999998</c:v>
                </c:pt>
                <c:pt idx="845">
                  <c:v>-69.847200000000001</c:v>
                </c:pt>
                <c:pt idx="846">
                  <c:v>-69.847200000000001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E32-4E70-B31C-6B6C8B4CB62D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shields'!$AQ$3:$AQ$849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-199970</c:v>
                </c:pt>
                <c:pt idx="19">
                  <c:v>-199955</c:v>
                </c:pt>
                <c:pt idx="20">
                  <c:v>-199790</c:v>
                </c:pt>
                <c:pt idx="21">
                  <c:v>-199726</c:v>
                </c:pt>
                <c:pt idx="22">
                  <c:v>-199715</c:v>
                </c:pt>
                <c:pt idx="23">
                  <c:v>-199543</c:v>
                </c:pt>
                <c:pt idx="24">
                  <c:v>-199530</c:v>
                </c:pt>
                <c:pt idx="25">
                  <c:v>-199488</c:v>
                </c:pt>
                <c:pt idx="26">
                  <c:v>-199309</c:v>
                </c:pt>
                <c:pt idx="27">
                  <c:v>-199273</c:v>
                </c:pt>
                <c:pt idx="28">
                  <c:v>-199228</c:v>
                </c:pt>
                <c:pt idx="29">
                  <c:v>-199191</c:v>
                </c:pt>
                <c:pt idx="30">
                  <c:v>-198989</c:v>
                </c:pt>
                <c:pt idx="31">
                  <c:v>-198918</c:v>
                </c:pt>
                <c:pt idx="32">
                  <c:v>-198899</c:v>
                </c:pt>
                <c:pt idx="33">
                  <c:v>-198856</c:v>
                </c:pt>
                <c:pt idx="34">
                  <c:v>-198509</c:v>
                </c:pt>
                <c:pt idx="35">
                  <c:v>-198486</c:v>
                </c:pt>
                <c:pt idx="36">
                  <c:v>-198430</c:v>
                </c:pt>
                <c:pt idx="37">
                  <c:v>-198017</c:v>
                </c:pt>
                <c:pt idx="38">
                  <c:v>-198000</c:v>
                </c:pt>
                <c:pt idx="39">
                  <c:v>-197917</c:v>
                </c:pt>
                <c:pt idx="40">
                  <c:v>-197909</c:v>
                </c:pt>
                <c:pt idx="41">
                  <c:v>-197907</c:v>
                </c:pt>
                <c:pt idx="42">
                  <c:v>-197432</c:v>
                </c:pt>
                <c:pt idx="43">
                  <c:v>-197430</c:v>
                </c:pt>
                <c:pt idx="44">
                  <c:v>-197278</c:v>
                </c:pt>
                <c:pt idx="45">
                  <c:v>-197277</c:v>
                </c:pt>
                <c:pt idx="46">
                  <c:v>-196716</c:v>
                </c:pt>
                <c:pt idx="47">
                  <c:v>-196712</c:v>
                </c:pt>
                <c:pt idx="48">
                  <c:v>-196598</c:v>
                </c:pt>
                <c:pt idx="49">
                  <c:v>-196512</c:v>
                </c:pt>
                <c:pt idx="50">
                  <c:v>-196495</c:v>
                </c:pt>
                <c:pt idx="51">
                  <c:v>-195837</c:v>
                </c:pt>
                <c:pt idx="52">
                  <c:v>-195833</c:v>
                </c:pt>
                <c:pt idx="53">
                  <c:v>-195633</c:v>
                </c:pt>
                <c:pt idx="54">
                  <c:v>-195629</c:v>
                </c:pt>
                <c:pt idx="55">
                  <c:v>-194897</c:v>
                </c:pt>
                <c:pt idx="56">
                  <c:v>-194892</c:v>
                </c:pt>
                <c:pt idx="57">
                  <c:v>-194772</c:v>
                </c:pt>
                <c:pt idx="58">
                  <c:v>-194769</c:v>
                </c:pt>
                <c:pt idx="59">
                  <c:v>-194657</c:v>
                </c:pt>
                <c:pt idx="60">
                  <c:v>-194287</c:v>
                </c:pt>
                <c:pt idx="61">
                  <c:v>-193810</c:v>
                </c:pt>
                <c:pt idx="62">
                  <c:v>-193755</c:v>
                </c:pt>
                <c:pt idx="63">
                  <c:v>-193686</c:v>
                </c:pt>
                <c:pt idx="64">
                  <c:v>-192710</c:v>
                </c:pt>
                <c:pt idx="65">
                  <c:v>-192707</c:v>
                </c:pt>
                <c:pt idx="66">
                  <c:v>-192704</c:v>
                </c:pt>
                <c:pt idx="67">
                  <c:v>-192625</c:v>
                </c:pt>
                <c:pt idx="68">
                  <c:v>-191696</c:v>
                </c:pt>
                <c:pt idx="69">
                  <c:v>-191682</c:v>
                </c:pt>
                <c:pt idx="70">
                  <c:v>-191598</c:v>
                </c:pt>
                <c:pt idx="71">
                  <c:v>-191579</c:v>
                </c:pt>
                <c:pt idx="72">
                  <c:v>-190693</c:v>
                </c:pt>
                <c:pt idx="73">
                  <c:v>-190660</c:v>
                </c:pt>
                <c:pt idx="74">
                  <c:v>-190522</c:v>
                </c:pt>
                <c:pt idx="75">
                  <c:v>-190437</c:v>
                </c:pt>
                <c:pt idx="76">
                  <c:v>-190366</c:v>
                </c:pt>
                <c:pt idx="77">
                  <c:v>-189525</c:v>
                </c:pt>
                <c:pt idx="78">
                  <c:v>-189346</c:v>
                </c:pt>
                <c:pt idx="79">
                  <c:v>-189242</c:v>
                </c:pt>
                <c:pt idx="80">
                  <c:v>-188371</c:v>
                </c:pt>
                <c:pt idx="81">
                  <c:v>-188248</c:v>
                </c:pt>
                <c:pt idx="82">
                  <c:v>-188226</c:v>
                </c:pt>
                <c:pt idx="83">
                  <c:v>-188209</c:v>
                </c:pt>
                <c:pt idx="84">
                  <c:v>-188058</c:v>
                </c:pt>
                <c:pt idx="85">
                  <c:v>-187206</c:v>
                </c:pt>
                <c:pt idx="86">
                  <c:v>-187045</c:v>
                </c:pt>
                <c:pt idx="87">
                  <c:v>-186909</c:v>
                </c:pt>
                <c:pt idx="88">
                  <c:v>-186043</c:v>
                </c:pt>
                <c:pt idx="89">
                  <c:v>-185948</c:v>
                </c:pt>
                <c:pt idx="90">
                  <c:v>-185861</c:v>
                </c:pt>
                <c:pt idx="91">
                  <c:v>-184885</c:v>
                </c:pt>
                <c:pt idx="92">
                  <c:v>-184793</c:v>
                </c:pt>
                <c:pt idx="93">
                  <c:v>-184687</c:v>
                </c:pt>
                <c:pt idx="94">
                  <c:v>-183702</c:v>
                </c:pt>
                <c:pt idx="95">
                  <c:v>-183639</c:v>
                </c:pt>
                <c:pt idx="96">
                  <c:v>-183565</c:v>
                </c:pt>
                <c:pt idx="97">
                  <c:v>-183499</c:v>
                </c:pt>
                <c:pt idx="98">
                  <c:v>-182424</c:v>
                </c:pt>
                <c:pt idx="99">
                  <c:v>-182327</c:v>
                </c:pt>
                <c:pt idx="100">
                  <c:v>-182299</c:v>
                </c:pt>
                <c:pt idx="101">
                  <c:v>-181218</c:v>
                </c:pt>
                <c:pt idx="102">
                  <c:v>-181198</c:v>
                </c:pt>
                <c:pt idx="103">
                  <c:v>-181131</c:v>
                </c:pt>
                <c:pt idx="104">
                  <c:v>-181088</c:v>
                </c:pt>
                <c:pt idx="105">
                  <c:v>-181088</c:v>
                </c:pt>
                <c:pt idx="106">
                  <c:v>-179983</c:v>
                </c:pt>
                <c:pt idx="107">
                  <c:v>-179970</c:v>
                </c:pt>
                <c:pt idx="108">
                  <c:v>-179852</c:v>
                </c:pt>
                <c:pt idx="109">
                  <c:v>-179839</c:v>
                </c:pt>
                <c:pt idx="110">
                  <c:v>-178720</c:v>
                </c:pt>
                <c:pt idx="111">
                  <c:v>-178707</c:v>
                </c:pt>
                <c:pt idx="112">
                  <c:v>-178628</c:v>
                </c:pt>
                <c:pt idx="113">
                  <c:v>-178602</c:v>
                </c:pt>
                <c:pt idx="114">
                  <c:v>-177414</c:v>
                </c:pt>
                <c:pt idx="115">
                  <c:v>-177388</c:v>
                </c:pt>
                <c:pt idx="116">
                  <c:v>-177321</c:v>
                </c:pt>
                <c:pt idx="117">
                  <c:v>-176102</c:v>
                </c:pt>
                <c:pt idx="118">
                  <c:v>-176088</c:v>
                </c:pt>
                <c:pt idx="119">
                  <c:v>-176048</c:v>
                </c:pt>
                <c:pt idx="120">
                  <c:v>-176022</c:v>
                </c:pt>
                <c:pt idx="121">
                  <c:v>-174769</c:v>
                </c:pt>
                <c:pt idx="122">
                  <c:v>-174742</c:v>
                </c:pt>
                <c:pt idx="123">
                  <c:v>-174688</c:v>
                </c:pt>
                <c:pt idx="124">
                  <c:v>-173414</c:v>
                </c:pt>
                <c:pt idx="125">
                  <c:v>-173400</c:v>
                </c:pt>
                <c:pt idx="126">
                  <c:v>-173373</c:v>
                </c:pt>
                <c:pt idx="127">
                  <c:v>-173346</c:v>
                </c:pt>
                <c:pt idx="128">
                  <c:v>-172037</c:v>
                </c:pt>
                <c:pt idx="129">
                  <c:v>-172009</c:v>
                </c:pt>
                <c:pt idx="130">
                  <c:v>-172009</c:v>
                </c:pt>
                <c:pt idx="131">
                  <c:v>-171982</c:v>
                </c:pt>
                <c:pt idx="132">
                  <c:v>-170648</c:v>
                </c:pt>
                <c:pt idx="133">
                  <c:v>-170634</c:v>
                </c:pt>
                <c:pt idx="134">
                  <c:v>-170607</c:v>
                </c:pt>
                <c:pt idx="135">
                  <c:v>-170593</c:v>
                </c:pt>
                <c:pt idx="136">
                  <c:v>-169234</c:v>
                </c:pt>
                <c:pt idx="137">
                  <c:v>-169206</c:v>
                </c:pt>
                <c:pt idx="138">
                  <c:v>-169193</c:v>
                </c:pt>
                <c:pt idx="139">
                  <c:v>-167811</c:v>
                </c:pt>
                <c:pt idx="140">
                  <c:v>-167810</c:v>
                </c:pt>
                <c:pt idx="141">
                  <c:v>-167797</c:v>
                </c:pt>
                <c:pt idx="142">
                  <c:v>-167797</c:v>
                </c:pt>
                <c:pt idx="143">
                  <c:v>-166907</c:v>
                </c:pt>
                <c:pt idx="144">
                  <c:v>-166364</c:v>
                </c:pt>
                <c:pt idx="145">
                  <c:v>-166364</c:v>
                </c:pt>
                <c:pt idx="146">
                  <c:v>-166364</c:v>
                </c:pt>
                <c:pt idx="147">
                  <c:v>-164926</c:v>
                </c:pt>
                <c:pt idx="148">
                  <c:v>-164926</c:v>
                </c:pt>
                <c:pt idx="149">
                  <c:v>-164912</c:v>
                </c:pt>
                <c:pt idx="150">
                  <c:v>-164911</c:v>
                </c:pt>
                <c:pt idx="151">
                  <c:v>-163478</c:v>
                </c:pt>
                <c:pt idx="152">
                  <c:v>-163463</c:v>
                </c:pt>
                <c:pt idx="153">
                  <c:v>-163436</c:v>
                </c:pt>
                <c:pt idx="154">
                  <c:v>-162012</c:v>
                </c:pt>
                <c:pt idx="155">
                  <c:v>-161998</c:v>
                </c:pt>
                <c:pt idx="156">
                  <c:v>-161971</c:v>
                </c:pt>
                <c:pt idx="157">
                  <c:v>-161956</c:v>
                </c:pt>
                <c:pt idx="158">
                  <c:v>-160546</c:v>
                </c:pt>
                <c:pt idx="159">
                  <c:v>-160517</c:v>
                </c:pt>
                <c:pt idx="160">
                  <c:v>-160504</c:v>
                </c:pt>
                <c:pt idx="161">
                  <c:v>-160475</c:v>
                </c:pt>
                <c:pt idx="162">
                  <c:v>-159064</c:v>
                </c:pt>
                <c:pt idx="163">
                  <c:v>-159036</c:v>
                </c:pt>
                <c:pt idx="164">
                  <c:v>-159022</c:v>
                </c:pt>
                <c:pt idx="165">
                  <c:v>-158979</c:v>
                </c:pt>
                <c:pt idx="166">
                  <c:v>-158977</c:v>
                </c:pt>
                <c:pt idx="167">
                  <c:v>-158935</c:v>
                </c:pt>
                <c:pt idx="168">
                  <c:v>-157521</c:v>
                </c:pt>
                <c:pt idx="169">
                  <c:v>-157464</c:v>
                </c:pt>
                <c:pt idx="170">
                  <c:v>-157408</c:v>
                </c:pt>
                <c:pt idx="171">
                  <c:v>-156029</c:v>
                </c:pt>
                <c:pt idx="172">
                  <c:v>-155986</c:v>
                </c:pt>
                <c:pt idx="173">
                  <c:v>-155957</c:v>
                </c:pt>
                <c:pt idx="174">
                  <c:v>-154566</c:v>
                </c:pt>
                <c:pt idx="175">
                  <c:v>-154509</c:v>
                </c:pt>
                <c:pt idx="176">
                  <c:v>-154480</c:v>
                </c:pt>
                <c:pt idx="177">
                  <c:v>-154421</c:v>
                </c:pt>
                <c:pt idx="178">
                  <c:v>-153060</c:v>
                </c:pt>
                <c:pt idx="179">
                  <c:v>-152990</c:v>
                </c:pt>
                <c:pt idx="180">
                  <c:v>-152933</c:v>
                </c:pt>
                <c:pt idx="181">
                  <c:v>-152889</c:v>
                </c:pt>
                <c:pt idx="182">
                  <c:v>-152846</c:v>
                </c:pt>
                <c:pt idx="183">
                  <c:v>-152819</c:v>
                </c:pt>
                <c:pt idx="184">
                  <c:v>-151442</c:v>
                </c:pt>
                <c:pt idx="185">
                  <c:v>-151413</c:v>
                </c:pt>
                <c:pt idx="186">
                  <c:v>-151297</c:v>
                </c:pt>
                <c:pt idx="187">
                  <c:v>-151268</c:v>
                </c:pt>
                <c:pt idx="188">
                  <c:v>-149902</c:v>
                </c:pt>
                <c:pt idx="189">
                  <c:v>-149858</c:v>
                </c:pt>
                <c:pt idx="190">
                  <c:v>-149802</c:v>
                </c:pt>
                <c:pt idx="191">
                  <c:v>-149756</c:v>
                </c:pt>
                <c:pt idx="192">
                  <c:v>-148395</c:v>
                </c:pt>
                <c:pt idx="193">
                  <c:v>-148322</c:v>
                </c:pt>
                <c:pt idx="194">
                  <c:v>-148178</c:v>
                </c:pt>
                <c:pt idx="195">
                  <c:v>-146850</c:v>
                </c:pt>
                <c:pt idx="196">
                  <c:v>-146734</c:v>
                </c:pt>
                <c:pt idx="197">
                  <c:v>-146734</c:v>
                </c:pt>
                <c:pt idx="198">
                  <c:v>-146648</c:v>
                </c:pt>
                <c:pt idx="199">
                  <c:v>-146604</c:v>
                </c:pt>
                <c:pt idx="200">
                  <c:v>-145270</c:v>
                </c:pt>
                <c:pt idx="201">
                  <c:v>-145228</c:v>
                </c:pt>
                <c:pt idx="202">
                  <c:v>-145025</c:v>
                </c:pt>
                <c:pt idx="203">
                  <c:v>-143719</c:v>
                </c:pt>
                <c:pt idx="204">
                  <c:v>-143660</c:v>
                </c:pt>
                <c:pt idx="205">
                  <c:v>-143590</c:v>
                </c:pt>
                <c:pt idx="206">
                  <c:v>-143504</c:v>
                </c:pt>
                <c:pt idx="207">
                  <c:v>-143445</c:v>
                </c:pt>
                <c:pt idx="208">
                  <c:v>-142102</c:v>
                </c:pt>
                <c:pt idx="209">
                  <c:v>-141915</c:v>
                </c:pt>
                <c:pt idx="210">
                  <c:v>-141873</c:v>
                </c:pt>
                <c:pt idx="211">
                  <c:v>-140546</c:v>
                </c:pt>
                <c:pt idx="212">
                  <c:v>-140491</c:v>
                </c:pt>
                <c:pt idx="213">
                  <c:v>-140349</c:v>
                </c:pt>
                <c:pt idx="214">
                  <c:v>-140261</c:v>
                </c:pt>
                <c:pt idx="215">
                  <c:v>-138941</c:v>
                </c:pt>
                <c:pt idx="216">
                  <c:v>-138870</c:v>
                </c:pt>
                <c:pt idx="217">
                  <c:v>-138741</c:v>
                </c:pt>
                <c:pt idx="218">
                  <c:v>-138669</c:v>
                </c:pt>
                <c:pt idx="219">
                  <c:v>-137371</c:v>
                </c:pt>
                <c:pt idx="220">
                  <c:v>-137300</c:v>
                </c:pt>
                <c:pt idx="221">
                  <c:v>-137201</c:v>
                </c:pt>
                <c:pt idx="222">
                  <c:v>-137031</c:v>
                </c:pt>
                <c:pt idx="223">
                  <c:v>-136946</c:v>
                </c:pt>
                <c:pt idx="224">
                  <c:v>-135750</c:v>
                </c:pt>
                <c:pt idx="225">
                  <c:v>-135680</c:v>
                </c:pt>
                <c:pt idx="226">
                  <c:v>-135340</c:v>
                </c:pt>
                <c:pt idx="227">
                  <c:v>-134162</c:v>
                </c:pt>
                <c:pt idx="228">
                  <c:v>-134119</c:v>
                </c:pt>
                <c:pt idx="229">
                  <c:v>-133934</c:v>
                </c:pt>
                <c:pt idx="230">
                  <c:v>-133849</c:v>
                </c:pt>
                <c:pt idx="231">
                  <c:v>-132707</c:v>
                </c:pt>
                <c:pt idx="232">
                  <c:v>-132252</c:v>
                </c:pt>
                <c:pt idx="233">
                  <c:v>-132226</c:v>
                </c:pt>
                <c:pt idx="234">
                  <c:v>-131104</c:v>
                </c:pt>
                <c:pt idx="235">
                  <c:v>-131089</c:v>
                </c:pt>
                <c:pt idx="236">
                  <c:v>-131018</c:v>
                </c:pt>
                <c:pt idx="237">
                  <c:v>-130849</c:v>
                </c:pt>
                <c:pt idx="238">
                  <c:v>-130639</c:v>
                </c:pt>
                <c:pt idx="239">
                  <c:v>-130583</c:v>
                </c:pt>
                <c:pt idx="240">
                  <c:v>-129368</c:v>
                </c:pt>
                <c:pt idx="241">
                  <c:v>-129298</c:v>
                </c:pt>
                <c:pt idx="242">
                  <c:v>-129017</c:v>
                </c:pt>
                <c:pt idx="243">
                  <c:v>-128961</c:v>
                </c:pt>
                <c:pt idx="244">
                  <c:v>-127739</c:v>
                </c:pt>
                <c:pt idx="245">
                  <c:v>-127698</c:v>
                </c:pt>
                <c:pt idx="246">
                  <c:v>-127471</c:v>
                </c:pt>
                <c:pt idx="247">
                  <c:v>-127399</c:v>
                </c:pt>
                <c:pt idx="248">
                  <c:v>-126143</c:v>
                </c:pt>
                <c:pt idx="249">
                  <c:v>-126003</c:v>
                </c:pt>
                <c:pt idx="250">
                  <c:v>-125905</c:v>
                </c:pt>
                <c:pt idx="251">
                  <c:v>-125752</c:v>
                </c:pt>
                <c:pt idx="252">
                  <c:v>-124526</c:v>
                </c:pt>
                <c:pt idx="253">
                  <c:v>-124360</c:v>
                </c:pt>
                <c:pt idx="254">
                  <c:v>-124231</c:v>
                </c:pt>
                <c:pt idx="255">
                  <c:v>-122996</c:v>
                </c:pt>
                <c:pt idx="256">
                  <c:v>-122841</c:v>
                </c:pt>
                <c:pt idx="257">
                  <c:v>-122727</c:v>
                </c:pt>
                <c:pt idx="258">
                  <c:v>-122572</c:v>
                </c:pt>
                <c:pt idx="259">
                  <c:v>-121361</c:v>
                </c:pt>
                <c:pt idx="260">
                  <c:v>-121276</c:v>
                </c:pt>
                <c:pt idx="261">
                  <c:v>-121109</c:v>
                </c:pt>
                <c:pt idx="262">
                  <c:v>-120982</c:v>
                </c:pt>
                <c:pt idx="263">
                  <c:v>-120885</c:v>
                </c:pt>
                <c:pt idx="264">
                  <c:v>-119677</c:v>
                </c:pt>
                <c:pt idx="265">
                  <c:v>-119423</c:v>
                </c:pt>
                <c:pt idx="266">
                  <c:v>-119213</c:v>
                </c:pt>
                <c:pt idx="267">
                  <c:v>-118040</c:v>
                </c:pt>
                <c:pt idx="268">
                  <c:v>-117861</c:v>
                </c:pt>
                <c:pt idx="269">
                  <c:v>-117818</c:v>
                </c:pt>
                <c:pt idx="270">
                  <c:v>-117734</c:v>
                </c:pt>
                <c:pt idx="271">
                  <c:v>-117578</c:v>
                </c:pt>
                <c:pt idx="272">
                  <c:v>-117468</c:v>
                </c:pt>
                <c:pt idx="273">
                  <c:v>-116258</c:v>
                </c:pt>
                <c:pt idx="274">
                  <c:v>-116048</c:v>
                </c:pt>
                <c:pt idx="275">
                  <c:v>-115796</c:v>
                </c:pt>
                <c:pt idx="276">
                  <c:v>-114601</c:v>
                </c:pt>
                <c:pt idx="277">
                  <c:v>-114488</c:v>
                </c:pt>
                <c:pt idx="278">
                  <c:v>-114391</c:v>
                </c:pt>
                <c:pt idx="279">
                  <c:v>-114197</c:v>
                </c:pt>
                <c:pt idx="280">
                  <c:v>-113081</c:v>
                </c:pt>
                <c:pt idx="281">
                  <c:v>-112913</c:v>
                </c:pt>
                <c:pt idx="282">
                  <c:v>-112702</c:v>
                </c:pt>
                <c:pt idx="283">
                  <c:v>-112534</c:v>
                </c:pt>
                <c:pt idx="284">
                  <c:v>-111428</c:v>
                </c:pt>
                <c:pt idx="285">
                  <c:v>-111301</c:v>
                </c:pt>
                <c:pt idx="286">
                  <c:v>-110980</c:v>
                </c:pt>
                <c:pt idx="287">
                  <c:v>-110869</c:v>
                </c:pt>
                <c:pt idx="288">
                  <c:v>-110742</c:v>
                </c:pt>
                <c:pt idx="289">
                  <c:v>-109727</c:v>
                </c:pt>
                <c:pt idx="290">
                  <c:v>-109432</c:v>
                </c:pt>
                <c:pt idx="291">
                  <c:v>-109058</c:v>
                </c:pt>
                <c:pt idx="292">
                  <c:v>-108062</c:v>
                </c:pt>
                <c:pt idx="293">
                  <c:v>-107866</c:v>
                </c:pt>
                <c:pt idx="294">
                  <c:v>-107770</c:v>
                </c:pt>
                <c:pt idx="295">
                  <c:v>-107684</c:v>
                </c:pt>
                <c:pt idx="296">
                  <c:v>-107461</c:v>
                </c:pt>
                <c:pt idx="297">
                  <c:v>-106296</c:v>
                </c:pt>
                <c:pt idx="298">
                  <c:v>-106028</c:v>
                </c:pt>
                <c:pt idx="299">
                  <c:v>-106028</c:v>
                </c:pt>
                <c:pt idx="300">
                  <c:v>-105749</c:v>
                </c:pt>
                <c:pt idx="301">
                  <c:v>-104597</c:v>
                </c:pt>
                <c:pt idx="302">
                  <c:v>-104259</c:v>
                </c:pt>
                <c:pt idx="303">
                  <c:v>-104175</c:v>
                </c:pt>
                <c:pt idx="304">
                  <c:v>-103061</c:v>
                </c:pt>
                <c:pt idx="305">
                  <c:v>-102991</c:v>
                </c:pt>
                <c:pt idx="306">
                  <c:v>-102508</c:v>
                </c:pt>
                <c:pt idx="307">
                  <c:v>-102438</c:v>
                </c:pt>
                <c:pt idx="308">
                  <c:v>-101343</c:v>
                </c:pt>
                <c:pt idx="309">
                  <c:v>-101288</c:v>
                </c:pt>
                <c:pt idx="310">
                  <c:v>-100935</c:v>
                </c:pt>
                <c:pt idx="311">
                  <c:v>-100894</c:v>
                </c:pt>
                <c:pt idx="312">
                  <c:v>-100596</c:v>
                </c:pt>
                <c:pt idx="313">
                  <c:v>-99509.2</c:v>
                </c:pt>
                <c:pt idx="314">
                  <c:v>-98938.1</c:v>
                </c:pt>
                <c:pt idx="315">
                  <c:v>-98825.9</c:v>
                </c:pt>
                <c:pt idx="316">
                  <c:v>-97767.1</c:v>
                </c:pt>
                <c:pt idx="317">
                  <c:v>-97625.8</c:v>
                </c:pt>
                <c:pt idx="318">
                  <c:v>-97341.5</c:v>
                </c:pt>
                <c:pt idx="319">
                  <c:v>-97126.7</c:v>
                </c:pt>
                <c:pt idx="320">
                  <c:v>-96841.3</c:v>
                </c:pt>
                <c:pt idx="321">
                  <c:v>-95979.1</c:v>
                </c:pt>
                <c:pt idx="322">
                  <c:v>-95666.1</c:v>
                </c:pt>
                <c:pt idx="323">
                  <c:v>-95394.1</c:v>
                </c:pt>
                <c:pt idx="324">
                  <c:v>-95083.199999999997</c:v>
                </c:pt>
                <c:pt idx="325">
                  <c:v>-94244.4</c:v>
                </c:pt>
                <c:pt idx="326">
                  <c:v>-93946.3</c:v>
                </c:pt>
                <c:pt idx="327">
                  <c:v>-93745.8</c:v>
                </c:pt>
                <c:pt idx="328">
                  <c:v>-93473.1</c:v>
                </c:pt>
                <c:pt idx="329">
                  <c:v>-92630.6</c:v>
                </c:pt>
                <c:pt idx="330">
                  <c:v>-92198.5</c:v>
                </c:pt>
                <c:pt idx="331">
                  <c:v>-92127.2</c:v>
                </c:pt>
                <c:pt idx="332">
                  <c:v>-91698.5</c:v>
                </c:pt>
                <c:pt idx="333">
                  <c:v>-90877.4</c:v>
                </c:pt>
                <c:pt idx="334">
                  <c:v>-90492.6</c:v>
                </c:pt>
                <c:pt idx="335">
                  <c:v>-90159.7</c:v>
                </c:pt>
                <c:pt idx="336">
                  <c:v>-89927.6</c:v>
                </c:pt>
                <c:pt idx="337">
                  <c:v>-88862.9</c:v>
                </c:pt>
                <c:pt idx="338">
                  <c:v>-88503.5</c:v>
                </c:pt>
                <c:pt idx="339">
                  <c:v>-88446.399999999994</c:v>
                </c:pt>
                <c:pt idx="340">
                  <c:v>-88083.9</c:v>
                </c:pt>
                <c:pt idx="341">
                  <c:v>-87023.8</c:v>
                </c:pt>
                <c:pt idx="342">
                  <c:v>-86789.3</c:v>
                </c:pt>
                <c:pt idx="343">
                  <c:v>-86339.1</c:v>
                </c:pt>
                <c:pt idx="344">
                  <c:v>-85930.1</c:v>
                </c:pt>
                <c:pt idx="345">
                  <c:v>-85083.8</c:v>
                </c:pt>
                <c:pt idx="346">
                  <c:v>-84601</c:v>
                </c:pt>
                <c:pt idx="347">
                  <c:v>-84500.9</c:v>
                </c:pt>
                <c:pt idx="348">
                  <c:v>-84016.2</c:v>
                </c:pt>
                <c:pt idx="349">
                  <c:v>-83191.8</c:v>
                </c:pt>
                <c:pt idx="350">
                  <c:v>-82810.3</c:v>
                </c:pt>
                <c:pt idx="351">
                  <c:v>-82367.199999999997</c:v>
                </c:pt>
                <c:pt idx="352">
                  <c:v>-81522.100000000006</c:v>
                </c:pt>
                <c:pt idx="353">
                  <c:v>-81060.899999999994</c:v>
                </c:pt>
                <c:pt idx="354">
                  <c:v>-80464.5</c:v>
                </c:pt>
                <c:pt idx="355">
                  <c:v>-79628.800000000003</c:v>
                </c:pt>
                <c:pt idx="356">
                  <c:v>-79180.3</c:v>
                </c:pt>
                <c:pt idx="357">
                  <c:v>-78608.600000000006</c:v>
                </c:pt>
                <c:pt idx="358">
                  <c:v>-78564.7</c:v>
                </c:pt>
                <c:pt idx="359">
                  <c:v>-77628.600000000006</c:v>
                </c:pt>
                <c:pt idx="360">
                  <c:v>-76674.600000000006</c:v>
                </c:pt>
                <c:pt idx="361">
                  <c:v>-76643.399999999994</c:v>
                </c:pt>
                <c:pt idx="362">
                  <c:v>-75699.3</c:v>
                </c:pt>
                <c:pt idx="363">
                  <c:v>-75667.8</c:v>
                </c:pt>
                <c:pt idx="364">
                  <c:v>-74902.899999999994</c:v>
                </c:pt>
                <c:pt idx="365">
                  <c:v>-73884</c:v>
                </c:pt>
                <c:pt idx="366">
                  <c:v>-73714.5</c:v>
                </c:pt>
                <c:pt idx="367">
                  <c:v>-72902.3</c:v>
                </c:pt>
                <c:pt idx="368">
                  <c:v>-71886.600000000006</c:v>
                </c:pt>
                <c:pt idx="369">
                  <c:v>-71681.2</c:v>
                </c:pt>
                <c:pt idx="370">
                  <c:v>-71193.8</c:v>
                </c:pt>
                <c:pt idx="371">
                  <c:v>-70815.399999999994</c:v>
                </c:pt>
                <c:pt idx="372">
                  <c:v>-70799.100000000006</c:v>
                </c:pt>
                <c:pt idx="373">
                  <c:v>-69572.899999999994</c:v>
                </c:pt>
                <c:pt idx="374">
                  <c:v>-68689.5</c:v>
                </c:pt>
                <c:pt idx="375">
                  <c:v>-68673</c:v>
                </c:pt>
                <c:pt idx="376">
                  <c:v>-67456.899999999994</c:v>
                </c:pt>
                <c:pt idx="377">
                  <c:v>-66803.3</c:v>
                </c:pt>
                <c:pt idx="378">
                  <c:v>-66541</c:v>
                </c:pt>
                <c:pt idx="379">
                  <c:v>-66015</c:v>
                </c:pt>
                <c:pt idx="380">
                  <c:v>-65086.6</c:v>
                </c:pt>
                <c:pt idx="381">
                  <c:v>-64553.3</c:v>
                </c:pt>
                <c:pt idx="382">
                  <c:v>-64297.8</c:v>
                </c:pt>
                <c:pt idx="383">
                  <c:v>-63760.6</c:v>
                </c:pt>
                <c:pt idx="384">
                  <c:v>-62826.8</c:v>
                </c:pt>
                <c:pt idx="385">
                  <c:v>-62416.800000000003</c:v>
                </c:pt>
                <c:pt idx="386">
                  <c:v>-61900.9</c:v>
                </c:pt>
                <c:pt idx="387">
                  <c:v>-60827.3</c:v>
                </c:pt>
                <c:pt idx="388">
                  <c:v>-60356</c:v>
                </c:pt>
                <c:pt idx="389">
                  <c:v>-60023.6</c:v>
                </c:pt>
                <c:pt idx="390">
                  <c:v>-59531.199999999997</c:v>
                </c:pt>
                <c:pt idx="391">
                  <c:v>-58467.1</c:v>
                </c:pt>
                <c:pt idx="392">
                  <c:v>-58127</c:v>
                </c:pt>
                <c:pt idx="393">
                  <c:v>-57785.3</c:v>
                </c:pt>
                <c:pt idx="394">
                  <c:v>-57136</c:v>
                </c:pt>
                <c:pt idx="395">
                  <c:v>-56809.2</c:v>
                </c:pt>
                <c:pt idx="396">
                  <c:v>-56480.1</c:v>
                </c:pt>
                <c:pt idx="397">
                  <c:v>-54808.800000000003</c:v>
                </c:pt>
                <c:pt idx="398">
                  <c:v>-54400.4</c:v>
                </c:pt>
                <c:pt idx="399">
                  <c:v>-54100.7</c:v>
                </c:pt>
                <c:pt idx="400">
                  <c:v>-52995.9</c:v>
                </c:pt>
                <c:pt idx="401">
                  <c:v>-52957.2</c:v>
                </c:pt>
                <c:pt idx="402">
                  <c:v>-52921.2</c:v>
                </c:pt>
                <c:pt idx="403">
                  <c:v>-52254.6</c:v>
                </c:pt>
                <c:pt idx="404">
                  <c:v>-50569.5</c:v>
                </c:pt>
                <c:pt idx="405">
                  <c:v>-50549.599999999999</c:v>
                </c:pt>
                <c:pt idx="406">
                  <c:v>-49887.7</c:v>
                </c:pt>
                <c:pt idx="407">
                  <c:v>-49850.8</c:v>
                </c:pt>
                <c:pt idx="408">
                  <c:v>-48090.8</c:v>
                </c:pt>
                <c:pt idx="409">
                  <c:v>-47423</c:v>
                </c:pt>
                <c:pt idx="410">
                  <c:v>-46668.4</c:v>
                </c:pt>
                <c:pt idx="411">
                  <c:v>-46470.400000000001</c:v>
                </c:pt>
                <c:pt idx="412">
                  <c:v>-45150.1</c:v>
                </c:pt>
                <c:pt idx="413">
                  <c:v>-44967.7</c:v>
                </c:pt>
                <c:pt idx="414">
                  <c:v>-44201.3</c:v>
                </c:pt>
                <c:pt idx="415">
                  <c:v>-44000.5</c:v>
                </c:pt>
                <c:pt idx="416">
                  <c:v>-43314.2</c:v>
                </c:pt>
                <c:pt idx="417">
                  <c:v>-42542.400000000001</c:v>
                </c:pt>
                <c:pt idx="418">
                  <c:v>-41750.6</c:v>
                </c:pt>
                <c:pt idx="419">
                  <c:v>-41181.199999999997</c:v>
                </c:pt>
                <c:pt idx="420">
                  <c:v>-40607.699999999997</c:v>
                </c:pt>
                <c:pt idx="421">
                  <c:v>-40034.400000000001</c:v>
                </c:pt>
                <c:pt idx="422">
                  <c:v>-39260.300000000003</c:v>
                </c:pt>
                <c:pt idx="423">
                  <c:v>-38850.800000000003</c:v>
                </c:pt>
                <c:pt idx="424">
                  <c:v>-38584.9</c:v>
                </c:pt>
                <c:pt idx="425">
                  <c:v>-37486.9</c:v>
                </c:pt>
                <c:pt idx="426">
                  <c:v>-36935.800000000003</c:v>
                </c:pt>
                <c:pt idx="427">
                  <c:v>-36082.199999999997</c:v>
                </c:pt>
                <c:pt idx="428">
                  <c:v>-35755.1</c:v>
                </c:pt>
                <c:pt idx="429">
                  <c:v>-34891.9</c:v>
                </c:pt>
                <c:pt idx="430">
                  <c:v>-34369.300000000003</c:v>
                </c:pt>
                <c:pt idx="431">
                  <c:v>-33333.5</c:v>
                </c:pt>
                <c:pt idx="432">
                  <c:v>-33075.9</c:v>
                </c:pt>
                <c:pt idx="433">
                  <c:v>-32937</c:v>
                </c:pt>
                <c:pt idx="434">
                  <c:v>-32602.5</c:v>
                </c:pt>
                <c:pt idx="435">
                  <c:v>-32131.200000000001</c:v>
                </c:pt>
                <c:pt idx="436">
                  <c:v>-31548.5</c:v>
                </c:pt>
                <c:pt idx="437">
                  <c:v>-30890.9</c:v>
                </c:pt>
                <c:pt idx="438">
                  <c:v>-30150.5</c:v>
                </c:pt>
                <c:pt idx="439">
                  <c:v>-29494.7</c:v>
                </c:pt>
                <c:pt idx="440">
                  <c:v>-28972.799999999999</c:v>
                </c:pt>
                <c:pt idx="441">
                  <c:v>-28481.8</c:v>
                </c:pt>
                <c:pt idx="442">
                  <c:v>-27886.5</c:v>
                </c:pt>
                <c:pt idx="443">
                  <c:v>-27337.4</c:v>
                </c:pt>
                <c:pt idx="444">
                  <c:v>-26356.799999999999</c:v>
                </c:pt>
                <c:pt idx="445">
                  <c:v>-25754.6</c:v>
                </c:pt>
                <c:pt idx="446">
                  <c:v>-25492.5</c:v>
                </c:pt>
                <c:pt idx="447">
                  <c:v>-24914.2</c:v>
                </c:pt>
                <c:pt idx="448">
                  <c:v>-24043.7</c:v>
                </c:pt>
                <c:pt idx="449">
                  <c:v>-23789.200000000001</c:v>
                </c:pt>
                <c:pt idx="450">
                  <c:v>-23462.1</c:v>
                </c:pt>
                <c:pt idx="451">
                  <c:v>-23104.2</c:v>
                </c:pt>
                <c:pt idx="452">
                  <c:v>-22735.8</c:v>
                </c:pt>
                <c:pt idx="453">
                  <c:v>-22475</c:v>
                </c:pt>
                <c:pt idx="454">
                  <c:v>-21864.6</c:v>
                </c:pt>
                <c:pt idx="455">
                  <c:v>-21544.5</c:v>
                </c:pt>
                <c:pt idx="456">
                  <c:v>-20936.099999999999</c:v>
                </c:pt>
                <c:pt idx="457">
                  <c:v>-20644.099999999999</c:v>
                </c:pt>
                <c:pt idx="458">
                  <c:v>-20140.900000000001</c:v>
                </c:pt>
                <c:pt idx="459">
                  <c:v>-19948.8</c:v>
                </c:pt>
                <c:pt idx="460">
                  <c:v>-19637.099999999999</c:v>
                </c:pt>
                <c:pt idx="461">
                  <c:v>-19565.400000000001</c:v>
                </c:pt>
                <c:pt idx="462">
                  <c:v>-19179.099999999999</c:v>
                </c:pt>
                <c:pt idx="463">
                  <c:v>-19084.099999999999</c:v>
                </c:pt>
                <c:pt idx="464">
                  <c:v>-18717.8</c:v>
                </c:pt>
                <c:pt idx="465">
                  <c:v>-18632.900000000001</c:v>
                </c:pt>
                <c:pt idx="466">
                  <c:v>-17981.3</c:v>
                </c:pt>
                <c:pt idx="467">
                  <c:v>-17906</c:v>
                </c:pt>
                <c:pt idx="468">
                  <c:v>-17631.900000000001</c:v>
                </c:pt>
                <c:pt idx="469">
                  <c:v>-17570.7</c:v>
                </c:pt>
                <c:pt idx="470">
                  <c:v>-17282.2</c:v>
                </c:pt>
                <c:pt idx="471">
                  <c:v>-17166.2</c:v>
                </c:pt>
                <c:pt idx="472">
                  <c:v>-16995.900000000001</c:v>
                </c:pt>
                <c:pt idx="473">
                  <c:v>-16926</c:v>
                </c:pt>
                <c:pt idx="474">
                  <c:v>-16922</c:v>
                </c:pt>
                <c:pt idx="475">
                  <c:v>-16904.900000000001</c:v>
                </c:pt>
                <c:pt idx="476">
                  <c:v>-16848.400000000001</c:v>
                </c:pt>
                <c:pt idx="477">
                  <c:v>-16801.7</c:v>
                </c:pt>
                <c:pt idx="478">
                  <c:v>-16799.099999999999</c:v>
                </c:pt>
                <c:pt idx="479">
                  <c:v>-16799.599999999999</c:v>
                </c:pt>
                <c:pt idx="480">
                  <c:v>-16799.2</c:v>
                </c:pt>
                <c:pt idx="481">
                  <c:v>-16795.8</c:v>
                </c:pt>
                <c:pt idx="482">
                  <c:v>-16761.3</c:v>
                </c:pt>
                <c:pt idx="483">
                  <c:v>-16673.099999999999</c:v>
                </c:pt>
                <c:pt idx="484">
                  <c:v>-16656</c:v>
                </c:pt>
                <c:pt idx="485">
                  <c:v>-16291.5</c:v>
                </c:pt>
                <c:pt idx="486">
                  <c:v>-15771.5</c:v>
                </c:pt>
                <c:pt idx="487">
                  <c:v>-15749.1</c:v>
                </c:pt>
                <c:pt idx="488">
                  <c:v>-15586.1</c:v>
                </c:pt>
                <c:pt idx="489">
                  <c:v>-15152</c:v>
                </c:pt>
                <c:pt idx="490">
                  <c:v>-14978.2</c:v>
                </c:pt>
                <c:pt idx="491">
                  <c:v>-13667.3</c:v>
                </c:pt>
                <c:pt idx="492">
                  <c:v>-13465.7</c:v>
                </c:pt>
                <c:pt idx="493">
                  <c:v>-13235.1</c:v>
                </c:pt>
                <c:pt idx="494">
                  <c:v>-12997.1</c:v>
                </c:pt>
                <c:pt idx="495">
                  <c:v>-11912.8</c:v>
                </c:pt>
                <c:pt idx="496">
                  <c:v>-9976.2199999999993</c:v>
                </c:pt>
                <c:pt idx="497">
                  <c:v>-9726.3799999999992</c:v>
                </c:pt>
                <c:pt idx="498">
                  <c:v>-8710.6200000000008</c:v>
                </c:pt>
                <c:pt idx="499">
                  <c:v>-8123.53</c:v>
                </c:pt>
                <c:pt idx="500">
                  <c:v>-6549.34</c:v>
                </c:pt>
                <c:pt idx="501">
                  <c:v>-5947.96</c:v>
                </c:pt>
                <c:pt idx="502">
                  <c:v>-5864.19</c:v>
                </c:pt>
                <c:pt idx="503">
                  <c:v>-5158.24</c:v>
                </c:pt>
                <c:pt idx="504">
                  <c:v>-5076.13</c:v>
                </c:pt>
                <c:pt idx="505">
                  <c:v>-4671.13</c:v>
                </c:pt>
                <c:pt idx="506">
                  <c:v>-4645.84</c:v>
                </c:pt>
                <c:pt idx="507">
                  <c:v>-4456.18</c:v>
                </c:pt>
                <c:pt idx="508">
                  <c:v>-4315.54</c:v>
                </c:pt>
                <c:pt idx="509">
                  <c:v>-4301.6499999999996</c:v>
                </c:pt>
                <c:pt idx="510">
                  <c:v>-4206.25</c:v>
                </c:pt>
                <c:pt idx="511">
                  <c:v>-4197.17</c:v>
                </c:pt>
                <c:pt idx="512">
                  <c:v>-4191.96</c:v>
                </c:pt>
                <c:pt idx="513">
                  <c:v>-4128.82</c:v>
                </c:pt>
                <c:pt idx="514">
                  <c:v>-4122.45</c:v>
                </c:pt>
                <c:pt idx="515">
                  <c:v>-4118.72</c:v>
                </c:pt>
                <c:pt idx="516">
                  <c:v>-4072.32</c:v>
                </c:pt>
                <c:pt idx="517">
                  <c:v>-4062.32</c:v>
                </c:pt>
                <c:pt idx="518">
                  <c:v>-4059.64</c:v>
                </c:pt>
                <c:pt idx="519">
                  <c:v>-4055.33</c:v>
                </c:pt>
                <c:pt idx="520">
                  <c:v>-4043.53</c:v>
                </c:pt>
                <c:pt idx="521">
                  <c:v>-4040.9</c:v>
                </c:pt>
                <c:pt idx="522">
                  <c:v>-4039.26</c:v>
                </c:pt>
                <c:pt idx="523">
                  <c:v>-4040.09</c:v>
                </c:pt>
                <c:pt idx="524">
                  <c:v>-4050.51</c:v>
                </c:pt>
                <c:pt idx="525">
                  <c:v>-4059.07</c:v>
                </c:pt>
                <c:pt idx="526">
                  <c:v>-4065.18</c:v>
                </c:pt>
                <c:pt idx="527">
                  <c:v>-4071.03</c:v>
                </c:pt>
                <c:pt idx="528">
                  <c:v>-4100.6000000000004</c:v>
                </c:pt>
                <c:pt idx="529">
                  <c:v>-4156.07</c:v>
                </c:pt>
                <c:pt idx="530">
                  <c:v>-4185.04</c:v>
                </c:pt>
                <c:pt idx="531">
                  <c:v>-4194.12</c:v>
                </c:pt>
                <c:pt idx="532">
                  <c:v>-4215.29</c:v>
                </c:pt>
                <c:pt idx="533">
                  <c:v>-4246.78</c:v>
                </c:pt>
                <c:pt idx="534">
                  <c:v>-4260.2299999999996</c:v>
                </c:pt>
                <c:pt idx="535">
                  <c:v>-4409.62</c:v>
                </c:pt>
                <c:pt idx="536">
                  <c:v>-4431.8</c:v>
                </c:pt>
                <c:pt idx="537">
                  <c:v>-4439.46</c:v>
                </c:pt>
                <c:pt idx="538">
                  <c:v>-4511.5200000000004</c:v>
                </c:pt>
                <c:pt idx="539">
                  <c:v>-4567.84</c:v>
                </c:pt>
                <c:pt idx="540">
                  <c:v>-4597.0600000000004</c:v>
                </c:pt>
                <c:pt idx="541">
                  <c:v>-4770.53</c:v>
                </c:pt>
                <c:pt idx="542">
                  <c:v>-4791.57</c:v>
                </c:pt>
                <c:pt idx="543">
                  <c:v>-5081.26</c:v>
                </c:pt>
                <c:pt idx="544">
                  <c:v>-5641.46</c:v>
                </c:pt>
                <c:pt idx="545">
                  <c:v>-5740.72</c:v>
                </c:pt>
                <c:pt idx="546">
                  <c:v>-5836.95</c:v>
                </c:pt>
                <c:pt idx="547">
                  <c:v>-6574.68</c:v>
                </c:pt>
                <c:pt idx="548">
                  <c:v>-8109.54</c:v>
                </c:pt>
                <c:pt idx="549">
                  <c:v>-8503.0300000000007</c:v>
                </c:pt>
                <c:pt idx="550">
                  <c:v>-8921.57</c:v>
                </c:pt>
                <c:pt idx="551">
                  <c:v>-9445.64</c:v>
                </c:pt>
                <c:pt idx="552">
                  <c:v>-9549.81</c:v>
                </c:pt>
                <c:pt idx="553">
                  <c:v>-9898.2999999999993</c:v>
                </c:pt>
                <c:pt idx="554">
                  <c:v>-11104.8</c:v>
                </c:pt>
                <c:pt idx="555">
                  <c:v>-11617.6</c:v>
                </c:pt>
                <c:pt idx="556">
                  <c:v>-11649.6</c:v>
                </c:pt>
                <c:pt idx="557">
                  <c:v>-12535.9</c:v>
                </c:pt>
                <c:pt idx="558">
                  <c:v>-13453.1</c:v>
                </c:pt>
                <c:pt idx="559">
                  <c:v>-13586.6</c:v>
                </c:pt>
                <c:pt idx="560">
                  <c:v>-14553.5</c:v>
                </c:pt>
                <c:pt idx="561">
                  <c:v>-15411.4</c:v>
                </c:pt>
                <c:pt idx="562">
                  <c:v>-15609.2</c:v>
                </c:pt>
                <c:pt idx="563">
                  <c:v>-16532.900000000001</c:v>
                </c:pt>
                <c:pt idx="564">
                  <c:v>-16744.900000000001</c:v>
                </c:pt>
                <c:pt idx="565">
                  <c:v>-16970.099999999999</c:v>
                </c:pt>
                <c:pt idx="566">
                  <c:v>-17743.2</c:v>
                </c:pt>
                <c:pt idx="567">
                  <c:v>-18438.400000000001</c:v>
                </c:pt>
                <c:pt idx="568">
                  <c:v>-18557.2</c:v>
                </c:pt>
                <c:pt idx="569">
                  <c:v>-18644.900000000001</c:v>
                </c:pt>
                <c:pt idx="570">
                  <c:v>-18702.7</c:v>
                </c:pt>
                <c:pt idx="571">
                  <c:v>-18872.8</c:v>
                </c:pt>
                <c:pt idx="572">
                  <c:v>-19171.900000000001</c:v>
                </c:pt>
                <c:pt idx="573">
                  <c:v>-19565.2</c:v>
                </c:pt>
                <c:pt idx="574">
                  <c:v>-19916.8</c:v>
                </c:pt>
                <c:pt idx="575">
                  <c:v>-20221</c:v>
                </c:pt>
                <c:pt idx="576">
                  <c:v>-20689.599999999999</c:v>
                </c:pt>
                <c:pt idx="577">
                  <c:v>-20848.5</c:v>
                </c:pt>
                <c:pt idx="578">
                  <c:v>-21015</c:v>
                </c:pt>
                <c:pt idx="579">
                  <c:v>-21337.5</c:v>
                </c:pt>
                <c:pt idx="580">
                  <c:v>-21337.5</c:v>
                </c:pt>
                <c:pt idx="581">
                  <c:v>-21566</c:v>
                </c:pt>
                <c:pt idx="582">
                  <c:v>-21654.5</c:v>
                </c:pt>
                <c:pt idx="583">
                  <c:v>-21795.1</c:v>
                </c:pt>
                <c:pt idx="584">
                  <c:v>-21850</c:v>
                </c:pt>
                <c:pt idx="585">
                  <c:v>-21906.5</c:v>
                </c:pt>
                <c:pt idx="586">
                  <c:v>-22101.599999999999</c:v>
                </c:pt>
                <c:pt idx="587">
                  <c:v>-22134.6</c:v>
                </c:pt>
                <c:pt idx="588">
                  <c:v>-22191.4</c:v>
                </c:pt>
                <c:pt idx="589">
                  <c:v>-22225.7</c:v>
                </c:pt>
                <c:pt idx="590">
                  <c:v>-22290.3</c:v>
                </c:pt>
                <c:pt idx="591">
                  <c:v>-22332.6</c:v>
                </c:pt>
                <c:pt idx="592">
                  <c:v>-22357</c:v>
                </c:pt>
                <c:pt idx="593">
                  <c:v>-22362.6</c:v>
                </c:pt>
                <c:pt idx="594">
                  <c:v>-22365.5</c:v>
                </c:pt>
                <c:pt idx="595">
                  <c:v>-22348.7</c:v>
                </c:pt>
                <c:pt idx="596">
                  <c:v>-22335.599999999999</c:v>
                </c:pt>
                <c:pt idx="597">
                  <c:v>-22313.1</c:v>
                </c:pt>
                <c:pt idx="598">
                  <c:v>-22288.2</c:v>
                </c:pt>
                <c:pt idx="599">
                  <c:v>-22264.799999999999</c:v>
                </c:pt>
                <c:pt idx="600">
                  <c:v>-22254.1</c:v>
                </c:pt>
                <c:pt idx="601">
                  <c:v>-22176.400000000001</c:v>
                </c:pt>
                <c:pt idx="602">
                  <c:v>-22122.1</c:v>
                </c:pt>
                <c:pt idx="603">
                  <c:v>-22042.9</c:v>
                </c:pt>
                <c:pt idx="604">
                  <c:v>-21973.3</c:v>
                </c:pt>
                <c:pt idx="605">
                  <c:v>-21935.9</c:v>
                </c:pt>
                <c:pt idx="606">
                  <c:v>-21822.9</c:v>
                </c:pt>
                <c:pt idx="607">
                  <c:v>-21738.5</c:v>
                </c:pt>
                <c:pt idx="608">
                  <c:v>-21680.7</c:v>
                </c:pt>
                <c:pt idx="609">
                  <c:v>-21669.9</c:v>
                </c:pt>
                <c:pt idx="610">
                  <c:v>-21653.599999999999</c:v>
                </c:pt>
                <c:pt idx="611">
                  <c:v>-21569.1</c:v>
                </c:pt>
                <c:pt idx="612">
                  <c:v>-21486.1</c:v>
                </c:pt>
                <c:pt idx="613">
                  <c:v>-21417.9</c:v>
                </c:pt>
                <c:pt idx="614">
                  <c:v>-21267</c:v>
                </c:pt>
                <c:pt idx="615">
                  <c:v>-21082.799999999999</c:v>
                </c:pt>
                <c:pt idx="616">
                  <c:v>-20931.2</c:v>
                </c:pt>
                <c:pt idx="617">
                  <c:v>-20884</c:v>
                </c:pt>
                <c:pt idx="618">
                  <c:v>-20721.3</c:v>
                </c:pt>
                <c:pt idx="619">
                  <c:v>-20584.7</c:v>
                </c:pt>
                <c:pt idx="620">
                  <c:v>-20540.8</c:v>
                </c:pt>
                <c:pt idx="621">
                  <c:v>-20313.3</c:v>
                </c:pt>
                <c:pt idx="622">
                  <c:v>-20294.5</c:v>
                </c:pt>
                <c:pt idx="623">
                  <c:v>-20266.099999999999</c:v>
                </c:pt>
                <c:pt idx="624">
                  <c:v>-19991.900000000001</c:v>
                </c:pt>
                <c:pt idx="625">
                  <c:v>-19592.2</c:v>
                </c:pt>
                <c:pt idx="626">
                  <c:v>-19592.2</c:v>
                </c:pt>
                <c:pt idx="627">
                  <c:v>-19537.099999999999</c:v>
                </c:pt>
                <c:pt idx="628">
                  <c:v>-19436.5</c:v>
                </c:pt>
                <c:pt idx="629">
                  <c:v>-19345.599999999999</c:v>
                </c:pt>
                <c:pt idx="630">
                  <c:v>-19311.2</c:v>
                </c:pt>
                <c:pt idx="631">
                  <c:v>-19229.900000000001</c:v>
                </c:pt>
                <c:pt idx="632">
                  <c:v>-18942.5</c:v>
                </c:pt>
                <c:pt idx="633">
                  <c:v>-18868.400000000001</c:v>
                </c:pt>
                <c:pt idx="634">
                  <c:v>-18705.099999999999</c:v>
                </c:pt>
                <c:pt idx="635">
                  <c:v>-18393.900000000001</c:v>
                </c:pt>
                <c:pt idx="636">
                  <c:v>-18380.599999999999</c:v>
                </c:pt>
                <c:pt idx="637">
                  <c:v>-17886.099999999999</c:v>
                </c:pt>
                <c:pt idx="638">
                  <c:v>-17843.5</c:v>
                </c:pt>
                <c:pt idx="639">
                  <c:v>-17815</c:v>
                </c:pt>
                <c:pt idx="640">
                  <c:v>-17494.7</c:v>
                </c:pt>
                <c:pt idx="641">
                  <c:v>-17450.2</c:v>
                </c:pt>
                <c:pt idx="642">
                  <c:v>-17375.3</c:v>
                </c:pt>
                <c:pt idx="643">
                  <c:v>-17193.099999999999</c:v>
                </c:pt>
                <c:pt idx="644">
                  <c:v>-17085.099999999999</c:v>
                </c:pt>
                <c:pt idx="645">
                  <c:v>-16817.599999999999</c:v>
                </c:pt>
                <c:pt idx="646">
                  <c:v>-16785.7</c:v>
                </c:pt>
                <c:pt idx="647">
                  <c:v>-16277.6</c:v>
                </c:pt>
                <c:pt idx="648">
                  <c:v>-16260.8</c:v>
                </c:pt>
                <c:pt idx="649">
                  <c:v>-16176.4</c:v>
                </c:pt>
                <c:pt idx="650">
                  <c:v>-16108.5</c:v>
                </c:pt>
                <c:pt idx="651">
                  <c:v>-15988.6</c:v>
                </c:pt>
                <c:pt idx="652">
                  <c:v>-15459.9</c:v>
                </c:pt>
                <c:pt idx="653">
                  <c:v>-15405.6</c:v>
                </c:pt>
                <c:pt idx="654">
                  <c:v>-15093.8</c:v>
                </c:pt>
                <c:pt idx="655">
                  <c:v>-14963.5</c:v>
                </c:pt>
                <c:pt idx="656">
                  <c:v>-14850.7</c:v>
                </c:pt>
                <c:pt idx="657">
                  <c:v>-14755.9</c:v>
                </c:pt>
                <c:pt idx="658">
                  <c:v>-14641.1</c:v>
                </c:pt>
                <c:pt idx="659">
                  <c:v>-14309.9</c:v>
                </c:pt>
                <c:pt idx="660">
                  <c:v>-14091.5</c:v>
                </c:pt>
                <c:pt idx="661">
                  <c:v>-13747.9</c:v>
                </c:pt>
                <c:pt idx="662">
                  <c:v>-13624.8</c:v>
                </c:pt>
                <c:pt idx="663">
                  <c:v>-13396.9</c:v>
                </c:pt>
                <c:pt idx="664">
                  <c:v>-13059.8</c:v>
                </c:pt>
                <c:pt idx="665">
                  <c:v>-12606.9</c:v>
                </c:pt>
                <c:pt idx="666">
                  <c:v>-12585</c:v>
                </c:pt>
                <c:pt idx="667">
                  <c:v>-12519.1</c:v>
                </c:pt>
                <c:pt idx="668">
                  <c:v>-12408.6</c:v>
                </c:pt>
                <c:pt idx="669">
                  <c:v>-12364.1</c:v>
                </c:pt>
                <c:pt idx="670">
                  <c:v>-12049.6</c:v>
                </c:pt>
                <c:pt idx="671">
                  <c:v>-11638.2</c:v>
                </c:pt>
                <c:pt idx="672">
                  <c:v>-11615.1</c:v>
                </c:pt>
                <c:pt idx="673">
                  <c:v>-11615.1</c:v>
                </c:pt>
                <c:pt idx="674">
                  <c:v>-10741.4</c:v>
                </c:pt>
                <c:pt idx="675">
                  <c:v>-10669.4</c:v>
                </c:pt>
                <c:pt idx="676">
                  <c:v>-10621.2</c:v>
                </c:pt>
                <c:pt idx="677">
                  <c:v>-10500.6</c:v>
                </c:pt>
                <c:pt idx="678">
                  <c:v>-9815.48</c:v>
                </c:pt>
                <c:pt idx="679">
                  <c:v>-9716.16</c:v>
                </c:pt>
                <c:pt idx="680">
                  <c:v>-9288.2099999999991</c:v>
                </c:pt>
                <c:pt idx="681">
                  <c:v>-9237.27</c:v>
                </c:pt>
                <c:pt idx="682">
                  <c:v>-9160.64</c:v>
                </c:pt>
                <c:pt idx="683">
                  <c:v>-9057.99</c:v>
                </c:pt>
                <c:pt idx="684">
                  <c:v>-8722.33</c:v>
                </c:pt>
                <c:pt idx="685">
                  <c:v>-8541.5</c:v>
                </c:pt>
                <c:pt idx="686">
                  <c:v>-8463.8799999999992</c:v>
                </c:pt>
                <c:pt idx="687">
                  <c:v>-8360.2900000000009</c:v>
                </c:pt>
                <c:pt idx="688">
                  <c:v>-8048.51</c:v>
                </c:pt>
                <c:pt idx="689">
                  <c:v>-7918.14</c:v>
                </c:pt>
                <c:pt idx="690">
                  <c:v>-7892.05</c:v>
                </c:pt>
                <c:pt idx="691">
                  <c:v>-7865.94</c:v>
                </c:pt>
                <c:pt idx="692">
                  <c:v>-7733.58</c:v>
                </c:pt>
                <c:pt idx="693">
                  <c:v>-7654.29</c:v>
                </c:pt>
                <c:pt idx="694">
                  <c:v>-7575.04</c:v>
                </c:pt>
                <c:pt idx="695">
                  <c:v>-7154.04</c:v>
                </c:pt>
                <c:pt idx="696">
                  <c:v>-6944.47</c:v>
                </c:pt>
                <c:pt idx="697">
                  <c:v>-6892.19</c:v>
                </c:pt>
                <c:pt idx="698">
                  <c:v>-6683.41</c:v>
                </c:pt>
                <c:pt idx="699">
                  <c:v>-6579.41</c:v>
                </c:pt>
                <c:pt idx="700">
                  <c:v>-6216.2</c:v>
                </c:pt>
                <c:pt idx="701">
                  <c:v>-6138.33</c:v>
                </c:pt>
                <c:pt idx="702">
                  <c:v>-5956.21</c:v>
                </c:pt>
                <c:pt idx="703">
                  <c:v>-5930.12</c:v>
                </c:pt>
                <c:pt idx="704">
                  <c:v>-5799.8</c:v>
                </c:pt>
                <c:pt idx="705">
                  <c:v>-5411.84</c:v>
                </c:pt>
                <c:pt idx="706">
                  <c:v>-5411.84</c:v>
                </c:pt>
                <c:pt idx="707">
                  <c:v>-5411.84</c:v>
                </c:pt>
                <c:pt idx="708">
                  <c:v>-5335.74</c:v>
                </c:pt>
                <c:pt idx="709">
                  <c:v>-5084.42</c:v>
                </c:pt>
                <c:pt idx="710">
                  <c:v>-4887.3999999999996</c:v>
                </c:pt>
                <c:pt idx="711">
                  <c:v>-4670.09</c:v>
                </c:pt>
                <c:pt idx="712">
                  <c:v>-4598.74</c:v>
                </c:pt>
                <c:pt idx="713">
                  <c:v>-4480.87</c:v>
                </c:pt>
                <c:pt idx="714">
                  <c:v>-4341.3599999999997</c:v>
                </c:pt>
                <c:pt idx="715">
                  <c:v>-4318.2700000000004</c:v>
                </c:pt>
                <c:pt idx="716">
                  <c:v>-4295.24</c:v>
                </c:pt>
                <c:pt idx="717">
                  <c:v>-4295.24</c:v>
                </c:pt>
                <c:pt idx="718">
                  <c:v>-3980.97</c:v>
                </c:pt>
                <c:pt idx="719">
                  <c:v>-3827.73</c:v>
                </c:pt>
                <c:pt idx="720">
                  <c:v>-3806.11</c:v>
                </c:pt>
                <c:pt idx="721">
                  <c:v>-3763.19</c:v>
                </c:pt>
                <c:pt idx="722">
                  <c:v>-3763.19</c:v>
                </c:pt>
                <c:pt idx="723">
                  <c:v>-3553.16</c:v>
                </c:pt>
                <c:pt idx="724">
                  <c:v>-3512.07</c:v>
                </c:pt>
                <c:pt idx="725">
                  <c:v>-3390.66</c:v>
                </c:pt>
                <c:pt idx="726">
                  <c:v>-3156.09</c:v>
                </c:pt>
                <c:pt idx="727">
                  <c:v>-3118.08</c:v>
                </c:pt>
                <c:pt idx="728">
                  <c:v>-3024.38</c:v>
                </c:pt>
                <c:pt idx="729">
                  <c:v>-2859.9</c:v>
                </c:pt>
                <c:pt idx="730">
                  <c:v>-2754.64</c:v>
                </c:pt>
                <c:pt idx="731">
                  <c:v>-2623.8</c:v>
                </c:pt>
                <c:pt idx="732">
                  <c:v>-2514.62</c:v>
                </c:pt>
                <c:pt idx="733">
                  <c:v>-2469.06</c:v>
                </c:pt>
                <c:pt idx="734">
                  <c:v>-2365.69</c:v>
                </c:pt>
                <c:pt idx="735">
                  <c:v>-2198.0100000000002</c:v>
                </c:pt>
                <c:pt idx="736">
                  <c:v>-2157.94</c:v>
                </c:pt>
                <c:pt idx="737">
                  <c:v>-2092.87</c:v>
                </c:pt>
                <c:pt idx="738">
                  <c:v>-2080.08</c:v>
                </c:pt>
                <c:pt idx="739">
                  <c:v>-2029.84</c:v>
                </c:pt>
                <c:pt idx="740">
                  <c:v>-1933.34</c:v>
                </c:pt>
                <c:pt idx="741">
                  <c:v>-1910.02</c:v>
                </c:pt>
                <c:pt idx="742">
                  <c:v>-1864.43</c:v>
                </c:pt>
                <c:pt idx="743">
                  <c:v>-1763.83</c:v>
                </c:pt>
                <c:pt idx="744">
                  <c:v>-1660.96</c:v>
                </c:pt>
                <c:pt idx="745">
                  <c:v>-1622.52</c:v>
                </c:pt>
                <c:pt idx="746">
                  <c:v>-1603.87</c:v>
                </c:pt>
                <c:pt idx="747">
                  <c:v>-1550.23</c:v>
                </c:pt>
                <c:pt idx="748">
                  <c:v>-1532.82</c:v>
                </c:pt>
                <c:pt idx="749">
                  <c:v>-1457.06</c:v>
                </c:pt>
                <c:pt idx="750">
                  <c:v>-1401.02</c:v>
                </c:pt>
                <c:pt idx="751">
                  <c:v>-1393.18</c:v>
                </c:pt>
                <c:pt idx="752">
                  <c:v>-1377.64</c:v>
                </c:pt>
                <c:pt idx="753">
                  <c:v>-1317.25</c:v>
                </c:pt>
                <c:pt idx="754">
                  <c:v>-1280.8900000000001</c:v>
                </c:pt>
                <c:pt idx="755">
                  <c:v>-1231.81</c:v>
                </c:pt>
                <c:pt idx="756">
                  <c:v>-1178.31</c:v>
                </c:pt>
                <c:pt idx="757">
                  <c:v>-1165.3699999999999</c:v>
                </c:pt>
                <c:pt idx="758">
                  <c:v>-1165.3699999999999</c:v>
                </c:pt>
                <c:pt idx="759">
                  <c:v>-1110.32</c:v>
                </c:pt>
                <c:pt idx="760">
                  <c:v>-1065.1300000000001</c:v>
                </c:pt>
                <c:pt idx="761">
                  <c:v>-1017.15</c:v>
                </c:pt>
                <c:pt idx="762">
                  <c:v>-1006.78</c:v>
                </c:pt>
                <c:pt idx="763">
                  <c:v>-996.52800000000002</c:v>
                </c:pt>
                <c:pt idx="764">
                  <c:v>-951.71900000000005</c:v>
                </c:pt>
                <c:pt idx="765">
                  <c:v>-946.86800000000005</c:v>
                </c:pt>
                <c:pt idx="766">
                  <c:v>-899.79399999999998</c:v>
                </c:pt>
                <c:pt idx="767">
                  <c:v>-872.90200000000004</c:v>
                </c:pt>
                <c:pt idx="768">
                  <c:v>-798.26800000000003</c:v>
                </c:pt>
                <c:pt idx="769">
                  <c:v>-798.26800000000003</c:v>
                </c:pt>
                <c:pt idx="770">
                  <c:v>-790.53599999999994</c:v>
                </c:pt>
                <c:pt idx="771">
                  <c:v>-786.71900000000005</c:v>
                </c:pt>
                <c:pt idx="772">
                  <c:v>-750.00699999999995</c:v>
                </c:pt>
                <c:pt idx="773">
                  <c:v>-739.29700000000003</c:v>
                </c:pt>
                <c:pt idx="774">
                  <c:v>-704.78099999999995</c:v>
                </c:pt>
                <c:pt idx="775">
                  <c:v>-678.51900000000001</c:v>
                </c:pt>
                <c:pt idx="776">
                  <c:v>-665.673</c:v>
                </c:pt>
                <c:pt idx="777">
                  <c:v>-640.87</c:v>
                </c:pt>
                <c:pt idx="778">
                  <c:v>-632.202</c:v>
                </c:pt>
                <c:pt idx="779">
                  <c:v>-629.37800000000004</c:v>
                </c:pt>
                <c:pt idx="780">
                  <c:v>-612.65</c:v>
                </c:pt>
                <c:pt idx="781">
                  <c:v>-580.15200000000004</c:v>
                </c:pt>
                <c:pt idx="782">
                  <c:v>-574.86300000000006</c:v>
                </c:pt>
                <c:pt idx="783">
                  <c:v>-572.23500000000001</c:v>
                </c:pt>
                <c:pt idx="784">
                  <c:v>-542.1</c:v>
                </c:pt>
                <c:pt idx="785">
                  <c:v>-542.1</c:v>
                </c:pt>
                <c:pt idx="786">
                  <c:v>-542.1</c:v>
                </c:pt>
                <c:pt idx="787">
                  <c:v>-542.1</c:v>
                </c:pt>
                <c:pt idx="788">
                  <c:v>-537.26700000000005</c:v>
                </c:pt>
                <c:pt idx="789">
                  <c:v>-502.68</c:v>
                </c:pt>
                <c:pt idx="790">
                  <c:v>-493.96699999999998</c:v>
                </c:pt>
                <c:pt idx="791">
                  <c:v>-461.35500000000002</c:v>
                </c:pt>
                <c:pt idx="792">
                  <c:v>-438.87599999999998</c:v>
                </c:pt>
                <c:pt idx="793">
                  <c:v>-431.56599999999997</c:v>
                </c:pt>
                <c:pt idx="794">
                  <c:v>-413.95499999999998</c:v>
                </c:pt>
                <c:pt idx="795">
                  <c:v>-397.30599999999998</c:v>
                </c:pt>
                <c:pt idx="796">
                  <c:v>-386.101</c:v>
                </c:pt>
                <c:pt idx="797">
                  <c:v>-376.77</c:v>
                </c:pt>
                <c:pt idx="798">
                  <c:v>-375.24299999999999</c:v>
                </c:pt>
                <c:pt idx="799">
                  <c:v>-350.334</c:v>
                </c:pt>
                <c:pt idx="800">
                  <c:v>-323.78100000000001</c:v>
                </c:pt>
                <c:pt idx="801">
                  <c:v>-305.55500000000001</c:v>
                </c:pt>
                <c:pt idx="802">
                  <c:v>-302.03100000000001</c:v>
                </c:pt>
                <c:pt idx="803">
                  <c:v>-302.03100000000001</c:v>
                </c:pt>
                <c:pt idx="804">
                  <c:v>-296.24</c:v>
                </c:pt>
                <c:pt idx="805">
                  <c:v>-293.95499999999998</c:v>
                </c:pt>
                <c:pt idx="806">
                  <c:v>-265.83999999999997</c:v>
                </c:pt>
                <c:pt idx="807">
                  <c:v>-255.85400000000001</c:v>
                </c:pt>
                <c:pt idx="808">
                  <c:v>-251.10400000000001</c:v>
                </c:pt>
                <c:pt idx="809">
                  <c:v>-242</c:v>
                </c:pt>
                <c:pt idx="810">
                  <c:v>-239.375</c:v>
                </c:pt>
                <c:pt idx="811">
                  <c:v>-222.578</c:v>
                </c:pt>
                <c:pt idx="812">
                  <c:v>-216.983</c:v>
                </c:pt>
                <c:pt idx="813">
                  <c:v>-201.90100000000001</c:v>
                </c:pt>
                <c:pt idx="814">
                  <c:v>-195.52600000000001</c:v>
                </c:pt>
                <c:pt idx="815">
                  <c:v>-191.36</c:v>
                </c:pt>
                <c:pt idx="816">
                  <c:v>-183.22499999999999</c:v>
                </c:pt>
                <c:pt idx="817">
                  <c:v>-170.702</c:v>
                </c:pt>
                <c:pt idx="818">
                  <c:v>-168.93799999999999</c:v>
                </c:pt>
                <c:pt idx="819">
                  <c:v>-164.28700000000001</c:v>
                </c:pt>
                <c:pt idx="820">
                  <c:v>-160.84899999999999</c:v>
                </c:pt>
                <c:pt idx="821">
                  <c:v>-157.45699999999999</c:v>
                </c:pt>
                <c:pt idx="822">
                  <c:v>-154.124</c:v>
                </c:pt>
                <c:pt idx="823">
                  <c:v>-148.73099999999999</c:v>
                </c:pt>
                <c:pt idx="824">
                  <c:v>-146.631</c:v>
                </c:pt>
                <c:pt idx="825">
                  <c:v>-137.57900000000001</c:v>
                </c:pt>
                <c:pt idx="826">
                  <c:v>-135.184</c:v>
                </c:pt>
                <c:pt idx="827">
                  <c:v>-124.846</c:v>
                </c:pt>
                <c:pt idx="828">
                  <c:v>-123.55800000000001</c:v>
                </c:pt>
                <c:pt idx="829">
                  <c:v>-123.13200000000001</c:v>
                </c:pt>
                <c:pt idx="830">
                  <c:v>-111.506</c:v>
                </c:pt>
                <c:pt idx="831">
                  <c:v>-110.7</c:v>
                </c:pt>
                <c:pt idx="832">
                  <c:v>-110.298</c:v>
                </c:pt>
                <c:pt idx="833">
                  <c:v>-107.143</c:v>
                </c:pt>
                <c:pt idx="834">
                  <c:v>-105.985</c:v>
                </c:pt>
                <c:pt idx="835">
                  <c:v>-105.985</c:v>
                </c:pt>
                <c:pt idx="836">
                  <c:v>-95.418400000000005</c:v>
                </c:pt>
                <c:pt idx="837">
                  <c:v>-91.028599999999997</c:v>
                </c:pt>
                <c:pt idx="838">
                  <c:v>-90.693700000000007</c:v>
                </c:pt>
                <c:pt idx="839">
                  <c:v>-89.357900000000001</c:v>
                </c:pt>
                <c:pt idx="840">
                  <c:v>-84.127200000000002</c:v>
                </c:pt>
                <c:pt idx="841">
                  <c:v>-82.527699999999996</c:v>
                </c:pt>
                <c:pt idx="842">
                  <c:v>-78.758300000000006</c:v>
                </c:pt>
                <c:pt idx="843">
                  <c:v>-77.202699999999993</c:v>
                </c:pt>
                <c:pt idx="844">
                  <c:v>-76.582300000000004</c:v>
                </c:pt>
                <c:pt idx="845">
                  <c:v>-69.997900000000001</c:v>
                </c:pt>
                <c:pt idx="846">
                  <c:v>-69.997900000000001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E32-4E70-B31C-6B6C8B4CB62D}"/>
            </c:ext>
          </c:extLst>
        </c:ser>
        <c:ser>
          <c:idx val="3"/>
          <c:order val="4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shields'!$BB$3:$BB$849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-199979</c:v>
                </c:pt>
                <c:pt idx="19">
                  <c:v>-199969</c:v>
                </c:pt>
                <c:pt idx="20">
                  <c:v>-199856</c:v>
                </c:pt>
                <c:pt idx="21">
                  <c:v>-199812</c:v>
                </c:pt>
                <c:pt idx="22">
                  <c:v>-199805</c:v>
                </c:pt>
                <c:pt idx="23">
                  <c:v>-199687</c:v>
                </c:pt>
                <c:pt idx="24">
                  <c:v>-199679</c:v>
                </c:pt>
                <c:pt idx="25">
                  <c:v>-199650</c:v>
                </c:pt>
                <c:pt idx="26">
                  <c:v>-199527</c:v>
                </c:pt>
                <c:pt idx="27">
                  <c:v>-199502</c:v>
                </c:pt>
                <c:pt idx="28">
                  <c:v>-199472</c:v>
                </c:pt>
                <c:pt idx="29">
                  <c:v>-199447</c:v>
                </c:pt>
                <c:pt idx="30">
                  <c:v>-199308</c:v>
                </c:pt>
                <c:pt idx="31">
                  <c:v>-199260</c:v>
                </c:pt>
                <c:pt idx="32">
                  <c:v>-199247</c:v>
                </c:pt>
                <c:pt idx="33">
                  <c:v>-199217</c:v>
                </c:pt>
                <c:pt idx="34">
                  <c:v>-198980</c:v>
                </c:pt>
                <c:pt idx="35">
                  <c:v>-198964</c:v>
                </c:pt>
                <c:pt idx="36">
                  <c:v>-198926</c:v>
                </c:pt>
                <c:pt idx="37">
                  <c:v>-198644</c:v>
                </c:pt>
                <c:pt idx="38">
                  <c:v>-198632</c:v>
                </c:pt>
                <c:pt idx="39">
                  <c:v>-198575</c:v>
                </c:pt>
                <c:pt idx="40">
                  <c:v>-198570</c:v>
                </c:pt>
                <c:pt idx="41">
                  <c:v>-198568</c:v>
                </c:pt>
                <c:pt idx="42">
                  <c:v>-198243</c:v>
                </c:pt>
                <c:pt idx="43">
                  <c:v>-198242</c:v>
                </c:pt>
                <c:pt idx="44">
                  <c:v>-198138</c:v>
                </c:pt>
                <c:pt idx="45">
                  <c:v>-198137</c:v>
                </c:pt>
                <c:pt idx="46">
                  <c:v>-197753</c:v>
                </c:pt>
                <c:pt idx="47">
                  <c:v>-197750</c:v>
                </c:pt>
                <c:pt idx="48">
                  <c:v>-197672</c:v>
                </c:pt>
                <c:pt idx="49">
                  <c:v>-197613</c:v>
                </c:pt>
                <c:pt idx="50">
                  <c:v>-197602</c:v>
                </c:pt>
                <c:pt idx="51">
                  <c:v>-197152</c:v>
                </c:pt>
                <c:pt idx="52">
                  <c:v>-197149</c:v>
                </c:pt>
                <c:pt idx="53">
                  <c:v>-197012</c:v>
                </c:pt>
                <c:pt idx="54">
                  <c:v>-197009</c:v>
                </c:pt>
                <c:pt idx="55">
                  <c:v>-196508</c:v>
                </c:pt>
                <c:pt idx="56">
                  <c:v>-196504</c:v>
                </c:pt>
                <c:pt idx="57">
                  <c:v>-196422</c:v>
                </c:pt>
                <c:pt idx="58">
                  <c:v>-196420</c:v>
                </c:pt>
                <c:pt idx="59">
                  <c:v>-196343</c:v>
                </c:pt>
                <c:pt idx="60">
                  <c:v>-196090</c:v>
                </c:pt>
                <c:pt idx="61">
                  <c:v>-195763</c:v>
                </c:pt>
                <c:pt idx="62">
                  <c:v>-195725</c:v>
                </c:pt>
                <c:pt idx="63">
                  <c:v>-195677</c:v>
                </c:pt>
                <c:pt idx="64">
                  <c:v>-195009</c:v>
                </c:pt>
                <c:pt idx="65">
                  <c:v>-195006</c:v>
                </c:pt>
                <c:pt idx="66">
                  <c:v>-195004</c:v>
                </c:pt>
                <c:pt idx="67">
                  <c:v>-194950</c:v>
                </c:pt>
                <c:pt idx="68">
                  <c:v>-194312</c:v>
                </c:pt>
                <c:pt idx="69">
                  <c:v>-194302</c:v>
                </c:pt>
                <c:pt idx="70">
                  <c:v>-194244</c:v>
                </c:pt>
                <c:pt idx="71">
                  <c:v>-194232</c:v>
                </c:pt>
                <c:pt idx="72">
                  <c:v>-193622</c:v>
                </c:pt>
                <c:pt idx="73">
                  <c:v>-193598</c:v>
                </c:pt>
                <c:pt idx="74">
                  <c:v>-193504</c:v>
                </c:pt>
                <c:pt idx="75">
                  <c:v>-193445</c:v>
                </c:pt>
                <c:pt idx="76">
                  <c:v>-193396</c:v>
                </c:pt>
                <c:pt idx="77">
                  <c:v>-192815</c:v>
                </c:pt>
                <c:pt idx="78">
                  <c:v>-192692</c:v>
                </c:pt>
                <c:pt idx="79">
                  <c:v>-192620</c:v>
                </c:pt>
                <c:pt idx="80">
                  <c:v>-192017</c:v>
                </c:pt>
                <c:pt idx="81">
                  <c:v>-191932</c:v>
                </c:pt>
                <c:pt idx="82">
                  <c:v>-191916</c:v>
                </c:pt>
                <c:pt idx="83">
                  <c:v>-191905</c:v>
                </c:pt>
                <c:pt idx="84">
                  <c:v>-191800</c:v>
                </c:pt>
                <c:pt idx="85">
                  <c:v>-191208</c:v>
                </c:pt>
                <c:pt idx="86">
                  <c:v>-191096</c:v>
                </c:pt>
                <c:pt idx="87">
                  <c:v>-191001</c:v>
                </c:pt>
                <c:pt idx="88">
                  <c:v>-190397</c:v>
                </c:pt>
                <c:pt idx="89">
                  <c:v>-190331</c:v>
                </c:pt>
                <c:pt idx="90">
                  <c:v>-190270</c:v>
                </c:pt>
                <c:pt idx="91">
                  <c:v>-189586</c:v>
                </c:pt>
                <c:pt idx="92">
                  <c:v>-189521</c:v>
                </c:pt>
                <c:pt idx="93">
                  <c:v>-189447</c:v>
                </c:pt>
                <c:pt idx="94">
                  <c:v>-188753</c:v>
                </c:pt>
                <c:pt idx="95">
                  <c:v>-188708</c:v>
                </c:pt>
                <c:pt idx="96">
                  <c:v>-188656</c:v>
                </c:pt>
                <c:pt idx="97">
                  <c:v>-188609</c:v>
                </c:pt>
                <c:pt idx="98">
                  <c:v>-187847</c:v>
                </c:pt>
                <c:pt idx="99">
                  <c:v>-187778</c:v>
                </c:pt>
                <c:pt idx="100">
                  <c:v>-187759</c:v>
                </c:pt>
                <c:pt idx="101">
                  <c:v>-186986</c:v>
                </c:pt>
                <c:pt idx="102">
                  <c:v>-186972</c:v>
                </c:pt>
                <c:pt idx="103">
                  <c:v>-186924</c:v>
                </c:pt>
                <c:pt idx="104">
                  <c:v>-186893</c:v>
                </c:pt>
                <c:pt idx="105">
                  <c:v>-186893</c:v>
                </c:pt>
                <c:pt idx="106">
                  <c:v>-186098</c:v>
                </c:pt>
                <c:pt idx="107">
                  <c:v>-186088</c:v>
                </c:pt>
                <c:pt idx="108">
                  <c:v>-186003</c:v>
                </c:pt>
                <c:pt idx="109">
                  <c:v>-185993</c:v>
                </c:pt>
                <c:pt idx="110">
                  <c:v>-185181</c:v>
                </c:pt>
                <c:pt idx="111">
                  <c:v>-185171</c:v>
                </c:pt>
                <c:pt idx="112">
                  <c:v>-185114</c:v>
                </c:pt>
                <c:pt idx="113">
                  <c:v>-185094</c:v>
                </c:pt>
                <c:pt idx="114">
                  <c:v>-184223</c:v>
                </c:pt>
                <c:pt idx="115">
                  <c:v>-184203</c:v>
                </c:pt>
                <c:pt idx="116">
                  <c:v>-184154</c:v>
                </c:pt>
                <c:pt idx="117">
                  <c:v>-183250</c:v>
                </c:pt>
                <c:pt idx="118">
                  <c:v>-183240</c:v>
                </c:pt>
                <c:pt idx="119">
                  <c:v>-183210</c:v>
                </c:pt>
                <c:pt idx="120">
                  <c:v>-183190</c:v>
                </c:pt>
                <c:pt idx="121">
                  <c:v>-182250</c:v>
                </c:pt>
                <c:pt idx="122">
                  <c:v>-182229</c:v>
                </c:pt>
                <c:pt idx="123">
                  <c:v>-182189</c:v>
                </c:pt>
                <c:pt idx="124">
                  <c:v>-181220</c:v>
                </c:pt>
                <c:pt idx="125">
                  <c:v>-181209</c:v>
                </c:pt>
                <c:pt idx="126">
                  <c:v>-181189</c:v>
                </c:pt>
                <c:pt idx="127">
                  <c:v>-181168</c:v>
                </c:pt>
                <c:pt idx="128">
                  <c:v>-180158</c:v>
                </c:pt>
                <c:pt idx="129">
                  <c:v>-180137</c:v>
                </c:pt>
                <c:pt idx="130">
                  <c:v>-180137</c:v>
                </c:pt>
                <c:pt idx="131">
                  <c:v>-180116</c:v>
                </c:pt>
                <c:pt idx="132">
                  <c:v>-179074</c:v>
                </c:pt>
                <c:pt idx="133">
                  <c:v>-179063</c:v>
                </c:pt>
                <c:pt idx="134">
                  <c:v>-179041</c:v>
                </c:pt>
                <c:pt idx="135">
                  <c:v>-179030</c:v>
                </c:pt>
                <c:pt idx="136">
                  <c:v>-177953</c:v>
                </c:pt>
                <c:pt idx="137">
                  <c:v>-177931</c:v>
                </c:pt>
                <c:pt idx="138">
                  <c:v>-177920</c:v>
                </c:pt>
                <c:pt idx="139">
                  <c:v>-176808</c:v>
                </c:pt>
                <c:pt idx="140">
                  <c:v>-176808</c:v>
                </c:pt>
                <c:pt idx="141">
                  <c:v>-176797</c:v>
                </c:pt>
                <c:pt idx="142">
                  <c:v>-176797</c:v>
                </c:pt>
                <c:pt idx="143">
                  <c:v>-176072</c:v>
                </c:pt>
                <c:pt idx="144">
                  <c:v>-175627</c:v>
                </c:pt>
                <c:pt idx="145">
                  <c:v>-175627</c:v>
                </c:pt>
                <c:pt idx="146">
                  <c:v>-175627</c:v>
                </c:pt>
                <c:pt idx="147">
                  <c:v>-174434</c:v>
                </c:pt>
                <c:pt idx="148">
                  <c:v>-174434</c:v>
                </c:pt>
                <c:pt idx="149">
                  <c:v>-174422</c:v>
                </c:pt>
                <c:pt idx="150">
                  <c:v>-174421</c:v>
                </c:pt>
                <c:pt idx="151">
                  <c:v>-173215</c:v>
                </c:pt>
                <c:pt idx="152">
                  <c:v>-173203</c:v>
                </c:pt>
                <c:pt idx="153">
                  <c:v>-173179</c:v>
                </c:pt>
                <c:pt idx="154">
                  <c:v>-171962</c:v>
                </c:pt>
                <c:pt idx="155">
                  <c:v>-171950</c:v>
                </c:pt>
                <c:pt idx="156">
                  <c:v>-171926</c:v>
                </c:pt>
                <c:pt idx="157">
                  <c:v>-171914</c:v>
                </c:pt>
                <c:pt idx="158">
                  <c:v>-170689</c:v>
                </c:pt>
                <c:pt idx="159">
                  <c:v>-170663</c:v>
                </c:pt>
                <c:pt idx="160">
                  <c:v>-170652</c:v>
                </c:pt>
                <c:pt idx="161">
                  <c:v>-170626</c:v>
                </c:pt>
                <c:pt idx="162">
                  <c:v>-169386</c:v>
                </c:pt>
                <c:pt idx="163">
                  <c:v>-169362</c:v>
                </c:pt>
                <c:pt idx="164">
                  <c:v>-169349</c:v>
                </c:pt>
                <c:pt idx="165">
                  <c:v>-169311</c:v>
                </c:pt>
                <c:pt idx="166">
                  <c:v>-169310</c:v>
                </c:pt>
                <c:pt idx="167">
                  <c:v>-169272</c:v>
                </c:pt>
                <c:pt idx="168">
                  <c:v>-168011</c:v>
                </c:pt>
                <c:pt idx="169">
                  <c:v>-167959</c:v>
                </c:pt>
                <c:pt idx="170">
                  <c:v>-167909</c:v>
                </c:pt>
                <c:pt idx="171">
                  <c:v>-166658</c:v>
                </c:pt>
                <c:pt idx="172">
                  <c:v>-166619</c:v>
                </c:pt>
                <c:pt idx="173">
                  <c:v>-166593</c:v>
                </c:pt>
                <c:pt idx="174">
                  <c:v>-165317</c:v>
                </c:pt>
                <c:pt idx="175">
                  <c:v>-165265</c:v>
                </c:pt>
                <c:pt idx="176">
                  <c:v>-165238</c:v>
                </c:pt>
                <c:pt idx="177">
                  <c:v>-165184</c:v>
                </c:pt>
                <c:pt idx="178">
                  <c:v>-163920</c:v>
                </c:pt>
                <c:pt idx="179">
                  <c:v>-163853</c:v>
                </c:pt>
                <c:pt idx="180">
                  <c:v>-163799</c:v>
                </c:pt>
                <c:pt idx="181">
                  <c:v>-163758</c:v>
                </c:pt>
                <c:pt idx="182">
                  <c:v>-163719</c:v>
                </c:pt>
                <c:pt idx="183">
                  <c:v>-163693</c:v>
                </c:pt>
                <c:pt idx="184">
                  <c:v>-162397</c:v>
                </c:pt>
                <c:pt idx="185">
                  <c:v>-162369</c:v>
                </c:pt>
                <c:pt idx="186">
                  <c:v>-162260</c:v>
                </c:pt>
                <c:pt idx="187">
                  <c:v>-162232</c:v>
                </c:pt>
                <c:pt idx="188">
                  <c:v>-160931</c:v>
                </c:pt>
                <c:pt idx="189">
                  <c:v>-160889</c:v>
                </c:pt>
                <c:pt idx="190">
                  <c:v>-160835</c:v>
                </c:pt>
                <c:pt idx="191">
                  <c:v>-160792</c:v>
                </c:pt>
                <c:pt idx="192">
                  <c:v>-159481</c:v>
                </c:pt>
                <c:pt idx="193">
                  <c:v>-159410</c:v>
                </c:pt>
                <c:pt idx="194">
                  <c:v>-159270</c:v>
                </c:pt>
                <c:pt idx="195">
                  <c:v>-157975</c:v>
                </c:pt>
                <c:pt idx="196">
                  <c:v>-157862</c:v>
                </c:pt>
                <c:pt idx="197">
                  <c:v>-157862</c:v>
                </c:pt>
                <c:pt idx="198">
                  <c:v>-157777</c:v>
                </c:pt>
                <c:pt idx="199">
                  <c:v>-157734</c:v>
                </c:pt>
                <c:pt idx="200">
                  <c:v>-156422</c:v>
                </c:pt>
                <c:pt idx="201">
                  <c:v>-156380</c:v>
                </c:pt>
                <c:pt idx="202">
                  <c:v>-156180</c:v>
                </c:pt>
                <c:pt idx="203">
                  <c:v>-154881</c:v>
                </c:pt>
                <c:pt idx="204">
                  <c:v>-154823</c:v>
                </c:pt>
                <c:pt idx="205">
                  <c:v>-154752</c:v>
                </c:pt>
                <c:pt idx="206">
                  <c:v>-154666</c:v>
                </c:pt>
                <c:pt idx="207">
                  <c:v>-154607</c:v>
                </c:pt>
                <c:pt idx="208">
                  <c:v>-153259</c:v>
                </c:pt>
                <c:pt idx="209">
                  <c:v>-153071</c:v>
                </c:pt>
                <c:pt idx="210">
                  <c:v>-153028</c:v>
                </c:pt>
                <c:pt idx="211">
                  <c:v>-151684</c:v>
                </c:pt>
                <c:pt idx="212">
                  <c:v>-151627</c:v>
                </c:pt>
                <c:pt idx="213">
                  <c:v>-151482</c:v>
                </c:pt>
                <c:pt idx="214">
                  <c:v>-151393</c:v>
                </c:pt>
                <c:pt idx="215">
                  <c:v>-150047</c:v>
                </c:pt>
                <c:pt idx="216">
                  <c:v>-149974</c:v>
                </c:pt>
                <c:pt idx="217">
                  <c:v>-149842</c:v>
                </c:pt>
                <c:pt idx="218">
                  <c:v>-149768</c:v>
                </c:pt>
                <c:pt idx="219">
                  <c:v>-148431</c:v>
                </c:pt>
                <c:pt idx="220">
                  <c:v>-148358</c:v>
                </c:pt>
                <c:pt idx="221">
                  <c:v>-148255</c:v>
                </c:pt>
                <c:pt idx="222">
                  <c:v>-148079</c:v>
                </c:pt>
                <c:pt idx="223">
                  <c:v>-147991</c:v>
                </c:pt>
                <c:pt idx="224">
                  <c:v>-146751</c:v>
                </c:pt>
                <c:pt idx="225">
                  <c:v>-146678</c:v>
                </c:pt>
                <c:pt idx="226">
                  <c:v>-146325</c:v>
                </c:pt>
                <c:pt idx="227">
                  <c:v>-145093</c:v>
                </c:pt>
                <c:pt idx="228">
                  <c:v>-145048</c:v>
                </c:pt>
                <c:pt idx="229">
                  <c:v>-144855</c:v>
                </c:pt>
                <c:pt idx="230">
                  <c:v>-144765</c:v>
                </c:pt>
                <c:pt idx="231">
                  <c:v>-143568</c:v>
                </c:pt>
                <c:pt idx="232">
                  <c:v>-143089</c:v>
                </c:pt>
                <c:pt idx="233">
                  <c:v>-143060</c:v>
                </c:pt>
                <c:pt idx="234">
                  <c:v>-141873</c:v>
                </c:pt>
                <c:pt idx="235">
                  <c:v>-141858</c:v>
                </c:pt>
                <c:pt idx="236">
                  <c:v>-141782</c:v>
                </c:pt>
                <c:pt idx="237">
                  <c:v>-141603</c:v>
                </c:pt>
                <c:pt idx="238">
                  <c:v>-141379</c:v>
                </c:pt>
                <c:pt idx="239">
                  <c:v>-141320</c:v>
                </c:pt>
                <c:pt idx="240">
                  <c:v>-140031</c:v>
                </c:pt>
                <c:pt idx="241">
                  <c:v>-139956</c:v>
                </c:pt>
                <c:pt idx="242">
                  <c:v>-139653</c:v>
                </c:pt>
                <c:pt idx="243">
                  <c:v>-139593</c:v>
                </c:pt>
                <c:pt idx="244">
                  <c:v>-138296</c:v>
                </c:pt>
                <c:pt idx="245">
                  <c:v>-138251</c:v>
                </c:pt>
                <c:pt idx="246">
                  <c:v>-138010</c:v>
                </c:pt>
                <c:pt idx="247">
                  <c:v>-137933</c:v>
                </c:pt>
                <c:pt idx="248">
                  <c:v>-136577</c:v>
                </c:pt>
                <c:pt idx="249">
                  <c:v>-136427</c:v>
                </c:pt>
                <c:pt idx="250">
                  <c:v>-136321</c:v>
                </c:pt>
                <c:pt idx="251">
                  <c:v>-136155</c:v>
                </c:pt>
                <c:pt idx="252">
                  <c:v>-134834</c:v>
                </c:pt>
                <c:pt idx="253">
                  <c:v>-134654</c:v>
                </c:pt>
                <c:pt idx="254">
                  <c:v>-134515</c:v>
                </c:pt>
                <c:pt idx="255">
                  <c:v>-133178</c:v>
                </c:pt>
                <c:pt idx="256">
                  <c:v>-133010</c:v>
                </c:pt>
                <c:pt idx="257">
                  <c:v>-132887</c:v>
                </c:pt>
                <c:pt idx="258">
                  <c:v>-132718</c:v>
                </c:pt>
                <c:pt idx="259">
                  <c:v>-131404</c:v>
                </c:pt>
                <c:pt idx="260">
                  <c:v>-131312</c:v>
                </c:pt>
                <c:pt idx="261">
                  <c:v>-131130</c:v>
                </c:pt>
                <c:pt idx="262">
                  <c:v>-130991</c:v>
                </c:pt>
                <c:pt idx="263">
                  <c:v>-130884</c:v>
                </c:pt>
                <c:pt idx="264">
                  <c:v>-129568</c:v>
                </c:pt>
                <c:pt idx="265">
                  <c:v>-129293</c:v>
                </c:pt>
                <c:pt idx="266">
                  <c:v>-129063</c:v>
                </c:pt>
                <c:pt idx="267">
                  <c:v>-127779</c:v>
                </c:pt>
                <c:pt idx="268">
                  <c:v>-127582</c:v>
                </c:pt>
                <c:pt idx="269">
                  <c:v>-127536</c:v>
                </c:pt>
                <c:pt idx="270">
                  <c:v>-127444</c:v>
                </c:pt>
                <c:pt idx="271">
                  <c:v>-127273</c:v>
                </c:pt>
                <c:pt idx="272">
                  <c:v>-127152</c:v>
                </c:pt>
                <c:pt idx="273">
                  <c:v>-125830</c:v>
                </c:pt>
                <c:pt idx="274">
                  <c:v>-125600</c:v>
                </c:pt>
                <c:pt idx="275">
                  <c:v>-125323</c:v>
                </c:pt>
                <c:pt idx="276">
                  <c:v>-124007</c:v>
                </c:pt>
                <c:pt idx="277">
                  <c:v>-123884</c:v>
                </c:pt>
                <c:pt idx="278">
                  <c:v>-123776</c:v>
                </c:pt>
                <c:pt idx="279">
                  <c:v>-123563</c:v>
                </c:pt>
                <c:pt idx="280">
                  <c:v>-122333</c:v>
                </c:pt>
                <c:pt idx="281">
                  <c:v>-122148</c:v>
                </c:pt>
                <c:pt idx="282">
                  <c:v>-121915</c:v>
                </c:pt>
                <c:pt idx="283">
                  <c:v>-121730</c:v>
                </c:pt>
                <c:pt idx="284">
                  <c:v>-120511</c:v>
                </c:pt>
                <c:pt idx="285">
                  <c:v>-120371</c:v>
                </c:pt>
                <c:pt idx="286">
                  <c:v>-120016</c:v>
                </c:pt>
                <c:pt idx="287">
                  <c:v>-119893</c:v>
                </c:pt>
                <c:pt idx="288">
                  <c:v>-119753</c:v>
                </c:pt>
                <c:pt idx="289">
                  <c:v>-118634</c:v>
                </c:pt>
                <c:pt idx="290">
                  <c:v>-118307</c:v>
                </c:pt>
                <c:pt idx="291">
                  <c:v>-117893</c:v>
                </c:pt>
                <c:pt idx="292">
                  <c:v>-116790</c:v>
                </c:pt>
                <c:pt idx="293">
                  <c:v>-116573</c:v>
                </c:pt>
                <c:pt idx="294">
                  <c:v>-116466</c:v>
                </c:pt>
                <c:pt idx="295">
                  <c:v>-116372</c:v>
                </c:pt>
                <c:pt idx="296">
                  <c:v>-116124</c:v>
                </c:pt>
                <c:pt idx="297">
                  <c:v>-114835</c:v>
                </c:pt>
                <c:pt idx="298">
                  <c:v>-114538</c:v>
                </c:pt>
                <c:pt idx="299">
                  <c:v>-114538</c:v>
                </c:pt>
                <c:pt idx="300">
                  <c:v>-114229</c:v>
                </c:pt>
                <c:pt idx="301">
                  <c:v>-112953</c:v>
                </c:pt>
                <c:pt idx="302">
                  <c:v>-112580</c:v>
                </c:pt>
                <c:pt idx="303">
                  <c:v>-112486</c:v>
                </c:pt>
                <c:pt idx="304">
                  <c:v>-111252</c:v>
                </c:pt>
                <c:pt idx="305">
                  <c:v>-111174</c:v>
                </c:pt>
                <c:pt idx="306">
                  <c:v>-110640</c:v>
                </c:pt>
                <c:pt idx="307">
                  <c:v>-110562</c:v>
                </c:pt>
                <c:pt idx="308">
                  <c:v>-109343</c:v>
                </c:pt>
                <c:pt idx="309">
                  <c:v>-109281</c:v>
                </c:pt>
                <c:pt idx="310">
                  <c:v>-108891</c:v>
                </c:pt>
                <c:pt idx="311">
                  <c:v>-108846</c:v>
                </c:pt>
                <c:pt idx="312">
                  <c:v>-108518</c:v>
                </c:pt>
                <c:pt idx="313">
                  <c:v>-107312</c:v>
                </c:pt>
                <c:pt idx="314">
                  <c:v>-106680</c:v>
                </c:pt>
                <c:pt idx="315">
                  <c:v>-106556</c:v>
                </c:pt>
                <c:pt idx="316">
                  <c:v>-105380</c:v>
                </c:pt>
                <c:pt idx="317">
                  <c:v>-105222</c:v>
                </c:pt>
                <c:pt idx="318">
                  <c:v>-104906</c:v>
                </c:pt>
                <c:pt idx="319">
                  <c:v>-104668</c:v>
                </c:pt>
                <c:pt idx="320">
                  <c:v>-104350</c:v>
                </c:pt>
                <c:pt idx="321">
                  <c:v>-103395</c:v>
                </c:pt>
                <c:pt idx="322">
                  <c:v>-103049</c:v>
                </c:pt>
                <c:pt idx="323">
                  <c:v>-102747</c:v>
                </c:pt>
                <c:pt idx="324">
                  <c:v>-102401</c:v>
                </c:pt>
                <c:pt idx="325">
                  <c:v>-101468</c:v>
                </c:pt>
                <c:pt idx="326">
                  <c:v>-101139</c:v>
                </c:pt>
                <c:pt idx="327">
                  <c:v>-100917</c:v>
                </c:pt>
                <c:pt idx="328">
                  <c:v>-100615</c:v>
                </c:pt>
                <c:pt idx="329">
                  <c:v>-99679.9</c:v>
                </c:pt>
                <c:pt idx="330">
                  <c:v>-99201.5</c:v>
                </c:pt>
                <c:pt idx="331">
                  <c:v>-99122.2</c:v>
                </c:pt>
                <c:pt idx="332">
                  <c:v>-98643.7</c:v>
                </c:pt>
                <c:pt idx="333">
                  <c:v>-97737.3</c:v>
                </c:pt>
                <c:pt idx="334">
                  <c:v>-97311.1</c:v>
                </c:pt>
                <c:pt idx="335">
                  <c:v>-96942.5</c:v>
                </c:pt>
                <c:pt idx="336">
                  <c:v>-96685.6</c:v>
                </c:pt>
                <c:pt idx="337">
                  <c:v>-95504.6</c:v>
                </c:pt>
                <c:pt idx="338">
                  <c:v>-95106.1</c:v>
                </c:pt>
                <c:pt idx="339">
                  <c:v>-95042.8</c:v>
                </c:pt>
                <c:pt idx="340">
                  <c:v>-94641.600000000006</c:v>
                </c:pt>
                <c:pt idx="341">
                  <c:v>-93465.9</c:v>
                </c:pt>
                <c:pt idx="342">
                  <c:v>-93205.8</c:v>
                </c:pt>
                <c:pt idx="343">
                  <c:v>-92707</c:v>
                </c:pt>
                <c:pt idx="344">
                  <c:v>-92256.3</c:v>
                </c:pt>
                <c:pt idx="345">
                  <c:v>-91323.6</c:v>
                </c:pt>
                <c:pt idx="346">
                  <c:v>-90788.9</c:v>
                </c:pt>
                <c:pt idx="347">
                  <c:v>-90677.4</c:v>
                </c:pt>
                <c:pt idx="348">
                  <c:v>-90141.3</c:v>
                </c:pt>
                <c:pt idx="349">
                  <c:v>-89230.3</c:v>
                </c:pt>
                <c:pt idx="350">
                  <c:v>-88808.6</c:v>
                </c:pt>
                <c:pt idx="351">
                  <c:v>-88319.1</c:v>
                </c:pt>
                <c:pt idx="352">
                  <c:v>-87386.5</c:v>
                </c:pt>
                <c:pt idx="353">
                  <c:v>-86877.2</c:v>
                </c:pt>
                <c:pt idx="354">
                  <c:v>-86220</c:v>
                </c:pt>
                <c:pt idx="355">
                  <c:v>-85298.5</c:v>
                </c:pt>
                <c:pt idx="356">
                  <c:v>-84802.8</c:v>
                </c:pt>
                <c:pt idx="357">
                  <c:v>-84172.4</c:v>
                </c:pt>
                <c:pt idx="358">
                  <c:v>-84123.8</c:v>
                </c:pt>
                <c:pt idx="359">
                  <c:v>-83093.600000000006</c:v>
                </c:pt>
                <c:pt idx="360">
                  <c:v>-82042.600000000006</c:v>
                </c:pt>
                <c:pt idx="361">
                  <c:v>-82008.3</c:v>
                </c:pt>
                <c:pt idx="362">
                  <c:v>-80969.600000000006</c:v>
                </c:pt>
                <c:pt idx="363">
                  <c:v>-80935.100000000006</c:v>
                </c:pt>
                <c:pt idx="364">
                  <c:v>-80093.5</c:v>
                </c:pt>
                <c:pt idx="365">
                  <c:v>-78973.3</c:v>
                </c:pt>
                <c:pt idx="366">
                  <c:v>-78786.899999999994</c:v>
                </c:pt>
                <c:pt idx="367">
                  <c:v>-77894.5</c:v>
                </c:pt>
                <c:pt idx="368">
                  <c:v>-76780.3</c:v>
                </c:pt>
                <c:pt idx="369">
                  <c:v>-76555.100000000006</c:v>
                </c:pt>
                <c:pt idx="370">
                  <c:v>-76019.7</c:v>
                </c:pt>
                <c:pt idx="371">
                  <c:v>-75605.2</c:v>
                </c:pt>
                <c:pt idx="372">
                  <c:v>-75587.5</c:v>
                </c:pt>
                <c:pt idx="373">
                  <c:v>-74244.3</c:v>
                </c:pt>
                <c:pt idx="374">
                  <c:v>-73274</c:v>
                </c:pt>
                <c:pt idx="375">
                  <c:v>-73255.899999999994</c:v>
                </c:pt>
                <c:pt idx="376">
                  <c:v>-71927.199999999997</c:v>
                </c:pt>
                <c:pt idx="377">
                  <c:v>-71212.2</c:v>
                </c:pt>
                <c:pt idx="378">
                  <c:v>-70926</c:v>
                </c:pt>
                <c:pt idx="379">
                  <c:v>-70349.2</c:v>
                </c:pt>
                <c:pt idx="380">
                  <c:v>-69335.199999999997</c:v>
                </c:pt>
                <c:pt idx="381">
                  <c:v>-68753</c:v>
                </c:pt>
                <c:pt idx="382">
                  <c:v>-68474.600000000006</c:v>
                </c:pt>
                <c:pt idx="383">
                  <c:v>-67887.600000000006</c:v>
                </c:pt>
                <c:pt idx="384">
                  <c:v>-66869.2</c:v>
                </c:pt>
                <c:pt idx="385">
                  <c:v>-66421.899999999994</c:v>
                </c:pt>
                <c:pt idx="386">
                  <c:v>-65860.3</c:v>
                </c:pt>
                <c:pt idx="387">
                  <c:v>-64690.3</c:v>
                </c:pt>
                <c:pt idx="388">
                  <c:v>-64176.6</c:v>
                </c:pt>
                <c:pt idx="389">
                  <c:v>-63813.1</c:v>
                </c:pt>
                <c:pt idx="390">
                  <c:v>-63278</c:v>
                </c:pt>
                <c:pt idx="391">
                  <c:v>-62120.7</c:v>
                </c:pt>
                <c:pt idx="392">
                  <c:v>-61750.9</c:v>
                </c:pt>
                <c:pt idx="393">
                  <c:v>-61379.3</c:v>
                </c:pt>
                <c:pt idx="394">
                  <c:v>-60673.599999999999</c:v>
                </c:pt>
                <c:pt idx="395">
                  <c:v>-60319</c:v>
                </c:pt>
                <c:pt idx="396">
                  <c:v>-59962.5</c:v>
                </c:pt>
                <c:pt idx="397">
                  <c:v>-58146.2</c:v>
                </c:pt>
                <c:pt idx="398">
                  <c:v>-57703.5</c:v>
                </c:pt>
                <c:pt idx="399">
                  <c:v>-57378.7</c:v>
                </c:pt>
                <c:pt idx="400">
                  <c:v>-56179.5</c:v>
                </c:pt>
                <c:pt idx="401">
                  <c:v>-56137.8</c:v>
                </c:pt>
                <c:pt idx="402">
                  <c:v>-56098.8</c:v>
                </c:pt>
                <c:pt idx="403">
                  <c:v>-55378.8</c:v>
                </c:pt>
                <c:pt idx="404">
                  <c:v>-53551.6</c:v>
                </c:pt>
                <c:pt idx="405">
                  <c:v>-53530.2</c:v>
                </c:pt>
                <c:pt idx="406">
                  <c:v>-52815.8</c:v>
                </c:pt>
                <c:pt idx="407">
                  <c:v>-52775.6</c:v>
                </c:pt>
                <c:pt idx="408">
                  <c:v>-50872.6</c:v>
                </c:pt>
                <c:pt idx="409">
                  <c:v>-50150.9</c:v>
                </c:pt>
                <c:pt idx="410">
                  <c:v>-49335.7</c:v>
                </c:pt>
                <c:pt idx="411">
                  <c:v>-49121.7</c:v>
                </c:pt>
                <c:pt idx="412">
                  <c:v>-47696.9</c:v>
                </c:pt>
                <c:pt idx="413">
                  <c:v>-47500.5</c:v>
                </c:pt>
                <c:pt idx="414">
                  <c:v>-46674.1</c:v>
                </c:pt>
                <c:pt idx="415">
                  <c:v>-46457.599999999999</c:v>
                </c:pt>
                <c:pt idx="416">
                  <c:v>-45715.3</c:v>
                </c:pt>
                <c:pt idx="417">
                  <c:v>-44882.7</c:v>
                </c:pt>
                <c:pt idx="418">
                  <c:v>-44030.8</c:v>
                </c:pt>
                <c:pt idx="419">
                  <c:v>-43417.3</c:v>
                </c:pt>
                <c:pt idx="420">
                  <c:v>-42802</c:v>
                </c:pt>
                <c:pt idx="421">
                  <c:v>-42184.9</c:v>
                </c:pt>
                <c:pt idx="422">
                  <c:v>-41351.4</c:v>
                </c:pt>
                <c:pt idx="423">
                  <c:v>-40910.800000000003</c:v>
                </c:pt>
                <c:pt idx="424">
                  <c:v>-40625.300000000003</c:v>
                </c:pt>
                <c:pt idx="425">
                  <c:v>-39444.800000000003</c:v>
                </c:pt>
                <c:pt idx="426">
                  <c:v>-38852.6</c:v>
                </c:pt>
                <c:pt idx="427">
                  <c:v>-37936.300000000003</c:v>
                </c:pt>
                <c:pt idx="428">
                  <c:v>-37584.6</c:v>
                </c:pt>
                <c:pt idx="429">
                  <c:v>-36657.199999999997</c:v>
                </c:pt>
                <c:pt idx="430">
                  <c:v>-36096.400000000001</c:v>
                </c:pt>
                <c:pt idx="431">
                  <c:v>-34985.1</c:v>
                </c:pt>
                <c:pt idx="432">
                  <c:v>-34708.199999999997</c:v>
                </c:pt>
                <c:pt idx="433">
                  <c:v>-34559.199999999997</c:v>
                </c:pt>
                <c:pt idx="434">
                  <c:v>-34200.400000000001</c:v>
                </c:pt>
                <c:pt idx="435">
                  <c:v>-33694.300000000003</c:v>
                </c:pt>
                <c:pt idx="436">
                  <c:v>-33070.199999999997</c:v>
                </c:pt>
                <c:pt idx="437">
                  <c:v>-32365.5</c:v>
                </c:pt>
                <c:pt idx="438">
                  <c:v>-31571.9</c:v>
                </c:pt>
                <c:pt idx="439">
                  <c:v>-30868.9</c:v>
                </c:pt>
                <c:pt idx="440">
                  <c:v>-30310.6</c:v>
                </c:pt>
                <c:pt idx="441">
                  <c:v>-29783.9</c:v>
                </c:pt>
                <c:pt idx="442">
                  <c:v>-29146.3</c:v>
                </c:pt>
                <c:pt idx="443">
                  <c:v>-28558.2</c:v>
                </c:pt>
                <c:pt idx="444">
                  <c:v>-27508.2</c:v>
                </c:pt>
                <c:pt idx="445">
                  <c:v>-26862.6</c:v>
                </c:pt>
                <c:pt idx="446">
                  <c:v>-26583.599999999999</c:v>
                </c:pt>
                <c:pt idx="447">
                  <c:v>-25964.1</c:v>
                </c:pt>
                <c:pt idx="448">
                  <c:v>-25033</c:v>
                </c:pt>
                <c:pt idx="449">
                  <c:v>-24760.6</c:v>
                </c:pt>
                <c:pt idx="450">
                  <c:v>-24410.6</c:v>
                </c:pt>
                <c:pt idx="451">
                  <c:v>-24026.5</c:v>
                </c:pt>
                <c:pt idx="452">
                  <c:v>-23633.200000000001</c:v>
                </c:pt>
                <c:pt idx="453">
                  <c:v>-23353.5</c:v>
                </c:pt>
                <c:pt idx="454">
                  <c:v>-22701.200000000001</c:v>
                </c:pt>
                <c:pt idx="455">
                  <c:v>-22358.3</c:v>
                </c:pt>
                <c:pt idx="456">
                  <c:v>-21708</c:v>
                </c:pt>
                <c:pt idx="457">
                  <c:v>-21395.3</c:v>
                </c:pt>
                <c:pt idx="458">
                  <c:v>-20856.8</c:v>
                </c:pt>
                <c:pt idx="459">
                  <c:v>-20650.400000000001</c:v>
                </c:pt>
                <c:pt idx="460">
                  <c:v>-20319.8</c:v>
                </c:pt>
                <c:pt idx="461">
                  <c:v>-20243.8</c:v>
                </c:pt>
                <c:pt idx="462">
                  <c:v>-19829.5</c:v>
                </c:pt>
                <c:pt idx="463">
                  <c:v>-19727.099999999999</c:v>
                </c:pt>
                <c:pt idx="464">
                  <c:v>-19333.3</c:v>
                </c:pt>
                <c:pt idx="465">
                  <c:v>-19242.7</c:v>
                </c:pt>
                <c:pt idx="466">
                  <c:v>-18543.8</c:v>
                </c:pt>
                <c:pt idx="467">
                  <c:v>-18463.3</c:v>
                </c:pt>
                <c:pt idx="468">
                  <c:v>-18169.7</c:v>
                </c:pt>
                <c:pt idx="469">
                  <c:v>-18104.2</c:v>
                </c:pt>
                <c:pt idx="470">
                  <c:v>-17793.3</c:v>
                </c:pt>
                <c:pt idx="471">
                  <c:v>-17668.2</c:v>
                </c:pt>
                <c:pt idx="472">
                  <c:v>-17486.2</c:v>
                </c:pt>
                <c:pt idx="473">
                  <c:v>-17402.599999999999</c:v>
                </c:pt>
                <c:pt idx="474">
                  <c:v>-17397.900000000001</c:v>
                </c:pt>
                <c:pt idx="475">
                  <c:v>-17377.3</c:v>
                </c:pt>
                <c:pt idx="476">
                  <c:v>-17302.3</c:v>
                </c:pt>
                <c:pt idx="477">
                  <c:v>-17229.900000000001</c:v>
                </c:pt>
                <c:pt idx="478">
                  <c:v>-17221.2</c:v>
                </c:pt>
                <c:pt idx="479">
                  <c:v>-17204.900000000001</c:v>
                </c:pt>
                <c:pt idx="480">
                  <c:v>-17190.599999999999</c:v>
                </c:pt>
                <c:pt idx="481">
                  <c:v>-17185.400000000001</c:v>
                </c:pt>
                <c:pt idx="482">
                  <c:v>-17140.400000000001</c:v>
                </c:pt>
                <c:pt idx="483">
                  <c:v>-17036</c:v>
                </c:pt>
                <c:pt idx="484">
                  <c:v>-17016.2</c:v>
                </c:pt>
                <c:pt idx="485">
                  <c:v>-16622.7</c:v>
                </c:pt>
                <c:pt idx="486">
                  <c:v>-16073.5</c:v>
                </c:pt>
                <c:pt idx="487">
                  <c:v>-16050.1</c:v>
                </c:pt>
                <c:pt idx="488">
                  <c:v>-15879.8</c:v>
                </c:pt>
                <c:pt idx="489">
                  <c:v>-15427.3</c:v>
                </c:pt>
                <c:pt idx="490">
                  <c:v>-15245.7</c:v>
                </c:pt>
                <c:pt idx="491">
                  <c:v>-13891.9</c:v>
                </c:pt>
                <c:pt idx="492">
                  <c:v>-13686.2</c:v>
                </c:pt>
                <c:pt idx="493">
                  <c:v>-13451.9</c:v>
                </c:pt>
                <c:pt idx="494">
                  <c:v>-13209</c:v>
                </c:pt>
                <c:pt idx="495">
                  <c:v>-12089.6</c:v>
                </c:pt>
                <c:pt idx="496">
                  <c:v>-10074.299999999999</c:v>
                </c:pt>
                <c:pt idx="497">
                  <c:v>-9755.8799999999992</c:v>
                </c:pt>
                <c:pt idx="498">
                  <c:v>-8597.7800000000007</c:v>
                </c:pt>
                <c:pt idx="499">
                  <c:v>-8088.52</c:v>
                </c:pt>
                <c:pt idx="500">
                  <c:v>-6600.81</c:v>
                </c:pt>
                <c:pt idx="501">
                  <c:v>-6028.33</c:v>
                </c:pt>
                <c:pt idx="502">
                  <c:v>-5938.97</c:v>
                </c:pt>
                <c:pt idx="503">
                  <c:v>-5218.55</c:v>
                </c:pt>
                <c:pt idx="504">
                  <c:v>-5132.4799999999996</c:v>
                </c:pt>
                <c:pt idx="505">
                  <c:v>-4711.91</c:v>
                </c:pt>
                <c:pt idx="506">
                  <c:v>-4683.9399999999996</c:v>
                </c:pt>
                <c:pt idx="507">
                  <c:v>-4487.9399999999996</c:v>
                </c:pt>
                <c:pt idx="508">
                  <c:v>-4346.32</c:v>
                </c:pt>
                <c:pt idx="509">
                  <c:v>-4332.55</c:v>
                </c:pt>
                <c:pt idx="510">
                  <c:v>-4234.95</c:v>
                </c:pt>
                <c:pt idx="511">
                  <c:v>-4224.6000000000004</c:v>
                </c:pt>
                <c:pt idx="512">
                  <c:v>-4218.3500000000004</c:v>
                </c:pt>
                <c:pt idx="513">
                  <c:v>-4153.16</c:v>
                </c:pt>
                <c:pt idx="514">
                  <c:v>-4146.29</c:v>
                </c:pt>
                <c:pt idx="515">
                  <c:v>-4142.28</c:v>
                </c:pt>
                <c:pt idx="516">
                  <c:v>-4094.37</c:v>
                </c:pt>
                <c:pt idx="517">
                  <c:v>-4083.68</c:v>
                </c:pt>
                <c:pt idx="518">
                  <c:v>-4080.94</c:v>
                </c:pt>
                <c:pt idx="519">
                  <c:v>-4076.48</c:v>
                </c:pt>
                <c:pt idx="520">
                  <c:v>-4063.27</c:v>
                </c:pt>
                <c:pt idx="521">
                  <c:v>-4059.7</c:v>
                </c:pt>
                <c:pt idx="522">
                  <c:v>-4055.21</c:v>
                </c:pt>
                <c:pt idx="523">
                  <c:v>-4056.37</c:v>
                </c:pt>
                <c:pt idx="524">
                  <c:v>-4065.8</c:v>
                </c:pt>
                <c:pt idx="525">
                  <c:v>-4073.86</c:v>
                </c:pt>
                <c:pt idx="526">
                  <c:v>-4079.37</c:v>
                </c:pt>
                <c:pt idx="527">
                  <c:v>-4084.86</c:v>
                </c:pt>
                <c:pt idx="528">
                  <c:v>-4113.33</c:v>
                </c:pt>
                <c:pt idx="529">
                  <c:v>-4163.53</c:v>
                </c:pt>
                <c:pt idx="530">
                  <c:v>-4190.29</c:v>
                </c:pt>
                <c:pt idx="531">
                  <c:v>-4199.18</c:v>
                </c:pt>
                <c:pt idx="532">
                  <c:v>-4220.38</c:v>
                </c:pt>
                <c:pt idx="533">
                  <c:v>-4252.8900000000003</c:v>
                </c:pt>
                <c:pt idx="534">
                  <c:v>-4267.0600000000004</c:v>
                </c:pt>
                <c:pt idx="535">
                  <c:v>-4417.29</c:v>
                </c:pt>
                <c:pt idx="536">
                  <c:v>-4438.1899999999996</c:v>
                </c:pt>
                <c:pt idx="537">
                  <c:v>-4445.3999999999996</c:v>
                </c:pt>
                <c:pt idx="538">
                  <c:v>-4515.99</c:v>
                </c:pt>
                <c:pt idx="539">
                  <c:v>-4573.8</c:v>
                </c:pt>
                <c:pt idx="540">
                  <c:v>-4603.2299999999996</c:v>
                </c:pt>
                <c:pt idx="541">
                  <c:v>-4767.87</c:v>
                </c:pt>
                <c:pt idx="542">
                  <c:v>-4785.68</c:v>
                </c:pt>
                <c:pt idx="543">
                  <c:v>-5055.92</c:v>
                </c:pt>
                <c:pt idx="544">
                  <c:v>-5629.41</c:v>
                </c:pt>
                <c:pt idx="545">
                  <c:v>-5726.4</c:v>
                </c:pt>
                <c:pt idx="546">
                  <c:v>-5826.69</c:v>
                </c:pt>
                <c:pt idx="547">
                  <c:v>-6582.94</c:v>
                </c:pt>
                <c:pt idx="548">
                  <c:v>-8056.79</c:v>
                </c:pt>
                <c:pt idx="549">
                  <c:v>-8457.32</c:v>
                </c:pt>
                <c:pt idx="550">
                  <c:v>-8908.34</c:v>
                </c:pt>
                <c:pt idx="551">
                  <c:v>-9461.9599999999991</c:v>
                </c:pt>
                <c:pt idx="552">
                  <c:v>-9563.4699999999993</c:v>
                </c:pt>
                <c:pt idx="553">
                  <c:v>-9904.2199999999993</c:v>
                </c:pt>
                <c:pt idx="554">
                  <c:v>-11133.7</c:v>
                </c:pt>
                <c:pt idx="555">
                  <c:v>-11631.2</c:v>
                </c:pt>
                <c:pt idx="556">
                  <c:v>-11661.9</c:v>
                </c:pt>
                <c:pt idx="557">
                  <c:v>-12530.7</c:v>
                </c:pt>
                <c:pt idx="558">
                  <c:v>-13457.6</c:v>
                </c:pt>
                <c:pt idx="559">
                  <c:v>-13591.7</c:v>
                </c:pt>
                <c:pt idx="560">
                  <c:v>-14560.7</c:v>
                </c:pt>
                <c:pt idx="561">
                  <c:v>-15418</c:v>
                </c:pt>
                <c:pt idx="562">
                  <c:v>-15615.3</c:v>
                </c:pt>
                <c:pt idx="563">
                  <c:v>-16545.7</c:v>
                </c:pt>
                <c:pt idx="564">
                  <c:v>-16755.900000000001</c:v>
                </c:pt>
                <c:pt idx="565">
                  <c:v>-16979.8</c:v>
                </c:pt>
                <c:pt idx="566">
                  <c:v>-17754.599999999999</c:v>
                </c:pt>
                <c:pt idx="567">
                  <c:v>-18450.900000000001</c:v>
                </c:pt>
                <c:pt idx="568">
                  <c:v>-18569.7</c:v>
                </c:pt>
                <c:pt idx="569">
                  <c:v>-18657.400000000001</c:v>
                </c:pt>
                <c:pt idx="570">
                  <c:v>-18715.2</c:v>
                </c:pt>
                <c:pt idx="571">
                  <c:v>-18885.3</c:v>
                </c:pt>
                <c:pt idx="572">
                  <c:v>-19184.400000000001</c:v>
                </c:pt>
                <c:pt idx="573">
                  <c:v>-19578.2</c:v>
                </c:pt>
                <c:pt idx="574">
                  <c:v>-19930.099999999999</c:v>
                </c:pt>
                <c:pt idx="575">
                  <c:v>-20234.599999999999</c:v>
                </c:pt>
                <c:pt idx="576">
                  <c:v>-20702.900000000001</c:v>
                </c:pt>
                <c:pt idx="577">
                  <c:v>-20861.7</c:v>
                </c:pt>
                <c:pt idx="578">
                  <c:v>-21028.2</c:v>
                </c:pt>
                <c:pt idx="579">
                  <c:v>-21351.1</c:v>
                </c:pt>
                <c:pt idx="580">
                  <c:v>-21351.1</c:v>
                </c:pt>
                <c:pt idx="581">
                  <c:v>-21579.599999999999</c:v>
                </c:pt>
                <c:pt idx="582">
                  <c:v>-21668.1</c:v>
                </c:pt>
                <c:pt idx="583">
                  <c:v>-21808.9</c:v>
                </c:pt>
                <c:pt idx="584">
                  <c:v>-21863.599999999999</c:v>
                </c:pt>
                <c:pt idx="585">
                  <c:v>-21919.8</c:v>
                </c:pt>
                <c:pt idx="586">
                  <c:v>-22114.7</c:v>
                </c:pt>
                <c:pt idx="587">
                  <c:v>-22147.599999999999</c:v>
                </c:pt>
                <c:pt idx="588">
                  <c:v>-22204.2</c:v>
                </c:pt>
                <c:pt idx="589">
                  <c:v>-22238.3</c:v>
                </c:pt>
                <c:pt idx="590">
                  <c:v>-22302.799999999999</c:v>
                </c:pt>
                <c:pt idx="591">
                  <c:v>-22345</c:v>
                </c:pt>
                <c:pt idx="592">
                  <c:v>-22369.7</c:v>
                </c:pt>
                <c:pt idx="593">
                  <c:v>-22374.799999999999</c:v>
                </c:pt>
                <c:pt idx="594">
                  <c:v>-22377.3</c:v>
                </c:pt>
                <c:pt idx="595">
                  <c:v>-22360.5</c:v>
                </c:pt>
                <c:pt idx="596">
                  <c:v>-22347.3</c:v>
                </c:pt>
                <c:pt idx="597">
                  <c:v>-22324.5</c:v>
                </c:pt>
                <c:pt idx="598">
                  <c:v>-22299.5</c:v>
                </c:pt>
                <c:pt idx="599">
                  <c:v>-22276</c:v>
                </c:pt>
                <c:pt idx="600">
                  <c:v>-22265.4</c:v>
                </c:pt>
                <c:pt idx="601">
                  <c:v>-22187.5</c:v>
                </c:pt>
                <c:pt idx="602">
                  <c:v>-22133</c:v>
                </c:pt>
                <c:pt idx="603">
                  <c:v>-22053.4</c:v>
                </c:pt>
                <c:pt idx="604">
                  <c:v>-21983.599999999999</c:v>
                </c:pt>
                <c:pt idx="605">
                  <c:v>-21946.2</c:v>
                </c:pt>
                <c:pt idx="606">
                  <c:v>-21832.9</c:v>
                </c:pt>
                <c:pt idx="607">
                  <c:v>-21748.400000000001</c:v>
                </c:pt>
                <c:pt idx="608">
                  <c:v>-21690.5</c:v>
                </c:pt>
                <c:pt idx="609">
                  <c:v>-21679.7</c:v>
                </c:pt>
                <c:pt idx="610">
                  <c:v>-21663.3</c:v>
                </c:pt>
                <c:pt idx="611">
                  <c:v>-21578.7</c:v>
                </c:pt>
                <c:pt idx="612">
                  <c:v>-21495.5</c:v>
                </c:pt>
                <c:pt idx="613">
                  <c:v>-21427.3</c:v>
                </c:pt>
                <c:pt idx="614">
                  <c:v>-21276.3</c:v>
                </c:pt>
                <c:pt idx="615">
                  <c:v>-21092</c:v>
                </c:pt>
                <c:pt idx="616">
                  <c:v>-20940.5</c:v>
                </c:pt>
                <c:pt idx="617">
                  <c:v>-20893.2</c:v>
                </c:pt>
                <c:pt idx="618">
                  <c:v>-20729.400000000001</c:v>
                </c:pt>
                <c:pt idx="619">
                  <c:v>-20592.7</c:v>
                </c:pt>
                <c:pt idx="620">
                  <c:v>-20548.8</c:v>
                </c:pt>
                <c:pt idx="621">
                  <c:v>-20321.2</c:v>
                </c:pt>
                <c:pt idx="622">
                  <c:v>-20302.3</c:v>
                </c:pt>
                <c:pt idx="623">
                  <c:v>-20274</c:v>
                </c:pt>
                <c:pt idx="624">
                  <c:v>-19999.7</c:v>
                </c:pt>
                <c:pt idx="625">
                  <c:v>-19599.900000000001</c:v>
                </c:pt>
                <c:pt idx="626">
                  <c:v>-19599.900000000001</c:v>
                </c:pt>
                <c:pt idx="627">
                  <c:v>-19544.900000000001</c:v>
                </c:pt>
                <c:pt idx="628">
                  <c:v>-19444.400000000001</c:v>
                </c:pt>
                <c:pt idx="629">
                  <c:v>-19353.599999999999</c:v>
                </c:pt>
                <c:pt idx="630">
                  <c:v>-19319.099999999999</c:v>
                </c:pt>
                <c:pt idx="631">
                  <c:v>-19237.7</c:v>
                </c:pt>
                <c:pt idx="632">
                  <c:v>-18950.2</c:v>
                </c:pt>
                <c:pt idx="633">
                  <c:v>-18876.099999999999</c:v>
                </c:pt>
                <c:pt idx="634">
                  <c:v>-18712.8</c:v>
                </c:pt>
                <c:pt idx="635">
                  <c:v>-18400.7</c:v>
                </c:pt>
                <c:pt idx="636">
                  <c:v>-18387.400000000001</c:v>
                </c:pt>
                <c:pt idx="637">
                  <c:v>-17892.5</c:v>
                </c:pt>
                <c:pt idx="638">
                  <c:v>-17849.900000000001</c:v>
                </c:pt>
                <c:pt idx="639">
                  <c:v>-17821.3</c:v>
                </c:pt>
                <c:pt idx="640">
                  <c:v>-17501.099999999999</c:v>
                </c:pt>
                <c:pt idx="641">
                  <c:v>-17456.5</c:v>
                </c:pt>
                <c:pt idx="642">
                  <c:v>-17381.8</c:v>
                </c:pt>
                <c:pt idx="643">
                  <c:v>-17199.7</c:v>
                </c:pt>
                <c:pt idx="644">
                  <c:v>-17091.8</c:v>
                </c:pt>
                <c:pt idx="645">
                  <c:v>-16824.5</c:v>
                </c:pt>
                <c:pt idx="646">
                  <c:v>-16792.5</c:v>
                </c:pt>
                <c:pt idx="647">
                  <c:v>-16284.3</c:v>
                </c:pt>
                <c:pt idx="648">
                  <c:v>-16267.4</c:v>
                </c:pt>
                <c:pt idx="649">
                  <c:v>-16183</c:v>
                </c:pt>
                <c:pt idx="650">
                  <c:v>-16115</c:v>
                </c:pt>
                <c:pt idx="651">
                  <c:v>-15994.9</c:v>
                </c:pt>
                <c:pt idx="652">
                  <c:v>-15465.5</c:v>
                </c:pt>
                <c:pt idx="653">
                  <c:v>-15411.3</c:v>
                </c:pt>
                <c:pt idx="654">
                  <c:v>-15099.5</c:v>
                </c:pt>
                <c:pt idx="655">
                  <c:v>-14968.7</c:v>
                </c:pt>
                <c:pt idx="656">
                  <c:v>-14855.7</c:v>
                </c:pt>
                <c:pt idx="657">
                  <c:v>-14760.7</c:v>
                </c:pt>
                <c:pt idx="658">
                  <c:v>-14645.9</c:v>
                </c:pt>
                <c:pt idx="659">
                  <c:v>-14315.4</c:v>
                </c:pt>
                <c:pt idx="660">
                  <c:v>-14097.3</c:v>
                </c:pt>
                <c:pt idx="661">
                  <c:v>-13753.6</c:v>
                </c:pt>
                <c:pt idx="662">
                  <c:v>-13630.4</c:v>
                </c:pt>
                <c:pt idx="663">
                  <c:v>-13402</c:v>
                </c:pt>
                <c:pt idx="664">
                  <c:v>-13064.4</c:v>
                </c:pt>
                <c:pt idx="665">
                  <c:v>-12610</c:v>
                </c:pt>
                <c:pt idx="666">
                  <c:v>-12588</c:v>
                </c:pt>
                <c:pt idx="667">
                  <c:v>-12522</c:v>
                </c:pt>
                <c:pt idx="668">
                  <c:v>-12411.3</c:v>
                </c:pt>
                <c:pt idx="669">
                  <c:v>-12366.8</c:v>
                </c:pt>
                <c:pt idx="670">
                  <c:v>-12053.1</c:v>
                </c:pt>
                <c:pt idx="671">
                  <c:v>-11642.8</c:v>
                </c:pt>
                <c:pt idx="672">
                  <c:v>-11619.9</c:v>
                </c:pt>
                <c:pt idx="673">
                  <c:v>-11619.9</c:v>
                </c:pt>
                <c:pt idx="674">
                  <c:v>-10747.9</c:v>
                </c:pt>
                <c:pt idx="675">
                  <c:v>-10675.5</c:v>
                </c:pt>
                <c:pt idx="676">
                  <c:v>-10627.1</c:v>
                </c:pt>
                <c:pt idx="677">
                  <c:v>-10505.7</c:v>
                </c:pt>
                <c:pt idx="678">
                  <c:v>-9816.23</c:v>
                </c:pt>
                <c:pt idx="679">
                  <c:v>-9716.3799999999992</c:v>
                </c:pt>
                <c:pt idx="680">
                  <c:v>-9288.7800000000007</c:v>
                </c:pt>
                <c:pt idx="681">
                  <c:v>-9238.01</c:v>
                </c:pt>
                <c:pt idx="682">
                  <c:v>-9161.7199999999993</c:v>
                </c:pt>
                <c:pt idx="683">
                  <c:v>-9059.74</c:v>
                </c:pt>
                <c:pt idx="684">
                  <c:v>-8726.5300000000007</c:v>
                </c:pt>
                <c:pt idx="685">
                  <c:v>-8545.9599999999991</c:v>
                </c:pt>
                <c:pt idx="686">
                  <c:v>-8468.2800000000007</c:v>
                </c:pt>
                <c:pt idx="687">
                  <c:v>-8364.5400000000009</c:v>
                </c:pt>
                <c:pt idx="688">
                  <c:v>-8051.95</c:v>
                </c:pt>
                <c:pt idx="689">
                  <c:v>-7921.37</c:v>
                </c:pt>
                <c:pt idx="690">
                  <c:v>-7895.23</c:v>
                </c:pt>
                <c:pt idx="691">
                  <c:v>-7869.09</c:v>
                </c:pt>
                <c:pt idx="692">
                  <c:v>-7738.21</c:v>
                </c:pt>
                <c:pt idx="693">
                  <c:v>-7659.56</c:v>
                </c:pt>
                <c:pt idx="694">
                  <c:v>-7580.48</c:v>
                </c:pt>
                <c:pt idx="695">
                  <c:v>-7158.06</c:v>
                </c:pt>
                <c:pt idx="696">
                  <c:v>-6947.88</c:v>
                </c:pt>
                <c:pt idx="697">
                  <c:v>-6895.46</c:v>
                </c:pt>
                <c:pt idx="698">
                  <c:v>-6686.16</c:v>
                </c:pt>
                <c:pt idx="699">
                  <c:v>-6581.79</c:v>
                </c:pt>
                <c:pt idx="700">
                  <c:v>-6218.04</c:v>
                </c:pt>
                <c:pt idx="701">
                  <c:v>-6140.12</c:v>
                </c:pt>
                <c:pt idx="702">
                  <c:v>-5958.04</c:v>
                </c:pt>
                <c:pt idx="703">
                  <c:v>-5931.98</c:v>
                </c:pt>
                <c:pt idx="704">
                  <c:v>-5801.84</c:v>
                </c:pt>
                <c:pt idx="705">
                  <c:v>-5413.93</c:v>
                </c:pt>
                <c:pt idx="706">
                  <c:v>-5413.93</c:v>
                </c:pt>
                <c:pt idx="707">
                  <c:v>-5413.93</c:v>
                </c:pt>
                <c:pt idx="708">
                  <c:v>-5337.48</c:v>
                </c:pt>
                <c:pt idx="709">
                  <c:v>-5085.82</c:v>
                </c:pt>
                <c:pt idx="710">
                  <c:v>-4888.7</c:v>
                </c:pt>
                <c:pt idx="711">
                  <c:v>-4671.3100000000004</c:v>
                </c:pt>
                <c:pt idx="712">
                  <c:v>-4599.93</c:v>
                </c:pt>
                <c:pt idx="713">
                  <c:v>-4482.0200000000004</c:v>
                </c:pt>
                <c:pt idx="714">
                  <c:v>-4342.4799999999996</c:v>
                </c:pt>
                <c:pt idx="715">
                  <c:v>-4319.3900000000003</c:v>
                </c:pt>
                <c:pt idx="716">
                  <c:v>-4296.3599999999997</c:v>
                </c:pt>
                <c:pt idx="717">
                  <c:v>-4296.3599999999997</c:v>
                </c:pt>
                <c:pt idx="718">
                  <c:v>-3983.28</c:v>
                </c:pt>
                <c:pt idx="719">
                  <c:v>-3830.64</c:v>
                </c:pt>
                <c:pt idx="720">
                  <c:v>-3809</c:v>
                </c:pt>
                <c:pt idx="721">
                  <c:v>-3766.02</c:v>
                </c:pt>
                <c:pt idx="722">
                  <c:v>-3766.02</c:v>
                </c:pt>
                <c:pt idx="723">
                  <c:v>-3555.66</c:v>
                </c:pt>
                <c:pt idx="724">
                  <c:v>-3514.5</c:v>
                </c:pt>
                <c:pt idx="725">
                  <c:v>-3392.83</c:v>
                </c:pt>
                <c:pt idx="726">
                  <c:v>-3157.63</c:v>
                </c:pt>
                <c:pt idx="727">
                  <c:v>-3119.5</c:v>
                </c:pt>
                <c:pt idx="728">
                  <c:v>-3025.48</c:v>
                </c:pt>
                <c:pt idx="729">
                  <c:v>-2860.74</c:v>
                </c:pt>
                <c:pt idx="730">
                  <c:v>-2756.63</c:v>
                </c:pt>
                <c:pt idx="731">
                  <c:v>-2626.16</c:v>
                </c:pt>
                <c:pt idx="732">
                  <c:v>-2516.44</c:v>
                </c:pt>
                <c:pt idx="733">
                  <c:v>-2470.6799999999998</c:v>
                </c:pt>
                <c:pt idx="734">
                  <c:v>-2366.92</c:v>
                </c:pt>
                <c:pt idx="735">
                  <c:v>-2198.91</c:v>
                </c:pt>
                <c:pt idx="736">
                  <c:v>-2158.86</c:v>
                </c:pt>
                <c:pt idx="737">
                  <c:v>-2093.8200000000002</c:v>
                </c:pt>
                <c:pt idx="738">
                  <c:v>-2081.04</c:v>
                </c:pt>
                <c:pt idx="739">
                  <c:v>-2030.82</c:v>
                </c:pt>
                <c:pt idx="740">
                  <c:v>-1934.35</c:v>
                </c:pt>
                <c:pt idx="741">
                  <c:v>-1910.34</c:v>
                </c:pt>
                <c:pt idx="742">
                  <c:v>-1863.04</c:v>
                </c:pt>
                <c:pt idx="743">
                  <c:v>-1762.4</c:v>
                </c:pt>
                <c:pt idx="744">
                  <c:v>-1660.24</c:v>
                </c:pt>
                <c:pt idx="745">
                  <c:v>-1622.99</c:v>
                </c:pt>
                <c:pt idx="746">
                  <c:v>-1604.69</c:v>
                </c:pt>
                <c:pt idx="747">
                  <c:v>-1550.99</c:v>
                </c:pt>
                <c:pt idx="748">
                  <c:v>-1533.52</c:v>
                </c:pt>
                <c:pt idx="749">
                  <c:v>-1457.49</c:v>
                </c:pt>
                <c:pt idx="750">
                  <c:v>-1401.09</c:v>
                </c:pt>
                <c:pt idx="751">
                  <c:v>-1393.19</c:v>
                </c:pt>
                <c:pt idx="752">
                  <c:v>-1377.57</c:v>
                </c:pt>
                <c:pt idx="753">
                  <c:v>-1316.86</c:v>
                </c:pt>
                <c:pt idx="754">
                  <c:v>-1280.3599999999999</c:v>
                </c:pt>
                <c:pt idx="755">
                  <c:v>-1231.1400000000001</c:v>
                </c:pt>
                <c:pt idx="756">
                  <c:v>-1177.5999999999999</c:v>
                </c:pt>
                <c:pt idx="757">
                  <c:v>-1164.6600000000001</c:v>
                </c:pt>
                <c:pt idx="758">
                  <c:v>-1164.6600000000001</c:v>
                </c:pt>
                <c:pt idx="759">
                  <c:v>-1109.8499999999999</c:v>
                </c:pt>
                <c:pt idx="760">
                  <c:v>-1064.75</c:v>
                </c:pt>
                <c:pt idx="761">
                  <c:v>-1017.18</c:v>
                </c:pt>
                <c:pt idx="762">
                  <c:v>-1006.9</c:v>
                </c:pt>
                <c:pt idx="763">
                  <c:v>-996.72400000000005</c:v>
                </c:pt>
                <c:pt idx="764">
                  <c:v>-952.22</c:v>
                </c:pt>
                <c:pt idx="765">
                  <c:v>-947.41399999999999</c:v>
                </c:pt>
                <c:pt idx="766">
                  <c:v>-900.63199999999995</c:v>
                </c:pt>
                <c:pt idx="767">
                  <c:v>-873.81399999999996</c:v>
                </c:pt>
                <c:pt idx="768">
                  <c:v>-799.24099999999999</c:v>
                </c:pt>
                <c:pt idx="769">
                  <c:v>-799.24099999999999</c:v>
                </c:pt>
                <c:pt idx="770">
                  <c:v>-791.50199999999995</c:v>
                </c:pt>
                <c:pt idx="771">
                  <c:v>-787.68</c:v>
                </c:pt>
                <c:pt idx="772">
                  <c:v>-750.827</c:v>
                </c:pt>
                <c:pt idx="773">
                  <c:v>-740.04300000000001</c:v>
                </c:pt>
                <c:pt idx="774">
                  <c:v>-705.16700000000003</c:v>
                </c:pt>
                <c:pt idx="775">
                  <c:v>-678.31299999999999</c:v>
                </c:pt>
                <c:pt idx="776">
                  <c:v>-665.255</c:v>
                </c:pt>
                <c:pt idx="777">
                  <c:v>-641.41600000000005</c:v>
                </c:pt>
                <c:pt idx="778">
                  <c:v>-632.73099999999999</c:v>
                </c:pt>
                <c:pt idx="779">
                  <c:v>-629.87699999999995</c:v>
                </c:pt>
                <c:pt idx="780">
                  <c:v>-612.98199999999997</c:v>
                </c:pt>
                <c:pt idx="781">
                  <c:v>-580.21100000000001</c:v>
                </c:pt>
                <c:pt idx="782">
                  <c:v>-574.95699999999999</c:v>
                </c:pt>
                <c:pt idx="783">
                  <c:v>-572.35500000000002</c:v>
                </c:pt>
                <c:pt idx="784">
                  <c:v>-542.13699999999994</c:v>
                </c:pt>
                <c:pt idx="785">
                  <c:v>-542.13699999999994</c:v>
                </c:pt>
                <c:pt idx="786">
                  <c:v>-542.13699999999994</c:v>
                </c:pt>
                <c:pt idx="787">
                  <c:v>-542.13699999999994</c:v>
                </c:pt>
                <c:pt idx="788">
                  <c:v>-537.29399999999998</c:v>
                </c:pt>
                <c:pt idx="789">
                  <c:v>-502.709</c:v>
                </c:pt>
                <c:pt idx="790">
                  <c:v>-494.02</c:v>
                </c:pt>
                <c:pt idx="791">
                  <c:v>-461.548</c:v>
                </c:pt>
                <c:pt idx="792">
                  <c:v>-438.96100000000001</c:v>
                </c:pt>
                <c:pt idx="793">
                  <c:v>-431.66</c:v>
                </c:pt>
                <c:pt idx="794">
                  <c:v>-414.06700000000001</c:v>
                </c:pt>
                <c:pt idx="795">
                  <c:v>-397.43400000000003</c:v>
                </c:pt>
                <c:pt idx="796">
                  <c:v>-386.226</c:v>
                </c:pt>
                <c:pt idx="797">
                  <c:v>-376.89400000000001</c:v>
                </c:pt>
                <c:pt idx="798">
                  <c:v>-375.36599999999999</c:v>
                </c:pt>
                <c:pt idx="799">
                  <c:v>-350.46499999999997</c:v>
                </c:pt>
                <c:pt idx="800">
                  <c:v>-323.875</c:v>
                </c:pt>
                <c:pt idx="801">
                  <c:v>-305.69499999999999</c:v>
                </c:pt>
                <c:pt idx="802">
                  <c:v>-302.17599999999999</c:v>
                </c:pt>
                <c:pt idx="803">
                  <c:v>-302.17599999999999</c:v>
                </c:pt>
                <c:pt idx="804">
                  <c:v>-296.392</c:v>
                </c:pt>
                <c:pt idx="805">
                  <c:v>-294.108</c:v>
                </c:pt>
                <c:pt idx="806">
                  <c:v>-265.96499999999997</c:v>
                </c:pt>
                <c:pt idx="807">
                  <c:v>-255.99100000000001</c:v>
                </c:pt>
                <c:pt idx="808">
                  <c:v>-251.23500000000001</c:v>
                </c:pt>
                <c:pt idx="809">
                  <c:v>-242.113</c:v>
                </c:pt>
                <c:pt idx="810">
                  <c:v>-239.482</c:v>
                </c:pt>
                <c:pt idx="811">
                  <c:v>-222.636</c:v>
                </c:pt>
                <c:pt idx="812">
                  <c:v>-217.02</c:v>
                </c:pt>
                <c:pt idx="813">
                  <c:v>-201.899</c:v>
                </c:pt>
                <c:pt idx="814">
                  <c:v>-195.535</c:v>
                </c:pt>
                <c:pt idx="815">
                  <c:v>-191.381</c:v>
                </c:pt>
                <c:pt idx="816">
                  <c:v>-183.285</c:v>
                </c:pt>
                <c:pt idx="817">
                  <c:v>-170.78100000000001</c:v>
                </c:pt>
                <c:pt idx="818">
                  <c:v>-169.01400000000001</c:v>
                </c:pt>
                <c:pt idx="819">
                  <c:v>-164.35599999999999</c:v>
                </c:pt>
                <c:pt idx="820">
                  <c:v>-160.91399999999999</c:v>
                </c:pt>
                <c:pt idx="821">
                  <c:v>-157.52000000000001</c:v>
                </c:pt>
                <c:pt idx="822">
                  <c:v>-154.185</c:v>
                </c:pt>
                <c:pt idx="823">
                  <c:v>-148.78899999999999</c:v>
                </c:pt>
                <c:pt idx="824">
                  <c:v>-146.68700000000001</c:v>
                </c:pt>
                <c:pt idx="825">
                  <c:v>-137.62899999999999</c:v>
                </c:pt>
                <c:pt idx="826">
                  <c:v>-135.233</c:v>
                </c:pt>
                <c:pt idx="827">
                  <c:v>-124.89</c:v>
                </c:pt>
                <c:pt idx="828">
                  <c:v>-123.60299999999999</c:v>
                </c:pt>
                <c:pt idx="829">
                  <c:v>-123.176</c:v>
                </c:pt>
                <c:pt idx="830">
                  <c:v>-111.54600000000001</c:v>
                </c:pt>
                <c:pt idx="831">
                  <c:v>-110.741</c:v>
                </c:pt>
                <c:pt idx="832">
                  <c:v>-110.33799999999999</c:v>
                </c:pt>
                <c:pt idx="833">
                  <c:v>-107.182</c:v>
                </c:pt>
                <c:pt idx="834">
                  <c:v>-106.023</c:v>
                </c:pt>
                <c:pt idx="835">
                  <c:v>-106.023</c:v>
                </c:pt>
                <c:pt idx="836">
                  <c:v>-95.452299999999994</c:v>
                </c:pt>
                <c:pt idx="837">
                  <c:v>-91.0608</c:v>
                </c:pt>
                <c:pt idx="838">
                  <c:v>-90.725800000000007</c:v>
                </c:pt>
                <c:pt idx="839">
                  <c:v>-89.389499999999998</c:v>
                </c:pt>
                <c:pt idx="840">
                  <c:v>-84.156499999999994</c:v>
                </c:pt>
                <c:pt idx="841">
                  <c:v>-82.556399999999996</c:v>
                </c:pt>
                <c:pt idx="842">
                  <c:v>-78.785399999999996</c:v>
                </c:pt>
                <c:pt idx="843">
                  <c:v>-77.229100000000003</c:v>
                </c:pt>
                <c:pt idx="844">
                  <c:v>-76.608500000000006</c:v>
                </c:pt>
                <c:pt idx="845">
                  <c:v>-70.021500000000003</c:v>
                </c:pt>
                <c:pt idx="846">
                  <c:v>-70.021500000000003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E32-4E70-B31C-6B6C8B4CB62D}"/>
            </c:ext>
          </c:extLst>
        </c:ser>
        <c:ser>
          <c:idx val="4"/>
          <c:order val="5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shields'!$BM$3:$BM$849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-199978</c:v>
                </c:pt>
                <c:pt idx="19">
                  <c:v>-199967</c:v>
                </c:pt>
                <c:pt idx="20">
                  <c:v>-199844</c:v>
                </c:pt>
                <c:pt idx="21">
                  <c:v>-199797</c:v>
                </c:pt>
                <c:pt idx="22">
                  <c:v>-199788</c:v>
                </c:pt>
                <c:pt idx="23">
                  <c:v>-199661</c:v>
                </c:pt>
                <c:pt idx="24">
                  <c:v>-199652</c:v>
                </c:pt>
                <c:pt idx="25">
                  <c:v>-199621</c:v>
                </c:pt>
                <c:pt idx="26">
                  <c:v>-199488</c:v>
                </c:pt>
                <c:pt idx="27">
                  <c:v>-199461</c:v>
                </c:pt>
                <c:pt idx="28">
                  <c:v>-199427</c:v>
                </c:pt>
                <c:pt idx="29">
                  <c:v>-199400</c:v>
                </c:pt>
                <c:pt idx="30">
                  <c:v>-199251</c:v>
                </c:pt>
                <c:pt idx="31">
                  <c:v>-199198</c:v>
                </c:pt>
                <c:pt idx="32">
                  <c:v>-199183</c:v>
                </c:pt>
                <c:pt idx="33">
                  <c:v>-199152</c:v>
                </c:pt>
                <c:pt idx="34">
                  <c:v>-198894</c:v>
                </c:pt>
                <c:pt idx="35">
                  <c:v>-198877</c:v>
                </c:pt>
                <c:pt idx="36">
                  <c:v>-198836</c:v>
                </c:pt>
                <c:pt idx="37">
                  <c:v>-198530</c:v>
                </c:pt>
                <c:pt idx="38">
                  <c:v>-198517</c:v>
                </c:pt>
                <c:pt idx="39">
                  <c:v>-198455</c:v>
                </c:pt>
                <c:pt idx="40">
                  <c:v>-198450</c:v>
                </c:pt>
                <c:pt idx="41">
                  <c:v>-198448</c:v>
                </c:pt>
                <c:pt idx="42">
                  <c:v>-198095</c:v>
                </c:pt>
                <c:pt idx="43">
                  <c:v>-198094</c:v>
                </c:pt>
                <c:pt idx="44">
                  <c:v>-197982</c:v>
                </c:pt>
                <c:pt idx="45">
                  <c:v>-197981</c:v>
                </c:pt>
                <c:pt idx="46">
                  <c:v>-197565</c:v>
                </c:pt>
                <c:pt idx="47">
                  <c:v>-197562</c:v>
                </c:pt>
                <c:pt idx="48">
                  <c:v>-197477</c:v>
                </c:pt>
                <c:pt idx="49">
                  <c:v>-197413</c:v>
                </c:pt>
                <c:pt idx="50">
                  <c:v>-197401</c:v>
                </c:pt>
                <c:pt idx="51">
                  <c:v>-196913</c:v>
                </c:pt>
                <c:pt idx="52">
                  <c:v>-196910</c:v>
                </c:pt>
                <c:pt idx="53">
                  <c:v>-196761</c:v>
                </c:pt>
                <c:pt idx="54">
                  <c:v>-196758</c:v>
                </c:pt>
                <c:pt idx="55">
                  <c:v>-196215</c:v>
                </c:pt>
                <c:pt idx="56">
                  <c:v>-196211</c:v>
                </c:pt>
                <c:pt idx="57">
                  <c:v>-196122</c:v>
                </c:pt>
                <c:pt idx="58">
                  <c:v>-196120</c:v>
                </c:pt>
                <c:pt idx="59">
                  <c:v>-196036</c:v>
                </c:pt>
                <c:pt idx="60">
                  <c:v>-195762</c:v>
                </c:pt>
                <c:pt idx="61">
                  <c:v>-195407</c:v>
                </c:pt>
                <c:pt idx="62">
                  <c:v>-195366</c:v>
                </c:pt>
                <c:pt idx="63">
                  <c:v>-195315</c:v>
                </c:pt>
                <c:pt idx="64">
                  <c:v>-194590</c:v>
                </c:pt>
                <c:pt idx="65">
                  <c:v>-194587</c:v>
                </c:pt>
                <c:pt idx="66">
                  <c:v>-194585</c:v>
                </c:pt>
                <c:pt idx="67">
                  <c:v>-194526</c:v>
                </c:pt>
                <c:pt idx="68">
                  <c:v>-193835</c:v>
                </c:pt>
                <c:pt idx="69">
                  <c:v>-193824</c:v>
                </c:pt>
                <c:pt idx="70">
                  <c:v>-193762</c:v>
                </c:pt>
                <c:pt idx="71">
                  <c:v>-193748</c:v>
                </c:pt>
                <c:pt idx="72">
                  <c:v>-193088</c:v>
                </c:pt>
                <c:pt idx="73">
                  <c:v>-193063</c:v>
                </c:pt>
                <c:pt idx="74">
                  <c:v>-192960</c:v>
                </c:pt>
                <c:pt idx="75">
                  <c:v>-192896</c:v>
                </c:pt>
                <c:pt idx="76">
                  <c:v>-192843</c:v>
                </c:pt>
                <c:pt idx="77">
                  <c:v>-192215</c:v>
                </c:pt>
                <c:pt idx="78">
                  <c:v>-192081</c:v>
                </c:pt>
                <c:pt idx="79">
                  <c:v>-192003</c:v>
                </c:pt>
                <c:pt idx="80">
                  <c:v>-191350</c:v>
                </c:pt>
                <c:pt idx="81">
                  <c:v>-191258</c:v>
                </c:pt>
                <c:pt idx="82">
                  <c:v>-191241</c:v>
                </c:pt>
                <c:pt idx="83">
                  <c:v>-191229</c:v>
                </c:pt>
                <c:pt idx="84">
                  <c:v>-191115</c:v>
                </c:pt>
                <c:pt idx="85">
                  <c:v>-190475</c:v>
                </c:pt>
                <c:pt idx="86">
                  <c:v>-190354</c:v>
                </c:pt>
                <c:pt idx="87">
                  <c:v>-190251</c:v>
                </c:pt>
                <c:pt idx="88">
                  <c:v>-189598</c:v>
                </c:pt>
                <c:pt idx="89">
                  <c:v>-189526</c:v>
                </c:pt>
                <c:pt idx="90">
                  <c:v>-189461</c:v>
                </c:pt>
                <c:pt idx="91">
                  <c:v>-188722</c:v>
                </c:pt>
                <c:pt idx="92">
                  <c:v>-188652</c:v>
                </c:pt>
                <c:pt idx="93">
                  <c:v>-188571</c:v>
                </c:pt>
                <c:pt idx="94">
                  <c:v>-187823</c:v>
                </c:pt>
                <c:pt idx="95">
                  <c:v>-187774</c:v>
                </c:pt>
                <c:pt idx="96">
                  <c:v>-187718</c:v>
                </c:pt>
                <c:pt idx="97">
                  <c:v>-187667</c:v>
                </c:pt>
                <c:pt idx="98">
                  <c:v>-186846</c:v>
                </c:pt>
                <c:pt idx="99">
                  <c:v>-186771</c:v>
                </c:pt>
                <c:pt idx="100">
                  <c:v>-186750</c:v>
                </c:pt>
                <c:pt idx="101">
                  <c:v>-185918</c:v>
                </c:pt>
                <c:pt idx="102">
                  <c:v>-185903</c:v>
                </c:pt>
                <c:pt idx="103">
                  <c:v>-185851</c:v>
                </c:pt>
                <c:pt idx="104">
                  <c:v>-185818</c:v>
                </c:pt>
                <c:pt idx="105">
                  <c:v>-185818</c:v>
                </c:pt>
                <c:pt idx="106">
                  <c:v>-184963</c:v>
                </c:pt>
                <c:pt idx="107">
                  <c:v>-184952</c:v>
                </c:pt>
                <c:pt idx="108">
                  <c:v>-184860</c:v>
                </c:pt>
                <c:pt idx="109">
                  <c:v>-184850</c:v>
                </c:pt>
                <c:pt idx="110">
                  <c:v>-183978</c:v>
                </c:pt>
                <c:pt idx="111">
                  <c:v>-183968</c:v>
                </c:pt>
                <c:pt idx="112">
                  <c:v>-183906</c:v>
                </c:pt>
                <c:pt idx="113">
                  <c:v>-183885</c:v>
                </c:pt>
                <c:pt idx="114">
                  <c:v>-182951</c:v>
                </c:pt>
                <c:pt idx="115">
                  <c:v>-182931</c:v>
                </c:pt>
                <c:pt idx="116">
                  <c:v>-182878</c:v>
                </c:pt>
                <c:pt idx="117">
                  <c:v>-181910</c:v>
                </c:pt>
                <c:pt idx="118">
                  <c:v>-181900</c:v>
                </c:pt>
                <c:pt idx="119">
                  <c:v>-181868</c:v>
                </c:pt>
                <c:pt idx="120">
                  <c:v>-181847</c:v>
                </c:pt>
                <c:pt idx="121">
                  <c:v>-180843</c:v>
                </c:pt>
                <c:pt idx="122">
                  <c:v>-180821</c:v>
                </c:pt>
                <c:pt idx="123">
                  <c:v>-180778</c:v>
                </c:pt>
                <c:pt idx="124">
                  <c:v>-179746</c:v>
                </c:pt>
                <c:pt idx="125">
                  <c:v>-179735</c:v>
                </c:pt>
                <c:pt idx="126">
                  <c:v>-179714</c:v>
                </c:pt>
                <c:pt idx="127">
                  <c:v>-179692</c:v>
                </c:pt>
                <c:pt idx="128">
                  <c:v>-178620</c:v>
                </c:pt>
                <c:pt idx="129">
                  <c:v>-178597</c:v>
                </c:pt>
                <c:pt idx="130">
                  <c:v>-178597</c:v>
                </c:pt>
                <c:pt idx="131">
                  <c:v>-178575</c:v>
                </c:pt>
                <c:pt idx="132">
                  <c:v>-177471</c:v>
                </c:pt>
                <c:pt idx="133">
                  <c:v>-177459</c:v>
                </c:pt>
                <c:pt idx="134">
                  <c:v>-177436</c:v>
                </c:pt>
                <c:pt idx="135">
                  <c:v>-177425</c:v>
                </c:pt>
                <c:pt idx="136">
                  <c:v>-176287</c:v>
                </c:pt>
                <c:pt idx="137">
                  <c:v>-176264</c:v>
                </c:pt>
                <c:pt idx="138">
                  <c:v>-176252</c:v>
                </c:pt>
                <c:pt idx="139">
                  <c:v>-175081</c:v>
                </c:pt>
                <c:pt idx="140">
                  <c:v>-175081</c:v>
                </c:pt>
                <c:pt idx="141">
                  <c:v>-175069</c:v>
                </c:pt>
                <c:pt idx="142">
                  <c:v>-175069</c:v>
                </c:pt>
                <c:pt idx="143">
                  <c:v>-174308</c:v>
                </c:pt>
                <c:pt idx="144">
                  <c:v>-173841</c:v>
                </c:pt>
                <c:pt idx="145">
                  <c:v>-173841</c:v>
                </c:pt>
                <c:pt idx="146">
                  <c:v>-173841</c:v>
                </c:pt>
                <c:pt idx="147">
                  <c:v>-172593</c:v>
                </c:pt>
                <c:pt idx="148">
                  <c:v>-172593</c:v>
                </c:pt>
                <c:pt idx="149">
                  <c:v>-172580</c:v>
                </c:pt>
                <c:pt idx="150">
                  <c:v>-172579</c:v>
                </c:pt>
                <c:pt idx="151">
                  <c:v>-171320</c:v>
                </c:pt>
                <c:pt idx="152">
                  <c:v>-171308</c:v>
                </c:pt>
                <c:pt idx="153">
                  <c:v>-171283</c:v>
                </c:pt>
                <c:pt idx="154">
                  <c:v>-170017</c:v>
                </c:pt>
                <c:pt idx="155">
                  <c:v>-170004</c:v>
                </c:pt>
                <c:pt idx="156">
                  <c:v>-169980</c:v>
                </c:pt>
                <c:pt idx="157">
                  <c:v>-169967</c:v>
                </c:pt>
                <c:pt idx="158">
                  <c:v>-168696</c:v>
                </c:pt>
                <c:pt idx="159">
                  <c:v>-168670</c:v>
                </c:pt>
                <c:pt idx="160">
                  <c:v>-168658</c:v>
                </c:pt>
                <c:pt idx="161">
                  <c:v>-168631</c:v>
                </c:pt>
                <c:pt idx="162">
                  <c:v>-167349</c:v>
                </c:pt>
                <c:pt idx="163">
                  <c:v>-167324</c:v>
                </c:pt>
                <c:pt idx="164">
                  <c:v>-167310</c:v>
                </c:pt>
                <c:pt idx="165">
                  <c:v>-167271</c:v>
                </c:pt>
                <c:pt idx="166">
                  <c:v>-167270</c:v>
                </c:pt>
                <c:pt idx="167">
                  <c:v>-167231</c:v>
                </c:pt>
                <c:pt idx="168">
                  <c:v>-165931</c:v>
                </c:pt>
                <c:pt idx="169">
                  <c:v>-165878</c:v>
                </c:pt>
                <c:pt idx="170">
                  <c:v>-165826</c:v>
                </c:pt>
                <c:pt idx="171">
                  <c:v>-164540</c:v>
                </c:pt>
                <c:pt idx="172">
                  <c:v>-164501</c:v>
                </c:pt>
                <c:pt idx="173">
                  <c:v>-164473</c:v>
                </c:pt>
                <c:pt idx="174">
                  <c:v>-163166</c:v>
                </c:pt>
                <c:pt idx="175">
                  <c:v>-163112</c:v>
                </c:pt>
                <c:pt idx="176">
                  <c:v>-163085</c:v>
                </c:pt>
                <c:pt idx="177">
                  <c:v>-163030</c:v>
                </c:pt>
                <c:pt idx="178">
                  <c:v>-161737</c:v>
                </c:pt>
                <c:pt idx="179">
                  <c:v>-161669</c:v>
                </c:pt>
                <c:pt idx="180">
                  <c:v>-161614</c:v>
                </c:pt>
                <c:pt idx="181">
                  <c:v>-161572</c:v>
                </c:pt>
                <c:pt idx="182">
                  <c:v>-161532</c:v>
                </c:pt>
                <c:pt idx="183">
                  <c:v>-161506</c:v>
                </c:pt>
                <c:pt idx="184">
                  <c:v>-160185</c:v>
                </c:pt>
                <c:pt idx="185">
                  <c:v>-160157</c:v>
                </c:pt>
                <c:pt idx="186">
                  <c:v>-160045</c:v>
                </c:pt>
                <c:pt idx="187">
                  <c:v>-160017</c:v>
                </c:pt>
                <c:pt idx="188">
                  <c:v>-158694</c:v>
                </c:pt>
                <c:pt idx="189">
                  <c:v>-158651</c:v>
                </c:pt>
                <c:pt idx="190">
                  <c:v>-158597</c:v>
                </c:pt>
                <c:pt idx="191">
                  <c:v>-158553</c:v>
                </c:pt>
                <c:pt idx="192">
                  <c:v>-157223</c:v>
                </c:pt>
                <c:pt idx="193">
                  <c:v>-157151</c:v>
                </c:pt>
                <c:pt idx="194">
                  <c:v>-157010</c:v>
                </c:pt>
                <c:pt idx="195">
                  <c:v>-155700</c:v>
                </c:pt>
                <c:pt idx="196">
                  <c:v>-155585</c:v>
                </c:pt>
                <c:pt idx="197">
                  <c:v>-155585</c:v>
                </c:pt>
                <c:pt idx="198">
                  <c:v>-155500</c:v>
                </c:pt>
                <c:pt idx="199">
                  <c:v>-155456</c:v>
                </c:pt>
                <c:pt idx="200">
                  <c:v>-154132</c:v>
                </c:pt>
                <c:pt idx="201">
                  <c:v>-154089</c:v>
                </c:pt>
                <c:pt idx="202">
                  <c:v>-153888</c:v>
                </c:pt>
                <c:pt idx="203">
                  <c:v>-152580</c:v>
                </c:pt>
                <c:pt idx="204">
                  <c:v>-152521</c:v>
                </c:pt>
                <c:pt idx="205">
                  <c:v>-152450</c:v>
                </c:pt>
                <c:pt idx="206">
                  <c:v>-152364</c:v>
                </c:pt>
                <c:pt idx="207">
                  <c:v>-152305</c:v>
                </c:pt>
                <c:pt idx="208">
                  <c:v>-150950</c:v>
                </c:pt>
                <c:pt idx="209">
                  <c:v>-150761</c:v>
                </c:pt>
                <c:pt idx="210">
                  <c:v>-150718</c:v>
                </c:pt>
                <c:pt idx="211">
                  <c:v>-149370</c:v>
                </c:pt>
                <c:pt idx="212">
                  <c:v>-149313</c:v>
                </c:pt>
                <c:pt idx="213">
                  <c:v>-149168</c:v>
                </c:pt>
                <c:pt idx="214">
                  <c:v>-149079</c:v>
                </c:pt>
                <c:pt idx="215">
                  <c:v>-147731</c:v>
                </c:pt>
                <c:pt idx="216">
                  <c:v>-147659</c:v>
                </c:pt>
                <c:pt idx="217">
                  <c:v>-147527</c:v>
                </c:pt>
                <c:pt idx="218">
                  <c:v>-147453</c:v>
                </c:pt>
                <c:pt idx="219">
                  <c:v>-146117</c:v>
                </c:pt>
                <c:pt idx="220">
                  <c:v>-146044</c:v>
                </c:pt>
                <c:pt idx="221">
                  <c:v>-145941</c:v>
                </c:pt>
                <c:pt idx="222">
                  <c:v>-145766</c:v>
                </c:pt>
                <c:pt idx="223">
                  <c:v>-145677</c:v>
                </c:pt>
                <c:pt idx="224">
                  <c:v>-144442</c:v>
                </c:pt>
                <c:pt idx="225">
                  <c:v>-144369</c:v>
                </c:pt>
                <c:pt idx="226">
                  <c:v>-144017</c:v>
                </c:pt>
                <c:pt idx="227">
                  <c:v>-142791</c:v>
                </c:pt>
                <c:pt idx="228">
                  <c:v>-142745</c:v>
                </c:pt>
                <c:pt idx="229">
                  <c:v>-142554</c:v>
                </c:pt>
                <c:pt idx="230">
                  <c:v>-142464</c:v>
                </c:pt>
                <c:pt idx="231">
                  <c:v>-141274</c:v>
                </c:pt>
                <c:pt idx="232">
                  <c:v>-140798</c:v>
                </c:pt>
                <c:pt idx="233">
                  <c:v>-140769</c:v>
                </c:pt>
                <c:pt idx="234">
                  <c:v>-139591</c:v>
                </c:pt>
                <c:pt idx="235">
                  <c:v>-139576</c:v>
                </c:pt>
                <c:pt idx="236">
                  <c:v>-139500</c:v>
                </c:pt>
                <c:pt idx="237">
                  <c:v>-139322</c:v>
                </c:pt>
                <c:pt idx="238">
                  <c:v>-139101</c:v>
                </c:pt>
                <c:pt idx="239">
                  <c:v>-139042</c:v>
                </c:pt>
                <c:pt idx="240">
                  <c:v>-137764</c:v>
                </c:pt>
                <c:pt idx="241">
                  <c:v>-137690</c:v>
                </c:pt>
                <c:pt idx="242">
                  <c:v>-137390</c:v>
                </c:pt>
                <c:pt idx="243">
                  <c:v>-137331</c:v>
                </c:pt>
                <c:pt idx="244">
                  <c:v>-136047</c:v>
                </c:pt>
                <c:pt idx="245">
                  <c:v>-136002</c:v>
                </c:pt>
                <c:pt idx="246">
                  <c:v>-135764</c:v>
                </c:pt>
                <c:pt idx="247">
                  <c:v>-135688</c:v>
                </c:pt>
                <c:pt idx="248">
                  <c:v>-134346</c:v>
                </c:pt>
                <c:pt idx="249">
                  <c:v>-134198</c:v>
                </c:pt>
                <c:pt idx="250">
                  <c:v>-134093</c:v>
                </c:pt>
                <c:pt idx="251">
                  <c:v>-133929</c:v>
                </c:pt>
                <c:pt idx="252">
                  <c:v>-132624</c:v>
                </c:pt>
                <c:pt idx="253">
                  <c:v>-132446</c:v>
                </c:pt>
                <c:pt idx="254">
                  <c:v>-132309</c:v>
                </c:pt>
                <c:pt idx="255">
                  <c:v>-130990</c:v>
                </c:pt>
                <c:pt idx="256">
                  <c:v>-130824</c:v>
                </c:pt>
                <c:pt idx="257">
                  <c:v>-130702</c:v>
                </c:pt>
                <c:pt idx="258">
                  <c:v>-130536</c:v>
                </c:pt>
                <c:pt idx="259">
                  <c:v>-129240</c:v>
                </c:pt>
                <c:pt idx="260">
                  <c:v>-129150</c:v>
                </c:pt>
                <c:pt idx="261">
                  <c:v>-128970</c:v>
                </c:pt>
                <c:pt idx="262">
                  <c:v>-128833</c:v>
                </c:pt>
                <c:pt idx="263">
                  <c:v>-128727</c:v>
                </c:pt>
                <c:pt idx="264">
                  <c:v>-127432</c:v>
                </c:pt>
                <c:pt idx="265">
                  <c:v>-127160</c:v>
                </c:pt>
                <c:pt idx="266">
                  <c:v>-126934</c:v>
                </c:pt>
                <c:pt idx="267">
                  <c:v>-125671</c:v>
                </c:pt>
                <c:pt idx="268">
                  <c:v>-125477</c:v>
                </c:pt>
                <c:pt idx="269">
                  <c:v>-125431</c:v>
                </c:pt>
                <c:pt idx="270">
                  <c:v>-125340</c:v>
                </c:pt>
                <c:pt idx="271">
                  <c:v>-125173</c:v>
                </c:pt>
                <c:pt idx="272">
                  <c:v>-125053</c:v>
                </c:pt>
                <c:pt idx="273">
                  <c:v>-123753</c:v>
                </c:pt>
                <c:pt idx="274">
                  <c:v>-123527</c:v>
                </c:pt>
                <c:pt idx="275">
                  <c:v>-123255</c:v>
                </c:pt>
                <c:pt idx="276">
                  <c:v>-121961</c:v>
                </c:pt>
                <c:pt idx="277">
                  <c:v>-121840</c:v>
                </c:pt>
                <c:pt idx="278">
                  <c:v>-121734</c:v>
                </c:pt>
                <c:pt idx="279">
                  <c:v>-121524</c:v>
                </c:pt>
                <c:pt idx="280">
                  <c:v>-120317</c:v>
                </c:pt>
                <c:pt idx="281">
                  <c:v>-120135</c:v>
                </c:pt>
                <c:pt idx="282">
                  <c:v>-119906</c:v>
                </c:pt>
                <c:pt idx="283">
                  <c:v>-119725</c:v>
                </c:pt>
                <c:pt idx="284">
                  <c:v>-118527</c:v>
                </c:pt>
                <c:pt idx="285">
                  <c:v>-118390</c:v>
                </c:pt>
                <c:pt idx="286">
                  <c:v>-118041</c:v>
                </c:pt>
                <c:pt idx="287">
                  <c:v>-117921</c:v>
                </c:pt>
                <c:pt idx="288">
                  <c:v>-117784</c:v>
                </c:pt>
                <c:pt idx="289">
                  <c:v>-116685</c:v>
                </c:pt>
                <c:pt idx="290">
                  <c:v>-116364</c:v>
                </c:pt>
                <c:pt idx="291">
                  <c:v>-115958</c:v>
                </c:pt>
                <c:pt idx="292">
                  <c:v>-114877</c:v>
                </c:pt>
                <c:pt idx="293">
                  <c:v>-114663</c:v>
                </c:pt>
                <c:pt idx="294">
                  <c:v>-114559</c:v>
                </c:pt>
                <c:pt idx="295">
                  <c:v>-114466</c:v>
                </c:pt>
                <c:pt idx="296">
                  <c:v>-114223</c:v>
                </c:pt>
                <c:pt idx="297">
                  <c:v>-112959</c:v>
                </c:pt>
                <c:pt idx="298">
                  <c:v>-112668</c:v>
                </c:pt>
                <c:pt idx="299">
                  <c:v>-112668</c:v>
                </c:pt>
                <c:pt idx="300">
                  <c:v>-112365</c:v>
                </c:pt>
                <c:pt idx="301">
                  <c:v>-111115</c:v>
                </c:pt>
                <c:pt idx="302">
                  <c:v>-110748</c:v>
                </c:pt>
                <c:pt idx="303">
                  <c:v>-110657</c:v>
                </c:pt>
                <c:pt idx="304">
                  <c:v>-109447</c:v>
                </c:pt>
                <c:pt idx="305">
                  <c:v>-109371</c:v>
                </c:pt>
                <c:pt idx="306">
                  <c:v>-108847</c:v>
                </c:pt>
                <c:pt idx="307">
                  <c:v>-108771</c:v>
                </c:pt>
                <c:pt idx="308">
                  <c:v>-107576</c:v>
                </c:pt>
                <c:pt idx="309">
                  <c:v>-107516</c:v>
                </c:pt>
                <c:pt idx="310">
                  <c:v>-107134</c:v>
                </c:pt>
                <c:pt idx="311">
                  <c:v>-107090</c:v>
                </c:pt>
                <c:pt idx="312">
                  <c:v>-106769</c:v>
                </c:pt>
                <c:pt idx="313">
                  <c:v>-105587</c:v>
                </c:pt>
                <c:pt idx="314">
                  <c:v>-104968</c:v>
                </c:pt>
                <c:pt idx="315">
                  <c:v>-104846</c:v>
                </c:pt>
                <c:pt idx="316">
                  <c:v>-103694</c:v>
                </c:pt>
                <c:pt idx="317">
                  <c:v>-103540</c:v>
                </c:pt>
                <c:pt idx="318">
                  <c:v>-103231</c:v>
                </c:pt>
                <c:pt idx="319">
                  <c:v>-102997</c:v>
                </c:pt>
                <c:pt idx="320">
                  <c:v>-102685</c:v>
                </c:pt>
                <c:pt idx="321">
                  <c:v>-101751</c:v>
                </c:pt>
                <c:pt idx="322">
                  <c:v>-101412</c:v>
                </c:pt>
                <c:pt idx="323">
                  <c:v>-101116</c:v>
                </c:pt>
                <c:pt idx="324">
                  <c:v>-100777</c:v>
                </c:pt>
                <c:pt idx="325">
                  <c:v>-99863.5</c:v>
                </c:pt>
                <c:pt idx="326">
                  <c:v>-99541.8</c:v>
                </c:pt>
                <c:pt idx="327">
                  <c:v>-99324.1</c:v>
                </c:pt>
                <c:pt idx="328">
                  <c:v>-99028.9</c:v>
                </c:pt>
                <c:pt idx="329">
                  <c:v>-98113</c:v>
                </c:pt>
                <c:pt idx="330">
                  <c:v>-97644.5</c:v>
                </c:pt>
                <c:pt idx="331">
                  <c:v>-97566.8</c:v>
                </c:pt>
                <c:pt idx="332">
                  <c:v>-97098.3</c:v>
                </c:pt>
                <c:pt idx="333">
                  <c:v>-96210.8</c:v>
                </c:pt>
                <c:pt idx="334">
                  <c:v>-95793.600000000006</c:v>
                </c:pt>
                <c:pt idx="335">
                  <c:v>-95432.6</c:v>
                </c:pt>
                <c:pt idx="336">
                  <c:v>-95181</c:v>
                </c:pt>
                <c:pt idx="337">
                  <c:v>-94024.6</c:v>
                </c:pt>
                <c:pt idx="338">
                  <c:v>-93634.5</c:v>
                </c:pt>
                <c:pt idx="339">
                  <c:v>-93572.5</c:v>
                </c:pt>
                <c:pt idx="340">
                  <c:v>-93179.6</c:v>
                </c:pt>
                <c:pt idx="341">
                  <c:v>-92028.1</c:v>
                </c:pt>
                <c:pt idx="342">
                  <c:v>-91773.4</c:v>
                </c:pt>
                <c:pt idx="343">
                  <c:v>-91285</c:v>
                </c:pt>
                <c:pt idx="344">
                  <c:v>-90843.6</c:v>
                </c:pt>
                <c:pt idx="345">
                  <c:v>-89930.4</c:v>
                </c:pt>
                <c:pt idx="346">
                  <c:v>-89406.6</c:v>
                </c:pt>
                <c:pt idx="347">
                  <c:v>-89297.600000000006</c:v>
                </c:pt>
                <c:pt idx="348">
                  <c:v>-88772.5</c:v>
                </c:pt>
                <c:pt idx="349">
                  <c:v>-87880.2</c:v>
                </c:pt>
                <c:pt idx="350">
                  <c:v>-87467.199999999997</c:v>
                </c:pt>
                <c:pt idx="351">
                  <c:v>-86987.8</c:v>
                </c:pt>
                <c:pt idx="352">
                  <c:v>-86074.2</c:v>
                </c:pt>
                <c:pt idx="353">
                  <c:v>-85575.3</c:v>
                </c:pt>
                <c:pt idx="354">
                  <c:v>-84931.5</c:v>
                </c:pt>
                <c:pt idx="355">
                  <c:v>-84028.800000000003</c:v>
                </c:pt>
                <c:pt idx="356">
                  <c:v>-83543.199999999997</c:v>
                </c:pt>
                <c:pt idx="357">
                  <c:v>-82925.5</c:v>
                </c:pt>
                <c:pt idx="358">
                  <c:v>-82877.899999999994</c:v>
                </c:pt>
                <c:pt idx="359">
                  <c:v>-81868.5</c:v>
                </c:pt>
                <c:pt idx="360">
                  <c:v>-80838.600000000006</c:v>
                </c:pt>
                <c:pt idx="361">
                  <c:v>-80805</c:v>
                </c:pt>
                <c:pt idx="362">
                  <c:v>-79787.199999999997</c:v>
                </c:pt>
                <c:pt idx="363">
                  <c:v>-79753.399999999994</c:v>
                </c:pt>
                <c:pt idx="364">
                  <c:v>-78928.5</c:v>
                </c:pt>
                <c:pt idx="365">
                  <c:v>-77830.600000000006</c:v>
                </c:pt>
                <c:pt idx="366">
                  <c:v>-77647.899999999994</c:v>
                </c:pt>
                <c:pt idx="367">
                  <c:v>-76772.899999999994</c:v>
                </c:pt>
                <c:pt idx="368">
                  <c:v>-75680.7</c:v>
                </c:pt>
                <c:pt idx="369">
                  <c:v>-75459.8</c:v>
                </c:pt>
                <c:pt idx="370">
                  <c:v>-74935</c:v>
                </c:pt>
                <c:pt idx="371">
                  <c:v>-74528.5</c:v>
                </c:pt>
                <c:pt idx="372">
                  <c:v>-74511.199999999997</c:v>
                </c:pt>
                <c:pt idx="373">
                  <c:v>-73194.100000000006</c:v>
                </c:pt>
                <c:pt idx="374">
                  <c:v>-72242.399999999994</c:v>
                </c:pt>
                <c:pt idx="375">
                  <c:v>-72224.7</c:v>
                </c:pt>
                <c:pt idx="376">
                  <c:v>-70921.5</c:v>
                </c:pt>
                <c:pt idx="377">
                  <c:v>-70220</c:v>
                </c:pt>
                <c:pt idx="378">
                  <c:v>-69939.399999999994</c:v>
                </c:pt>
                <c:pt idx="379">
                  <c:v>-69373.399999999994</c:v>
                </c:pt>
                <c:pt idx="380">
                  <c:v>-68378.600000000006</c:v>
                </c:pt>
                <c:pt idx="381">
                  <c:v>-67807.399999999994</c:v>
                </c:pt>
                <c:pt idx="382">
                  <c:v>-67534.100000000006</c:v>
                </c:pt>
                <c:pt idx="383">
                  <c:v>-66958.2</c:v>
                </c:pt>
                <c:pt idx="384">
                  <c:v>-65958.7</c:v>
                </c:pt>
                <c:pt idx="385">
                  <c:v>-65519.6</c:v>
                </c:pt>
                <c:pt idx="386">
                  <c:v>-64968.5</c:v>
                </c:pt>
                <c:pt idx="387">
                  <c:v>-63819.8</c:v>
                </c:pt>
                <c:pt idx="388">
                  <c:v>-63315.5</c:v>
                </c:pt>
                <c:pt idx="389">
                  <c:v>-62958.7</c:v>
                </c:pt>
                <c:pt idx="390">
                  <c:v>-62433.3</c:v>
                </c:pt>
                <c:pt idx="391">
                  <c:v>-61297</c:v>
                </c:pt>
                <c:pt idx="392">
                  <c:v>-60933.8</c:v>
                </c:pt>
                <c:pt idx="393">
                  <c:v>-60568.9</c:v>
                </c:pt>
                <c:pt idx="394">
                  <c:v>-59875.8</c:v>
                </c:pt>
                <c:pt idx="395">
                  <c:v>-59527.5</c:v>
                </c:pt>
                <c:pt idx="396">
                  <c:v>-59177.3</c:v>
                </c:pt>
                <c:pt idx="397">
                  <c:v>-57393.2</c:v>
                </c:pt>
                <c:pt idx="398">
                  <c:v>-56958.3</c:v>
                </c:pt>
                <c:pt idx="399">
                  <c:v>-56639.1</c:v>
                </c:pt>
                <c:pt idx="400">
                  <c:v>-55460.800000000003</c:v>
                </c:pt>
                <c:pt idx="401">
                  <c:v>-55419.9</c:v>
                </c:pt>
                <c:pt idx="402">
                  <c:v>-55381.5</c:v>
                </c:pt>
                <c:pt idx="403">
                  <c:v>-54674</c:v>
                </c:pt>
                <c:pt idx="404">
                  <c:v>-52878.1</c:v>
                </c:pt>
                <c:pt idx="405">
                  <c:v>-52857.1</c:v>
                </c:pt>
                <c:pt idx="406">
                  <c:v>-52154.8</c:v>
                </c:pt>
                <c:pt idx="407">
                  <c:v>-52115.3</c:v>
                </c:pt>
                <c:pt idx="408">
                  <c:v>-50244.5</c:v>
                </c:pt>
                <c:pt idx="409">
                  <c:v>-49534.9</c:v>
                </c:pt>
                <c:pt idx="410">
                  <c:v>-48733.4</c:v>
                </c:pt>
                <c:pt idx="411">
                  <c:v>-48522.9</c:v>
                </c:pt>
                <c:pt idx="412">
                  <c:v>-47121.7</c:v>
                </c:pt>
                <c:pt idx="413">
                  <c:v>-46928.5</c:v>
                </c:pt>
                <c:pt idx="414">
                  <c:v>-46115.7</c:v>
                </c:pt>
                <c:pt idx="415">
                  <c:v>-45902.7</c:v>
                </c:pt>
                <c:pt idx="416">
                  <c:v>-45172.5</c:v>
                </c:pt>
                <c:pt idx="417">
                  <c:v>-44353.4</c:v>
                </c:pt>
                <c:pt idx="418">
                  <c:v>-43515.3</c:v>
                </c:pt>
                <c:pt idx="419">
                  <c:v>-42911.7</c:v>
                </c:pt>
                <c:pt idx="420">
                  <c:v>-42306.3</c:v>
                </c:pt>
                <c:pt idx="421">
                  <c:v>-41699</c:v>
                </c:pt>
                <c:pt idx="422">
                  <c:v>-40878.800000000003</c:v>
                </c:pt>
                <c:pt idx="423">
                  <c:v>-40445.1</c:v>
                </c:pt>
                <c:pt idx="424">
                  <c:v>-40164.199999999997</c:v>
                </c:pt>
                <c:pt idx="425">
                  <c:v>-39002.300000000003</c:v>
                </c:pt>
                <c:pt idx="426">
                  <c:v>-38419.300000000003</c:v>
                </c:pt>
                <c:pt idx="427">
                  <c:v>-37517.4</c:v>
                </c:pt>
                <c:pt idx="428">
                  <c:v>-37171.1</c:v>
                </c:pt>
                <c:pt idx="429">
                  <c:v>-36258.199999999997</c:v>
                </c:pt>
                <c:pt idx="430">
                  <c:v>-35706</c:v>
                </c:pt>
                <c:pt idx="431">
                  <c:v>-34611.800000000003</c:v>
                </c:pt>
                <c:pt idx="432">
                  <c:v>-34339.199999999997</c:v>
                </c:pt>
                <c:pt idx="433">
                  <c:v>-34192.400000000001</c:v>
                </c:pt>
                <c:pt idx="434">
                  <c:v>-33839.199999999997</c:v>
                </c:pt>
                <c:pt idx="435">
                  <c:v>-33340.800000000003</c:v>
                </c:pt>
                <c:pt idx="436">
                  <c:v>-32726.2</c:v>
                </c:pt>
                <c:pt idx="437">
                  <c:v>-32032.2</c:v>
                </c:pt>
                <c:pt idx="438">
                  <c:v>-31250.6</c:v>
                </c:pt>
                <c:pt idx="439">
                  <c:v>-30558.3</c:v>
                </c:pt>
                <c:pt idx="440">
                  <c:v>-30008.400000000001</c:v>
                </c:pt>
                <c:pt idx="441">
                  <c:v>-29489.599999999999</c:v>
                </c:pt>
                <c:pt idx="442">
                  <c:v>-28861.599999999999</c:v>
                </c:pt>
                <c:pt idx="443">
                  <c:v>-28282.2</c:v>
                </c:pt>
                <c:pt idx="444">
                  <c:v>-27247.9</c:v>
                </c:pt>
                <c:pt idx="445">
                  <c:v>-26611.9</c:v>
                </c:pt>
                <c:pt idx="446">
                  <c:v>-26337</c:v>
                </c:pt>
                <c:pt idx="447">
                  <c:v>-25726.799999999999</c:v>
                </c:pt>
                <c:pt idx="448">
                  <c:v>-24809.5</c:v>
                </c:pt>
                <c:pt idx="449">
                  <c:v>-24541.1</c:v>
                </c:pt>
                <c:pt idx="450">
                  <c:v>-24196.2</c:v>
                </c:pt>
                <c:pt idx="451">
                  <c:v>-23817.8</c:v>
                </c:pt>
                <c:pt idx="452">
                  <c:v>-23430.400000000001</c:v>
                </c:pt>
                <c:pt idx="453">
                  <c:v>-23154.799999999999</c:v>
                </c:pt>
                <c:pt idx="454">
                  <c:v>-22512.1</c:v>
                </c:pt>
                <c:pt idx="455">
                  <c:v>-22174.3</c:v>
                </c:pt>
                <c:pt idx="456">
                  <c:v>-21533.599999999999</c:v>
                </c:pt>
                <c:pt idx="457">
                  <c:v>-21225.5</c:v>
                </c:pt>
                <c:pt idx="458">
                  <c:v>-20694.900000000001</c:v>
                </c:pt>
                <c:pt idx="459">
                  <c:v>-20491.599999999999</c:v>
                </c:pt>
                <c:pt idx="460">
                  <c:v>-20165.900000000001</c:v>
                </c:pt>
                <c:pt idx="461">
                  <c:v>-20091</c:v>
                </c:pt>
                <c:pt idx="462">
                  <c:v>-19682.900000000001</c:v>
                </c:pt>
                <c:pt idx="463">
                  <c:v>-19582</c:v>
                </c:pt>
                <c:pt idx="464">
                  <c:v>-19194</c:v>
                </c:pt>
                <c:pt idx="465">
                  <c:v>-19104.900000000001</c:v>
                </c:pt>
                <c:pt idx="466">
                  <c:v>-18416.5</c:v>
                </c:pt>
                <c:pt idx="467">
                  <c:v>-18337.3</c:v>
                </c:pt>
                <c:pt idx="468">
                  <c:v>-18048.3</c:v>
                </c:pt>
                <c:pt idx="469">
                  <c:v>-17983.7</c:v>
                </c:pt>
                <c:pt idx="470">
                  <c:v>-17677.8</c:v>
                </c:pt>
                <c:pt idx="471">
                  <c:v>-17554.8</c:v>
                </c:pt>
                <c:pt idx="472">
                  <c:v>-17375.900000000001</c:v>
                </c:pt>
                <c:pt idx="473">
                  <c:v>-17295.2</c:v>
                </c:pt>
                <c:pt idx="474">
                  <c:v>-17290.7</c:v>
                </c:pt>
                <c:pt idx="475">
                  <c:v>-17270.900000000001</c:v>
                </c:pt>
                <c:pt idx="476">
                  <c:v>-17199.5</c:v>
                </c:pt>
                <c:pt idx="477">
                  <c:v>-17133.3</c:v>
                </c:pt>
                <c:pt idx="478">
                  <c:v>-17125.7</c:v>
                </c:pt>
                <c:pt idx="479">
                  <c:v>-17112</c:v>
                </c:pt>
                <c:pt idx="480">
                  <c:v>-17099.599999999999</c:v>
                </c:pt>
                <c:pt idx="481">
                  <c:v>-17095</c:v>
                </c:pt>
                <c:pt idx="482">
                  <c:v>-17052.900000000001</c:v>
                </c:pt>
                <c:pt idx="483">
                  <c:v>-16952.5</c:v>
                </c:pt>
                <c:pt idx="484">
                  <c:v>-16933.2</c:v>
                </c:pt>
                <c:pt idx="485">
                  <c:v>-16547.599999999999</c:v>
                </c:pt>
                <c:pt idx="486">
                  <c:v>-16005.3</c:v>
                </c:pt>
                <c:pt idx="487">
                  <c:v>-15982.2</c:v>
                </c:pt>
                <c:pt idx="488">
                  <c:v>-15813.6</c:v>
                </c:pt>
                <c:pt idx="489">
                  <c:v>-15365.2</c:v>
                </c:pt>
                <c:pt idx="490">
                  <c:v>-15185.2</c:v>
                </c:pt>
                <c:pt idx="491">
                  <c:v>-13841.1</c:v>
                </c:pt>
                <c:pt idx="492">
                  <c:v>-13636.7</c:v>
                </c:pt>
                <c:pt idx="493">
                  <c:v>-13403.9</c:v>
                </c:pt>
                <c:pt idx="494">
                  <c:v>-13162.4</c:v>
                </c:pt>
                <c:pt idx="495">
                  <c:v>-12049.1</c:v>
                </c:pt>
                <c:pt idx="496">
                  <c:v>-10043.5</c:v>
                </c:pt>
                <c:pt idx="497">
                  <c:v>-9726.41</c:v>
                </c:pt>
                <c:pt idx="498">
                  <c:v>-8573.17</c:v>
                </c:pt>
                <c:pt idx="499">
                  <c:v>-8066.05</c:v>
                </c:pt>
                <c:pt idx="500">
                  <c:v>-6584.27</c:v>
                </c:pt>
                <c:pt idx="501">
                  <c:v>-6014.1</c:v>
                </c:pt>
                <c:pt idx="502">
                  <c:v>-5925.1</c:v>
                </c:pt>
                <c:pt idx="503">
                  <c:v>-5207.76</c:v>
                </c:pt>
                <c:pt idx="504">
                  <c:v>-5122.08</c:v>
                </c:pt>
                <c:pt idx="505">
                  <c:v>-4703.4799999999996</c:v>
                </c:pt>
                <c:pt idx="506">
                  <c:v>-4675.6499999999996</c:v>
                </c:pt>
                <c:pt idx="507">
                  <c:v>-4480.68</c:v>
                </c:pt>
                <c:pt idx="508">
                  <c:v>-4339.8599999999997</c:v>
                </c:pt>
                <c:pt idx="509">
                  <c:v>-4326.18</c:v>
                </c:pt>
                <c:pt idx="510">
                  <c:v>-4229.22</c:v>
                </c:pt>
                <c:pt idx="511">
                  <c:v>-4218.9399999999996</c:v>
                </c:pt>
                <c:pt idx="512">
                  <c:v>-4212.7299999999996</c:v>
                </c:pt>
                <c:pt idx="513">
                  <c:v>-4148.04</c:v>
                </c:pt>
                <c:pt idx="514">
                  <c:v>-4141.22</c:v>
                </c:pt>
                <c:pt idx="515">
                  <c:v>-4137.25</c:v>
                </c:pt>
                <c:pt idx="516">
                  <c:v>-4089.81</c:v>
                </c:pt>
                <c:pt idx="517">
                  <c:v>-4079.26</c:v>
                </c:pt>
                <c:pt idx="518">
                  <c:v>-4076.55</c:v>
                </c:pt>
                <c:pt idx="519">
                  <c:v>-4072.16</c:v>
                </c:pt>
                <c:pt idx="520">
                  <c:v>-4059.18</c:v>
                </c:pt>
                <c:pt idx="521">
                  <c:v>-4055.7</c:v>
                </c:pt>
                <c:pt idx="522">
                  <c:v>-4051.44</c:v>
                </c:pt>
                <c:pt idx="523">
                  <c:v>-4052.72</c:v>
                </c:pt>
                <c:pt idx="524">
                  <c:v>-4062.36</c:v>
                </c:pt>
                <c:pt idx="525">
                  <c:v>-4070.52</c:v>
                </c:pt>
                <c:pt idx="526">
                  <c:v>-4076.08</c:v>
                </c:pt>
                <c:pt idx="527">
                  <c:v>-4081.62</c:v>
                </c:pt>
                <c:pt idx="528">
                  <c:v>-4110.26</c:v>
                </c:pt>
                <c:pt idx="529">
                  <c:v>-4160.6499999999996</c:v>
                </c:pt>
                <c:pt idx="530">
                  <c:v>-4187.49</c:v>
                </c:pt>
                <c:pt idx="531">
                  <c:v>-4196.3999999999996</c:v>
                </c:pt>
                <c:pt idx="532">
                  <c:v>-4217.6400000000003</c:v>
                </c:pt>
                <c:pt idx="533">
                  <c:v>-4250.21</c:v>
                </c:pt>
                <c:pt idx="534">
                  <c:v>-4264.41</c:v>
                </c:pt>
                <c:pt idx="535">
                  <c:v>-4414.82</c:v>
                </c:pt>
                <c:pt idx="536">
                  <c:v>-4435.7299999999996</c:v>
                </c:pt>
                <c:pt idx="537">
                  <c:v>-4442.95</c:v>
                </c:pt>
                <c:pt idx="538">
                  <c:v>-4513.59</c:v>
                </c:pt>
                <c:pt idx="539">
                  <c:v>-4571.43</c:v>
                </c:pt>
                <c:pt idx="540">
                  <c:v>-4600.88</c:v>
                </c:pt>
                <c:pt idx="541">
                  <c:v>-4765.58</c:v>
                </c:pt>
                <c:pt idx="542">
                  <c:v>-4783.3900000000003</c:v>
                </c:pt>
                <c:pt idx="543">
                  <c:v>-5053.68</c:v>
                </c:pt>
                <c:pt idx="544">
                  <c:v>-5627.16</c:v>
                </c:pt>
                <c:pt idx="545">
                  <c:v>-5724.13</c:v>
                </c:pt>
                <c:pt idx="546">
                  <c:v>-5824.42</c:v>
                </c:pt>
                <c:pt idx="547">
                  <c:v>-6580.57</c:v>
                </c:pt>
                <c:pt idx="548">
                  <c:v>-8054.17</c:v>
                </c:pt>
                <c:pt idx="549">
                  <c:v>-8454.6200000000008</c:v>
                </c:pt>
                <c:pt idx="550">
                  <c:v>-8905.56</c:v>
                </c:pt>
                <c:pt idx="551">
                  <c:v>-9459.09</c:v>
                </c:pt>
                <c:pt idx="552">
                  <c:v>-9560.58</c:v>
                </c:pt>
                <c:pt idx="553">
                  <c:v>-9901.2800000000007</c:v>
                </c:pt>
                <c:pt idx="554">
                  <c:v>-11130.5</c:v>
                </c:pt>
                <c:pt idx="555">
                  <c:v>-11628</c:v>
                </c:pt>
                <c:pt idx="556">
                  <c:v>-11658.6</c:v>
                </c:pt>
                <c:pt idx="557">
                  <c:v>-12527.4</c:v>
                </c:pt>
                <c:pt idx="558">
                  <c:v>-13454.1</c:v>
                </c:pt>
                <c:pt idx="559">
                  <c:v>-13588.2</c:v>
                </c:pt>
                <c:pt idx="560">
                  <c:v>-14557</c:v>
                </c:pt>
                <c:pt idx="561">
                  <c:v>-15414.3</c:v>
                </c:pt>
                <c:pt idx="562">
                  <c:v>-15611.6</c:v>
                </c:pt>
                <c:pt idx="563">
                  <c:v>-16542</c:v>
                </c:pt>
                <c:pt idx="564">
                  <c:v>-16752.099999999999</c:v>
                </c:pt>
                <c:pt idx="565">
                  <c:v>-16976</c:v>
                </c:pt>
                <c:pt idx="566">
                  <c:v>-17750.8</c:v>
                </c:pt>
                <c:pt idx="567">
                  <c:v>-18447.099999999999</c:v>
                </c:pt>
                <c:pt idx="568">
                  <c:v>-18565.900000000001</c:v>
                </c:pt>
                <c:pt idx="569">
                  <c:v>-18653.599999999999</c:v>
                </c:pt>
                <c:pt idx="570">
                  <c:v>-18711.400000000001</c:v>
                </c:pt>
                <c:pt idx="571">
                  <c:v>-18881.599999999999</c:v>
                </c:pt>
                <c:pt idx="572">
                  <c:v>-19180.599999999999</c:v>
                </c:pt>
                <c:pt idx="573">
                  <c:v>-19574.5</c:v>
                </c:pt>
                <c:pt idx="574">
                  <c:v>-19926.400000000001</c:v>
                </c:pt>
                <c:pt idx="575">
                  <c:v>-20230.8</c:v>
                </c:pt>
                <c:pt idx="576">
                  <c:v>-20699.3</c:v>
                </c:pt>
                <c:pt idx="577">
                  <c:v>-20858</c:v>
                </c:pt>
                <c:pt idx="578">
                  <c:v>-21024.6</c:v>
                </c:pt>
                <c:pt idx="579">
                  <c:v>-21347.5</c:v>
                </c:pt>
                <c:pt idx="580">
                  <c:v>-21347.5</c:v>
                </c:pt>
                <c:pt idx="581">
                  <c:v>-21576.1</c:v>
                </c:pt>
                <c:pt idx="582">
                  <c:v>-21664.7</c:v>
                </c:pt>
                <c:pt idx="583">
                  <c:v>-21805.5</c:v>
                </c:pt>
                <c:pt idx="584">
                  <c:v>-21860.2</c:v>
                </c:pt>
                <c:pt idx="585">
                  <c:v>-21916.400000000001</c:v>
                </c:pt>
                <c:pt idx="586">
                  <c:v>-22111.3</c:v>
                </c:pt>
                <c:pt idx="587">
                  <c:v>-22144.3</c:v>
                </c:pt>
                <c:pt idx="588">
                  <c:v>-22200.9</c:v>
                </c:pt>
                <c:pt idx="589">
                  <c:v>-22235.1</c:v>
                </c:pt>
                <c:pt idx="590">
                  <c:v>-22299.599999999999</c:v>
                </c:pt>
                <c:pt idx="591">
                  <c:v>-22341.8</c:v>
                </c:pt>
                <c:pt idx="592">
                  <c:v>-22366.5</c:v>
                </c:pt>
                <c:pt idx="593">
                  <c:v>-22371.8</c:v>
                </c:pt>
                <c:pt idx="594">
                  <c:v>-22374.3</c:v>
                </c:pt>
                <c:pt idx="595">
                  <c:v>-22357.5</c:v>
                </c:pt>
                <c:pt idx="596">
                  <c:v>-22344.3</c:v>
                </c:pt>
                <c:pt idx="597">
                  <c:v>-22321.599999999999</c:v>
                </c:pt>
                <c:pt idx="598">
                  <c:v>-22296.6</c:v>
                </c:pt>
                <c:pt idx="599">
                  <c:v>-22273.200000000001</c:v>
                </c:pt>
                <c:pt idx="600">
                  <c:v>-22262.5</c:v>
                </c:pt>
                <c:pt idx="601">
                  <c:v>-22184.7</c:v>
                </c:pt>
                <c:pt idx="602">
                  <c:v>-22130.2</c:v>
                </c:pt>
                <c:pt idx="603">
                  <c:v>-22050.7</c:v>
                </c:pt>
                <c:pt idx="604">
                  <c:v>-21980.9</c:v>
                </c:pt>
                <c:pt idx="605">
                  <c:v>-21943.599999999999</c:v>
                </c:pt>
                <c:pt idx="606">
                  <c:v>-21830.3</c:v>
                </c:pt>
                <c:pt idx="607">
                  <c:v>-21745.8</c:v>
                </c:pt>
                <c:pt idx="608">
                  <c:v>-21687.9</c:v>
                </c:pt>
                <c:pt idx="609">
                  <c:v>-21677.1</c:v>
                </c:pt>
                <c:pt idx="610">
                  <c:v>-21660.799999999999</c:v>
                </c:pt>
                <c:pt idx="611">
                  <c:v>-21576.2</c:v>
                </c:pt>
                <c:pt idx="612">
                  <c:v>-21493</c:v>
                </c:pt>
                <c:pt idx="613">
                  <c:v>-21424.799999999999</c:v>
                </c:pt>
                <c:pt idx="614">
                  <c:v>-21273.8</c:v>
                </c:pt>
                <c:pt idx="615">
                  <c:v>-21089.599999999999</c:v>
                </c:pt>
                <c:pt idx="616">
                  <c:v>-20938.2</c:v>
                </c:pt>
                <c:pt idx="617">
                  <c:v>-20890.8</c:v>
                </c:pt>
                <c:pt idx="618">
                  <c:v>-20727.099999999999</c:v>
                </c:pt>
                <c:pt idx="619">
                  <c:v>-20590.5</c:v>
                </c:pt>
                <c:pt idx="620">
                  <c:v>-20546.599999999999</c:v>
                </c:pt>
                <c:pt idx="621">
                  <c:v>-20318.900000000001</c:v>
                </c:pt>
                <c:pt idx="622">
                  <c:v>-20300.099999999999</c:v>
                </c:pt>
                <c:pt idx="623">
                  <c:v>-20271.8</c:v>
                </c:pt>
                <c:pt idx="624">
                  <c:v>-19997.5</c:v>
                </c:pt>
                <c:pt idx="625">
                  <c:v>-19597.8</c:v>
                </c:pt>
                <c:pt idx="626">
                  <c:v>-19597.8</c:v>
                </c:pt>
                <c:pt idx="627">
                  <c:v>-19542.8</c:v>
                </c:pt>
                <c:pt idx="628">
                  <c:v>-19442.400000000001</c:v>
                </c:pt>
                <c:pt idx="629">
                  <c:v>-19351.5</c:v>
                </c:pt>
                <c:pt idx="630">
                  <c:v>-19317</c:v>
                </c:pt>
                <c:pt idx="631">
                  <c:v>-19235.7</c:v>
                </c:pt>
                <c:pt idx="632">
                  <c:v>-18948.2</c:v>
                </c:pt>
                <c:pt idx="633">
                  <c:v>-18874.099999999999</c:v>
                </c:pt>
                <c:pt idx="634">
                  <c:v>-18710.8</c:v>
                </c:pt>
                <c:pt idx="635">
                  <c:v>-18398.8</c:v>
                </c:pt>
                <c:pt idx="636">
                  <c:v>-18385.5</c:v>
                </c:pt>
                <c:pt idx="637">
                  <c:v>-17890.7</c:v>
                </c:pt>
                <c:pt idx="638">
                  <c:v>-17848.099999999999</c:v>
                </c:pt>
                <c:pt idx="639">
                  <c:v>-17819.599999999999</c:v>
                </c:pt>
                <c:pt idx="640">
                  <c:v>-17499.3</c:v>
                </c:pt>
                <c:pt idx="641">
                  <c:v>-17454.8</c:v>
                </c:pt>
                <c:pt idx="642">
                  <c:v>-17380</c:v>
                </c:pt>
                <c:pt idx="643">
                  <c:v>-17198</c:v>
                </c:pt>
                <c:pt idx="644">
                  <c:v>-17090.099999999999</c:v>
                </c:pt>
                <c:pt idx="645">
                  <c:v>-16822.8</c:v>
                </c:pt>
                <c:pt idx="646">
                  <c:v>-16790.900000000001</c:v>
                </c:pt>
                <c:pt idx="647">
                  <c:v>-16282.7</c:v>
                </c:pt>
                <c:pt idx="648">
                  <c:v>-16265.9</c:v>
                </c:pt>
                <c:pt idx="649">
                  <c:v>-16181.4</c:v>
                </c:pt>
                <c:pt idx="650">
                  <c:v>-16113.4</c:v>
                </c:pt>
                <c:pt idx="651">
                  <c:v>-15993.3</c:v>
                </c:pt>
                <c:pt idx="652">
                  <c:v>-15464.1</c:v>
                </c:pt>
                <c:pt idx="653">
                  <c:v>-15409.8</c:v>
                </c:pt>
                <c:pt idx="654">
                  <c:v>-15098</c:v>
                </c:pt>
                <c:pt idx="655">
                  <c:v>-14967.3</c:v>
                </c:pt>
                <c:pt idx="656">
                  <c:v>-14854.2</c:v>
                </c:pt>
                <c:pt idx="657">
                  <c:v>-14759.3</c:v>
                </c:pt>
                <c:pt idx="658">
                  <c:v>-14644.5</c:v>
                </c:pt>
                <c:pt idx="659">
                  <c:v>-14314</c:v>
                </c:pt>
                <c:pt idx="660">
                  <c:v>-14095.9</c:v>
                </c:pt>
                <c:pt idx="661">
                  <c:v>-13752.3</c:v>
                </c:pt>
                <c:pt idx="662">
                  <c:v>-13629.1</c:v>
                </c:pt>
                <c:pt idx="663">
                  <c:v>-13400.7</c:v>
                </c:pt>
                <c:pt idx="664">
                  <c:v>-13063.2</c:v>
                </c:pt>
                <c:pt idx="665">
                  <c:v>-12608.8</c:v>
                </c:pt>
                <c:pt idx="666">
                  <c:v>-12586.9</c:v>
                </c:pt>
                <c:pt idx="667">
                  <c:v>-12520.8</c:v>
                </c:pt>
                <c:pt idx="668">
                  <c:v>-12410.1</c:v>
                </c:pt>
                <c:pt idx="669">
                  <c:v>-12365.7</c:v>
                </c:pt>
                <c:pt idx="670">
                  <c:v>-12052</c:v>
                </c:pt>
                <c:pt idx="671">
                  <c:v>-11641.8</c:v>
                </c:pt>
                <c:pt idx="672">
                  <c:v>-11618.8</c:v>
                </c:pt>
                <c:pt idx="673">
                  <c:v>-11618.8</c:v>
                </c:pt>
                <c:pt idx="674">
                  <c:v>-10746.9</c:v>
                </c:pt>
                <c:pt idx="675">
                  <c:v>-10674.5</c:v>
                </c:pt>
                <c:pt idx="676">
                  <c:v>-10626.1</c:v>
                </c:pt>
                <c:pt idx="677">
                  <c:v>-10504.8</c:v>
                </c:pt>
                <c:pt idx="678">
                  <c:v>-9815.33</c:v>
                </c:pt>
                <c:pt idx="679">
                  <c:v>-9715.49</c:v>
                </c:pt>
                <c:pt idx="680">
                  <c:v>-9287.93</c:v>
                </c:pt>
                <c:pt idx="681">
                  <c:v>-9237.17</c:v>
                </c:pt>
                <c:pt idx="682">
                  <c:v>-9160.89</c:v>
                </c:pt>
                <c:pt idx="683">
                  <c:v>-9058.91</c:v>
                </c:pt>
                <c:pt idx="684">
                  <c:v>-8725.73</c:v>
                </c:pt>
                <c:pt idx="685">
                  <c:v>-8545.18</c:v>
                </c:pt>
                <c:pt idx="686">
                  <c:v>-8467.52</c:v>
                </c:pt>
                <c:pt idx="687">
                  <c:v>-8363.7800000000007</c:v>
                </c:pt>
                <c:pt idx="688">
                  <c:v>-8051.22</c:v>
                </c:pt>
                <c:pt idx="689">
                  <c:v>-7920.65</c:v>
                </c:pt>
                <c:pt idx="690">
                  <c:v>-7894.52</c:v>
                </c:pt>
                <c:pt idx="691">
                  <c:v>-7868.37</c:v>
                </c:pt>
                <c:pt idx="692">
                  <c:v>-7737.51</c:v>
                </c:pt>
                <c:pt idx="693">
                  <c:v>-7658.87</c:v>
                </c:pt>
                <c:pt idx="694">
                  <c:v>-7579.79</c:v>
                </c:pt>
                <c:pt idx="695">
                  <c:v>-7157.41</c:v>
                </c:pt>
                <c:pt idx="696">
                  <c:v>-6947.26</c:v>
                </c:pt>
                <c:pt idx="697">
                  <c:v>-6894.84</c:v>
                </c:pt>
                <c:pt idx="698">
                  <c:v>-6685.55</c:v>
                </c:pt>
                <c:pt idx="699">
                  <c:v>-6581.19</c:v>
                </c:pt>
                <c:pt idx="700">
                  <c:v>-6217.48</c:v>
                </c:pt>
                <c:pt idx="701">
                  <c:v>-6139.56</c:v>
                </c:pt>
                <c:pt idx="702">
                  <c:v>-5957.5</c:v>
                </c:pt>
                <c:pt idx="703">
                  <c:v>-5931.44</c:v>
                </c:pt>
                <c:pt idx="704">
                  <c:v>-5801.31</c:v>
                </c:pt>
                <c:pt idx="705">
                  <c:v>-5413.44</c:v>
                </c:pt>
                <c:pt idx="706">
                  <c:v>-5413.44</c:v>
                </c:pt>
                <c:pt idx="707">
                  <c:v>-5413.44</c:v>
                </c:pt>
                <c:pt idx="708">
                  <c:v>-5337</c:v>
                </c:pt>
                <c:pt idx="709">
                  <c:v>-5085.3599999999997</c:v>
                </c:pt>
                <c:pt idx="710">
                  <c:v>-4888.25</c:v>
                </c:pt>
                <c:pt idx="711">
                  <c:v>-4670.88</c:v>
                </c:pt>
                <c:pt idx="712">
                  <c:v>-4599.51</c:v>
                </c:pt>
                <c:pt idx="713">
                  <c:v>-4481.62</c:v>
                </c:pt>
                <c:pt idx="714">
                  <c:v>-4342.08</c:v>
                </c:pt>
                <c:pt idx="715">
                  <c:v>-4319</c:v>
                </c:pt>
                <c:pt idx="716">
                  <c:v>-4295.97</c:v>
                </c:pt>
                <c:pt idx="717">
                  <c:v>-4295.97</c:v>
                </c:pt>
                <c:pt idx="718">
                  <c:v>-3982.92</c:v>
                </c:pt>
                <c:pt idx="719">
                  <c:v>-3830.29</c:v>
                </c:pt>
                <c:pt idx="720">
                  <c:v>-3808.65</c:v>
                </c:pt>
                <c:pt idx="721">
                  <c:v>-3765.68</c:v>
                </c:pt>
                <c:pt idx="722">
                  <c:v>-3765.68</c:v>
                </c:pt>
                <c:pt idx="723">
                  <c:v>-3555.33</c:v>
                </c:pt>
                <c:pt idx="724">
                  <c:v>-3514.17</c:v>
                </c:pt>
                <c:pt idx="725">
                  <c:v>-3392.52</c:v>
                </c:pt>
                <c:pt idx="726">
                  <c:v>-3157.34</c:v>
                </c:pt>
                <c:pt idx="727">
                  <c:v>-3119.21</c:v>
                </c:pt>
                <c:pt idx="728">
                  <c:v>-3025.2</c:v>
                </c:pt>
                <c:pt idx="729">
                  <c:v>-2860.48</c:v>
                </c:pt>
                <c:pt idx="730">
                  <c:v>-2756.38</c:v>
                </c:pt>
                <c:pt idx="731">
                  <c:v>-2625.92</c:v>
                </c:pt>
                <c:pt idx="732">
                  <c:v>-2516.21</c:v>
                </c:pt>
                <c:pt idx="733">
                  <c:v>-2470.4499999999998</c:v>
                </c:pt>
                <c:pt idx="734">
                  <c:v>-2366.6999999999998</c:v>
                </c:pt>
                <c:pt idx="735">
                  <c:v>-2198.6999999999998</c:v>
                </c:pt>
                <c:pt idx="736">
                  <c:v>-2158.66</c:v>
                </c:pt>
                <c:pt idx="737">
                  <c:v>-2093.63</c:v>
                </c:pt>
                <c:pt idx="738">
                  <c:v>-2080.85</c:v>
                </c:pt>
                <c:pt idx="739">
                  <c:v>-2030.63</c:v>
                </c:pt>
                <c:pt idx="740">
                  <c:v>-1934.17</c:v>
                </c:pt>
                <c:pt idx="741">
                  <c:v>-1910.16</c:v>
                </c:pt>
                <c:pt idx="742">
                  <c:v>-1862.86</c:v>
                </c:pt>
                <c:pt idx="743">
                  <c:v>-1762.24</c:v>
                </c:pt>
                <c:pt idx="744">
                  <c:v>-1660.08</c:v>
                </c:pt>
                <c:pt idx="745">
                  <c:v>-1622.84</c:v>
                </c:pt>
                <c:pt idx="746">
                  <c:v>-1604.54</c:v>
                </c:pt>
                <c:pt idx="747">
                  <c:v>-1550.85</c:v>
                </c:pt>
                <c:pt idx="748">
                  <c:v>-1533.38</c:v>
                </c:pt>
                <c:pt idx="749">
                  <c:v>-1457.35</c:v>
                </c:pt>
                <c:pt idx="750">
                  <c:v>-1400.95</c:v>
                </c:pt>
                <c:pt idx="751">
                  <c:v>-1393.06</c:v>
                </c:pt>
                <c:pt idx="752">
                  <c:v>-1377.44</c:v>
                </c:pt>
                <c:pt idx="753">
                  <c:v>-1316.73</c:v>
                </c:pt>
                <c:pt idx="754">
                  <c:v>-1280.24</c:v>
                </c:pt>
                <c:pt idx="755">
                  <c:v>-1231.03</c:v>
                </c:pt>
                <c:pt idx="756">
                  <c:v>-1177.49</c:v>
                </c:pt>
                <c:pt idx="757">
                  <c:v>-1164.55</c:v>
                </c:pt>
                <c:pt idx="758">
                  <c:v>-1164.55</c:v>
                </c:pt>
                <c:pt idx="759">
                  <c:v>-1109.74</c:v>
                </c:pt>
                <c:pt idx="760">
                  <c:v>-1064.6500000000001</c:v>
                </c:pt>
                <c:pt idx="761">
                  <c:v>-1017.09</c:v>
                </c:pt>
                <c:pt idx="762">
                  <c:v>-1006.81</c:v>
                </c:pt>
                <c:pt idx="763">
                  <c:v>-996.62900000000002</c:v>
                </c:pt>
                <c:pt idx="764">
                  <c:v>-952.12900000000002</c:v>
                </c:pt>
                <c:pt idx="765">
                  <c:v>-947.32399999999996</c:v>
                </c:pt>
                <c:pt idx="766">
                  <c:v>-900.54600000000005</c:v>
                </c:pt>
                <c:pt idx="767">
                  <c:v>-873.73099999999999</c:v>
                </c:pt>
                <c:pt idx="768">
                  <c:v>-799.16499999999996</c:v>
                </c:pt>
                <c:pt idx="769">
                  <c:v>-799.16499999999996</c:v>
                </c:pt>
                <c:pt idx="770">
                  <c:v>-791.42700000000002</c:v>
                </c:pt>
                <c:pt idx="771">
                  <c:v>-787.60400000000004</c:v>
                </c:pt>
                <c:pt idx="772">
                  <c:v>-750.755</c:v>
                </c:pt>
                <c:pt idx="773">
                  <c:v>-739.97299999999996</c:v>
                </c:pt>
                <c:pt idx="774">
                  <c:v>-705.1</c:v>
                </c:pt>
                <c:pt idx="775">
                  <c:v>-678.24800000000005</c:v>
                </c:pt>
                <c:pt idx="776">
                  <c:v>-665.19100000000003</c:v>
                </c:pt>
                <c:pt idx="777">
                  <c:v>-641.35500000000002</c:v>
                </c:pt>
                <c:pt idx="778">
                  <c:v>-632.67100000000005</c:v>
                </c:pt>
                <c:pt idx="779">
                  <c:v>-629.81799999999998</c:v>
                </c:pt>
                <c:pt idx="780">
                  <c:v>-612.92399999999998</c:v>
                </c:pt>
                <c:pt idx="781">
                  <c:v>-580.15599999999995</c:v>
                </c:pt>
                <c:pt idx="782">
                  <c:v>-574.90200000000004</c:v>
                </c:pt>
                <c:pt idx="783">
                  <c:v>-572.29999999999995</c:v>
                </c:pt>
                <c:pt idx="784">
                  <c:v>-542.08500000000004</c:v>
                </c:pt>
                <c:pt idx="785">
                  <c:v>-542.08500000000004</c:v>
                </c:pt>
                <c:pt idx="786">
                  <c:v>-542.08500000000004</c:v>
                </c:pt>
                <c:pt idx="787">
                  <c:v>-542.08500000000004</c:v>
                </c:pt>
                <c:pt idx="788">
                  <c:v>-537.24199999999996</c:v>
                </c:pt>
                <c:pt idx="789">
                  <c:v>-502.661</c:v>
                </c:pt>
                <c:pt idx="790">
                  <c:v>-493.97300000000001</c:v>
                </c:pt>
                <c:pt idx="791">
                  <c:v>-461.50400000000002</c:v>
                </c:pt>
                <c:pt idx="792">
                  <c:v>-438.91899999999998</c:v>
                </c:pt>
                <c:pt idx="793">
                  <c:v>-431.61900000000003</c:v>
                </c:pt>
                <c:pt idx="794">
                  <c:v>-414.02699999999999</c:v>
                </c:pt>
                <c:pt idx="795">
                  <c:v>-397.39600000000002</c:v>
                </c:pt>
                <c:pt idx="796">
                  <c:v>-386.18900000000002</c:v>
                </c:pt>
                <c:pt idx="797">
                  <c:v>-376.858</c:v>
                </c:pt>
                <c:pt idx="798">
                  <c:v>-375.33100000000002</c:v>
                </c:pt>
                <c:pt idx="799">
                  <c:v>-350.43200000000002</c:v>
                </c:pt>
                <c:pt idx="800">
                  <c:v>-323.84399999999999</c:v>
                </c:pt>
                <c:pt idx="801">
                  <c:v>-305.66500000000002</c:v>
                </c:pt>
                <c:pt idx="802">
                  <c:v>-302.14699999999999</c:v>
                </c:pt>
                <c:pt idx="803">
                  <c:v>-302.14699999999999</c:v>
                </c:pt>
                <c:pt idx="804">
                  <c:v>-296.363</c:v>
                </c:pt>
                <c:pt idx="805">
                  <c:v>-294.08</c:v>
                </c:pt>
                <c:pt idx="806">
                  <c:v>-265.93900000000002</c:v>
                </c:pt>
                <c:pt idx="807">
                  <c:v>-255.96600000000001</c:v>
                </c:pt>
                <c:pt idx="808">
                  <c:v>-251.21</c:v>
                </c:pt>
                <c:pt idx="809">
                  <c:v>-242.089</c:v>
                </c:pt>
                <c:pt idx="810">
                  <c:v>-239.458</c:v>
                </c:pt>
                <c:pt idx="811">
                  <c:v>-222.614</c:v>
                </c:pt>
                <c:pt idx="812">
                  <c:v>-216.999</c:v>
                </c:pt>
                <c:pt idx="813">
                  <c:v>-201.87899999999999</c:v>
                </c:pt>
                <c:pt idx="814">
                  <c:v>-195.51599999999999</c:v>
                </c:pt>
                <c:pt idx="815">
                  <c:v>-191.363</c:v>
                </c:pt>
                <c:pt idx="816">
                  <c:v>-183.267</c:v>
                </c:pt>
                <c:pt idx="817">
                  <c:v>-170.76400000000001</c:v>
                </c:pt>
                <c:pt idx="818">
                  <c:v>-168.99799999999999</c:v>
                </c:pt>
                <c:pt idx="819">
                  <c:v>-164.34100000000001</c:v>
                </c:pt>
                <c:pt idx="820">
                  <c:v>-160.899</c:v>
                </c:pt>
                <c:pt idx="821">
                  <c:v>-157.505</c:v>
                </c:pt>
                <c:pt idx="822">
                  <c:v>-154.17099999999999</c:v>
                </c:pt>
                <c:pt idx="823">
                  <c:v>-148.774</c:v>
                </c:pt>
                <c:pt idx="824">
                  <c:v>-146.673</c:v>
                </c:pt>
                <c:pt idx="825">
                  <c:v>-137.61600000000001</c:v>
                </c:pt>
                <c:pt idx="826">
                  <c:v>-135.221</c:v>
                </c:pt>
                <c:pt idx="827">
                  <c:v>-124.879</c:v>
                </c:pt>
                <c:pt idx="828">
                  <c:v>-123.59099999999999</c:v>
                </c:pt>
                <c:pt idx="829">
                  <c:v>-123.16500000000001</c:v>
                </c:pt>
                <c:pt idx="830">
                  <c:v>-111.536</c:v>
                </c:pt>
                <c:pt idx="831">
                  <c:v>-110.73099999999999</c:v>
                </c:pt>
                <c:pt idx="832">
                  <c:v>-110.32899999999999</c:v>
                </c:pt>
                <c:pt idx="833">
                  <c:v>-107.172</c:v>
                </c:pt>
                <c:pt idx="834">
                  <c:v>-106.014</c:v>
                </c:pt>
                <c:pt idx="835">
                  <c:v>-106.014</c:v>
                </c:pt>
                <c:pt idx="836">
                  <c:v>-95.444100000000006</c:v>
                </c:pt>
                <c:pt idx="837">
                  <c:v>-91.053100000000001</c:v>
                </c:pt>
                <c:pt idx="838">
                  <c:v>-90.718100000000007</c:v>
                </c:pt>
                <c:pt idx="839">
                  <c:v>-89.382000000000005</c:v>
                </c:pt>
                <c:pt idx="840">
                  <c:v>-84.149699999999996</c:v>
                </c:pt>
                <c:pt idx="841">
                  <c:v>-82.549700000000001</c:v>
                </c:pt>
                <c:pt idx="842">
                  <c:v>-78.779200000000003</c:v>
                </c:pt>
                <c:pt idx="843">
                  <c:v>-77.223100000000002</c:v>
                </c:pt>
                <c:pt idx="844">
                  <c:v>-76.602599999999995</c:v>
                </c:pt>
                <c:pt idx="845">
                  <c:v>-70.016099999999994</c:v>
                </c:pt>
                <c:pt idx="846">
                  <c:v>-70.016099999999994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E32-4E70-B31C-6B6C8B4CB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shields'!$J$3:$J$849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-199941</c:v>
                </c:pt>
                <c:pt idx="19">
                  <c:v>-199911</c:v>
                </c:pt>
                <c:pt idx="20">
                  <c:v>-199586</c:v>
                </c:pt>
                <c:pt idx="21">
                  <c:v>-199459</c:v>
                </c:pt>
                <c:pt idx="22">
                  <c:v>-199436</c:v>
                </c:pt>
                <c:pt idx="23">
                  <c:v>-199097</c:v>
                </c:pt>
                <c:pt idx="24">
                  <c:v>-199073</c:v>
                </c:pt>
                <c:pt idx="25">
                  <c:v>-198990</c:v>
                </c:pt>
                <c:pt idx="26">
                  <c:v>-198635</c:v>
                </c:pt>
                <c:pt idx="27">
                  <c:v>-198563</c:v>
                </c:pt>
                <c:pt idx="28">
                  <c:v>-198474</c:v>
                </c:pt>
                <c:pt idx="29">
                  <c:v>-198401</c:v>
                </c:pt>
                <c:pt idx="30">
                  <c:v>-198001</c:v>
                </c:pt>
                <c:pt idx="31">
                  <c:v>-197860</c:v>
                </c:pt>
                <c:pt idx="32">
                  <c:v>-197822</c:v>
                </c:pt>
                <c:pt idx="33">
                  <c:v>-197737</c:v>
                </c:pt>
                <c:pt idx="34">
                  <c:v>-197048</c:v>
                </c:pt>
                <c:pt idx="35">
                  <c:v>-197002</c:v>
                </c:pt>
                <c:pt idx="36">
                  <c:v>-196892</c:v>
                </c:pt>
                <c:pt idx="37">
                  <c:v>-196073</c:v>
                </c:pt>
                <c:pt idx="38">
                  <c:v>-196038</c:v>
                </c:pt>
                <c:pt idx="39">
                  <c:v>-195873</c:v>
                </c:pt>
                <c:pt idx="40">
                  <c:v>-195858</c:v>
                </c:pt>
                <c:pt idx="41">
                  <c:v>-195854</c:v>
                </c:pt>
                <c:pt idx="42">
                  <c:v>-194911</c:v>
                </c:pt>
                <c:pt idx="43">
                  <c:v>-194907</c:v>
                </c:pt>
                <c:pt idx="44">
                  <c:v>-194608</c:v>
                </c:pt>
                <c:pt idx="45">
                  <c:v>-194605</c:v>
                </c:pt>
                <c:pt idx="46">
                  <c:v>-193502</c:v>
                </c:pt>
                <c:pt idx="47">
                  <c:v>-193493</c:v>
                </c:pt>
                <c:pt idx="48">
                  <c:v>-193270</c:v>
                </c:pt>
                <c:pt idx="49">
                  <c:v>-193101</c:v>
                </c:pt>
                <c:pt idx="50">
                  <c:v>-193069</c:v>
                </c:pt>
                <c:pt idx="51">
                  <c:v>-191789</c:v>
                </c:pt>
                <c:pt idx="52">
                  <c:v>-191781</c:v>
                </c:pt>
                <c:pt idx="53">
                  <c:v>-191395</c:v>
                </c:pt>
                <c:pt idx="54">
                  <c:v>-191386</c:v>
                </c:pt>
                <c:pt idx="55">
                  <c:v>-189985</c:v>
                </c:pt>
                <c:pt idx="56">
                  <c:v>-189974</c:v>
                </c:pt>
                <c:pt idx="57">
                  <c:v>-189748</c:v>
                </c:pt>
                <c:pt idx="58">
                  <c:v>-189741</c:v>
                </c:pt>
                <c:pt idx="59">
                  <c:v>-189529</c:v>
                </c:pt>
                <c:pt idx="60">
                  <c:v>-188833</c:v>
                </c:pt>
                <c:pt idx="61">
                  <c:v>-187936</c:v>
                </c:pt>
                <c:pt idx="62">
                  <c:v>-187833</c:v>
                </c:pt>
                <c:pt idx="63">
                  <c:v>-187705</c:v>
                </c:pt>
                <c:pt idx="64">
                  <c:v>-185913</c:v>
                </c:pt>
                <c:pt idx="65">
                  <c:v>-185906</c:v>
                </c:pt>
                <c:pt idx="66">
                  <c:v>-185901</c:v>
                </c:pt>
                <c:pt idx="67">
                  <c:v>-185758</c:v>
                </c:pt>
                <c:pt idx="68">
                  <c:v>-184105</c:v>
                </c:pt>
                <c:pt idx="69">
                  <c:v>-184079</c:v>
                </c:pt>
                <c:pt idx="70">
                  <c:v>-183932</c:v>
                </c:pt>
                <c:pt idx="71">
                  <c:v>-183900</c:v>
                </c:pt>
                <c:pt idx="72">
                  <c:v>-182366</c:v>
                </c:pt>
                <c:pt idx="73">
                  <c:v>-182308</c:v>
                </c:pt>
                <c:pt idx="74">
                  <c:v>-182072</c:v>
                </c:pt>
                <c:pt idx="75">
                  <c:v>-181928</c:v>
                </c:pt>
                <c:pt idx="76">
                  <c:v>-181806</c:v>
                </c:pt>
                <c:pt idx="77">
                  <c:v>-180386</c:v>
                </c:pt>
                <c:pt idx="78">
                  <c:v>-180088</c:v>
                </c:pt>
                <c:pt idx="79">
                  <c:v>-179915</c:v>
                </c:pt>
                <c:pt idx="80">
                  <c:v>-178481</c:v>
                </c:pt>
                <c:pt idx="81">
                  <c:v>-178281</c:v>
                </c:pt>
                <c:pt idx="82">
                  <c:v>-178244</c:v>
                </c:pt>
                <c:pt idx="83">
                  <c:v>-178218</c:v>
                </c:pt>
                <c:pt idx="84">
                  <c:v>-177971</c:v>
                </c:pt>
                <c:pt idx="85">
                  <c:v>-176602</c:v>
                </c:pt>
                <c:pt idx="86">
                  <c:v>-176344</c:v>
                </c:pt>
                <c:pt idx="87">
                  <c:v>-176127</c:v>
                </c:pt>
                <c:pt idx="88">
                  <c:v>-174763</c:v>
                </c:pt>
                <c:pt idx="89">
                  <c:v>-174614</c:v>
                </c:pt>
                <c:pt idx="90">
                  <c:v>-174479</c:v>
                </c:pt>
                <c:pt idx="91">
                  <c:v>-172970</c:v>
                </c:pt>
                <c:pt idx="92">
                  <c:v>-172829</c:v>
                </c:pt>
                <c:pt idx="93">
                  <c:v>-172667</c:v>
                </c:pt>
                <c:pt idx="94">
                  <c:v>-171174</c:v>
                </c:pt>
                <c:pt idx="95">
                  <c:v>-171078</c:v>
                </c:pt>
                <c:pt idx="96">
                  <c:v>-170968</c:v>
                </c:pt>
                <c:pt idx="97">
                  <c:v>-170868</c:v>
                </c:pt>
                <c:pt idx="98">
                  <c:v>-169275</c:v>
                </c:pt>
                <c:pt idx="99">
                  <c:v>-169132</c:v>
                </c:pt>
                <c:pt idx="100">
                  <c:v>-169092</c:v>
                </c:pt>
                <c:pt idx="101">
                  <c:v>-167521</c:v>
                </c:pt>
                <c:pt idx="102">
                  <c:v>-167493</c:v>
                </c:pt>
                <c:pt idx="103">
                  <c:v>-167397</c:v>
                </c:pt>
                <c:pt idx="104">
                  <c:v>-167335</c:v>
                </c:pt>
                <c:pt idx="105">
                  <c:v>-167335</c:v>
                </c:pt>
                <c:pt idx="106">
                  <c:v>-165766</c:v>
                </c:pt>
                <c:pt idx="107">
                  <c:v>-165748</c:v>
                </c:pt>
                <c:pt idx="108">
                  <c:v>-165582</c:v>
                </c:pt>
                <c:pt idx="109">
                  <c:v>-165564</c:v>
                </c:pt>
                <c:pt idx="110">
                  <c:v>-164012</c:v>
                </c:pt>
                <c:pt idx="111">
                  <c:v>-163994</c:v>
                </c:pt>
                <c:pt idx="112">
                  <c:v>-163886</c:v>
                </c:pt>
                <c:pt idx="113">
                  <c:v>-163850</c:v>
                </c:pt>
                <c:pt idx="114">
                  <c:v>-162241</c:v>
                </c:pt>
                <c:pt idx="115">
                  <c:v>-162206</c:v>
                </c:pt>
                <c:pt idx="116">
                  <c:v>-162117</c:v>
                </c:pt>
                <c:pt idx="117">
                  <c:v>-160506</c:v>
                </c:pt>
                <c:pt idx="118">
                  <c:v>-160489</c:v>
                </c:pt>
                <c:pt idx="119">
                  <c:v>-160436</c:v>
                </c:pt>
                <c:pt idx="120">
                  <c:v>-160402</c:v>
                </c:pt>
                <c:pt idx="121">
                  <c:v>-158789</c:v>
                </c:pt>
                <c:pt idx="122">
                  <c:v>-158754</c:v>
                </c:pt>
                <c:pt idx="123">
                  <c:v>-158686</c:v>
                </c:pt>
                <c:pt idx="124">
                  <c:v>-157087</c:v>
                </c:pt>
                <c:pt idx="125">
                  <c:v>-157070</c:v>
                </c:pt>
                <c:pt idx="126">
                  <c:v>-157037</c:v>
                </c:pt>
                <c:pt idx="127">
                  <c:v>-157003</c:v>
                </c:pt>
                <c:pt idx="128">
                  <c:v>-155401</c:v>
                </c:pt>
                <c:pt idx="129">
                  <c:v>-155368</c:v>
                </c:pt>
                <c:pt idx="130">
                  <c:v>-155368</c:v>
                </c:pt>
                <c:pt idx="131">
                  <c:v>-155335</c:v>
                </c:pt>
                <c:pt idx="132">
                  <c:v>-153742</c:v>
                </c:pt>
                <c:pt idx="133">
                  <c:v>-153725</c:v>
                </c:pt>
                <c:pt idx="134">
                  <c:v>-153693</c:v>
                </c:pt>
                <c:pt idx="135">
                  <c:v>-153677</c:v>
                </c:pt>
                <c:pt idx="136">
                  <c:v>-152092</c:v>
                </c:pt>
                <c:pt idx="137">
                  <c:v>-152061</c:v>
                </c:pt>
                <c:pt idx="138">
                  <c:v>-152045</c:v>
                </c:pt>
                <c:pt idx="139">
                  <c:v>-150471</c:v>
                </c:pt>
                <c:pt idx="140">
                  <c:v>-150470</c:v>
                </c:pt>
                <c:pt idx="141">
                  <c:v>-150455</c:v>
                </c:pt>
                <c:pt idx="142">
                  <c:v>-150455</c:v>
                </c:pt>
                <c:pt idx="143">
                  <c:v>-149460</c:v>
                </c:pt>
                <c:pt idx="144">
                  <c:v>-148859</c:v>
                </c:pt>
                <c:pt idx="145">
                  <c:v>-148859</c:v>
                </c:pt>
                <c:pt idx="146">
                  <c:v>-148859</c:v>
                </c:pt>
                <c:pt idx="147">
                  <c:v>-147293</c:v>
                </c:pt>
                <c:pt idx="148">
                  <c:v>-147293</c:v>
                </c:pt>
                <c:pt idx="149">
                  <c:v>-147278</c:v>
                </c:pt>
                <c:pt idx="150">
                  <c:v>-147276</c:v>
                </c:pt>
                <c:pt idx="151">
                  <c:v>-145745</c:v>
                </c:pt>
                <c:pt idx="152">
                  <c:v>-145730</c:v>
                </c:pt>
                <c:pt idx="153">
                  <c:v>-145701</c:v>
                </c:pt>
                <c:pt idx="154">
                  <c:v>-144210</c:v>
                </c:pt>
                <c:pt idx="155">
                  <c:v>-144195</c:v>
                </c:pt>
                <c:pt idx="156">
                  <c:v>-144168</c:v>
                </c:pt>
                <c:pt idx="157">
                  <c:v>-144153</c:v>
                </c:pt>
                <c:pt idx="158">
                  <c:v>-142703</c:v>
                </c:pt>
                <c:pt idx="159">
                  <c:v>-142673</c:v>
                </c:pt>
                <c:pt idx="160">
                  <c:v>-142661</c:v>
                </c:pt>
                <c:pt idx="161">
                  <c:v>-142631</c:v>
                </c:pt>
                <c:pt idx="162">
                  <c:v>-141203</c:v>
                </c:pt>
                <c:pt idx="163">
                  <c:v>-141175</c:v>
                </c:pt>
                <c:pt idx="164">
                  <c:v>-141160</c:v>
                </c:pt>
                <c:pt idx="165">
                  <c:v>-141117</c:v>
                </c:pt>
                <c:pt idx="166">
                  <c:v>-141115</c:v>
                </c:pt>
                <c:pt idx="167">
                  <c:v>-141072</c:v>
                </c:pt>
                <c:pt idx="168">
                  <c:v>-139660</c:v>
                </c:pt>
                <c:pt idx="169">
                  <c:v>-139603</c:v>
                </c:pt>
                <c:pt idx="170">
                  <c:v>-139549</c:v>
                </c:pt>
                <c:pt idx="171">
                  <c:v>-138195</c:v>
                </c:pt>
                <c:pt idx="172">
                  <c:v>-138154</c:v>
                </c:pt>
                <c:pt idx="173">
                  <c:v>-138125</c:v>
                </c:pt>
                <c:pt idx="174">
                  <c:v>-136774</c:v>
                </c:pt>
                <c:pt idx="175">
                  <c:v>-136719</c:v>
                </c:pt>
                <c:pt idx="176">
                  <c:v>-136691</c:v>
                </c:pt>
                <c:pt idx="177">
                  <c:v>-136634</c:v>
                </c:pt>
                <c:pt idx="178">
                  <c:v>-135329</c:v>
                </c:pt>
                <c:pt idx="179">
                  <c:v>-135259</c:v>
                </c:pt>
                <c:pt idx="180">
                  <c:v>-135206</c:v>
                </c:pt>
                <c:pt idx="181">
                  <c:v>-135165</c:v>
                </c:pt>
                <c:pt idx="182">
                  <c:v>-135126</c:v>
                </c:pt>
                <c:pt idx="183">
                  <c:v>-135100</c:v>
                </c:pt>
                <c:pt idx="184">
                  <c:v>-133797</c:v>
                </c:pt>
                <c:pt idx="185">
                  <c:v>-133769</c:v>
                </c:pt>
                <c:pt idx="186">
                  <c:v>-133660</c:v>
                </c:pt>
                <c:pt idx="187">
                  <c:v>-133632</c:v>
                </c:pt>
                <c:pt idx="188">
                  <c:v>-132349</c:v>
                </c:pt>
                <c:pt idx="189">
                  <c:v>-132308</c:v>
                </c:pt>
                <c:pt idx="190">
                  <c:v>-132256</c:v>
                </c:pt>
                <c:pt idx="191">
                  <c:v>-132212</c:v>
                </c:pt>
                <c:pt idx="192">
                  <c:v>-130948</c:v>
                </c:pt>
                <c:pt idx="193">
                  <c:v>-130879</c:v>
                </c:pt>
                <c:pt idx="194">
                  <c:v>-130746</c:v>
                </c:pt>
                <c:pt idx="195">
                  <c:v>-129527</c:v>
                </c:pt>
                <c:pt idx="196">
                  <c:v>-129423</c:v>
                </c:pt>
                <c:pt idx="197">
                  <c:v>-129423</c:v>
                </c:pt>
                <c:pt idx="198">
                  <c:v>-129345</c:v>
                </c:pt>
                <c:pt idx="199">
                  <c:v>-129304</c:v>
                </c:pt>
                <c:pt idx="200">
                  <c:v>-128082</c:v>
                </c:pt>
                <c:pt idx="201">
                  <c:v>-128043</c:v>
                </c:pt>
                <c:pt idx="202">
                  <c:v>-127857</c:v>
                </c:pt>
                <c:pt idx="203">
                  <c:v>-126672</c:v>
                </c:pt>
                <c:pt idx="204">
                  <c:v>-126619</c:v>
                </c:pt>
                <c:pt idx="205">
                  <c:v>-126556</c:v>
                </c:pt>
                <c:pt idx="206">
                  <c:v>-126477</c:v>
                </c:pt>
                <c:pt idx="207">
                  <c:v>-126424</c:v>
                </c:pt>
                <c:pt idx="208">
                  <c:v>-125214</c:v>
                </c:pt>
                <c:pt idx="209">
                  <c:v>-125045</c:v>
                </c:pt>
                <c:pt idx="210">
                  <c:v>-125007</c:v>
                </c:pt>
                <c:pt idx="211">
                  <c:v>-123820</c:v>
                </c:pt>
                <c:pt idx="212">
                  <c:v>-123771</c:v>
                </c:pt>
                <c:pt idx="213">
                  <c:v>-123644</c:v>
                </c:pt>
                <c:pt idx="214">
                  <c:v>-123565</c:v>
                </c:pt>
                <c:pt idx="215">
                  <c:v>-122387</c:v>
                </c:pt>
                <c:pt idx="216">
                  <c:v>-122324</c:v>
                </c:pt>
                <c:pt idx="217">
                  <c:v>-122210</c:v>
                </c:pt>
                <c:pt idx="218">
                  <c:v>-122145</c:v>
                </c:pt>
                <c:pt idx="219">
                  <c:v>-120994</c:v>
                </c:pt>
                <c:pt idx="220">
                  <c:v>-120932</c:v>
                </c:pt>
                <c:pt idx="221">
                  <c:v>-120844</c:v>
                </c:pt>
                <c:pt idx="222">
                  <c:v>-120693</c:v>
                </c:pt>
                <c:pt idx="223">
                  <c:v>-120617</c:v>
                </c:pt>
                <c:pt idx="224">
                  <c:v>-119564</c:v>
                </c:pt>
                <c:pt idx="225">
                  <c:v>-119503</c:v>
                </c:pt>
                <c:pt idx="226">
                  <c:v>-119205</c:v>
                </c:pt>
                <c:pt idx="227">
                  <c:v>-118167</c:v>
                </c:pt>
                <c:pt idx="228">
                  <c:v>-118129</c:v>
                </c:pt>
                <c:pt idx="229">
                  <c:v>-117966</c:v>
                </c:pt>
                <c:pt idx="230">
                  <c:v>-117890</c:v>
                </c:pt>
                <c:pt idx="231">
                  <c:v>-116888</c:v>
                </c:pt>
                <c:pt idx="232">
                  <c:v>-116491</c:v>
                </c:pt>
                <c:pt idx="233">
                  <c:v>-116468</c:v>
                </c:pt>
                <c:pt idx="234">
                  <c:v>-115487</c:v>
                </c:pt>
                <c:pt idx="235">
                  <c:v>-115475</c:v>
                </c:pt>
                <c:pt idx="236">
                  <c:v>-115411</c:v>
                </c:pt>
                <c:pt idx="237">
                  <c:v>-115265</c:v>
                </c:pt>
                <c:pt idx="238">
                  <c:v>-115082</c:v>
                </c:pt>
                <c:pt idx="239">
                  <c:v>-115034</c:v>
                </c:pt>
                <c:pt idx="240">
                  <c:v>-113973</c:v>
                </c:pt>
                <c:pt idx="241">
                  <c:v>-113913</c:v>
                </c:pt>
                <c:pt idx="242">
                  <c:v>-113668</c:v>
                </c:pt>
                <c:pt idx="243">
                  <c:v>-113620</c:v>
                </c:pt>
                <c:pt idx="244">
                  <c:v>-112558</c:v>
                </c:pt>
                <c:pt idx="245">
                  <c:v>-112523</c:v>
                </c:pt>
                <c:pt idx="246">
                  <c:v>-112328</c:v>
                </c:pt>
                <c:pt idx="247">
                  <c:v>-112265</c:v>
                </c:pt>
                <c:pt idx="248">
                  <c:v>-111172</c:v>
                </c:pt>
                <c:pt idx="249">
                  <c:v>-111048</c:v>
                </c:pt>
                <c:pt idx="250">
                  <c:v>-110962</c:v>
                </c:pt>
                <c:pt idx="251">
                  <c:v>-110829</c:v>
                </c:pt>
                <c:pt idx="252">
                  <c:v>-109769</c:v>
                </c:pt>
                <c:pt idx="253">
                  <c:v>-109626</c:v>
                </c:pt>
                <c:pt idx="254">
                  <c:v>-109513</c:v>
                </c:pt>
                <c:pt idx="255">
                  <c:v>-108447</c:v>
                </c:pt>
                <c:pt idx="256">
                  <c:v>-108312</c:v>
                </c:pt>
                <c:pt idx="257">
                  <c:v>-108214</c:v>
                </c:pt>
                <c:pt idx="258">
                  <c:v>-108079</c:v>
                </c:pt>
                <c:pt idx="259">
                  <c:v>-107030</c:v>
                </c:pt>
                <c:pt idx="260">
                  <c:v>-106957</c:v>
                </c:pt>
                <c:pt idx="261">
                  <c:v>-106814</c:v>
                </c:pt>
                <c:pt idx="262">
                  <c:v>-106705</c:v>
                </c:pt>
                <c:pt idx="263">
                  <c:v>-106620</c:v>
                </c:pt>
                <c:pt idx="264">
                  <c:v>-105577</c:v>
                </c:pt>
                <c:pt idx="265">
                  <c:v>-105358</c:v>
                </c:pt>
                <c:pt idx="266">
                  <c:v>-105177</c:v>
                </c:pt>
                <c:pt idx="267">
                  <c:v>-104164</c:v>
                </c:pt>
                <c:pt idx="268">
                  <c:v>-104010</c:v>
                </c:pt>
                <c:pt idx="269">
                  <c:v>-103972</c:v>
                </c:pt>
                <c:pt idx="270">
                  <c:v>-103900</c:v>
                </c:pt>
                <c:pt idx="271">
                  <c:v>-103765</c:v>
                </c:pt>
                <c:pt idx="272">
                  <c:v>-103670</c:v>
                </c:pt>
                <c:pt idx="273">
                  <c:v>-102629</c:v>
                </c:pt>
                <c:pt idx="274">
                  <c:v>-102449</c:v>
                </c:pt>
                <c:pt idx="275">
                  <c:v>-102230</c:v>
                </c:pt>
                <c:pt idx="276">
                  <c:v>-101196</c:v>
                </c:pt>
                <c:pt idx="277">
                  <c:v>-101100</c:v>
                </c:pt>
                <c:pt idx="278">
                  <c:v>-101015</c:v>
                </c:pt>
                <c:pt idx="279">
                  <c:v>-100848</c:v>
                </c:pt>
                <c:pt idx="280">
                  <c:v>-99879</c:v>
                </c:pt>
                <c:pt idx="281">
                  <c:v>-99735.2</c:v>
                </c:pt>
                <c:pt idx="282">
                  <c:v>-99554.1</c:v>
                </c:pt>
                <c:pt idx="283">
                  <c:v>-99411</c:v>
                </c:pt>
                <c:pt idx="284">
                  <c:v>-98459.4</c:v>
                </c:pt>
                <c:pt idx="285">
                  <c:v>-98349.3</c:v>
                </c:pt>
                <c:pt idx="286">
                  <c:v>-98072</c:v>
                </c:pt>
                <c:pt idx="287">
                  <c:v>-97977.2</c:v>
                </c:pt>
                <c:pt idx="288">
                  <c:v>-97867.1</c:v>
                </c:pt>
                <c:pt idx="289">
                  <c:v>-96992.9</c:v>
                </c:pt>
                <c:pt idx="290">
                  <c:v>-96736.2</c:v>
                </c:pt>
                <c:pt idx="291">
                  <c:v>-96410.2</c:v>
                </c:pt>
                <c:pt idx="292">
                  <c:v>-95548.2</c:v>
                </c:pt>
                <c:pt idx="293">
                  <c:v>-95377.9</c:v>
                </c:pt>
                <c:pt idx="294">
                  <c:v>-95295.7</c:v>
                </c:pt>
                <c:pt idx="295">
                  <c:v>-95221</c:v>
                </c:pt>
                <c:pt idx="296">
                  <c:v>-95029.5</c:v>
                </c:pt>
                <c:pt idx="297">
                  <c:v>-94027.6</c:v>
                </c:pt>
                <c:pt idx="298">
                  <c:v>-93797.1</c:v>
                </c:pt>
                <c:pt idx="299">
                  <c:v>-93797.1</c:v>
                </c:pt>
                <c:pt idx="300">
                  <c:v>-93556.3</c:v>
                </c:pt>
                <c:pt idx="301">
                  <c:v>-92559.3</c:v>
                </c:pt>
                <c:pt idx="302">
                  <c:v>-92267.5</c:v>
                </c:pt>
                <c:pt idx="303">
                  <c:v>-92194.5</c:v>
                </c:pt>
                <c:pt idx="304">
                  <c:v>-91232.5</c:v>
                </c:pt>
                <c:pt idx="305">
                  <c:v>-91172.1</c:v>
                </c:pt>
                <c:pt idx="306">
                  <c:v>-90751.6</c:v>
                </c:pt>
                <c:pt idx="307">
                  <c:v>-90691.4</c:v>
                </c:pt>
                <c:pt idx="308">
                  <c:v>-89744</c:v>
                </c:pt>
                <c:pt idx="309">
                  <c:v>-89696</c:v>
                </c:pt>
                <c:pt idx="310">
                  <c:v>-89390.399999999994</c:v>
                </c:pt>
                <c:pt idx="311">
                  <c:v>-89355</c:v>
                </c:pt>
                <c:pt idx="312">
                  <c:v>-89097</c:v>
                </c:pt>
                <c:pt idx="313">
                  <c:v>-88155.1</c:v>
                </c:pt>
                <c:pt idx="314">
                  <c:v>-87657.9</c:v>
                </c:pt>
                <c:pt idx="315">
                  <c:v>-87560.7</c:v>
                </c:pt>
                <c:pt idx="316">
                  <c:v>-86643.1</c:v>
                </c:pt>
                <c:pt idx="317">
                  <c:v>-86519.9</c:v>
                </c:pt>
                <c:pt idx="318">
                  <c:v>-86273.7</c:v>
                </c:pt>
                <c:pt idx="319">
                  <c:v>-86089.3</c:v>
                </c:pt>
                <c:pt idx="320">
                  <c:v>-85843.6</c:v>
                </c:pt>
                <c:pt idx="321">
                  <c:v>-85096.2</c:v>
                </c:pt>
                <c:pt idx="322">
                  <c:v>-84820.800000000003</c:v>
                </c:pt>
                <c:pt idx="323">
                  <c:v>-84583.3</c:v>
                </c:pt>
                <c:pt idx="324">
                  <c:v>-84315.1</c:v>
                </c:pt>
                <c:pt idx="325">
                  <c:v>-83587.399999999994</c:v>
                </c:pt>
                <c:pt idx="326">
                  <c:v>-83328.399999999994</c:v>
                </c:pt>
                <c:pt idx="327">
                  <c:v>-83152.3</c:v>
                </c:pt>
                <c:pt idx="328">
                  <c:v>-82914.399999999994</c:v>
                </c:pt>
                <c:pt idx="329">
                  <c:v>-82183.899999999994</c:v>
                </c:pt>
                <c:pt idx="330">
                  <c:v>-81809.399999999994</c:v>
                </c:pt>
                <c:pt idx="331">
                  <c:v>-81747.399999999994</c:v>
                </c:pt>
                <c:pt idx="332">
                  <c:v>-81376.399999999994</c:v>
                </c:pt>
                <c:pt idx="333">
                  <c:v>-80663.8</c:v>
                </c:pt>
                <c:pt idx="334">
                  <c:v>-80326.7</c:v>
                </c:pt>
                <c:pt idx="335">
                  <c:v>-80035.5</c:v>
                </c:pt>
                <c:pt idx="336">
                  <c:v>-79835.399999999994</c:v>
                </c:pt>
                <c:pt idx="337">
                  <c:v>-78909.399999999994</c:v>
                </c:pt>
                <c:pt idx="338">
                  <c:v>-78597.100000000006</c:v>
                </c:pt>
                <c:pt idx="339">
                  <c:v>-78547.600000000006</c:v>
                </c:pt>
                <c:pt idx="340">
                  <c:v>-78232.399999999994</c:v>
                </c:pt>
                <c:pt idx="341">
                  <c:v>-77307.5</c:v>
                </c:pt>
                <c:pt idx="342">
                  <c:v>-77102</c:v>
                </c:pt>
                <c:pt idx="343">
                  <c:v>-76709.600000000006</c:v>
                </c:pt>
                <c:pt idx="344">
                  <c:v>-76358.600000000006</c:v>
                </c:pt>
                <c:pt idx="345">
                  <c:v>-75625.100000000006</c:v>
                </c:pt>
                <c:pt idx="346">
                  <c:v>-75203.8</c:v>
                </c:pt>
                <c:pt idx="347">
                  <c:v>-75117</c:v>
                </c:pt>
                <c:pt idx="348">
                  <c:v>-74694.5</c:v>
                </c:pt>
                <c:pt idx="349">
                  <c:v>-73977.7</c:v>
                </c:pt>
                <c:pt idx="350">
                  <c:v>-73646.600000000006</c:v>
                </c:pt>
                <c:pt idx="351">
                  <c:v>-73262.100000000006</c:v>
                </c:pt>
                <c:pt idx="352">
                  <c:v>-72528.2</c:v>
                </c:pt>
                <c:pt idx="353">
                  <c:v>-72127.5</c:v>
                </c:pt>
                <c:pt idx="354">
                  <c:v>-71613.2</c:v>
                </c:pt>
                <c:pt idx="355">
                  <c:v>-70885.2</c:v>
                </c:pt>
                <c:pt idx="356">
                  <c:v>-70497.8</c:v>
                </c:pt>
                <c:pt idx="357">
                  <c:v>-70003.199999999997</c:v>
                </c:pt>
                <c:pt idx="358">
                  <c:v>-69965.5</c:v>
                </c:pt>
                <c:pt idx="359">
                  <c:v>-69156.899999999994</c:v>
                </c:pt>
                <c:pt idx="360">
                  <c:v>-68333.899999999994</c:v>
                </c:pt>
                <c:pt idx="361">
                  <c:v>-68306.8</c:v>
                </c:pt>
                <c:pt idx="362">
                  <c:v>-67494.399999999994</c:v>
                </c:pt>
                <c:pt idx="363">
                  <c:v>-67467.199999999997</c:v>
                </c:pt>
                <c:pt idx="364">
                  <c:v>-66809.899999999994</c:v>
                </c:pt>
                <c:pt idx="365">
                  <c:v>-65936.600000000006</c:v>
                </c:pt>
                <c:pt idx="366">
                  <c:v>-65791.100000000006</c:v>
                </c:pt>
                <c:pt idx="367">
                  <c:v>-65095.8</c:v>
                </c:pt>
                <c:pt idx="368">
                  <c:v>-64229.599999999999</c:v>
                </c:pt>
                <c:pt idx="369">
                  <c:v>-64054.1</c:v>
                </c:pt>
                <c:pt idx="370">
                  <c:v>-63639.8</c:v>
                </c:pt>
                <c:pt idx="371">
                  <c:v>-63319.1</c:v>
                </c:pt>
                <c:pt idx="372">
                  <c:v>-63305.1</c:v>
                </c:pt>
                <c:pt idx="373">
                  <c:v>-62268.800000000003</c:v>
                </c:pt>
                <c:pt idx="374">
                  <c:v>-61523.5</c:v>
                </c:pt>
                <c:pt idx="375">
                  <c:v>-61509.5</c:v>
                </c:pt>
                <c:pt idx="376">
                  <c:v>-60489.4</c:v>
                </c:pt>
                <c:pt idx="377">
                  <c:v>-59944.2</c:v>
                </c:pt>
                <c:pt idx="378">
                  <c:v>-59726.2</c:v>
                </c:pt>
                <c:pt idx="379">
                  <c:v>-59289.3</c:v>
                </c:pt>
                <c:pt idx="380">
                  <c:v>-58517.7</c:v>
                </c:pt>
                <c:pt idx="381">
                  <c:v>-58077.8</c:v>
                </c:pt>
                <c:pt idx="382">
                  <c:v>-57866.5</c:v>
                </c:pt>
                <c:pt idx="383">
                  <c:v>-57425.2</c:v>
                </c:pt>
                <c:pt idx="384">
                  <c:v>-56659.4</c:v>
                </c:pt>
                <c:pt idx="385">
                  <c:v>-56325.4</c:v>
                </c:pt>
                <c:pt idx="386">
                  <c:v>-55905.9</c:v>
                </c:pt>
                <c:pt idx="387">
                  <c:v>-55034.8</c:v>
                </c:pt>
                <c:pt idx="388">
                  <c:v>-54651.4</c:v>
                </c:pt>
                <c:pt idx="389">
                  <c:v>-54383.6</c:v>
                </c:pt>
                <c:pt idx="390">
                  <c:v>-53989.4</c:v>
                </c:pt>
                <c:pt idx="391">
                  <c:v>-53139.4</c:v>
                </c:pt>
                <c:pt idx="392">
                  <c:v>-52868</c:v>
                </c:pt>
                <c:pt idx="393">
                  <c:v>-52596</c:v>
                </c:pt>
                <c:pt idx="394">
                  <c:v>-52080.4</c:v>
                </c:pt>
                <c:pt idx="395">
                  <c:v>-51821.7</c:v>
                </c:pt>
                <c:pt idx="396">
                  <c:v>-51562.7</c:v>
                </c:pt>
                <c:pt idx="397">
                  <c:v>-50246</c:v>
                </c:pt>
                <c:pt idx="398">
                  <c:v>-49926.400000000001</c:v>
                </c:pt>
                <c:pt idx="399">
                  <c:v>-49691.6</c:v>
                </c:pt>
                <c:pt idx="400">
                  <c:v>-48830.3</c:v>
                </c:pt>
                <c:pt idx="401">
                  <c:v>-48800.1</c:v>
                </c:pt>
                <c:pt idx="402">
                  <c:v>-48772.7</c:v>
                </c:pt>
                <c:pt idx="403">
                  <c:v>-48256.3</c:v>
                </c:pt>
                <c:pt idx="404">
                  <c:v>-46952.800000000003</c:v>
                </c:pt>
                <c:pt idx="405">
                  <c:v>-46937.4</c:v>
                </c:pt>
                <c:pt idx="406">
                  <c:v>-46427.6</c:v>
                </c:pt>
                <c:pt idx="407">
                  <c:v>-46399.4</c:v>
                </c:pt>
                <c:pt idx="408">
                  <c:v>-45042.5</c:v>
                </c:pt>
                <c:pt idx="409">
                  <c:v>-44530.3</c:v>
                </c:pt>
                <c:pt idx="410">
                  <c:v>-43950.5</c:v>
                </c:pt>
                <c:pt idx="411">
                  <c:v>-43798.5</c:v>
                </c:pt>
                <c:pt idx="412">
                  <c:v>-42784.2</c:v>
                </c:pt>
                <c:pt idx="413">
                  <c:v>-42643.5</c:v>
                </c:pt>
                <c:pt idx="414">
                  <c:v>-42051.6</c:v>
                </c:pt>
                <c:pt idx="415">
                  <c:v>-41897.199999999997</c:v>
                </c:pt>
                <c:pt idx="416">
                  <c:v>-41368.699999999997</c:v>
                </c:pt>
                <c:pt idx="417">
                  <c:v>-40771.699999999997</c:v>
                </c:pt>
                <c:pt idx="418">
                  <c:v>-40158.699999999997</c:v>
                </c:pt>
                <c:pt idx="419">
                  <c:v>-39715</c:v>
                </c:pt>
                <c:pt idx="420">
                  <c:v>-39267.300000000003</c:v>
                </c:pt>
                <c:pt idx="421">
                  <c:v>-38818</c:v>
                </c:pt>
                <c:pt idx="422">
                  <c:v>-38208.6</c:v>
                </c:pt>
                <c:pt idx="423">
                  <c:v>-37884.800000000003</c:v>
                </c:pt>
                <c:pt idx="424">
                  <c:v>-37674.1</c:v>
                </c:pt>
                <c:pt idx="425">
                  <c:v>-36798.5</c:v>
                </c:pt>
                <c:pt idx="426">
                  <c:v>-36354.6</c:v>
                </c:pt>
                <c:pt idx="427">
                  <c:v>-35663.300000000003</c:v>
                </c:pt>
                <c:pt idx="428">
                  <c:v>-35396.699999999997</c:v>
                </c:pt>
                <c:pt idx="429">
                  <c:v>-34685</c:v>
                </c:pt>
                <c:pt idx="430">
                  <c:v>-34249.9</c:v>
                </c:pt>
                <c:pt idx="431">
                  <c:v>-33378</c:v>
                </c:pt>
                <c:pt idx="432">
                  <c:v>-33158.5</c:v>
                </c:pt>
                <c:pt idx="433">
                  <c:v>-33039.800000000003</c:v>
                </c:pt>
                <c:pt idx="434">
                  <c:v>-32752.9</c:v>
                </c:pt>
                <c:pt idx="435">
                  <c:v>-32346</c:v>
                </c:pt>
                <c:pt idx="436">
                  <c:v>-31836.2</c:v>
                </c:pt>
                <c:pt idx="437">
                  <c:v>-31254.6</c:v>
                </c:pt>
                <c:pt idx="438">
                  <c:v>-30589.1</c:v>
                </c:pt>
                <c:pt idx="439">
                  <c:v>-29989.3</c:v>
                </c:pt>
                <c:pt idx="440">
                  <c:v>-29504.799999999999</c:v>
                </c:pt>
                <c:pt idx="441">
                  <c:v>-29042</c:v>
                </c:pt>
                <c:pt idx="442">
                  <c:v>-28474.7</c:v>
                </c:pt>
                <c:pt idx="443">
                  <c:v>-27941.3</c:v>
                </c:pt>
                <c:pt idx="444">
                  <c:v>-26965.3</c:v>
                </c:pt>
                <c:pt idx="445">
                  <c:v>-26349.8</c:v>
                </c:pt>
                <c:pt idx="446">
                  <c:v>-26078.799999999999</c:v>
                </c:pt>
                <c:pt idx="447">
                  <c:v>-25469.5</c:v>
                </c:pt>
                <c:pt idx="448">
                  <c:v>-24528.7</c:v>
                </c:pt>
                <c:pt idx="449">
                  <c:v>-24247.3</c:v>
                </c:pt>
                <c:pt idx="450">
                  <c:v>-23882</c:v>
                </c:pt>
                <c:pt idx="451">
                  <c:v>-23476</c:v>
                </c:pt>
                <c:pt idx="452">
                  <c:v>-23054.1</c:v>
                </c:pt>
                <c:pt idx="453">
                  <c:v>-22749.200000000001</c:v>
                </c:pt>
                <c:pt idx="454">
                  <c:v>-22025.200000000001</c:v>
                </c:pt>
                <c:pt idx="455">
                  <c:v>-21638.400000000001</c:v>
                </c:pt>
                <c:pt idx="456">
                  <c:v>-20888.2</c:v>
                </c:pt>
                <c:pt idx="457">
                  <c:v>-20521.5</c:v>
                </c:pt>
                <c:pt idx="458">
                  <c:v>-19880.099999999999</c:v>
                </c:pt>
                <c:pt idx="459">
                  <c:v>-19630.7</c:v>
                </c:pt>
                <c:pt idx="460">
                  <c:v>-19225.900000000001</c:v>
                </c:pt>
                <c:pt idx="461">
                  <c:v>-19132.7</c:v>
                </c:pt>
                <c:pt idx="462">
                  <c:v>-18620.900000000001</c:v>
                </c:pt>
                <c:pt idx="463">
                  <c:v>-18494</c:v>
                </c:pt>
                <c:pt idx="464">
                  <c:v>-18005.900000000001</c:v>
                </c:pt>
                <c:pt idx="465">
                  <c:v>-17891.599999999999</c:v>
                </c:pt>
                <c:pt idx="466">
                  <c:v>-17011.900000000001</c:v>
                </c:pt>
                <c:pt idx="467">
                  <c:v>-16911</c:v>
                </c:pt>
                <c:pt idx="468">
                  <c:v>-16540.900000000001</c:v>
                </c:pt>
                <c:pt idx="469">
                  <c:v>-16459</c:v>
                </c:pt>
                <c:pt idx="470">
                  <c:v>-16078</c:v>
                </c:pt>
                <c:pt idx="471">
                  <c:v>-15926.4</c:v>
                </c:pt>
                <c:pt idx="472">
                  <c:v>-15705.7</c:v>
                </c:pt>
                <c:pt idx="473">
                  <c:v>-15602.3</c:v>
                </c:pt>
                <c:pt idx="474">
                  <c:v>-15596.8</c:v>
                </c:pt>
                <c:pt idx="475">
                  <c:v>-15573.2</c:v>
                </c:pt>
                <c:pt idx="476">
                  <c:v>-15494.6</c:v>
                </c:pt>
                <c:pt idx="477">
                  <c:v>-15459.8</c:v>
                </c:pt>
                <c:pt idx="478">
                  <c:v>-15468.3</c:v>
                </c:pt>
                <c:pt idx="479">
                  <c:v>-15503</c:v>
                </c:pt>
                <c:pt idx="480">
                  <c:v>-15509.9</c:v>
                </c:pt>
                <c:pt idx="481">
                  <c:v>-15516.9</c:v>
                </c:pt>
                <c:pt idx="482">
                  <c:v>-15536</c:v>
                </c:pt>
                <c:pt idx="483">
                  <c:v>-15508.7</c:v>
                </c:pt>
                <c:pt idx="484">
                  <c:v>-15499.4</c:v>
                </c:pt>
                <c:pt idx="485">
                  <c:v>-15249.6</c:v>
                </c:pt>
                <c:pt idx="486">
                  <c:v>-14834.4</c:v>
                </c:pt>
                <c:pt idx="487">
                  <c:v>-14815.8</c:v>
                </c:pt>
                <c:pt idx="488">
                  <c:v>-14678.9</c:v>
                </c:pt>
                <c:pt idx="489">
                  <c:v>-14307.2</c:v>
                </c:pt>
                <c:pt idx="490">
                  <c:v>-14155.9</c:v>
                </c:pt>
                <c:pt idx="491">
                  <c:v>-12995.1</c:v>
                </c:pt>
                <c:pt idx="492">
                  <c:v>-12813.1</c:v>
                </c:pt>
                <c:pt idx="493">
                  <c:v>-12604.1</c:v>
                </c:pt>
                <c:pt idx="494">
                  <c:v>-12386</c:v>
                </c:pt>
                <c:pt idx="495">
                  <c:v>-11397.7</c:v>
                </c:pt>
                <c:pt idx="496">
                  <c:v>-9566.51</c:v>
                </c:pt>
                <c:pt idx="497">
                  <c:v>-9273.4</c:v>
                </c:pt>
                <c:pt idx="498">
                  <c:v>-8201.89</c:v>
                </c:pt>
                <c:pt idx="499">
                  <c:v>-7682.58</c:v>
                </c:pt>
                <c:pt idx="500">
                  <c:v>-6377.05</c:v>
                </c:pt>
                <c:pt idx="501">
                  <c:v>-5827.49</c:v>
                </c:pt>
                <c:pt idx="502">
                  <c:v>-5744.21</c:v>
                </c:pt>
                <c:pt idx="503">
                  <c:v>-5043.7</c:v>
                </c:pt>
                <c:pt idx="504">
                  <c:v>-4969.3</c:v>
                </c:pt>
                <c:pt idx="505">
                  <c:v>-4596.0200000000004</c:v>
                </c:pt>
                <c:pt idx="506">
                  <c:v>-4570.03</c:v>
                </c:pt>
                <c:pt idx="507">
                  <c:v>-4389.08</c:v>
                </c:pt>
                <c:pt idx="508">
                  <c:v>-4259.17</c:v>
                </c:pt>
                <c:pt idx="509">
                  <c:v>-4246.1099999999997</c:v>
                </c:pt>
                <c:pt idx="510">
                  <c:v>-4157.03</c:v>
                </c:pt>
                <c:pt idx="511">
                  <c:v>-4147.76</c:v>
                </c:pt>
                <c:pt idx="512">
                  <c:v>-4142.3900000000003</c:v>
                </c:pt>
                <c:pt idx="513">
                  <c:v>-4085.85</c:v>
                </c:pt>
                <c:pt idx="514">
                  <c:v>-4080.08</c:v>
                </c:pt>
                <c:pt idx="515">
                  <c:v>-4076.7</c:v>
                </c:pt>
                <c:pt idx="516">
                  <c:v>-4035.6</c:v>
                </c:pt>
                <c:pt idx="517">
                  <c:v>-4026.66</c:v>
                </c:pt>
                <c:pt idx="518">
                  <c:v>-4024.41</c:v>
                </c:pt>
                <c:pt idx="519">
                  <c:v>-4020.85</c:v>
                </c:pt>
                <c:pt idx="520">
                  <c:v>-4010.86</c:v>
                </c:pt>
                <c:pt idx="521">
                  <c:v>-4008.51</c:v>
                </c:pt>
                <c:pt idx="522">
                  <c:v>-4007.21</c:v>
                </c:pt>
                <c:pt idx="523">
                  <c:v>-4010.52</c:v>
                </c:pt>
                <c:pt idx="524">
                  <c:v>-4022.57</c:v>
                </c:pt>
                <c:pt idx="525">
                  <c:v>-4031.52</c:v>
                </c:pt>
                <c:pt idx="526">
                  <c:v>-4037.35</c:v>
                </c:pt>
                <c:pt idx="527">
                  <c:v>-4043.02</c:v>
                </c:pt>
                <c:pt idx="528">
                  <c:v>-4074.79</c:v>
                </c:pt>
                <c:pt idx="529">
                  <c:v>-4132.82</c:v>
                </c:pt>
                <c:pt idx="530">
                  <c:v>-4163.88</c:v>
                </c:pt>
                <c:pt idx="531">
                  <c:v>-4173.2700000000004</c:v>
                </c:pt>
                <c:pt idx="532">
                  <c:v>-4194.97</c:v>
                </c:pt>
                <c:pt idx="533">
                  <c:v>-4226.8900000000003</c:v>
                </c:pt>
                <c:pt idx="534">
                  <c:v>-4240.1099999999997</c:v>
                </c:pt>
                <c:pt idx="535">
                  <c:v>-4392.5200000000004</c:v>
                </c:pt>
                <c:pt idx="536">
                  <c:v>-4414.2</c:v>
                </c:pt>
                <c:pt idx="537">
                  <c:v>-4421.63</c:v>
                </c:pt>
                <c:pt idx="538">
                  <c:v>-4494.16</c:v>
                </c:pt>
                <c:pt idx="539">
                  <c:v>-4549.3</c:v>
                </c:pt>
                <c:pt idx="540">
                  <c:v>-4575.84</c:v>
                </c:pt>
                <c:pt idx="541">
                  <c:v>-4745.3100000000004</c:v>
                </c:pt>
                <c:pt idx="542">
                  <c:v>-4764.93</c:v>
                </c:pt>
                <c:pt idx="543">
                  <c:v>-5053.26</c:v>
                </c:pt>
                <c:pt idx="544">
                  <c:v>-5593.62</c:v>
                </c:pt>
                <c:pt idx="545">
                  <c:v>-5728.28</c:v>
                </c:pt>
                <c:pt idx="546">
                  <c:v>-5820.64</c:v>
                </c:pt>
                <c:pt idx="547">
                  <c:v>-6569.81</c:v>
                </c:pt>
                <c:pt idx="548">
                  <c:v>-8046.51</c:v>
                </c:pt>
                <c:pt idx="549">
                  <c:v>-8430.7199999999993</c:v>
                </c:pt>
                <c:pt idx="550">
                  <c:v>-8870.5300000000007</c:v>
                </c:pt>
                <c:pt idx="551">
                  <c:v>-9490.91</c:v>
                </c:pt>
                <c:pt idx="552">
                  <c:v>-9593.68</c:v>
                </c:pt>
                <c:pt idx="553">
                  <c:v>-9933.5499999999993</c:v>
                </c:pt>
                <c:pt idx="554">
                  <c:v>-11124.4</c:v>
                </c:pt>
                <c:pt idx="555">
                  <c:v>-11629.8</c:v>
                </c:pt>
                <c:pt idx="556">
                  <c:v>-11660.7</c:v>
                </c:pt>
                <c:pt idx="557">
                  <c:v>-12522.9</c:v>
                </c:pt>
                <c:pt idx="558">
                  <c:v>-13435.2</c:v>
                </c:pt>
                <c:pt idx="559">
                  <c:v>-13566.9</c:v>
                </c:pt>
                <c:pt idx="560">
                  <c:v>-14533.2</c:v>
                </c:pt>
                <c:pt idx="561">
                  <c:v>-15384.4</c:v>
                </c:pt>
                <c:pt idx="562">
                  <c:v>-15581.7</c:v>
                </c:pt>
                <c:pt idx="563">
                  <c:v>-16508.3</c:v>
                </c:pt>
                <c:pt idx="564">
                  <c:v>-16720</c:v>
                </c:pt>
                <c:pt idx="565">
                  <c:v>-16945.2</c:v>
                </c:pt>
                <c:pt idx="566">
                  <c:v>-17719.3</c:v>
                </c:pt>
                <c:pt idx="567">
                  <c:v>-18413.900000000001</c:v>
                </c:pt>
                <c:pt idx="568">
                  <c:v>-18532.599999999999</c:v>
                </c:pt>
                <c:pt idx="569">
                  <c:v>-18620.099999999999</c:v>
                </c:pt>
                <c:pt idx="570">
                  <c:v>-18677.8</c:v>
                </c:pt>
                <c:pt idx="571">
                  <c:v>-18848.2</c:v>
                </c:pt>
                <c:pt idx="572">
                  <c:v>-19147.7</c:v>
                </c:pt>
                <c:pt idx="573">
                  <c:v>-19540.5</c:v>
                </c:pt>
                <c:pt idx="574">
                  <c:v>-19893.2</c:v>
                </c:pt>
                <c:pt idx="575">
                  <c:v>-20197.400000000001</c:v>
                </c:pt>
                <c:pt idx="576">
                  <c:v>-20665.5</c:v>
                </c:pt>
                <c:pt idx="577">
                  <c:v>-20825</c:v>
                </c:pt>
                <c:pt idx="578">
                  <c:v>-20992</c:v>
                </c:pt>
                <c:pt idx="579">
                  <c:v>-21315.7</c:v>
                </c:pt>
                <c:pt idx="580">
                  <c:v>-21315.7</c:v>
                </c:pt>
                <c:pt idx="581">
                  <c:v>-21544.5</c:v>
                </c:pt>
                <c:pt idx="582">
                  <c:v>-21633.1</c:v>
                </c:pt>
                <c:pt idx="583">
                  <c:v>-21773.5</c:v>
                </c:pt>
                <c:pt idx="584">
                  <c:v>-21828.3</c:v>
                </c:pt>
                <c:pt idx="585">
                  <c:v>-21884.799999999999</c:v>
                </c:pt>
                <c:pt idx="586">
                  <c:v>-22080.9</c:v>
                </c:pt>
                <c:pt idx="587">
                  <c:v>-22114.1</c:v>
                </c:pt>
                <c:pt idx="588">
                  <c:v>-22170.9</c:v>
                </c:pt>
                <c:pt idx="589">
                  <c:v>-22205.1</c:v>
                </c:pt>
                <c:pt idx="590">
                  <c:v>-22269.7</c:v>
                </c:pt>
                <c:pt idx="591">
                  <c:v>-22312.3</c:v>
                </c:pt>
                <c:pt idx="592">
                  <c:v>-22337.9</c:v>
                </c:pt>
                <c:pt idx="593">
                  <c:v>-22343.200000000001</c:v>
                </c:pt>
                <c:pt idx="594">
                  <c:v>-22345.3</c:v>
                </c:pt>
                <c:pt idx="595">
                  <c:v>-22329.1</c:v>
                </c:pt>
                <c:pt idx="596">
                  <c:v>-22316.1</c:v>
                </c:pt>
                <c:pt idx="597">
                  <c:v>-22293.7</c:v>
                </c:pt>
                <c:pt idx="598">
                  <c:v>-22268.799999999999</c:v>
                </c:pt>
                <c:pt idx="599">
                  <c:v>-22245.599999999999</c:v>
                </c:pt>
                <c:pt idx="600">
                  <c:v>-22235.1</c:v>
                </c:pt>
                <c:pt idx="601">
                  <c:v>-22157.9</c:v>
                </c:pt>
                <c:pt idx="602">
                  <c:v>-22103.8</c:v>
                </c:pt>
                <c:pt idx="603">
                  <c:v>-22024.9</c:v>
                </c:pt>
                <c:pt idx="604">
                  <c:v>-21955.4</c:v>
                </c:pt>
                <c:pt idx="605">
                  <c:v>-21918.1</c:v>
                </c:pt>
                <c:pt idx="606">
                  <c:v>-21805.5</c:v>
                </c:pt>
                <c:pt idx="607">
                  <c:v>-21721.5</c:v>
                </c:pt>
                <c:pt idx="608">
                  <c:v>-21664</c:v>
                </c:pt>
                <c:pt idx="609">
                  <c:v>-21653.200000000001</c:v>
                </c:pt>
                <c:pt idx="610">
                  <c:v>-21636.9</c:v>
                </c:pt>
                <c:pt idx="611">
                  <c:v>-21552.799999999999</c:v>
                </c:pt>
                <c:pt idx="612">
                  <c:v>-21469.9</c:v>
                </c:pt>
                <c:pt idx="613">
                  <c:v>-21401.9</c:v>
                </c:pt>
                <c:pt idx="614">
                  <c:v>-21251.3</c:v>
                </c:pt>
                <c:pt idx="615">
                  <c:v>-21067.599999999999</c:v>
                </c:pt>
                <c:pt idx="616">
                  <c:v>-20916.400000000001</c:v>
                </c:pt>
                <c:pt idx="617">
                  <c:v>-20869.3</c:v>
                </c:pt>
                <c:pt idx="618">
                  <c:v>-20706.7</c:v>
                </c:pt>
                <c:pt idx="619">
                  <c:v>-20570.5</c:v>
                </c:pt>
                <c:pt idx="620">
                  <c:v>-20526.8</c:v>
                </c:pt>
                <c:pt idx="621">
                  <c:v>-20300</c:v>
                </c:pt>
                <c:pt idx="622">
                  <c:v>-20281.3</c:v>
                </c:pt>
                <c:pt idx="623">
                  <c:v>-20253.099999999999</c:v>
                </c:pt>
                <c:pt idx="624">
                  <c:v>-19979.7</c:v>
                </c:pt>
                <c:pt idx="625">
                  <c:v>-19580.3</c:v>
                </c:pt>
                <c:pt idx="626">
                  <c:v>-19580.3</c:v>
                </c:pt>
                <c:pt idx="627">
                  <c:v>-19525.3</c:v>
                </c:pt>
                <c:pt idx="628">
                  <c:v>-19424.900000000001</c:v>
                </c:pt>
                <c:pt idx="629">
                  <c:v>-19334.099999999999</c:v>
                </c:pt>
                <c:pt idx="630">
                  <c:v>-19299.599999999999</c:v>
                </c:pt>
                <c:pt idx="631">
                  <c:v>-19218.400000000001</c:v>
                </c:pt>
                <c:pt idx="632">
                  <c:v>-18931.599999999999</c:v>
                </c:pt>
                <c:pt idx="633">
                  <c:v>-18857.8</c:v>
                </c:pt>
                <c:pt idx="634">
                  <c:v>-18694.900000000001</c:v>
                </c:pt>
                <c:pt idx="635">
                  <c:v>-18383.599999999999</c:v>
                </c:pt>
                <c:pt idx="636">
                  <c:v>-18370.3</c:v>
                </c:pt>
                <c:pt idx="637">
                  <c:v>-17876.5</c:v>
                </c:pt>
                <c:pt idx="638">
                  <c:v>-17834</c:v>
                </c:pt>
                <c:pt idx="639">
                  <c:v>-17805.5</c:v>
                </c:pt>
                <c:pt idx="640">
                  <c:v>-17485.599999999999</c:v>
                </c:pt>
                <c:pt idx="641">
                  <c:v>-17441.099999999999</c:v>
                </c:pt>
                <c:pt idx="642">
                  <c:v>-17366.400000000001</c:v>
                </c:pt>
                <c:pt idx="643">
                  <c:v>-17184.5</c:v>
                </c:pt>
                <c:pt idx="644">
                  <c:v>-17076.599999999999</c:v>
                </c:pt>
                <c:pt idx="645">
                  <c:v>-16809.400000000001</c:v>
                </c:pt>
                <c:pt idx="646">
                  <c:v>-16777.5</c:v>
                </c:pt>
                <c:pt idx="647">
                  <c:v>-16269.5</c:v>
                </c:pt>
                <c:pt idx="648">
                  <c:v>-16252.7</c:v>
                </c:pt>
                <c:pt idx="649">
                  <c:v>-16168.3</c:v>
                </c:pt>
                <c:pt idx="650">
                  <c:v>-16100.4</c:v>
                </c:pt>
                <c:pt idx="651">
                  <c:v>-15980.5</c:v>
                </c:pt>
                <c:pt idx="652">
                  <c:v>-15452.4</c:v>
                </c:pt>
                <c:pt idx="653">
                  <c:v>-15398.3</c:v>
                </c:pt>
                <c:pt idx="654">
                  <c:v>-15087.4</c:v>
                </c:pt>
                <c:pt idx="655">
                  <c:v>-14956.8</c:v>
                </c:pt>
                <c:pt idx="656">
                  <c:v>-14843.7</c:v>
                </c:pt>
                <c:pt idx="657">
                  <c:v>-14748.8</c:v>
                </c:pt>
                <c:pt idx="658">
                  <c:v>-14633.9</c:v>
                </c:pt>
                <c:pt idx="659">
                  <c:v>-14303.5</c:v>
                </c:pt>
                <c:pt idx="660">
                  <c:v>-14085.6</c:v>
                </c:pt>
                <c:pt idx="661">
                  <c:v>-13742.8</c:v>
                </c:pt>
                <c:pt idx="662">
                  <c:v>-13620.1</c:v>
                </c:pt>
                <c:pt idx="663">
                  <c:v>-13392.3</c:v>
                </c:pt>
                <c:pt idx="664">
                  <c:v>-13054.5</c:v>
                </c:pt>
                <c:pt idx="665">
                  <c:v>-12599.8</c:v>
                </c:pt>
                <c:pt idx="666">
                  <c:v>-12577.9</c:v>
                </c:pt>
                <c:pt idx="667">
                  <c:v>-12511.9</c:v>
                </c:pt>
                <c:pt idx="668">
                  <c:v>-12401.4</c:v>
                </c:pt>
                <c:pt idx="669">
                  <c:v>-12357.1</c:v>
                </c:pt>
                <c:pt idx="670">
                  <c:v>-12043.5</c:v>
                </c:pt>
                <c:pt idx="671">
                  <c:v>-11632.9</c:v>
                </c:pt>
                <c:pt idx="672">
                  <c:v>-11609.7</c:v>
                </c:pt>
                <c:pt idx="673">
                  <c:v>-11609.7</c:v>
                </c:pt>
                <c:pt idx="674">
                  <c:v>-10738.4</c:v>
                </c:pt>
                <c:pt idx="675">
                  <c:v>-10666.3</c:v>
                </c:pt>
                <c:pt idx="676">
                  <c:v>-10618.2</c:v>
                </c:pt>
                <c:pt idx="677">
                  <c:v>-10497.3</c:v>
                </c:pt>
                <c:pt idx="678">
                  <c:v>-9808.2800000000007</c:v>
                </c:pt>
                <c:pt idx="679">
                  <c:v>-9707.8700000000008</c:v>
                </c:pt>
                <c:pt idx="680">
                  <c:v>-9281.32</c:v>
                </c:pt>
                <c:pt idx="681">
                  <c:v>-9230.76</c:v>
                </c:pt>
                <c:pt idx="682">
                  <c:v>-9154.51</c:v>
                </c:pt>
                <c:pt idx="683">
                  <c:v>-9052.57</c:v>
                </c:pt>
                <c:pt idx="684">
                  <c:v>-8719.44</c:v>
                </c:pt>
                <c:pt idx="685">
                  <c:v>-8538.8700000000008</c:v>
                </c:pt>
                <c:pt idx="686">
                  <c:v>-8461.19</c:v>
                </c:pt>
                <c:pt idx="687">
                  <c:v>-8357.41</c:v>
                </c:pt>
                <c:pt idx="688">
                  <c:v>-8044.4</c:v>
                </c:pt>
                <c:pt idx="689">
                  <c:v>-7913.69</c:v>
                </c:pt>
                <c:pt idx="690">
                  <c:v>-7887.53</c:v>
                </c:pt>
                <c:pt idx="691">
                  <c:v>-7861.36</c:v>
                </c:pt>
                <c:pt idx="692">
                  <c:v>-7730.35</c:v>
                </c:pt>
                <c:pt idx="693">
                  <c:v>-7651.63</c:v>
                </c:pt>
                <c:pt idx="694">
                  <c:v>-7572.78</c:v>
                </c:pt>
                <c:pt idx="695">
                  <c:v>-7150.32</c:v>
                </c:pt>
                <c:pt idx="696">
                  <c:v>-6939.87</c:v>
                </c:pt>
                <c:pt idx="697">
                  <c:v>-6887.36</c:v>
                </c:pt>
                <c:pt idx="698">
                  <c:v>-6677.73</c:v>
                </c:pt>
                <c:pt idx="699">
                  <c:v>-6573.19</c:v>
                </c:pt>
                <c:pt idx="700">
                  <c:v>-6210.06</c:v>
                </c:pt>
                <c:pt idx="701">
                  <c:v>-6132.68</c:v>
                </c:pt>
                <c:pt idx="702">
                  <c:v>-5952.19</c:v>
                </c:pt>
                <c:pt idx="703">
                  <c:v>-5926.4</c:v>
                </c:pt>
                <c:pt idx="704">
                  <c:v>-5797.73</c:v>
                </c:pt>
                <c:pt idx="705">
                  <c:v>-5411.78</c:v>
                </c:pt>
                <c:pt idx="706">
                  <c:v>-5411.78</c:v>
                </c:pt>
                <c:pt idx="707">
                  <c:v>-5411.78</c:v>
                </c:pt>
                <c:pt idx="708">
                  <c:v>-5335.03</c:v>
                </c:pt>
                <c:pt idx="709">
                  <c:v>-5083.1899999999996</c:v>
                </c:pt>
                <c:pt idx="710">
                  <c:v>-4885.8</c:v>
                </c:pt>
                <c:pt idx="711">
                  <c:v>-4667.9799999999996</c:v>
                </c:pt>
                <c:pt idx="712">
                  <c:v>-4596.42</c:v>
                </c:pt>
                <c:pt idx="713">
                  <c:v>-4478.1899999999996</c:v>
                </c:pt>
                <c:pt idx="714">
                  <c:v>-4338.2</c:v>
                </c:pt>
                <c:pt idx="715">
                  <c:v>-4315.03</c:v>
                </c:pt>
                <c:pt idx="716">
                  <c:v>-4291.91</c:v>
                </c:pt>
                <c:pt idx="717">
                  <c:v>-4291.91</c:v>
                </c:pt>
                <c:pt idx="718">
                  <c:v>-3976.45</c:v>
                </c:pt>
                <c:pt idx="719">
                  <c:v>-3825.09</c:v>
                </c:pt>
                <c:pt idx="720">
                  <c:v>-3803.73</c:v>
                </c:pt>
                <c:pt idx="721">
                  <c:v>-3761.29</c:v>
                </c:pt>
                <c:pt idx="722">
                  <c:v>-3761.29</c:v>
                </c:pt>
                <c:pt idx="723">
                  <c:v>-3553.48</c:v>
                </c:pt>
                <c:pt idx="724">
                  <c:v>-3512.79</c:v>
                </c:pt>
                <c:pt idx="725">
                  <c:v>-3392.47</c:v>
                </c:pt>
                <c:pt idx="726">
                  <c:v>-3159.59</c:v>
                </c:pt>
                <c:pt idx="727">
                  <c:v>-3121.63</c:v>
                </c:pt>
                <c:pt idx="728">
                  <c:v>-3028.08</c:v>
                </c:pt>
                <c:pt idx="729">
                  <c:v>-2861.03</c:v>
                </c:pt>
                <c:pt idx="730">
                  <c:v>-2751.95</c:v>
                </c:pt>
                <c:pt idx="731">
                  <c:v>-2617.12</c:v>
                </c:pt>
                <c:pt idx="732">
                  <c:v>-2505.4499999999998</c:v>
                </c:pt>
                <c:pt idx="733">
                  <c:v>-2458.98</c:v>
                </c:pt>
                <c:pt idx="734">
                  <c:v>-2353.84</c:v>
                </c:pt>
                <c:pt idx="735">
                  <c:v>-2185.4499999999998</c:v>
                </c:pt>
                <c:pt idx="736">
                  <c:v>-2145.83</c:v>
                </c:pt>
                <c:pt idx="737">
                  <c:v>-2081.59</c:v>
                </c:pt>
                <c:pt idx="738">
                  <c:v>-2068.98</c:v>
                </c:pt>
                <c:pt idx="739">
                  <c:v>-2019.5</c:v>
                </c:pt>
                <c:pt idx="740">
                  <c:v>-1924.73</c:v>
                </c:pt>
                <c:pt idx="741">
                  <c:v>-1901.87</c:v>
                </c:pt>
                <c:pt idx="742">
                  <c:v>-1857.28</c:v>
                </c:pt>
                <c:pt idx="743">
                  <c:v>-1762.06</c:v>
                </c:pt>
                <c:pt idx="744">
                  <c:v>-1664.5</c:v>
                </c:pt>
                <c:pt idx="745">
                  <c:v>-1627.28</c:v>
                </c:pt>
                <c:pt idx="746">
                  <c:v>-1608.96</c:v>
                </c:pt>
                <c:pt idx="747">
                  <c:v>-1555.09</c:v>
                </c:pt>
                <c:pt idx="748">
                  <c:v>-1537.52</c:v>
                </c:pt>
                <c:pt idx="749">
                  <c:v>-1460.78</c:v>
                </c:pt>
                <c:pt idx="750">
                  <c:v>-1402.94</c:v>
                </c:pt>
                <c:pt idx="751">
                  <c:v>-1394.77</c:v>
                </c:pt>
                <c:pt idx="752">
                  <c:v>-1378.6</c:v>
                </c:pt>
                <c:pt idx="753">
                  <c:v>-1315.84</c:v>
                </c:pt>
                <c:pt idx="754">
                  <c:v>-1278.1500000000001</c:v>
                </c:pt>
                <c:pt idx="755">
                  <c:v>-1228.1500000000001</c:v>
                </c:pt>
                <c:pt idx="756">
                  <c:v>-1175.54</c:v>
                </c:pt>
                <c:pt idx="757">
                  <c:v>-1162.82</c:v>
                </c:pt>
                <c:pt idx="758">
                  <c:v>-1162.82</c:v>
                </c:pt>
                <c:pt idx="759">
                  <c:v>-1107.73</c:v>
                </c:pt>
                <c:pt idx="760">
                  <c:v>-1061.7</c:v>
                </c:pt>
                <c:pt idx="761">
                  <c:v>-1013.26</c:v>
                </c:pt>
                <c:pt idx="762">
                  <c:v>-1002.97</c:v>
                </c:pt>
                <c:pt idx="763">
                  <c:v>-992.85599999999999</c:v>
                </c:pt>
                <c:pt idx="764">
                  <c:v>-948.44299999999998</c:v>
                </c:pt>
                <c:pt idx="765">
                  <c:v>-943.64300000000003</c:v>
                </c:pt>
                <c:pt idx="766">
                  <c:v>-897.10699999999997</c:v>
                </c:pt>
                <c:pt idx="767">
                  <c:v>-870.548</c:v>
                </c:pt>
                <c:pt idx="768">
                  <c:v>-796.15899999999999</c:v>
                </c:pt>
                <c:pt idx="769">
                  <c:v>-796.15899999999999</c:v>
                </c:pt>
                <c:pt idx="770">
                  <c:v>-788.31700000000001</c:v>
                </c:pt>
                <c:pt idx="771">
                  <c:v>-784.43600000000004</c:v>
                </c:pt>
                <c:pt idx="772">
                  <c:v>-746.77700000000004</c:v>
                </c:pt>
                <c:pt idx="773">
                  <c:v>-735.92200000000003</c:v>
                </c:pt>
                <c:pt idx="774">
                  <c:v>-701.62099999999998</c:v>
                </c:pt>
                <c:pt idx="775">
                  <c:v>-676.60199999999998</c:v>
                </c:pt>
                <c:pt idx="776">
                  <c:v>-664.23699999999997</c:v>
                </c:pt>
                <c:pt idx="777">
                  <c:v>-640.09199999999998</c:v>
                </c:pt>
                <c:pt idx="778">
                  <c:v>-631.20100000000002</c:v>
                </c:pt>
                <c:pt idx="779">
                  <c:v>-628.25099999999998</c:v>
                </c:pt>
                <c:pt idx="780">
                  <c:v>-610.79700000000003</c:v>
                </c:pt>
                <c:pt idx="781">
                  <c:v>-578.28099999999995</c:v>
                </c:pt>
                <c:pt idx="782">
                  <c:v>-573.05600000000004</c:v>
                </c:pt>
                <c:pt idx="783">
                  <c:v>-570.46799999999996</c:v>
                </c:pt>
                <c:pt idx="784">
                  <c:v>-540.42899999999997</c:v>
                </c:pt>
                <c:pt idx="785">
                  <c:v>-540.42899999999997</c:v>
                </c:pt>
                <c:pt idx="786">
                  <c:v>-540.42899999999997</c:v>
                </c:pt>
                <c:pt idx="787">
                  <c:v>-540.42899999999997</c:v>
                </c:pt>
                <c:pt idx="788">
                  <c:v>-535.61599999999999</c:v>
                </c:pt>
                <c:pt idx="789">
                  <c:v>-501.28199999999998</c:v>
                </c:pt>
                <c:pt idx="790">
                  <c:v>-492.67399999999998</c:v>
                </c:pt>
                <c:pt idx="791">
                  <c:v>-460.59800000000001</c:v>
                </c:pt>
                <c:pt idx="792">
                  <c:v>-438.69099999999997</c:v>
                </c:pt>
                <c:pt idx="793">
                  <c:v>-431.55700000000002</c:v>
                </c:pt>
                <c:pt idx="794">
                  <c:v>-414.09699999999998</c:v>
                </c:pt>
                <c:pt idx="795">
                  <c:v>-397.17</c:v>
                </c:pt>
                <c:pt idx="796">
                  <c:v>-385.64600000000002</c:v>
                </c:pt>
                <c:pt idx="797">
                  <c:v>-375.971</c:v>
                </c:pt>
                <c:pt idx="798">
                  <c:v>-374.38099999999997</c:v>
                </c:pt>
                <c:pt idx="799">
                  <c:v>-348.99</c:v>
                </c:pt>
                <c:pt idx="800">
                  <c:v>-322.28800000000001</c:v>
                </c:pt>
                <c:pt idx="801">
                  <c:v>-304.42099999999999</c:v>
                </c:pt>
                <c:pt idx="802">
                  <c:v>-301.05799999999999</c:v>
                </c:pt>
                <c:pt idx="803">
                  <c:v>-301.05799999999999</c:v>
                </c:pt>
                <c:pt idx="804">
                  <c:v>-295.44299999999998</c:v>
                </c:pt>
                <c:pt idx="805">
                  <c:v>-293.21199999999999</c:v>
                </c:pt>
                <c:pt idx="806">
                  <c:v>-265.38900000000001</c:v>
                </c:pt>
                <c:pt idx="807">
                  <c:v>-255.471</c:v>
                </c:pt>
                <c:pt idx="808">
                  <c:v>-250.69900000000001</c:v>
                </c:pt>
                <c:pt idx="809">
                  <c:v>-241.51900000000001</c:v>
                </c:pt>
                <c:pt idx="810">
                  <c:v>-238.86500000000001</c:v>
                </c:pt>
                <c:pt idx="811">
                  <c:v>-222.13399999999999</c:v>
                </c:pt>
                <c:pt idx="812">
                  <c:v>-216.584</c:v>
                </c:pt>
                <c:pt idx="813">
                  <c:v>-201.57400000000001</c:v>
                </c:pt>
                <c:pt idx="814">
                  <c:v>-195.22800000000001</c:v>
                </c:pt>
                <c:pt idx="815">
                  <c:v>-191.096</c:v>
                </c:pt>
                <c:pt idx="816">
                  <c:v>-183.047</c:v>
                </c:pt>
                <c:pt idx="817">
                  <c:v>-170.37899999999999</c:v>
                </c:pt>
                <c:pt idx="818">
                  <c:v>-168.626</c:v>
                </c:pt>
                <c:pt idx="819">
                  <c:v>-164.00299999999999</c:v>
                </c:pt>
                <c:pt idx="820">
                  <c:v>-160.58500000000001</c:v>
                </c:pt>
                <c:pt idx="821">
                  <c:v>-157.21299999999999</c:v>
                </c:pt>
                <c:pt idx="822">
                  <c:v>-153.89099999999999</c:v>
                </c:pt>
                <c:pt idx="823">
                  <c:v>-148.50700000000001</c:v>
                </c:pt>
                <c:pt idx="824">
                  <c:v>-146.40600000000001</c:v>
                </c:pt>
                <c:pt idx="825">
                  <c:v>-137.37200000000001</c:v>
                </c:pt>
                <c:pt idx="826">
                  <c:v>-134.98500000000001</c:v>
                </c:pt>
                <c:pt idx="827">
                  <c:v>-124.645</c:v>
                </c:pt>
                <c:pt idx="828">
                  <c:v>-123.348</c:v>
                </c:pt>
                <c:pt idx="829">
                  <c:v>-122.919</c:v>
                </c:pt>
                <c:pt idx="830">
                  <c:v>-111.414</c:v>
                </c:pt>
                <c:pt idx="831">
                  <c:v>-110.631</c:v>
                </c:pt>
                <c:pt idx="832">
                  <c:v>-110.241</c:v>
                </c:pt>
                <c:pt idx="833">
                  <c:v>-107.17100000000001</c:v>
                </c:pt>
                <c:pt idx="834">
                  <c:v>-106.04</c:v>
                </c:pt>
                <c:pt idx="835">
                  <c:v>-106.04</c:v>
                </c:pt>
                <c:pt idx="836">
                  <c:v>-95.454599999999999</c:v>
                </c:pt>
                <c:pt idx="837">
                  <c:v>-91.001599999999996</c:v>
                </c:pt>
                <c:pt idx="838">
                  <c:v>-90.669899999999998</c:v>
                </c:pt>
                <c:pt idx="839">
                  <c:v>-89.349599999999995</c:v>
                </c:pt>
                <c:pt idx="840">
                  <c:v>-84.184200000000004</c:v>
                </c:pt>
                <c:pt idx="841">
                  <c:v>-82.597700000000003</c:v>
                </c:pt>
                <c:pt idx="842">
                  <c:v>-78.853800000000007</c:v>
                </c:pt>
                <c:pt idx="843">
                  <c:v>-77.320999999999998</c:v>
                </c:pt>
                <c:pt idx="844">
                  <c:v>-76.712000000000003</c:v>
                </c:pt>
                <c:pt idx="845">
                  <c:v>-70.135999999999996</c:v>
                </c:pt>
                <c:pt idx="846">
                  <c:v>-70.135999999999996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AD-4823-AE0A-A28A6F38658B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shields'!$U$3:$U$849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AD-4823-AE0A-A28A6F38658B}"/>
            </c:ext>
          </c:extLst>
        </c:ser>
        <c:ser>
          <c:idx val="2"/>
          <c:order val="2"/>
          <c:tx>
            <c:strRef>
              <c:f>'All shields'!$W$1:$AF$1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shields'!$AF$3:$AF$849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-199977</c:v>
                </c:pt>
                <c:pt idx="19">
                  <c:v>-199965</c:v>
                </c:pt>
                <c:pt idx="20">
                  <c:v>-199836</c:v>
                </c:pt>
                <c:pt idx="21">
                  <c:v>-199785</c:v>
                </c:pt>
                <c:pt idx="22">
                  <c:v>-199776</c:v>
                </c:pt>
                <c:pt idx="23">
                  <c:v>-199642</c:v>
                </c:pt>
                <c:pt idx="24">
                  <c:v>-199632</c:v>
                </c:pt>
                <c:pt idx="25">
                  <c:v>-199599</c:v>
                </c:pt>
                <c:pt idx="26">
                  <c:v>-199459</c:v>
                </c:pt>
                <c:pt idx="27">
                  <c:v>-199431</c:v>
                </c:pt>
                <c:pt idx="28">
                  <c:v>-199395</c:v>
                </c:pt>
                <c:pt idx="29">
                  <c:v>-199367</c:v>
                </c:pt>
                <c:pt idx="30">
                  <c:v>-199209</c:v>
                </c:pt>
                <c:pt idx="31">
                  <c:v>-199153</c:v>
                </c:pt>
                <c:pt idx="32">
                  <c:v>-199138</c:v>
                </c:pt>
                <c:pt idx="33">
                  <c:v>-199105</c:v>
                </c:pt>
                <c:pt idx="34">
                  <c:v>-198833</c:v>
                </c:pt>
                <c:pt idx="35">
                  <c:v>-198815</c:v>
                </c:pt>
                <c:pt idx="36">
                  <c:v>-198771</c:v>
                </c:pt>
                <c:pt idx="37">
                  <c:v>-198448</c:v>
                </c:pt>
                <c:pt idx="38">
                  <c:v>-198434</c:v>
                </c:pt>
                <c:pt idx="39">
                  <c:v>-198369</c:v>
                </c:pt>
                <c:pt idx="40">
                  <c:v>-198363</c:v>
                </c:pt>
                <c:pt idx="41">
                  <c:v>-198361</c:v>
                </c:pt>
                <c:pt idx="42">
                  <c:v>-197989</c:v>
                </c:pt>
                <c:pt idx="43">
                  <c:v>-197988</c:v>
                </c:pt>
                <c:pt idx="44">
                  <c:v>-197869</c:v>
                </c:pt>
                <c:pt idx="45">
                  <c:v>-197868</c:v>
                </c:pt>
                <c:pt idx="46">
                  <c:v>-197430</c:v>
                </c:pt>
                <c:pt idx="47">
                  <c:v>-197426</c:v>
                </c:pt>
                <c:pt idx="48">
                  <c:v>-197337</c:v>
                </c:pt>
                <c:pt idx="49">
                  <c:v>-197270</c:v>
                </c:pt>
                <c:pt idx="50">
                  <c:v>-197257</c:v>
                </c:pt>
                <c:pt idx="51">
                  <c:v>-196742</c:v>
                </c:pt>
                <c:pt idx="52">
                  <c:v>-196739</c:v>
                </c:pt>
                <c:pt idx="53">
                  <c:v>-196582</c:v>
                </c:pt>
                <c:pt idx="54">
                  <c:v>-196579</c:v>
                </c:pt>
                <c:pt idx="55">
                  <c:v>-196005</c:v>
                </c:pt>
                <c:pt idx="56">
                  <c:v>-196001</c:v>
                </c:pt>
                <c:pt idx="57">
                  <c:v>-195907</c:v>
                </c:pt>
                <c:pt idx="58">
                  <c:v>-195904</c:v>
                </c:pt>
                <c:pt idx="59">
                  <c:v>-195817</c:v>
                </c:pt>
                <c:pt idx="60">
                  <c:v>-195527</c:v>
                </c:pt>
                <c:pt idx="61">
                  <c:v>-195153</c:v>
                </c:pt>
                <c:pt idx="62">
                  <c:v>-195109</c:v>
                </c:pt>
                <c:pt idx="63">
                  <c:v>-195055</c:v>
                </c:pt>
                <c:pt idx="64">
                  <c:v>-194291</c:v>
                </c:pt>
                <c:pt idx="65">
                  <c:v>-194288</c:v>
                </c:pt>
                <c:pt idx="66">
                  <c:v>-194286</c:v>
                </c:pt>
                <c:pt idx="67">
                  <c:v>-194224</c:v>
                </c:pt>
                <c:pt idx="68">
                  <c:v>-193495</c:v>
                </c:pt>
                <c:pt idx="69">
                  <c:v>-193483</c:v>
                </c:pt>
                <c:pt idx="70">
                  <c:v>-193417</c:v>
                </c:pt>
                <c:pt idx="71">
                  <c:v>-193403</c:v>
                </c:pt>
                <c:pt idx="72">
                  <c:v>-192706</c:v>
                </c:pt>
                <c:pt idx="73">
                  <c:v>-192680</c:v>
                </c:pt>
                <c:pt idx="74">
                  <c:v>-192571</c:v>
                </c:pt>
                <c:pt idx="75">
                  <c:v>-192504</c:v>
                </c:pt>
                <c:pt idx="76">
                  <c:v>-192448</c:v>
                </c:pt>
                <c:pt idx="77">
                  <c:v>-191785</c:v>
                </c:pt>
                <c:pt idx="78">
                  <c:v>-191644</c:v>
                </c:pt>
                <c:pt idx="79">
                  <c:v>-191562</c:v>
                </c:pt>
                <c:pt idx="80">
                  <c:v>-190873</c:v>
                </c:pt>
                <c:pt idx="81">
                  <c:v>-190776</c:v>
                </c:pt>
                <c:pt idx="82">
                  <c:v>-190758</c:v>
                </c:pt>
                <c:pt idx="83">
                  <c:v>-190745</c:v>
                </c:pt>
                <c:pt idx="84">
                  <c:v>-190625</c:v>
                </c:pt>
                <c:pt idx="85">
                  <c:v>-189950</c:v>
                </c:pt>
                <c:pt idx="86">
                  <c:v>-189822</c:v>
                </c:pt>
                <c:pt idx="87">
                  <c:v>-189713</c:v>
                </c:pt>
                <c:pt idx="88">
                  <c:v>-189023</c:v>
                </c:pt>
                <c:pt idx="89">
                  <c:v>-188947</c:v>
                </c:pt>
                <c:pt idx="90">
                  <c:v>-188878</c:v>
                </c:pt>
                <c:pt idx="91">
                  <c:v>-188097</c:v>
                </c:pt>
                <c:pt idx="92">
                  <c:v>-188023</c:v>
                </c:pt>
                <c:pt idx="93">
                  <c:v>-187938</c:v>
                </c:pt>
                <c:pt idx="94">
                  <c:v>-187146</c:v>
                </c:pt>
                <c:pt idx="95">
                  <c:v>-187095</c:v>
                </c:pt>
                <c:pt idx="96">
                  <c:v>-187035</c:v>
                </c:pt>
                <c:pt idx="97">
                  <c:v>-186981</c:v>
                </c:pt>
                <c:pt idx="98">
                  <c:v>-186112</c:v>
                </c:pt>
                <c:pt idx="99">
                  <c:v>-186033</c:v>
                </c:pt>
                <c:pt idx="100">
                  <c:v>-186010</c:v>
                </c:pt>
                <c:pt idx="101">
                  <c:v>-185129</c:v>
                </c:pt>
                <c:pt idx="102">
                  <c:v>-185113</c:v>
                </c:pt>
                <c:pt idx="103">
                  <c:v>-185058</c:v>
                </c:pt>
                <c:pt idx="104">
                  <c:v>-185023</c:v>
                </c:pt>
                <c:pt idx="105">
                  <c:v>-185023</c:v>
                </c:pt>
                <c:pt idx="106">
                  <c:v>-184116</c:v>
                </c:pt>
                <c:pt idx="107">
                  <c:v>-184105</c:v>
                </c:pt>
                <c:pt idx="108">
                  <c:v>-184008</c:v>
                </c:pt>
                <c:pt idx="109">
                  <c:v>-183997</c:v>
                </c:pt>
                <c:pt idx="110">
                  <c:v>-183072</c:v>
                </c:pt>
                <c:pt idx="111">
                  <c:v>-183061</c:v>
                </c:pt>
                <c:pt idx="112">
                  <c:v>-182995</c:v>
                </c:pt>
                <c:pt idx="113">
                  <c:v>-182973</c:v>
                </c:pt>
                <c:pt idx="114">
                  <c:v>-181982</c:v>
                </c:pt>
                <c:pt idx="115">
                  <c:v>-181960</c:v>
                </c:pt>
                <c:pt idx="116">
                  <c:v>-181905</c:v>
                </c:pt>
                <c:pt idx="117">
                  <c:v>-180877</c:v>
                </c:pt>
                <c:pt idx="118">
                  <c:v>-180866</c:v>
                </c:pt>
                <c:pt idx="119">
                  <c:v>-180832</c:v>
                </c:pt>
                <c:pt idx="120">
                  <c:v>-180810</c:v>
                </c:pt>
                <c:pt idx="121">
                  <c:v>-179745</c:v>
                </c:pt>
                <c:pt idx="122">
                  <c:v>-179722</c:v>
                </c:pt>
                <c:pt idx="123">
                  <c:v>-179676</c:v>
                </c:pt>
                <c:pt idx="124">
                  <c:v>-178582</c:v>
                </c:pt>
                <c:pt idx="125">
                  <c:v>-178570</c:v>
                </c:pt>
                <c:pt idx="126">
                  <c:v>-178547</c:v>
                </c:pt>
                <c:pt idx="127">
                  <c:v>-178524</c:v>
                </c:pt>
                <c:pt idx="128">
                  <c:v>-177388</c:v>
                </c:pt>
                <c:pt idx="129">
                  <c:v>-177364</c:v>
                </c:pt>
                <c:pt idx="130">
                  <c:v>-177364</c:v>
                </c:pt>
                <c:pt idx="131">
                  <c:v>-177341</c:v>
                </c:pt>
                <c:pt idx="132">
                  <c:v>-176172</c:v>
                </c:pt>
                <c:pt idx="133">
                  <c:v>-176160</c:v>
                </c:pt>
                <c:pt idx="134">
                  <c:v>-176136</c:v>
                </c:pt>
                <c:pt idx="135">
                  <c:v>-176124</c:v>
                </c:pt>
                <c:pt idx="136">
                  <c:v>-174921</c:v>
                </c:pt>
                <c:pt idx="137">
                  <c:v>-174897</c:v>
                </c:pt>
                <c:pt idx="138">
                  <c:v>-174885</c:v>
                </c:pt>
                <c:pt idx="139">
                  <c:v>-173649</c:v>
                </c:pt>
                <c:pt idx="140">
                  <c:v>-173649</c:v>
                </c:pt>
                <c:pt idx="141">
                  <c:v>-173637</c:v>
                </c:pt>
                <c:pt idx="142">
                  <c:v>-173637</c:v>
                </c:pt>
                <c:pt idx="143">
                  <c:v>-172835</c:v>
                </c:pt>
                <c:pt idx="144">
                  <c:v>-172343</c:v>
                </c:pt>
                <c:pt idx="145">
                  <c:v>-172343</c:v>
                </c:pt>
                <c:pt idx="146">
                  <c:v>-172343</c:v>
                </c:pt>
                <c:pt idx="147">
                  <c:v>-171032</c:v>
                </c:pt>
                <c:pt idx="148">
                  <c:v>-171032</c:v>
                </c:pt>
                <c:pt idx="149">
                  <c:v>-171019</c:v>
                </c:pt>
                <c:pt idx="150">
                  <c:v>-171018</c:v>
                </c:pt>
                <c:pt idx="151">
                  <c:v>-169699</c:v>
                </c:pt>
                <c:pt idx="152">
                  <c:v>-169686</c:v>
                </c:pt>
                <c:pt idx="153">
                  <c:v>-169661</c:v>
                </c:pt>
                <c:pt idx="154">
                  <c:v>-168337</c:v>
                </c:pt>
                <c:pt idx="155">
                  <c:v>-168324</c:v>
                </c:pt>
                <c:pt idx="156">
                  <c:v>-168298</c:v>
                </c:pt>
                <c:pt idx="157">
                  <c:v>-168285</c:v>
                </c:pt>
                <c:pt idx="158">
                  <c:v>-166961</c:v>
                </c:pt>
                <c:pt idx="159">
                  <c:v>-166934</c:v>
                </c:pt>
                <c:pt idx="160">
                  <c:v>-166921</c:v>
                </c:pt>
                <c:pt idx="161">
                  <c:v>-166894</c:v>
                </c:pt>
                <c:pt idx="162">
                  <c:v>-165562</c:v>
                </c:pt>
                <c:pt idx="163">
                  <c:v>-165535</c:v>
                </c:pt>
                <c:pt idx="164">
                  <c:v>-165521</c:v>
                </c:pt>
                <c:pt idx="165">
                  <c:v>-165481</c:v>
                </c:pt>
                <c:pt idx="166">
                  <c:v>-165480</c:v>
                </c:pt>
                <c:pt idx="167">
                  <c:v>-165439</c:v>
                </c:pt>
                <c:pt idx="168">
                  <c:v>-164090</c:v>
                </c:pt>
                <c:pt idx="169">
                  <c:v>-164035</c:v>
                </c:pt>
                <c:pt idx="170">
                  <c:v>-163982</c:v>
                </c:pt>
                <c:pt idx="171">
                  <c:v>-162654</c:v>
                </c:pt>
                <c:pt idx="172">
                  <c:v>-162613</c:v>
                </c:pt>
                <c:pt idx="173">
                  <c:v>-162585</c:v>
                </c:pt>
                <c:pt idx="174">
                  <c:v>-161238</c:v>
                </c:pt>
                <c:pt idx="175">
                  <c:v>-161182</c:v>
                </c:pt>
                <c:pt idx="176">
                  <c:v>-161154</c:v>
                </c:pt>
                <c:pt idx="177">
                  <c:v>-161097</c:v>
                </c:pt>
                <c:pt idx="178">
                  <c:v>-159770</c:v>
                </c:pt>
                <c:pt idx="179">
                  <c:v>-159700</c:v>
                </c:pt>
                <c:pt idx="180">
                  <c:v>-159644</c:v>
                </c:pt>
                <c:pt idx="181">
                  <c:v>-159601</c:v>
                </c:pt>
                <c:pt idx="182">
                  <c:v>-159559</c:v>
                </c:pt>
                <c:pt idx="183">
                  <c:v>-159532</c:v>
                </c:pt>
                <c:pt idx="184">
                  <c:v>-158179</c:v>
                </c:pt>
                <c:pt idx="185">
                  <c:v>-158151</c:v>
                </c:pt>
                <c:pt idx="186">
                  <c:v>-158037</c:v>
                </c:pt>
                <c:pt idx="187">
                  <c:v>-158008</c:v>
                </c:pt>
                <c:pt idx="188">
                  <c:v>-156656</c:v>
                </c:pt>
                <c:pt idx="189">
                  <c:v>-156613</c:v>
                </c:pt>
                <c:pt idx="190">
                  <c:v>-156557</c:v>
                </c:pt>
                <c:pt idx="191">
                  <c:v>-156512</c:v>
                </c:pt>
                <c:pt idx="192">
                  <c:v>-155156</c:v>
                </c:pt>
                <c:pt idx="193">
                  <c:v>-155083</c:v>
                </c:pt>
                <c:pt idx="194">
                  <c:v>-154941</c:v>
                </c:pt>
                <c:pt idx="195">
                  <c:v>-153610</c:v>
                </c:pt>
                <c:pt idx="196">
                  <c:v>-153495</c:v>
                </c:pt>
                <c:pt idx="197">
                  <c:v>-153495</c:v>
                </c:pt>
                <c:pt idx="198">
                  <c:v>-153409</c:v>
                </c:pt>
                <c:pt idx="199">
                  <c:v>-153365</c:v>
                </c:pt>
                <c:pt idx="200">
                  <c:v>-152021</c:v>
                </c:pt>
                <c:pt idx="201">
                  <c:v>-151978</c:v>
                </c:pt>
                <c:pt idx="202">
                  <c:v>-151774</c:v>
                </c:pt>
                <c:pt idx="203">
                  <c:v>-150452</c:v>
                </c:pt>
                <c:pt idx="204">
                  <c:v>-150393</c:v>
                </c:pt>
                <c:pt idx="205">
                  <c:v>-150321</c:v>
                </c:pt>
                <c:pt idx="206">
                  <c:v>-150234</c:v>
                </c:pt>
                <c:pt idx="207">
                  <c:v>-150174</c:v>
                </c:pt>
                <c:pt idx="208">
                  <c:v>-148809</c:v>
                </c:pt>
                <c:pt idx="209">
                  <c:v>-148620</c:v>
                </c:pt>
                <c:pt idx="210">
                  <c:v>-148577</c:v>
                </c:pt>
                <c:pt idx="211">
                  <c:v>-147220</c:v>
                </c:pt>
                <c:pt idx="212">
                  <c:v>-147163</c:v>
                </c:pt>
                <c:pt idx="213">
                  <c:v>-147017</c:v>
                </c:pt>
                <c:pt idx="214">
                  <c:v>-146926</c:v>
                </c:pt>
                <c:pt idx="215">
                  <c:v>-145575</c:v>
                </c:pt>
                <c:pt idx="216">
                  <c:v>-145502</c:v>
                </c:pt>
                <c:pt idx="217">
                  <c:v>-145370</c:v>
                </c:pt>
                <c:pt idx="218">
                  <c:v>-145295</c:v>
                </c:pt>
                <c:pt idx="219">
                  <c:v>-143958</c:v>
                </c:pt>
                <c:pt idx="220">
                  <c:v>-143885</c:v>
                </c:pt>
                <c:pt idx="221">
                  <c:v>-143782</c:v>
                </c:pt>
                <c:pt idx="222">
                  <c:v>-143607</c:v>
                </c:pt>
                <c:pt idx="223">
                  <c:v>-143519</c:v>
                </c:pt>
                <c:pt idx="224">
                  <c:v>-142283</c:v>
                </c:pt>
                <c:pt idx="225">
                  <c:v>-142210</c:v>
                </c:pt>
                <c:pt idx="226">
                  <c:v>-141857</c:v>
                </c:pt>
                <c:pt idx="227">
                  <c:v>-140636</c:v>
                </c:pt>
                <c:pt idx="228">
                  <c:v>-140590</c:v>
                </c:pt>
                <c:pt idx="229">
                  <c:v>-140399</c:v>
                </c:pt>
                <c:pt idx="230">
                  <c:v>-140310</c:v>
                </c:pt>
                <c:pt idx="231">
                  <c:v>-139123</c:v>
                </c:pt>
                <c:pt idx="232">
                  <c:v>-138651</c:v>
                </c:pt>
                <c:pt idx="233">
                  <c:v>-138623</c:v>
                </c:pt>
                <c:pt idx="234">
                  <c:v>-137453</c:v>
                </c:pt>
                <c:pt idx="235">
                  <c:v>-137438</c:v>
                </c:pt>
                <c:pt idx="236">
                  <c:v>-137363</c:v>
                </c:pt>
                <c:pt idx="237">
                  <c:v>-137187</c:v>
                </c:pt>
                <c:pt idx="238">
                  <c:v>-136967</c:v>
                </c:pt>
                <c:pt idx="239">
                  <c:v>-136909</c:v>
                </c:pt>
                <c:pt idx="240">
                  <c:v>-135639</c:v>
                </c:pt>
                <c:pt idx="241">
                  <c:v>-135565</c:v>
                </c:pt>
                <c:pt idx="242">
                  <c:v>-135268</c:v>
                </c:pt>
                <c:pt idx="243">
                  <c:v>-135210</c:v>
                </c:pt>
                <c:pt idx="244">
                  <c:v>-133930</c:v>
                </c:pt>
                <c:pt idx="245">
                  <c:v>-133887</c:v>
                </c:pt>
                <c:pt idx="246">
                  <c:v>-133649</c:v>
                </c:pt>
                <c:pt idx="247">
                  <c:v>-133573</c:v>
                </c:pt>
                <c:pt idx="248">
                  <c:v>-132254</c:v>
                </c:pt>
                <c:pt idx="249">
                  <c:v>-132105</c:v>
                </c:pt>
                <c:pt idx="250">
                  <c:v>-132001</c:v>
                </c:pt>
                <c:pt idx="251">
                  <c:v>-131839</c:v>
                </c:pt>
                <c:pt idx="252">
                  <c:v>-130548</c:v>
                </c:pt>
                <c:pt idx="253">
                  <c:v>-130373</c:v>
                </c:pt>
                <c:pt idx="254">
                  <c:v>-130237</c:v>
                </c:pt>
                <c:pt idx="255">
                  <c:v>-128935</c:v>
                </c:pt>
                <c:pt idx="256">
                  <c:v>-128773</c:v>
                </c:pt>
                <c:pt idx="257">
                  <c:v>-128654</c:v>
                </c:pt>
                <c:pt idx="258">
                  <c:v>-128491</c:v>
                </c:pt>
                <c:pt idx="259">
                  <c:v>-127207</c:v>
                </c:pt>
                <c:pt idx="260">
                  <c:v>-127118</c:v>
                </c:pt>
                <c:pt idx="261">
                  <c:v>-126941</c:v>
                </c:pt>
                <c:pt idx="262">
                  <c:v>-126807</c:v>
                </c:pt>
                <c:pt idx="263">
                  <c:v>-126704</c:v>
                </c:pt>
                <c:pt idx="264">
                  <c:v>-125427</c:v>
                </c:pt>
                <c:pt idx="265">
                  <c:v>-125159</c:v>
                </c:pt>
                <c:pt idx="266">
                  <c:v>-124936</c:v>
                </c:pt>
                <c:pt idx="267">
                  <c:v>-123690</c:v>
                </c:pt>
                <c:pt idx="268">
                  <c:v>-123500</c:v>
                </c:pt>
                <c:pt idx="269">
                  <c:v>-123454</c:v>
                </c:pt>
                <c:pt idx="270">
                  <c:v>-123366</c:v>
                </c:pt>
                <c:pt idx="271">
                  <c:v>-123201</c:v>
                </c:pt>
                <c:pt idx="272">
                  <c:v>-123084</c:v>
                </c:pt>
                <c:pt idx="273">
                  <c:v>-121805</c:v>
                </c:pt>
                <c:pt idx="274">
                  <c:v>-121584</c:v>
                </c:pt>
                <c:pt idx="275">
                  <c:v>-121314</c:v>
                </c:pt>
                <c:pt idx="276">
                  <c:v>-120045</c:v>
                </c:pt>
                <c:pt idx="277">
                  <c:v>-119926</c:v>
                </c:pt>
                <c:pt idx="278">
                  <c:v>-119822</c:v>
                </c:pt>
                <c:pt idx="279">
                  <c:v>-119616</c:v>
                </c:pt>
                <c:pt idx="280">
                  <c:v>-118428</c:v>
                </c:pt>
                <c:pt idx="281">
                  <c:v>-118249</c:v>
                </c:pt>
                <c:pt idx="282">
                  <c:v>-118025</c:v>
                </c:pt>
                <c:pt idx="283">
                  <c:v>-117846</c:v>
                </c:pt>
                <c:pt idx="284">
                  <c:v>-116670</c:v>
                </c:pt>
                <c:pt idx="285">
                  <c:v>-116535</c:v>
                </c:pt>
                <c:pt idx="286">
                  <c:v>-116193</c:v>
                </c:pt>
                <c:pt idx="287">
                  <c:v>-116076</c:v>
                </c:pt>
                <c:pt idx="288">
                  <c:v>-115940</c:v>
                </c:pt>
                <c:pt idx="289">
                  <c:v>-114865</c:v>
                </c:pt>
                <c:pt idx="290">
                  <c:v>-114549</c:v>
                </c:pt>
                <c:pt idx="291">
                  <c:v>-114148</c:v>
                </c:pt>
                <c:pt idx="292">
                  <c:v>-113087</c:v>
                </c:pt>
                <c:pt idx="293">
                  <c:v>-112878</c:v>
                </c:pt>
                <c:pt idx="294">
                  <c:v>-112776</c:v>
                </c:pt>
                <c:pt idx="295">
                  <c:v>-112684</c:v>
                </c:pt>
                <c:pt idx="296">
                  <c:v>-112447</c:v>
                </c:pt>
                <c:pt idx="297">
                  <c:v>-111208</c:v>
                </c:pt>
                <c:pt idx="298">
                  <c:v>-110924</c:v>
                </c:pt>
                <c:pt idx="299">
                  <c:v>-110924</c:v>
                </c:pt>
                <c:pt idx="300">
                  <c:v>-110625</c:v>
                </c:pt>
                <c:pt idx="301">
                  <c:v>-109398</c:v>
                </c:pt>
                <c:pt idx="302">
                  <c:v>-109039</c:v>
                </c:pt>
                <c:pt idx="303">
                  <c:v>-108949</c:v>
                </c:pt>
                <c:pt idx="304">
                  <c:v>-107763</c:v>
                </c:pt>
                <c:pt idx="305">
                  <c:v>-107688</c:v>
                </c:pt>
                <c:pt idx="306">
                  <c:v>-107176</c:v>
                </c:pt>
                <c:pt idx="307">
                  <c:v>-107101</c:v>
                </c:pt>
                <c:pt idx="308">
                  <c:v>-105935</c:v>
                </c:pt>
                <c:pt idx="309">
                  <c:v>-105875</c:v>
                </c:pt>
                <c:pt idx="310">
                  <c:v>-105500</c:v>
                </c:pt>
                <c:pt idx="311">
                  <c:v>-105456</c:v>
                </c:pt>
                <c:pt idx="312">
                  <c:v>-105139</c:v>
                </c:pt>
                <c:pt idx="313">
                  <c:v>-103981</c:v>
                </c:pt>
                <c:pt idx="314">
                  <c:v>-103375</c:v>
                </c:pt>
                <c:pt idx="315">
                  <c:v>-103255</c:v>
                </c:pt>
                <c:pt idx="316">
                  <c:v>-102124</c:v>
                </c:pt>
                <c:pt idx="317">
                  <c:v>-101975</c:v>
                </c:pt>
                <c:pt idx="318">
                  <c:v>-101672</c:v>
                </c:pt>
                <c:pt idx="319">
                  <c:v>-101443</c:v>
                </c:pt>
                <c:pt idx="320">
                  <c:v>-101139</c:v>
                </c:pt>
                <c:pt idx="321">
                  <c:v>-100222</c:v>
                </c:pt>
                <c:pt idx="322">
                  <c:v>-99890</c:v>
                </c:pt>
                <c:pt idx="323">
                  <c:v>-99599.2</c:v>
                </c:pt>
                <c:pt idx="324">
                  <c:v>-99268.3</c:v>
                </c:pt>
                <c:pt idx="325">
                  <c:v>-98376.6</c:v>
                </c:pt>
                <c:pt idx="326">
                  <c:v>-98059.1</c:v>
                </c:pt>
                <c:pt idx="327">
                  <c:v>-97845.9</c:v>
                </c:pt>
                <c:pt idx="328">
                  <c:v>-97554.5</c:v>
                </c:pt>
                <c:pt idx="329">
                  <c:v>-96657.8</c:v>
                </c:pt>
                <c:pt idx="330">
                  <c:v>-96199.3</c:v>
                </c:pt>
                <c:pt idx="331">
                  <c:v>-96123.5</c:v>
                </c:pt>
                <c:pt idx="332">
                  <c:v>-95666</c:v>
                </c:pt>
                <c:pt idx="333">
                  <c:v>-94797.2</c:v>
                </c:pt>
                <c:pt idx="334">
                  <c:v>-94387.199999999997</c:v>
                </c:pt>
                <c:pt idx="335">
                  <c:v>-94032.9</c:v>
                </c:pt>
                <c:pt idx="336">
                  <c:v>-93787.4</c:v>
                </c:pt>
                <c:pt idx="337">
                  <c:v>-92653.5</c:v>
                </c:pt>
                <c:pt idx="338">
                  <c:v>-92272.1</c:v>
                </c:pt>
                <c:pt idx="339">
                  <c:v>-92211.4</c:v>
                </c:pt>
                <c:pt idx="340">
                  <c:v>-91825.1</c:v>
                </c:pt>
                <c:pt idx="341">
                  <c:v>-90697.2</c:v>
                </c:pt>
                <c:pt idx="342">
                  <c:v>-90449.4</c:v>
                </c:pt>
                <c:pt idx="343">
                  <c:v>-89976.3</c:v>
                </c:pt>
                <c:pt idx="344">
                  <c:v>-89537.9</c:v>
                </c:pt>
                <c:pt idx="345">
                  <c:v>-88643.5</c:v>
                </c:pt>
                <c:pt idx="346">
                  <c:v>-88129.600000000006</c:v>
                </c:pt>
                <c:pt idx="347">
                  <c:v>-88022.9</c:v>
                </c:pt>
                <c:pt idx="348">
                  <c:v>-87508.1</c:v>
                </c:pt>
                <c:pt idx="349">
                  <c:v>-86633.600000000006</c:v>
                </c:pt>
                <c:pt idx="350">
                  <c:v>-86229</c:v>
                </c:pt>
                <c:pt idx="351">
                  <c:v>-85759.1</c:v>
                </c:pt>
                <c:pt idx="352">
                  <c:v>-84863.6</c:v>
                </c:pt>
                <c:pt idx="353">
                  <c:v>-84374.9</c:v>
                </c:pt>
                <c:pt idx="354">
                  <c:v>-83743.5</c:v>
                </c:pt>
                <c:pt idx="355">
                  <c:v>-82858.100000000006</c:v>
                </c:pt>
                <c:pt idx="356">
                  <c:v>-82382.600000000006</c:v>
                </c:pt>
                <c:pt idx="357">
                  <c:v>-81777.399999999994</c:v>
                </c:pt>
                <c:pt idx="358">
                  <c:v>-81730.899999999994</c:v>
                </c:pt>
                <c:pt idx="359">
                  <c:v>-80740.2</c:v>
                </c:pt>
                <c:pt idx="360">
                  <c:v>-79730.399999999994</c:v>
                </c:pt>
                <c:pt idx="361">
                  <c:v>-79697.399999999994</c:v>
                </c:pt>
                <c:pt idx="362">
                  <c:v>-78698.600000000006</c:v>
                </c:pt>
                <c:pt idx="363">
                  <c:v>-78665.399999999994</c:v>
                </c:pt>
                <c:pt idx="364">
                  <c:v>-77856.600000000006</c:v>
                </c:pt>
                <c:pt idx="365">
                  <c:v>-76780.100000000006</c:v>
                </c:pt>
                <c:pt idx="366">
                  <c:v>-76601</c:v>
                </c:pt>
                <c:pt idx="367">
                  <c:v>-75742.399999999994</c:v>
                </c:pt>
                <c:pt idx="368">
                  <c:v>-74669.8</c:v>
                </c:pt>
                <c:pt idx="369">
                  <c:v>-74453.899999999994</c:v>
                </c:pt>
                <c:pt idx="370">
                  <c:v>-73939.7</c:v>
                </c:pt>
                <c:pt idx="371">
                  <c:v>-73539.899999999994</c:v>
                </c:pt>
                <c:pt idx="372">
                  <c:v>-73522.8</c:v>
                </c:pt>
                <c:pt idx="373">
                  <c:v>-72227.199999999997</c:v>
                </c:pt>
                <c:pt idx="374">
                  <c:v>-71295.600000000006</c:v>
                </c:pt>
                <c:pt idx="375">
                  <c:v>-71278.3</c:v>
                </c:pt>
                <c:pt idx="376">
                  <c:v>-69998.600000000006</c:v>
                </c:pt>
                <c:pt idx="377">
                  <c:v>-69309.899999999994</c:v>
                </c:pt>
                <c:pt idx="378">
                  <c:v>-69034.399999999994</c:v>
                </c:pt>
                <c:pt idx="379">
                  <c:v>-68479.199999999997</c:v>
                </c:pt>
                <c:pt idx="380">
                  <c:v>-67501.8</c:v>
                </c:pt>
                <c:pt idx="381">
                  <c:v>-66940.2</c:v>
                </c:pt>
                <c:pt idx="382">
                  <c:v>-66671.5</c:v>
                </c:pt>
                <c:pt idx="383">
                  <c:v>-66106</c:v>
                </c:pt>
                <c:pt idx="384">
                  <c:v>-65124.2</c:v>
                </c:pt>
                <c:pt idx="385">
                  <c:v>-64693</c:v>
                </c:pt>
                <c:pt idx="386">
                  <c:v>-64151.4</c:v>
                </c:pt>
                <c:pt idx="387">
                  <c:v>-63024.4</c:v>
                </c:pt>
                <c:pt idx="388">
                  <c:v>-62527.4</c:v>
                </c:pt>
                <c:pt idx="389">
                  <c:v>-62176.3</c:v>
                </c:pt>
                <c:pt idx="390">
                  <c:v>-61659.3</c:v>
                </c:pt>
                <c:pt idx="391">
                  <c:v>-60543.199999999997</c:v>
                </c:pt>
                <c:pt idx="392">
                  <c:v>-60186.2</c:v>
                </c:pt>
                <c:pt idx="393">
                  <c:v>-59827.4</c:v>
                </c:pt>
                <c:pt idx="394">
                  <c:v>-59146.1</c:v>
                </c:pt>
                <c:pt idx="395">
                  <c:v>-58802.7</c:v>
                </c:pt>
                <c:pt idx="396">
                  <c:v>-58458.2</c:v>
                </c:pt>
                <c:pt idx="397">
                  <c:v>-56705.4</c:v>
                </c:pt>
                <c:pt idx="398">
                  <c:v>-56277.599999999999</c:v>
                </c:pt>
                <c:pt idx="399">
                  <c:v>-55963.1</c:v>
                </c:pt>
                <c:pt idx="400">
                  <c:v>-54805</c:v>
                </c:pt>
                <c:pt idx="401">
                  <c:v>-54764.6</c:v>
                </c:pt>
                <c:pt idx="402">
                  <c:v>-54726.8</c:v>
                </c:pt>
                <c:pt idx="403">
                  <c:v>-54030.3</c:v>
                </c:pt>
                <c:pt idx="404">
                  <c:v>-52266</c:v>
                </c:pt>
                <c:pt idx="405">
                  <c:v>-52245.4</c:v>
                </c:pt>
                <c:pt idx="406">
                  <c:v>-51554.6</c:v>
                </c:pt>
                <c:pt idx="407">
                  <c:v>-51515.8</c:v>
                </c:pt>
                <c:pt idx="408">
                  <c:v>-49671.4</c:v>
                </c:pt>
                <c:pt idx="409">
                  <c:v>-48973.3</c:v>
                </c:pt>
                <c:pt idx="410">
                  <c:v>-48183.8</c:v>
                </c:pt>
                <c:pt idx="411">
                  <c:v>-47976.7</c:v>
                </c:pt>
                <c:pt idx="412">
                  <c:v>-46597.5</c:v>
                </c:pt>
                <c:pt idx="413">
                  <c:v>-46406.7</c:v>
                </c:pt>
                <c:pt idx="414">
                  <c:v>-45605.8</c:v>
                </c:pt>
                <c:pt idx="415">
                  <c:v>-45396.2</c:v>
                </c:pt>
                <c:pt idx="416">
                  <c:v>-44679.6</c:v>
                </c:pt>
                <c:pt idx="417">
                  <c:v>-43873.599999999999</c:v>
                </c:pt>
                <c:pt idx="418">
                  <c:v>-43045.9</c:v>
                </c:pt>
                <c:pt idx="419">
                  <c:v>-42452.5</c:v>
                </c:pt>
                <c:pt idx="420">
                  <c:v>-41855.199999999997</c:v>
                </c:pt>
                <c:pt idx="421">
                  <c:v>-41256.800000000003</c:v>
                </c:pt>
                <c:pt idx="422">
                  <c:v>-40448.6</c:v>
                </c:pt>
                <c:pt idx="423">
                  <c:v>-40021.800000000003</c:v>
                </c:pt>
                <c:pt idx="424">
                  <c:v>-39744.6</c:v>
                </c:pt>
                <c:pt idx="425">
                  <c:v>-38599.9</c:v>
                </c:pt>
                <c:pt idx="426">
                  <c:v>-38025.300000000003</c:v>
                </c:pt>
                <c:pt idx="427">
                  <c:v>-37136.800000000003</c:v>
                </c:pt>
                <c:pt idx="428">
                  <c:v>-36797.1</c:v>
                </c:pt>
                <c:pt idx="429">
                  <c:v>-35896.300000000003</c:v>
                </c:pt>
                <c:pt idx="430">
                  <c:v>-35351.5</c:v>
                </c:pt>
                <c:pt idx="431">
                  <c:v>-34273.1</c:v>
                </c:pt>
                <c:pt idx="432">
                  <c:v>-34004.5</c:v>
                </c:pt>
                <c:pt idx="433">
                  <c:v>-33859.9</c:v>
                </c:pt>
                <c:pt idx="434">
                  <c:v>-33511.599999999999</c:v>
                </c:pt>
                <c:pt idx="435">
                  <c:v>-33021.699999999997</c:v>
                </c:pt>
                <c:pt idx="436">
                  <c:v>-32413.8</c:v>
                </c:pt>
                <c:pt idx="437">
                  <c:v>-31730.1</c:v>
                </c:pt>
                <c:pt idx="438">
                  <c:v>-30958.799999999999</c:v>
                </c:pt>
                <c:pt idx="439">
                  <c:v>-30276.799999999999</c:v>
                </c:pt>
                <c:pt idx="440">
                  <c:v>-29735.1</c:v>
                </c:pt>
                <c:pt idx="441">
                  <c:v>-29222.6</c:v>
                </c:pt>
                <c:pt idx="442">
                  <c:v>-28603.5</c:v>
                </c:pt>
                <c:pt idx="443">
                  <c:v>-28032.3</c:v>
                </c:pt>
                <c:pt idx="444">
                  <c:v>-27011.7</c:v>
                </c:pt>
                <c:pt idx="445">
                  <c:v>-26384.5</c:v>
                </c:pt>
                <c:pt idx="446">
                  <c:v>-26113.8</c:v>
                </c:pt>
                <c:pt idx="447">
                  <c:v>-25512.1</c:v>
                </c:pt>
                <c:pt idx="448">
                  <c:v>-24607.4</c:v>
                </c:pt>
                <c:pt idx="449">
                  <c:v>-24342.7</c:v>
                </c:pt>
                <c:pt idx="450">
                  <c:v>-24002.5</c:v>
                </c:pt>
                <c:pt idx="451">
                  <c:v>-23630.3</c:v>
                </c:pt>
                <c:pt idx="452">
                  <c:v>-23248.9</c:v>
                </c:pt>
                <c:pt idx="453">
                  <c:v>-22976.6</c:v>
                </c:pt>
                <c:pt idx="454">
                  <c:v>-22341.599999999999</c:v>
                </c:pt>
                <c:pt idx="455">
                  <c:v>-22007.8</c:v>
                </c:pt>
                <c:pt idx="456">
                  <c:v>-21376.400000000001</c:v>
                </c:pt>
                <c:pt idx="457">
                  <c:v>-21072.3</c:v>
                </c:pt>
                <c:pt idx="458">
                  <c:v>-20548.900000000001</c:v>
                </c:pt>
                <c:pt idx="459">
                  <c:v>-20348.7</c:v>
                </c:pt>
                <c:pt idx="460">
                  <c:v>-20027.3</c:v>
                </c:pt>
                <c:pt idx="461">
                  <c:v>-19953.599999999999</c:v>
                </c:pt>
                <c:pt idx="462">
                  <c:v>-19550.900000000001</c:v>
                </c:pt>
                <c:pt idx="463">
                  <c:v>-19451.400000000001</c:v>
                </c:pt>
                <c:pt idx="464">
                  <c:v>-19068.400000000001</c:v>
                </c:pt>
                <c:pt idx="465">
                  <c:v>-18980.599999999999</c:v>
                </c:pt>
                <c:pt idx="466">
                  <c:v>-18302.8</c:v>
                </c:pt>
                <c:pt idx="467">
                  <c:v>-18224</c:v>
                </c:pt>
                <c:pt idx="468">
                  <c:v>-17938.3</c:v>
                </c:pt>
                <c:pt idx="469">
                  <c:v>-17874.900000000001</c:v>
                </c:pt>
                <c:pt idx="470">
                  <c:v>-17573.7</c:v>
                </c:pt>
                <c:pt idx="471">
                  <c:v>-17452.400000000001</c:v>
                </c:pt>
                <c:pt idx="472">
                  <c:v>-17275</c:v>
                </c:pt>
                <c:pt idx="473">
                  <c:v>-17197.8</c:v>
                </c:pt>
                <c:pt idx="474">
                  <c:v>-17193.400000000001</c:v>
                </c:pt>
                <c:pt idx="475">
                  <c:v>-17175</c:v>
                </c:pt>
                <c:pt idx="476">
                  <c:v>-17107.5</c:v>
                </c:pt>
                <c:pt idx="477">
                  <c:v>-17045.5</c:v>
                </c:pt>
                <c:pt idx="478">
                  <c:v>-17040.599999999999</c:v>
                </c:pt>
                <c:pt idx="479">
                  <c:v>-17036.400000000001</c:v>
                </c:pt>
                <c:pt idx="480">
                  <c:v>-17027</c:v>
                </c:pt>
                <c:pt idx="481">
                  <c:v>-17021.900000000001</c:v>
                </c:pt>
                <c:pt idx="482">
                  <c:v>-16978.400000000001</c:v>
                </c:pt>
                <c:pt idx="483">
                  <c:v>-16877.8</c:v>
                </c:pt>
                <c:pt idx="484">
                  <c:v>-16858.8</c:v>
                </c:pt>
                <c:pt idx="485">
                  <c:v>-16478.2</c:v>
                </c:pt>
                <c:pt idx="486">
                  <c:v>-15945</c:v>
                </c:pt>
                <c:pt idx="487">
                  <c:v>-15922.1</c:v>
                </c:pt>
                <c:pt idx="488">
                  <c:v>-15754.3</c:v>
                </c:pt>
                <c:pt idx="489">
                  <c:v>-15313</c:v>
                </c:pt>
                <c:pt idx="490">
                  <c:v>-15136.1</c:v>
                </c:pt>
                <c:pt idx="491">
                  <c:v>-13801.3</c:v>
                </c:pt>
                <c:pt idx="492">
                  <c:v>-13596.3</c:v>
                </c:pt>
                <c:pt idx="493">
                  <c:v>-13362</c:v>
                </c:pt>
                <c:pt idx="494">
                  <c:v>-13118.7</c:v>
                </c:pt>
                <c:pt idx="495">
                  <c:v>-12019.5</c:v>
                </c:pt>
                <c:pt idx="496">
                  <c:v>-10036.4</c:v>
                </c:pt>
                <c:pt idx="497">
                  <c:v>-9722.49</c:v>
                </c:pt>
                <c:pt idx="498">
                  <c:v>-8762.16</c:v>
                </c:pt>
                <c:pt idx="499">
                  <c:v>-8104.73</c:v>
                </c:pt>
                <c:pt idx="500">
                  <c:v>-6608.16</c:v>
                </c:pt>
                <c:pt idx="501">
                  <c:v>-6044.19</c:v>
                </c:pt>
                <c:pt idx="502">
                  <c:v>-5954.78</c:v>
                </c:pt>
                <c:pt idx="503">
                  <c:v>-5185.53</c:v>
                </c:pt>
                <c:pt idx="504">
                  <c:v>-5098.17</c:v>
                </c:pt>
                <c:pt idx="505">
                  <c:v>-4701.8999999999996</c:v>
                </c:pt>
                <c:pt idx="506">
                  <c:v>-4673.47</c:v>
                </c:pt>
                <c:pt idx="507">
                  <c:v>-4470.8100000000004</c:v>
                </c:pt>
                <c:pt idx="508">
                  <c:v>-4331.32</c:v>
                </c:pt>
                <c:pt idx="509">
                  <c:v>-4318.38</c:v>
                </c:pt>
                <c:pt idx="510">
                  <c:v>-4225.17</c:v>
                </c:pt>
                <c:pt idx="511">
                  <c:v>-4215.1899999999996</c:v>
                </c:pt>
                <c:pt idx="512">
                  <c:v>-4209.3500000000004</c:v>
                </c:pt>
                <c:pt idx="513">
                  <c:v>-4143.3900000000003</c:v>
                </c:pt>
                <c:pt idx="514">
                  <c:v>-4136.67</c:v>
                </c:pt>
                <c:pt idx="515">
                  <c:v>-4132.74</c:v>
                </c:pt>
                <c:pt idx="516">
                  <c:v>-4084.89</c:v>
                </c:pt>
                <c:pt idx="517">
                  <c:v>-4075.18</c:v>
                </c:pt>
                <c:pt idx="518">
                  <c:v>-4072.85</c:v>
                </c:pt>
                <c:pt idx="519">
                  <c:v>-4068.31</c:v>
                </c:pt>
                <c:pt idx="520">
                  <c:v>-4054.34</c:v>
                </c:pt>
                <c:pt idx="521">
                  <c:v>-4051.46</c:v>
                </c:pt>
                <c:pt idx="522">
                  <c:v>-4048.12</c:v>
                </c:pt>
                <c:pt idx="523">
                  <c:v>-4049.44</c:v>
                </c:pt>
                <c:pt idx="524">
                  <c:v>-4059.34</c:v>
                </c:pt>
                <c:pt idx="525">
                  <c:v>-4067.71</c:v>
                </c:pt>
                <c:pt idx="526">
                  <c:v>-4073.43</c:v>
                </c:pt>
                <c:pt idx="527">
                  <c:v>-4079.12</c:v>
                </c:pt>
                <c:pt idx="528">
                  <c:v>-4108.9399999999996</c:v>
                </c:pt>
                <c:pt idx="529">
                  <c:v>-4159.24</c:v>
                </c:pt>
                <c:pt idx="530">
                  <c:v>-4185.71</c:v>
                </c:pt>
                <c:pt idx="531">
                  <c:v>-4194.57</c:v>
                </c:pt>
                <c:pt idx="532">
                  <c:v>-4215.79</c:v>
                </c:pt>
                <c:pt idx="533">
                  <c:v>-4248.5200000000004</c:v>
                </c:pt>
                <c:pt idx="534">
                  <c:v>-4262.84</c:v>
                </c:pt>
                <c:pt idx="535">
                  <c:v>-4418.32</c:v>
                </c:pt>
                <c:pt idx="536">
                  <c:v>-4440.34</c:v>
                </c:pt>
                <c:pt idx="537">
                  <c:v>-4447.96</c:v>
                </c:pt>
                <c:pt idx="538">
                  <c:v>-4522.3500000000004</c:v>
                </c:pt>
                <c:pt idx="539">
                  <c:v>-4581.92</c:v>
                </c:pt>
                <c:pt idx="540">
                  <c:v>-4611.12</c:v>
                </c:pt>
                <c:pt idx="541">
                  <c:v>-4776.79</c:v>
                </c:pt>
                <c:pt idx="542">
                  <c:v>-4794.22</c:v>
                </c:pt>
                <c:pt idx="543">
                  <c:v>-5060.8599999999997</c:v>
                </c:pt>
                <c:pt idx="544">
                  <c:v>-5581.9</c:v>
                </c:pt>
                <c:pt idx="545">
                  <c:v>-5692.78</c:v>
                </c:pt>
                <c:pt idx="546">
                  <c:v>-5815</c:v>
                </c:pt>
                <c:pt idx="547">
                  <c:v>-6606.81</c:v>
                </c:pt>
                <c:pt idx="548">
                  <c:v>-7991.66</c:v>
                </c:pt>
                <c:pt idx="549">
                  <c:v>-8336.67</c:v>
                </c:pt>
                <c:pt idx="550">
                  <c:v>-8796.8799999999992</c:v>
                </c:pt>
                <c:pt idx="551">
                  <c:v>-9413.2000000000007</c:v>
                </c:pt>
                <c:pt idx="552">
                  <c:v>-9518.49</c:v>
                </c:pt>
                <c:pt idx="553">
                  <c:v>-9874.5</c:v>
                </c:pt>
                <c:pt idx="554">
                  <c:v>-11125.9</c:v>
                </c:pt>
                <c:pt idx="555">
                  <c:v>-11641</c:v>
                </c:pt>
                <c:pt idx="556">
                  <c:v>-11672.4</c:v>
                </c:pt>
                <c:pt idx="557">
                  <c:v>-12549.3</c:v>
                </c:pt>
                <c:pt idx="558">
                  <c:v>-13475.6</c:v>
                </c:pt>
                <c:pt idx="559">
                  <c:v>-13607.6</c:v>
                </c:pt>
                <c:pt idx="560">
                  <c:v>-14567</c:v>
                </c:pt>
                <c:pt idx="561">
                  <c:v>-15421.5</c:v>
                </c:pt>
                <c:pt idx="562">
                  <c:v>-15618.9</c:v>
                </c:pt>
                <c:pt idx="563">
                  <c:v>-16544.2</c:v>
                </c:pt>
                <c:pt idx="564">
                  <c:v>-16755.8</c:v>
                </c:pt>
                <c:pt idx="565">
                  <c:v>-16980.8</c:v>
                </c:pt>
                <c:pt idx="566">
                  <c:v>-17754</c:v>
                </c:pt>
                <c:pt idx="567">
                  <c:v>-18449.599999999999</c:v>
                </c:pt>
                <c:pt idx="568">
                  <c:v>-18568.400000000001</c:v>
                </c:pt>
                <c:pt idx="569">
                  <c:v>-18656.099999999999</c:v>
                </c:pt>
                <c:pt idx="570">
                  <c:v>-18713.8</c:v>
                </c:pt>
                <c:pt idx="571">
                  <c:v>-18883.900000000001</c:v>
                </c:pt>
                <c:pt idx="572">
                  <c:v>-19183.099999999999</c:v>
                </c:pt>
                <c:pt idx="573">
                  <c:v>-19577.599999999999</c:v>
                </c:pt>
                <c:pt idx="574">
                  <c:v>-19928.099999999999</c:v>
                </c:pt>
                <c:pt idx="575">
                  <c:v>-20232.5</c:v>
                </c:pt>
                <c:pt idx="576">
                  <c:v>-20700.599999999999</c:v>
                </c:pt>
                <c:pt idx="577">
                  <c:v>-20859.900000000001</c:v>
                </c:pt>
                <c:pt idx="578">
                  <c:v>-21025.9</c:v>
                </c:pt>
                <c:pt idx="579">
                  <c:v>-21348.6</c:v>
                </c:pt>
                <c:pt idx="580">
                  <c:v>-21348.6</c:v>
                </c:pt>
                <c:pt idx="581">
                  <c:v>-21576.6</c:v>
                </c:pt>
                <c:pt idx="582">
                  <c:v>-21665.1</c:v>
                </c:pt>
                <c:pt idx="583">
                  <c:v>-21805.4</c:v>
                </c:pt>
                <c:pt idx="584">
                  <c:v>-21859.9</c:v>
                </c:pt>
                <c:pt idx="585">
                  <c:v>-21916.2</c:v>
                </c:pt>
                <c:pt idx="586">
                  <c:v>-22111.1</c:v>
                </c:pt>
                <c:pt idx="587">
                  <c:v>-22144.1</c:v>
                </c:pt>
                <c:pt idx="588">
                  <c:v>-22200.6</c:v>
                </c:pt>
                <c:pt idx="589">
                  <c:v>-22234.5</c:v>
                </c:pt>
                <c:pt idx="590">
                  <c:v>-22298.6</c:v>
                </c:pt>
                <c:pt idx="591">
                  <c:v>-22340.5</c:v>
                </c:pt>
                <c:pt idx="592">
                  <c:v>-22365.5</c:v>
                </c:pt>
                <c:pt idx="593">
                  <c:v>-22370.6</c:v>
                </c:pt>
                <c:pt idx="594">
                  <c:v>-22372.2</c:v>
                </c:pt>
                <c:pt idx="595">
                  <c:v>-22355.4</c:v>
                </c:pt>
                <c:pt idx="596">
                  <c:v>-22342.2</c:v>
                </c:pt>
                <c:pt idx="597">
                  <c:v>-22319.5</c:v>
                </c:pt>
                <c:pt idx="598">
                  <c:v>-22294.3</c:v>
                </c:pt>
                <c:pt idx="599">
                  <c:v>-22270.9</c:v>
                </c:pt>
                <c:pt idx="600">
                  <c:v>-22260.2</c:v>
                </c:pt>
                <c:pt idx="601">
                  <c:v>-22182.5</c:v>
                </c:pt>
                <c:pt idx="602">
                  <c:v>-22128.1</c:v>
                </c:pt>
                <c:pt idx="603">
                  <c:v>-22048.7</c:v>
                </c:pt>
                <c:pt idx="604">
                  <c:v>-21978.799999999999</c:v>
                </c:pt>
                <c:pt idx="605">
                  <c:v>-21941.3</c:v>
                </c:pt>
                <c:pt idx="606">
                  <c:v>-21828</c:v>
                </c:pt>
                <c:pt idx="607">
                  <c:v>-21743.599999999999</c:v>
                </c:pt>
                <c:pt idx="608">
                  <c:v>-21685.7</c:v>
                </c:pt>
                <c:pt idx="609">
                  <c:v>-21674.9</c:v>
                </c:pt>
                <c:pt idx="610">
                  <c:v>-21658.6</c:v>
                </c:pt>
                <c:pt idx="611">
                  <c:v>-21573.9</c:v>
                </c:pt>
                <c:pt idx="612">
                  <c:v>-21490.7</c:v>
                </c:pt>
                <c:pt idx="613">
                  <c:v>-21422.400000000001</c:v>
                </c:pt>
                <c:pt idx="614">
                  <c:v>-21271.4</c:v>
                </c:pt>
                <c:pt idx="615">
                  <c:v>-21086.9</c:v>
                </c:pt>
                <c:pt idx="616">
                  <c:v>-20935.099999999999</c:v>
                </c:pt>
                <c:pt idx="617">
                  <c:v>-20888</c:v>
                </c:pt>
                <c:pt idx="618">
                  <c:v>-20725.099999999999</c:v>
                </c:pt>
                <c:pt idx="619">
                  <c:v>-20588.400000000001</c:v>
                </c:pt>
                <c:pt idx="620">
                  <c:v>-20544.599999999999</c:v>
                </c:pt>
                <c:pt idx="621">
                  <c:v>-20317.099999999999</c:v>
                </c:pt>
                <c:pt idx="622">
                  <c:v>-20298.3</c:v>
                </c:pt>
                <c:pt idx="623">
                  <c:v>-20269.900000000001</c:v>
                </c:pt>
                <c:pt idx="624">
                  <c:v>-19995.599999999999</c:v>
                </c:pt>
                <c:pt idx="625">
                  <c:v>-19595.400000000001</c:v>
                </c:pt>
                <c:pt idx="626">
                  <c:v>-19595.400000000001</c:v>
                </c:pt>
                <c:pt idx="627">
                  <c:v>-19540.3</c:v>
                </c:pt>
                <c:pt idx="628">
                  <c:v>-19439.599999999999</c:v>
                </c:pt>
                <c:pt idx="629">
                  <c:v>-19348.400000000001</c:v>
                </c:pt>
                <c:pt idx="630">
                  <c:v>-19313.900000000001</c:v>
                </c:pt>
                <c:pt idx="631">
                  <c:v>-19232.400000000001</c:v>
                </c:pt>
                <c:pt idx="632">
                  <c:v>-18944.8</c:v>
                </c:pt>
                <c:pt idx="633">
                  <c:v>-18870.8</c:v>
                </c:pt>
                <c:pt idx="634">
                  <c:v>-18707.599999999999</c:v>
                </c:pt>
                <c:pt idx="635">
                  <c:v>-18395.8</c:v>
                </c:pt>
                <c:pt idx="636">
                  <c:v>-18382.5</c:v>
                </c:pt>
                <c:pt idx="637">
                  <c:v>-17887.8</c:v>
                </c:pt>
                <c:pt idx="638">
                  <c:v>-17845.099999999999</c:v>
                </c:pt>
                <c:pt idx="639">
                  <c:v>-17816.599999999999</c:v>
                </c:pt>
                <c:pt idx="640">
                  <c:v>-17496</c:v>
                </c:pt>
                <c:pt idx="641">
                  <c:v>-17451.400000000001</c:v>
                </c:pt>
                <c:pt idx="642">
                  <c:v>-17376.5</c:v>
                </c:pt>
                <c:pt idx="643">
                  <c:v>-17194.099999999999</c:v>
                </c:pt>
                <c:pt idx="644">
                  <c:v>-17086.099999999999</c:v>
                </c:pt>
                <c:pt idx="645">
                  <c:v>-16818.599999999999</c:v>
                </c:pt>
                <c:pt idx="646">
                  <c:v>-16786.7</c:v>
                </c:pt>
                <c:pt idx="647">
                  <c:v>-16278.7</c:v>
                </c:pt>
                <c:pt idx="648">
                  <c:v>-16261.9</c:v>
                </c:pt>
                <c:pt idx="649">
                  <c:v>-16177.4</c:v>
                </c:pt>
                <c:pt idx="650">
                  <c:v>-16109.4</c:v>
                </c:pt>
                <c:pt idx="651">
                  <c:v>-15989.4</c:v>
                </c:pt>
                <c:pt idx="652">
                  <c:v>-15460.9</c:v>
                </c:pt>
                <c:pt idx="653">
                  <c:v>-15406.7</c:v>
                </c:pt>
                <c:pt idx="654">
                  <c:v>-15094.9</c:v>
                </c:pt>
                <c:pt idx="655">
                  <c:v>-14964.2</c:v>
                </c:pt>
                <c:pt idx="656">
                  <c:v>-14851.2</c:v>
                </c:pt>
                <c:pt idx="657">
                  <c:v>-14756.3</c:v>
                </c:pt>
                <c:pt idx="658">
                  <c:v>-14641.3</c:v>
                </c:pt>
                <c:pt idx="659">
                  <c:v>-14310.7</c:v>
                </c:pt>
                <c:pt idx="660">
                  <c:v>-14092.9</c:v>
                </c:pt>
                <c:pt idx="661">
                  <c:v>-13750</c:v>
                </c:pt>
                <c:pt idx="662">
                  <c:v>-13627.1</c:v>
                </c:pt>
                <c:pt idx="663">
                  <c:v>-13398.9</c:v>
                </c:pt>
                <c:pt idx="664">
                  <c:v>-13061.2</c:v>
                </c:pt>
                <c:pt idx="665">
                  <c:v>-12607.4</c:v>
                </c:pt>
                <c:pt idx="666">
                  <c:v>-12585.4</c:v>
                </c:pt>
                <c:pt idx="667">
                  <c:v>-12519.4</c:v>
                </c:pt>
                <c:pt idx="668">
                  <c:v>-12408.8</c:v>
                </c:pt>
                <c:pt idx="669">
                  <c:v>-12364.4</c:v>
                </c:pt>
                <c:pt idx="670">
                  <c:v>-12050.3</c:v>
                </c:pt>
                <c:pt idx="671">
                  <c:v>-11639.5</c:v>
                </c:pt>
                <c:pt idx="672">
                  <c:v>-11616.5</c:v>
                </c:pt>
                <c:pt idx="673">
                  <c:v>-11616.5</c:v>
                </c:pt>
                <c:pt idx="674">
                  <c:v>-10742.7</c:v>
                </c:pt>
                <c:pt idx="675">
                  <c:v>-10670.5</c:v>
                </c:pt>
                <c:pt idx="676">
                  <c:v>-10622.4</c:v>
                </c:pt>
                <c:pt idx="677">
                  <c:v>-10501.6</c:v>
                </c:pt>
                <c:pt idx="678">
                  <c:v>-9811.1299999999992</c:v>
                </c:pt>
                <c:pt idx="679">
                  <c:v>-9710.58</c:v>
                </c:pt>
                <c:pt idx="680">
                  <c:v>-9284.57</c:v>
                </c:pt>
                <c:pt idx="681">
                  <c:v>-9234.0499999999993</c:v>
                </c:pt>
                <c:pt idx="682">
                  <c:v>-9158.08</c:v>
                </c:pt>
                <c:pt idx="683">
                  <c:v>-9056.39</c:v>
                </c:pt>
                <c:pt idx="684">
                  <c:v>-8722.6</c:v>
                </c:pt>
                <c:pt idx="685">
                  <c:v>-8541.48</c:v>
                </c:pt>
                <c:pt idx="686">
                  <c:v>-8463.68</c:v>
                </c:pt>
                <c:pt idx="687">
                  <c:v>-8359.86</c:v>
                </c:pt>
                <c:pt idx="688">
                  <c:v>-8047.45</c:v>
                </c:pt>
                <c:pt idx="689">
                  <c:v>-7916.85</c:v>
                </c:pt>
                <c:pt idx="690">
                  <c:v>-7890.72</c:v>
                </c:pt>
                <c:pt idx="691">
                  <c:v>-7864.57</c:v>
                </c:pt>
                <c:pt idx="692">
                  <c:v>-7733.88</c:v>
                </c:pt>
                <c:pt idx="693">
                  <c:v>-7654.66</c:v>
                </c:pt>
                <c:pt idx="694">
                  <c:v>-7575.16</c:v>
                </c:pt>
                <c:pt idx="695">
                  <c:v>-7153.33</c:v>
                </c:pt>
                <c:pt idx="696">
                  <c:v>-6943.71</c:v>
                </c:pt>
                <c:pt idx="697">
                  <c:v>-6891.42</c:v>
                </c:pt>
                <c:pt idx="698">
                  <c:v>-6682.58</c:v>
                </c:pt>
                <c:pt idx="699">
                  <c:v>-6578.4</c:v>
                </c:pt>
                <c:pt idx="700">
                  <c:v>-6214.79</c:v>
                </c:pt>
                <c:pt idx="701">
                  <c:v>-6137.15</c:v>
                </c:pt>
                <c:pt idx="702">
                  <c:v>-5956.19</c:v>
                </c:pt>
                <c:pt idx="703">
                  <c:v>-5930.34</c:v>
                </c:pt>
                <c:pt idx="704">
                  <c:v>-5801.46</c:v>
                </c:pt>
                <c:pt idx="705">
                  <c:v>-5415.91</c:v>
                </c:pt>
                <c:pt idx="706">
                  <c:v>-5415.91</c:v>
                </c:pt>
                <c:pt idx="707">
                  <c:v>-5415.91</c:v>
                </c:pt>
                <c:pt idx="708">
                  <c:v>-5339.1</c:v>
                </c:pt>
                <c:pt idx="709">
                  <c:v>-5083.7700000000004</c:v>
                </c:pt>
                <c:pt idx="710">
                  <c:v>-4891.29</c:v>
                </c:pt>
                <c:pt idx="711">
                  <c:v>-4679.79</c:v>
                </c:pt>
                <c:pt idx="712">
                  <c:v>-4608.66</c:v>
                </c:pt>
                <c:pt idx="713">
                  <c:v>-4491.1899999999996</c:v>
                </c:pt>
                <c:pt idx="714">
                  <c:v>-4352.22</c:v>
                </c:pt>
                <c:pt idx="715">
                  <c:v>-4329.2299999999996</c:v>
                </c:pt>
                <c:pt idx="716">
                  <c:v>-4306.3</c:v>
                </c:pt>
                <c:pt idx="717">
                  <c:v>-4306.3</c:v>
                </c:pt>
                <c:pt idx="718">
                  <c:v>-3991.98</c:v>
                </c:pt>
                <c:pt idx="719">
                  <c:v>-3839.13</c:v>
                </c:pt>
                <c:pt idx="720">
                  <c:v>-3817.51</c:v>
                </c:pt>
                <c:pt idx="721">
                  <c:v>-3774.49</c:v>
                </c:pt>
                <c:pt idx="722">
                  <c:v>-3774.49</c:v>
                </c:pt>
                <c:pt idx="723">
                  <c:v>-3562.99</c:v>
                </c:pt>
                <c:pt idx="724">
                  <c:v>-3521.4</c:v>
                </c:pt>
                <c:pt idx="725">
                  <c:v>-3398.04</c:v>
                </c:pt>
                <c:pt idx="726">
                  <c:v>-3157.66</c:v>
                </c:pt>
                <c:pt idx="727">
                  <c:v>-3117.92</c:v>
                </c:pt>
                <c:pt idx="728">
                  <c:v>-3020</c:v>
                </c:pt>
                <c:pt idx="729">
                  <c:v>-2852.7</c:v>
                </c:pt>
                <c:pt idx="730">
                  <c:v>-2748.08</c:v>
                </c:pt>
                <c:pt idx="731">
                  <c:v>-2615.4</c:v>
                </c:pt>
                <c:pt idx="732">
                  <c:v>-2505.6799999999998</c:v>
                </c:pt>
                <c:pt idx="733">
                  <c:v>-2460.4699999999998</c:v>
                </c:pt>
                <c:pt idx="734">
                  <c:v>-2359.0100000000002</c:v>
                </c:pt>
                <c:pt idx="735">
                  <c:v>-2194.34</c:v>
                </c:pt>
                <c:pt idx="736">
                  <c:v>-2154.89</c:v>
                </c:pt>
                <c:pt idx="737">
                  <c:v>-2090.73</c:v>
                </c:pt>
                <c:pt idx="738">
                  <c:v>-2078.1</c:v>
                </c:pt>
                <c:pt idx="739">
                  <c:v>-2028.46</c:v>
                </c:pt>
                <c:pt idx="740">
                  <c:v>-1932.87</c:v>
                </c:pt>
                <c:pt idx="741">
                  <c:v>-1909.71</c:v>
                </c:pt>
                <c:pt idx="742">
                  <c:v>-1864.38</c:v>
                </c:pt>
                <c:pt idx="743">
                  <c:v>-1766.89</c:v>
                </c:pt>
                <c:pt idx="744">
                  <c:v>-1666.37</c:v>
                </c:pt>
                <c:pt idx="745">
                  <c:v>-1627.56</c:v>
                </c:pt>
                <c:pt idx="746">
                  <c:v>-1608.41</c:v>
                </c:pt>
                <c:pt idx="747">
                  <c:v>-1552.38</c:v>
                </c:pt>
                <c:pt idx="748">
                  <c:v>-1534.46</c:v>
                </c:pt>
                <c:pt idx="749">
                  <c:v>-1456.59</c:v>
                </c:pt>
                <c:pt idx="750">
                  <c:v>-1399.19</c:v>
                </c:pt>
                <c:pt idx="751">
                  <c:v>-1391.2</c:v>
                </c:pt>
                <c:pt idx="752">
                  <c:v>-1375.42</c:v>
                </c:pt>
                <c:pt idx="753">
                  <c:v>-1314.54</c:v>
                </c:pt>
                <c:pt idx="754">
                  <c:v>-1278.31</c:v>
                </c:pt>
                <c:pt idx="755">
                  <c:v>-1229.96</c:v>
                </c:pt>
                <c:pt idx="756">
                  <c:v>-1178.0899999999999</c:v>
                </c:pt>
                <c:pt idx="757">
                  <c:v>-1165.68</c:v>
                </c:pt>
                <c:pt idx="758">
                  <c:v>-1165.68</c:v>
                </c:pt>
                <c:pt idx="759">
                  <c:v>-1111.6300000000001</c:v>
                </c:pt>
                <c:pt idx="760">
                  <c:v>-1066.8499999999999</c:v>
                </c:pt>
                <c:pt idx="761">
                  <c:v>-1018.19</c:v>
                </c:pt>
                <c:pt idx="762">
                  <c:v>-1007.71</c:v>
                </c:pt>
                <c:pt idx="763">
                  <c:v>-997.34299999999996</c:v>
                </c:pt>
                <c:pt idx="764">
                  <c:v>-952.17399999999998</c:v>
                </c:pt>
                <c:pt idx="765">
                  <c:v>-947.31299999999999</c:v>
                </c:pt>
                <c:pt idx="766">
                  <c:v>-900.16800000000001</c:v>
                </c:pt>
                <c:pt idx="767">
                  <c:v>-873.31899999999996</c:v>
                </c:pt>
                <c:pt idx="768">
                  <c:v>-799.27200000000005</c:v>
                </c:pt>
                <c:pt idx="769">
                  <c:v>-799.27200000000005</c:v>
                </c:pt>
                <c:pt idx="770">
                  <c:v>-791.47699999999998</c:v>
                </c:pt>
                <c:pt idx="771">
                  <c:v>-787.61300000000006</c:v>
                </c:pt>
                <c:pt idx="772">
                  <c:v>-749.94500000000005</c:v>
                </c:pt>
                <c:pt idx="773">
                  <c:v>-739.02099999999996</c:v>
                </c:pt>
                <c:pt idx="774">
                  <c:v>-705.36500000000001</c:v>
                </c:pt>
                <c:pt idx="775">
                  <c:v>-680.07500000000005</c:v>
                </c:pt>
                <c:pt idx="776">
                  <c:v>-667.71</c:v>
                </c:pt>
                <c:pt idx="777">
                  <c:v>-643.58600000000001</c:v>
                </c:pt>
                <c:pt idx="778">
                  <c:v>-634.76</c:v>
                </c:pt>
                <c:pt idx="779">
                  <c:v>-631.83699999999999</c:v>
                </c:pt>
                <c:pt idx="780">
                  <c:v>-614.59900000000005</c:v>
                </c:pt>
                <c:pt idx="781">
                  <c:v>-581.5</c:v>
                </c:pt>
                <c:pt idx="782">
                  <c:v>-576.16499999999996</c:v>
                </c:pt>
                <c:pt idx="783">
                  <c:v>-573.52</c:v>
                </c:pt>
                <c:pt idx="784">
                  <c:v>-542.803</c:v>
                </c:pt>
                <c:pt idx="785">
                  <c:v>-542.803</c:v>
                </c:pt>
                <c:pt idx="786">
                  <c:v>-542.803</c:v>
                </c:pt>
                <c:pt idx="787">
                  <c:v>-542.803</c:v>
                </c:pt>
                <c:pt idx="788">
                  <c:v>-537.94500000000005</c:v>
                </c:pt>
                <c:pt idx="789">
                  <c:v>-503.48700000000002</c:v>
                </c:pt>
                <c:pt idx="790">
                  <c:v>-494.88900000000001</c:v>
                </c:pt>
                <c:pt idx="791">
                  <c:v>-462.84699999999998</c:v>
                </c:pt>
                <c:pt idx="792">
                  <c:v>-440.08</c:v>
                </c:pt>
                <c:pt idx="793">
                  <c:v>-432.69</c:v>
                </c:pt>
                <c:pt idx="794">
                  <c:v>-414.64699999999999</c:v>
                </c:pt>
                <c:pt idx="795">
                  <c:v>-397.435</c:v>
                </c:pt>
                <c:pt idx="796">
                  <c:v>-386.03899999999999</c:v>
                </c:pt>
                <c:pt idx="797">
                  <c:v>-376.62200000000001</c:v>
                </c:pt>
                <c:pt idx="798">
                  <c:v>-375.08699999999999</c:v>
                </c:pt>
                <c:pt idx="799">
                  <c:v>-350.37</c:v>
                </c:pt>
                <c:pt idx="800">
                  <c:v>-324.399</c:v>
                </c:pt>
                <c:pt idx="801">
                  <c:v>-306.15300000000002</c:v>
                </c:pt>
                <c:pt idx="802">
                  <c:v>-302.62400000000002</c:v>
                </c:pt>
                <c:pt idx="803">
                  <c:v>-302.62400000000002</c:v>
                </c:pt>
                <c:pt idx="804">
                  <c:v>-296.82400000000001</c:v>
                </c:pt>
                <c:pt idx="805">
                  <c:v>-294.53500000000003</c:v>
                </c:pt>
                <c:pt idx="806">
                  <c:v>-266.35599999999999</c:v>
                </c:pt>
                <c:pt idx="807">
                  <c:v>-256.298</c:v>
                </c:pt>
                <c:pt idx="808">
                  <c:v>-251.435</c:v>
                </c:pt>
                <c:pt idx="809">
                  <c:v>-242.155</c:v>
                </c:pt>
                <c:pt idx="810">
                  <c:v>-239.511</c:v>
                </c:pt>
                <c:pt idx="811">
                  <c:v>-223.08</c:v>
                </c:pt>
                <c:pt idx="812">
                  <c:v>-217.53299999999999</c:v>
                </c:pt>
                <c:pt idx="813">
                  <c:v>-202.166</c:v>
                </c:pt>
                <c:pt idx="814">
                  <c:v>-195.55799999999999</c:v>
                </c:pt>
                <c:pt idx="815">
                  <c:v>-191.32300000000001</c:v>
                </c:pt>
                <c:pt idx="816">
                  <c:v>-183.19399999999999</c:v>
                </c:pt>
                <c:pt idx="817">
                  <c:v>-170.672</c:v>
                </c:pt>
                <c:pt idx="818">
                  <c:v>-168.904</c:v>
                </c:pt>
                <c:pt idx="819">
                  <c:v>-164.321</c:v>
                </c:pt>
                <c:pt idx="820">
                  <c:v>-160.94900000000001</c:v>
                </c:pt>
                <c:pt idx="821">
                  <c:v>-157.59800000000001</c:v>
                </c:pt>
                <c:pt idx="822">
                  <c:v>-154.28700000000001</c:v>
                </c:pt>
                <c:pt idx="823">
                  <c:v>-148.87200000000001</c:v>
                </c:pt>
                <c:pt idx="824">
                  <c:v>-146.77199999999999</c:v>
                </c:pt>
                <c:pt idx="825">
                  <c:v>-137.66800000000001</c:v>
                </c:pt>
                <c:pt idx="826">
                  <c:v>-135.251</c:v>
                </c:pt>
                <c:pt idx="827">
                  <c:v>-124.761</c:v>
                </c:pt>
                <c:pt idx="828">
                  <c:v>-123.47</c:v>
                </c:pt>
                <c:pt idx="829">
                  <c:v>-123.044</c:v>
                </c:pt>
                <c:pt idx="830">
                  <c:v>-111.498</c:v>
                </c:pt>
                <c:pt idx="831">
                  <c:v>-110.706</c:v>
                </c:pt>
                <c:pt idx="832">
                  <c:v>-110.31100000000001</c:v>
                </c:pt>
                <c:pt idx="833">
                  <c:v>-107.20399999999999</c:v>
                </c:pt>
                <c:pt idx="834">
                  <c:v>-106.05800000000001</c:v>
                </c:pt>
                <c:pt idx="835">
                  <c:v>-106.05800000000001</c:v>
                </c:pt>
                <c:pt idx="836">
                  <c:v>-95.382999999999996</c:v>
                </c:pt>
                <c:pt idx="837">
                  <c:v>-90.963200000000001</c:v>
                </c:pt>
                <c:pt idx="838">
                  <c:v>-90.629000000000005</c:v>
                </c:pt>
                <c:pt idx="839">
                  <c:v>-89.295699999999997</c:v>
                </c:pt>
                <c:pt idx="840">
                  <c:v>-84.069400000000002</c:v>
                </c:pt>
                <c:pt idx="841">
                  <c:v>-82.469499999999996</c:v>
                </c:pt>
                <c:pt idx="842">
                  <c:v>-78.687100000000001</c:v>
                </c:pt>
                <c:pt idx="843">
                  <c:v>-77.112899999999996</c:v>
                </c:pt>
                <c:pt idx="844">
                  <c:v>-76.488799999999998</c:v>
                </c:pt>
                <c:pt idx="845">
                  <c:v>-69.847200000000001</c:v>
                </c:pt>
                <c:pt idx="846">
                  <c:v>-69.847200000000001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AAD-4823-AE0A-A28A6F38658B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shields'!$AQ$3:$AQ$849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-199970</c:v>
                </c:pt>
                <c:pt idx="19">
                  <c:v>-199955</c:v>
                </c:pt>
                <c:pt idx="20">
                  <c:v>-199790</c:v>
                </c:pt>
                <c:pt idx="21">
                  <c:v>-199726</c:v>
                </c:pt>
                <c:pt idx="22">
                  <c:v>-199715</c:v>
                </c:pt>
                <c:pt idx="23">
                  <c:v>-199543</c:v>
                </c:pt>
                <c:pt idx="24">
                  <c:v>-199530</c:v>
                </c:pt>
                <c:pt idx="25">
                  <c:v>-199488</c:v>
                </c:pt>
                <c:pt idx="26">
                  <c:v>-199309</c:v>
                </c:pt>
                <c:pt idx="27">
                  <c:v>-199273</c:v>
                </c:pt>
                <c:pt idx="28">
                  <c:v>-199228</c:v>
                </c:pt>
                <c:pt idx="29">
                  <c:v>-199191</c:v>
                </c:pt>
                <c:pt idx="30">
                  <c:v>-198989</c:v>
                </c:pt>
                <c:pt idx="31">
                  <c:v>-198918</c:v>
                </c:pt>
                <c:pt idx="32">
                  <c:v>-198899</c:v>
                </c:pt>
                <c:pt idx="33">
                  <c:v>-198856</c:v>
                </c:pt>
                <c:pt idx="34">
                  <c:v>-198509</c:v>
                </c:pt>
                <c:pt idx="35">
                  <c:v>-198486</c:v>
                </c:pt>
                <c:pt idx="36">
                  <c:v>-198430</c:v>
                </c:pt>
                <c:pt idx="37">
                  <c:v>-198017</c:v>
                </c:pt>
                <c:pt idx="38">
                  <c:v>-198000</c:v>
                </c:pt>
                <c:pt idx="39">
                  <c:v>-197917</c:v>
                </c:pt>
                <c:pt idx="40">
                  <c:v>-197909</c:v>
                </c:pt>
                <c:pt idx="41">
                  <c:v>-197907</c:v>
                </c:pt>
                <c:pt idx="42">
                  <c:v>-197432</c:v>
                </c:pt>
                <c:pt idx="43">
                  <c:v>-197430</c:v>
                </c:pt>
                <c:pt idx="44">
                  <c:v>-197278</c:v>
                </c:pt>
                <c:pt idx="45">
                  <c:v>-197277</c:v>
                </c:pt>
                <c:pt idx="46">
                  <c:v>-196716</c:v>
                </c:pt>
                <c:pt idx="47">
                  <c:v>-196712</c:v>
                </c:pt>
                <c:pt idx="48">
                  <c:v>-196598</c:v>
                </c:pt>
                <c:pt idx="49">
                  <c:v>-196512</c:v>
                </c:pt>
                <c:pt idx="50">
                  <c:v>-196495</c:v>
                </c:pt>
                <c:pt idx="51">
                  <c:v>-195837</c:v>
                </c:pt>
                <c:pt idx="52">
                  <c:v>-195833</c:v>
                </c:pt>
                <c:pt idx="53">
                  <c:v>-195633</c:v>
                </c:pt>
                <c:pt idx="54">
                  <c:v>-195629</c:v>
                </c:pt>
                <c:pt idx="55">
                  <c:v>-194897</c:v>
                </c:pt>
                <c:pt idx="56">
                  <c:v>-194892</c:v>
                </c:pt>
                <c:pt idx="57">
                  <c:v>-194772</c:v>
                </c:pt>
                <c:pt idx="58">
                  <c:v>-194769</c:v>
                </c:pt>
                <c:pt idx="59">
                  <c:v>-194657</c:v>
                </c:pt>
                <c:pt idx="60">
                  <c:v>-194287</c:v>
                </c:pt>
                <c:pt idx="61">
                  <c:v>-193810</c:v>
                </c:pt>
                <c:pt idx="62">
                  <c:v>-193755</c:v>
                </c:pt>
                <c:pt idx="63">
                  <c:v>-193686</c:v>
                </c:pt>
                <c:pt idx="64">
                  <c:v>-192710</c:v>
                </c:pt>
                <c:pt idx="65">
                  <c:v>-192707</c:v>
                </c:pt>
                <c:pt idx="66">
                  <c:v>-192704</c:v>
                </c:pt>
                <c:pt idx="67">
                  <c:v>-192625</c:v>
                </c:pt>
                <c:pt idx="68">
                  <c:v>-191696</c:v>
                </c:pt>
                <c:pt idx="69">
                  <c:v>-191682</c:v>
                </c:pt>
                <c:pt idx="70">
                  <c:v>-191598</c:v>
                </c:pt>
                <c:pt idx="71">
                  <c:v>-191579</c:v>
                </c:pt>
                <c:pt idx="72">
                  <c:v>-190693</c:v>
                </c:pt>
                <c:pt idx="73">
                  <c:v>-190660</c:v>
                </c:pt>
                <c:pt idx="74">
                  <c:v>-190522</c:v>
                </c:pt>
                <c:pt idx="75">
                  <c:v>-190437</c:v>
                </c:pt>
                <c:pt idx="76">
                  <c:v>-190366</c:v>
                </c:pt>
                <c:pt idx="77">
                  <c:v>-189525</c:v>
                </c:pt>
                <c:pt idx="78">
                  <c:v>-189346</c:v>
                </c:pt>
                <c:pt idx="79">
                  <c:v>-189242</c:v>
                </c:pt>
                <c:pt idx="80">
                  <c:v>-188371</c:v>
                </c:pt>
                <c:pt idx="81">
                  <c:v>-188248</c:v>
                </c:pt>
                <c:pt idx="82">
                  <c:v>-188226</c:v>
                </c:pt>
                <c:pt idx="83">
                  <c:v>-188209</c:v>
                </c:pt>
                <c:pt idx="84">
                  <c:v>-188058</c:v>
                </c:pt>
                <c:pt idx="85">
                  <c:v>-187206</c:v>
                </c:pt>
                <c:pt idx="86">
                  <c:v>-187045</c:v>
                </c:pt>
                <c:pt idx="87">
                  <c:v>-186909</c:v>
                </c:pt>
                <c:pt idx="88">
                  <c:v>-186043</c:v>
                </c:pt>
                <c:pt idx="89">
                  <c:v>-185948</c:v>
                </c:pt>
                <c:pt idx="90">
                  <c:v>-185861</c:v>
                </c:pt>
                <c:pt idx="91">
                  <c:v>-184885</c:v>
                </c:pt>
                <c:pt idx="92">
                  <c:v>-184793</c:v>
                </c:pt>
                <c:pt idx="93">
                  <c:v>-184687</c:v>
                </c:pt>
                <c:pt idx="94">
                  <c:v>-183702</c:v>
                </c:pt>
                <c:pt idx="95">
                  <c:v>-183639</c:v>
                </c:pt>
                <c:pt idx="96">
                  <c:v>-183565</c:v>
                </c:pt>
                <c:pt idx="97">
                  <c:v>-183499</c:v>
                </c:pt>
                <c:pt idx="98">
                  <c:v>-182424</c:v>
                </c:pt>
                <c:pt idx="99">
                  <c:v>-182327</c:v>
                </c:pt>
                <c:pt idx="100">
                  <c:v>-182299</c:v>
                </c:pt>
                <c:pt idx="101">
                  <c:v>-181218</c:v>
                </c:pt>
                <c:pt idx="102">
                  <c:v>-181198</c:v>
                </c:pt>
                <c:pt idx="103">
                  <c:v>-181131</c:v>
                </c:pt>
                <c:pt idx="104">
                  <c:v>-181088</c:v>
                </c:pt>
                <c:pt idx="105">
                  <c:v>-181088</c:v>
                </c:pt>
                <c:pt idx="106">
                  <c:v>-179983</c:v>
                </c:pt>
                <c:pt idx="107">
                  <c:v>-179970</c:v>
                </c:pt>
                <c:pt idx="108">
                  <c:v>-179852</c:v>
                </c:pt>
                <c:pt idx="109">
                  <c:v>-179839</c:v>
                </c:pt>
                <c:pt idx="110">
                  <c:v>-178720</c:v>
                </c:pt>
                <c:pt idx="111">
                  <c:v>-178707</c:v>
                </c:pt>
                <c:pt idx="112">
                  <c:v>-178628</c:v>
                </c:pt>
                <c:pt idx="113">
                  <c:v>-178602</c:v>
                </c:pt>
                <c:pt idx="114">
                  <c:v>-177414</c:v>
                </c:pt>
                <c:pt idx="115">
                  <c:v>-177388</c:v>
                </c:pt>
                <c:pt idx="116">
                  <c:v>-177321</c:v>
                </c:pt>
                <c:pt idx="117">
                  <c:v>-176102</c:v>
                </c:pt>
                <c:pt idx="118">
                  <c:v>-176088</c:v>
                </c:pt>
                <c:pt idx="119">
                  <c:v>-176048</c:v>
                </c:pt>
                <c:pt idx="120">
                  <c:v>-176022</c:v>
                </c:pt>
                <c:pt idx="121">
                  <c:v>-174769</c:v>
                </c:pt>
                <c:pt idx="122">
                  <c:v>-174742</c:v>
                </c:pt>
                <c:pt idx="123">
                  <c:v>-174688</c:v>
                </c:pt>
                <c:pt idx="124">
                  <c:v>-173414</c:v>
                </c:pt>
                <c:pt idx="125">
                  <c:v>-173400</c:v>
                </c:pt>
                <c:pt idx="126">
                  <c:v>-173373</c:v>
                </c:pt>
                <c:pt idx="127">
                  <c:v>-173346</c:v>
                </c:pt>
                <c:pt idx="128">
                  <c:v>-172037</c:v>
                </c:pt>
                <c:pt idx="129">
                  <c:v>-172009</c:v>
                </c:pt>
                <c:pt idx="130">
                  <c:v>-172009</c:v>
                </c:pt>
                <c:pt idx="131">
                  <c:v>-171982</c:v>
                </c:pt>
                <c:pt idx="132">
                  <c:v>-170648</c:v>
                </c:pt>
                <c:pt idx="133">
                  <c:v>-170634</c:v>
                </c:pt>
                <c:pt idx="134">
                  <c:v>-170607</c:v>
                </c:pt>
                <c:pt idx="135">
                  <c:v>-170593</c:v>
                </c:pt>
                <c:pt idx="136">
                  <c:v>-169234</c:v>
                </c:pt>
                <c:pt idx="137">
                  <c:v>-169206</c:v>
                </c:pt>
                <c:pt idx="138">
                  <c:v>-169193</c:v>
                </c:pt>
                <c:pt idx="139">
                  <c:v>-167811</c:v>
                </c:pt>
                <c:pt idx="140">
                  <c:v>-167810</c:v>
                </c:pt>
                <c:pt idx="141">
                  <c:v>-167797</c:v>
                </c:pt>
                <c:pt idx="142">
                  <c:v>-167797</c:v>
                </c:pt>
                <c:pt idx="143">
                  <c:v>-166907</c:v>
                </c:pt>
                <c:pt idx="144">
                  <c:v>-166364</c:v>
                </c:pt>
                <c:pt idx="145">
                  <c:v>-166364</c:v>
                </c:pt>
                <c:pt idx="146">
                  <c:v>-166364</c:v>
                </c:pt>
                <c:pt idx="147">
                  <c:v>-164926</c:v>
                </c:pt>
                <c:pt idx="148">
                  <c:v>-164926</c:v>
                </c:pt>
                <c:pt idx="149">
                  <c:v>-164912</c:v>
                </c:pt>
                <c:pt idx="150">
                  <c:v>-164911</c:v>
                </c:pt>
                <c:pt idx="151">
                  <c:v>-163478</c:v>
                </c:pt>
                <c:pt idx="152">
                  <c:v>-163463</c:v>
                </c:pt>
                <c:pt idx="153">
                  <c:v>-163436</c:v>
                </c:pt>
                <c:pt idx="154">
                  <c:v>-162012</c:v>
                </c:pt>
                <c:pt idx="155">
                  <c:v>-161998</c:v>
                </c:pt>
                <c:pt idx="156">
                  <c:v>-161971</c:v>
                </c:pt>
                <c:pt idx="157">
                  <c:v>-161956</c:v>
                </c:pt>
                <c:pt idx="158">
                  <c:v>-160546</c:v>
                </c:pt>
                <c:pt idx="159">
                  <c:v>-160517</c:v>
                </c:pt>
                <c:pt idx="160">
                  <c:v>-160504</c:v>
                </c:pt>
                <c:pt idx="161">
                  <c:v>-160475</c:v>
                </c:pt>
                <c:pt idx="162">
                  <c:v>-159064</c:v>
                </c:pt>
                <c:pt idx="163">
                  <c:v>-159036</c:v>
                </c:pt>
                <c:pt idx="164">
                  <c:v>-159022</c:v>
                </c:pt>
                <c:pt idx="165">
                  <c:v>-158979</c:v>
                </c:pt>
                <c:pt idx="166">
                  <c:v>-158977</c:v>
                </c:pt>
                <c:pt idx="167">
                  <c:v>-158935</c:v>
                </c:pt>
                <c:pt idx="168">
                  <c:v>-157521</c:v>
                </c:pt>
                <c:pt idx="169">
                  <c:v>-157464</c:v>
                </c:pt>
                <c:pt idx="170">
                  <c:v>-157408</c:v>
                </c:pt>
                <c:pt idx="171">
                  <c:v>-156029</c:v>
                </c:pt>
                <c:pt idx="172">
                  <c:v>-155986</c:v>
                </c:pt>
                <c:pt idx="173">
                  <c:v>-155957</c:v>
                </c:pt>
                <c:pt idx="174">
                  <c:v>-154566</c:v>
                </c:pt>
                <c:pt idx="175">
                  <c:v>-154509</c:v>
                </c:pt>
                <c:pt idx="176">
                  <c:v>-154480</c:v>
                </c:pt>
                <c:pt idx="177">
                  <c:v>-154421</c:v>
                </c:pt>
                <c:pt idx="178">
                  <c:v>-153060</c:v>
                </c:pt>
                <c:pt idx="179">
                  <c:v>-152990</c:v>
                </c:pt>
                <c:pt idx="180">
                  <c:v>-152933</c:v>
                </c:pt>
                <c:pt idx="181">
                  <c:v>-152889</c:v>
                </c:pt>
                <c:pt idx="182">
                  <c:v>-152846</c:v>
                </c:pt>
                <c:pt idx="183">
                  <c:v>-152819</c:v>
                </c:pt>
                <c:pt idx="184">
                  <c:v>-151442</c:v>
                </c:pt>
                <c:pt idx="185">
                  <c:v>-151413</c:v>
                </c:pt>
                <c:pt idx="186">
                  <c:v>-151297</c:v>
                </c:pt>
                <c:pt idx="187">
                  <c:v>-151268</c:v>
                </c:pt>
                <c:pt idx="188">
                  <c:v>-149902</c:v>
                </c:pt>
                <c:pt idx="189">
                  <c:v>-149858</c:v>
                </c:pt>
                <c:pt idx="190">
                  <c:v>-149802</c:v>
                </c:pt>
                <c:pt idx="191">
                  <c:v>-149756</c:v>
                </c:pt>
                <c:pt idx="192">
                  <c:v>-148395</c:v>
                </c:pt>
                <c:pt idx="193">
                  <c:v>-148322</c:v>
                </c:pt>
                <c:pt idx="194">
                  <c:v>-148178</c:v>
                </c:pt>
                <c:pt idx="195">
                  <c:v>-146850</c:v>
                </c:pt>
                <c:pt idx="196">
                  <c:v>-146734</c:v>
                </c:pt>
                <c:pt idx="197">
                  <c:v>-146734</c:v>
                </c:pt>
                <c:pt idx="198">
                  <c:v>-146648</c:v>
                </c:pt>
                <c:pt idx="199">
                  <c:v>-146604</c:v>
                </c:pt>
                <c:pt idx="200">
                  <c:v>-145270</c:v>
                </c:pt>
                <c:pt idx="201">
                  <c:v>-145228</c:v>
                </c:pt>
                <c:pt idx="202">
                  <c:v>-145025</c:v>
                </c:pt>
                <c:pt idx="203">
                  <c:v>-143719</c:v>
                </c:pt>
                <c:pt idx="204">
                  <c:v>-143660</c:v>
                </c:pt>
                <c:pt idx="205">
                  <c:v>-143590</c:v>
                </c:pt>
                <c:pt idx="206">
                  <c:v>-143504</c:v>
                </c:pt>
                <c:pt idx="207">
                  <c:v>-143445</c:v>
                </c:pt>
                <c:pt idx="208">
                  <c:v>-142102</c:v>
                </c:pt>
                <c:pt idx="209">
                  <c:v>-141915</c:v>
                </c:pt>
                <c:pt idx="210">
                  <c:v>-141873</c:v>
                </c:pt>
                <c:pt idx="211">
                  <c:v>-140546</c:v>
                </c:pt>
                <c:pt idx="212">
                  <c:v>-140491</c:v>
                </c:pt>
                <c:pt idx="213">
                  <c:v>-140349</c:v>
                </c:pt>
                <c:pt idx="214">
                  <c:v>-140261</c:v>
                </c:pt>
                <c:pt idx="215">
                  <c:v>-138941</c:v>
                </c:pt>
                <c:pt idx="216">
                  <c:v>-138870</c:v>
                </c:pt>
                <c:pt idx="217">
                  <c:v>-138741</c:v>
                </c:pt>
                <c:pt idx="218">
                  <c:v>-138669</c:v>
                </c:pt>
                <c:pt idx="219">
                  <c:v>-137371</c:v>
                </c:pt>
                <c:pt idx="220">
                  <c:v>-137300</c:v>
                </c:pt>
                <c:pt idx="221">
                  <c:v>-137201</c:v>
                </c:pt>
                <c:pt idx="222">
                  <c:v>-137031</c:v>
                </c:pt>
                <c:pt idx="223">
                  <c:v>-136946</c:v>
                </c:pt>
                <c:pt idx="224">
                  <c:v>-135750</c:v>
                </c:pt>
                <c:pt idx="225">
                  <c:v>-135680</c:v>
                </c:pt>
                <c:pt idx="226">
                  <c:v>-135340</c:v>
                </c:pt>
                <c:pt idx="227">
                  <c:v>-134162</c:v>
                </c:pt>
                <c:pt idx="228">
                  <c:v>-134119</c:v>
                </c:pt>
                <c:pt idx="229">
                  <c:v>-133934</c:v>
                </c:pt>
                <c:pt idx="230">
                  <c:v>-133849</c:v>
                </c:pt>
                <c:pt idx="231">
                  <c:v>-132707</c:v>
                </c:pt>
                <c:pt idx="232">
                  <c:v>-132252</c:v>
                </c:pt>
                <c:pt idx="233">
                  <c:v>-132226</c:v>
                </c:pt>
                <c:pt idx="234">
                  <c:v>-131104</c:v>
                </c:pt>
                <c:pt idx="235">
                  <c:v>-131089</c:v>
                </c:pt>
                <c:pt idx="236">
                  <c:v>-131018</c:v>
                </c:pt>
                <c:pt idx="237">
                  <c:v>-130849</c:v>
                </c:pt>
                <c:pt idx="238">
                  <c:v>-130639</c:v>
                </c:pt>
                <c:pt idx="239">
                  <c:v>-130583</c:v>
                </c:pt>
                <c:pt idx="240">
                  <c:v>-129368</c:v>
                </c:pt>
                <c:pt idx="241">
                  <c:v>-129298</c:v>
                </c:pt>
                <c:pt idx="242">
                  <c:v>-129017</c:v>
                </c:pt>
                <c:pt idx="243">
                  <c:v>-128961</c:v>
                </c:pt>
                <c:pt idx="244">
                  <c:v>-127739</c:v>
                </c:pt>
                <c:pt idx="245">
                  <c:v>-127698</c:v>
                </c:pt>
                <c:pt idx="246">
                  <c:v>-127471</c:v>
                </c:pt>
                <c:pt idx="247">
                  <c:v>-127399</c:v>
                </c:pt>
                <c:pt idx="248">
                  <c:v>-126143</c:v>
                </c:pt>
                <c:pt idx="249">
                  <c:v>-126003</c:v>
                </c:pt>
                <c:pt idx="250">
                  <c:v>-125905</c:v>
                </c:pt>
                <c:pt idx="251">
                  <c:v>-125752</c:v>
                </c:pt>
                <c:pt idx="252">
                  <c:v>-124526</c:v>
                </c:pt>
                <c:pt idx="253">
                  <c:v>-124360</c:v>
                </c:pt>
                <c:pt idx="254">
                  <c:v>-124231</c:v>
                </c:pt>
                <c:pt idx="255">
                  <c:v>-122996</c:v>
                </c:pt>
                <c:pt idx="256">
                  <c:v>-122841</c:v>
                </c:pt>
                <c:pt idx="257">
                  <c:v>-122727</c:v>
                </c:pt>
                <c:pt idx="258">
                  <c:v>-122572</c:v>
                </c:pt>
                <c:pt idx="259">
                  <c:v>-121361</c:v>
                </c:pt>
                <c:pt idx="260">
                  <c:v>-121276</c:v>
                </c:pt>
                <c:pt idx="261">
                  <c:v>-121109</c:v>
                </c:pt>
                <c:pt idx="262">
                  <c:v>-120982</c:v>
                </c:pt>
                <c:pt idx="263">
                  <c:v>-120885</c:v>
                </c:pt>
                <c:pt idx="264">
                  <c:v>-119677</c:v>
                </c:pt>
                <c:pt idx="265">
                  <c:v>-119423</c:v>
                </c:pt>
                <c:pt idx="266">
                  <c:v>-119213</c:v>
                </c:pt>
                <c:pt idx="267">
                  <c:v>-118040</c:v>
                </c:pt>
                <c:pt idx="268">
                  <c:v>-117861</c:v>
                </c:pt>
                <c:pt idx="269">
                  <c:v>-117818</c:v>
                </c:pt>
                <c:pt idx="270">
                  <c:v>-117734</c:v>
                </c:pt>
                <c:pt idx="271">
                  <c:v>-117578</c:v>
                </c:pt>
                <c:pt idx="272">
                  <c:v>-117468</c:v>
                </c:pt>
                <c:pt idx="273">
                  <c:v>-116258</c:v>
                </c:pt>
                <c:pt idx="274">
                  <c:v>-116048</c:v>
                </c:pt>
                <c:pt idx="275">
                  <c:v>-115796</c:v>
                </c:pt>
                <c:pt idx="276">
                  <c:v>-114601</c:v>
                </c:pt>
                <c:pt idx="277">
                  <c:v>-114488</c:v>
                </c:pt>
                <c:pt idx="278">
                  <c:v>-114391</c:v>
                </c:pt>
                <c:pt idx="279">
                  <c:v>-114197</c:v>
                </c:pt>
                <c:pt idx="280">
                  <c:v>-113081</c:v>
                </c:pt>
                <c:pt idx="281">
                  <c:v>-112913</c:v>
                </c:pt>
                <c:pt idx="282">
                  <c:v>-112702</c:v>
                </c:pt>
                <c:pt idx="283">
                  <c:v>-112534</c:v>
                </c:pt>
                <c:pt idx="284">
                  <c:v>-111428</c:v>
                </c:pt>
                <c:pt idx="285">
                  <c:v>-111301</c:v>
                </c:pt>
                <c:pt idx="286">
                  <c:v>-110980</c:v>
                </c:pt>
                <c:pt idx="287">
                  <c:v>-110869</c:v>
                </c:pt>
                <c:pt idx="288">
                  <c:v>-110742</c:v>
                </c:pt>
                <c:pt idx="289">
                  <c:v>-109727</c:v>
                </c:pt>
                <c:pt idx="290">
                  <c:v>-109432</c:v>
                </c:pt>
                <c:pt idx="291">
                  <c:v>-109058</c:v>
                </c:pt>
                <c:pt idx="292">
                  <c:v>-108062</c:v>
                </c:pt>
                <c:pt idx="293">
                  <c:v>-107866</c:v>
                </c:pt>
                <c:pt idx="294">
                  <c:v>-107770</c:v>
                </c:pt>
                <c:pt idx="295">
                  <c:v>-107684</c:v>
                </c:pt>
                <c:pt idx="296">
                  <c:v>-107461</c:v>
                </c:pt>
                <c:pt idx="297">
                  <c:v>-106296</c:v>
                </c:pt>
                <c:pt idx="298">
                  <c:v>-106028</c:v>
                </c:pt>
                <c:pt idx="299">
                  <c:v>-106028</c:v>
                </c:pt>
                <c:pt idx="300">
                  <c:v>-105749</c:v>
                </c:pt>
                <c:pt idx="301">
                  <c:v>-104597</c:v>
                </c:pt>
                <c:pt idx="302">
                  <c:v>-104259</c:v>
                </c:pt>
                <c:pt idx="303">
                  <c:v>-104175</c:v>
                </c:pt>
                <c:pt idx="304">
                  <c:v>-103061</c:v>
                </c:pt>
                <c:pt idx="305">
                  <c:v>-102991</c:v>
                </c:pt>
                <c:pt idx="306">
                  <c:v>-102508</c:v>
                </c:pt>
                <c:pt idx="307">
                  <c:v>-102438</c:v>
                </c:pt>
                <c:pt idx="308">
                  <c:v>-101343</c:v>
                </c:pt>
                <c:pt idx="309">
                  <c:v>-101288</c:v>
                </c:pt>
                <c:pt idx="310">
                  <c:v>-100935</c:v>
                </c:pt>
                <c:pt idx="311">
                  <c:v>-100894</c:v>
                </c:pt>
                <c:pt idx="312">
                  <c:v>-100596</c:v>
                </c:pt>
                <c:pt idx="313">
                  <c:v>-99509.2</c:v>
                </c:pt>
                <c:pt idx="314">
                  <c:v>-98938.1</c:v>
                </c:pt>
                <c:pt idx="315">
                  <c:v>-98825.9</c:v>
                </c:pt>
                <c:pt idx="316">
                  <c:v>-97767.1</c:v>
                </c:pt>
                <c:pt idx="317">
                  <c:v>-97625.8</c:v>
                </c:pt>
                <c:pt idx="318">
                  <c:v>-97341.5</c:v>
                </c:pt>
                <c:pt idx="319">
                  <c:v>-97126.7</c:v>
                </c:pt>
                <c:pt idx="320">
                  <c:v>-96841.3</c:v>
                </c:pt>
                <c:pt idx="321">
                  <c:v>-95979.1</c:v>
                </c:pt>
                <c:pt idx="322">
                  <c:v>-95666.1</c:v>
                </c:pt>
                <c:pt idx="323">
                  <c:v>-95394.1</c:v>
                </c:pt>
                <c:pt idx="324">
                  <c:v>-95083.199999999997</c:v>
                </c:pt>
                <c:pt idx="325">
                  <c:v>-94244.4</c:v>
                </c:pt>
                <c:pt idx="326">
                  <c:v>-93946.3</c:v>
                </c:pt>
                <c:pt idx="327">
                  <c:v>-93745.8</c:v>
                </c:pt>
                <c:pt idx="328">
                  <c:v>-93473.1</c:v>
                </c:pt>
                <c:pt idx="329">
                  <c:v>-92630.6</c:v>
                </c:pt>
                <c:pt idx="330">
                  <c:v>-92198.5</c:v>
                </c:pt>
                <c:pt idx="331">
                  <c:v>-92127.2</c:v>
                </c:pt>
                <c:pt idx="332">
                  <c:v>-91698.5</c:v>
                </c:pt>
                <c:pt idx="333">
                  <c:v>-90877.4</c:v>
                </c:pt>
                <c:pt idx="334">
                  <c:v>-90492.6</c:v>
                </c:pt>
                <c:pt idx="335">
                  <c:v>-90159.7</c:v>
                </c:pt>
                <c:pt idx="336">
                  <c:v>-89927.6</c:v>
                </c:pt>
                <c:pt idx="337">
                  <c:v>-88862.9</c:v>
                </c:pt>
                <c:pt idx="338">
                  <c:v>-88503.5</c:v>
                </c:pt>
                <c:pt idx="339">
                  <c:v>-88446.399999999994</c:v>
                </c:pt>
                <c:pt idx="340">
                  <c:v>-88083.9</c:v>
                </c:pt>
                <c:pt idx="341">
                  <c:v>-87023.8</c:v>
                </c:pt>
                <c:pt idx="342">
                  <c:v>-86789.3</c:v>
                </c:pt>
                <c:pt idx="343">
                  <c:v>-86339.1</c:v>
                </c:pt>
                <c:pt idx="344">
                  <c:v>-85930.1</c:v>
                </c:pt>
                <c:pt idx="345">
                  <c:v>-85083.8</c:v>
                </c:pt>
                <c:pt idx="346">
                  <c:v>-84601</c:v>
                </c:pt>
                <c:pt idx="347">
                  <c:v>-84500.9</c:v>
                </c:pt>
                <c:pt idx="348">
                  <c:v>-84016.2</c:v>
                </c:pt>
                <c:pt idx="349">
                  <c:v>-83191.8</c:v>
                </c:pt>
                <c:pt idx="350">
                  <c:v>-82810.3</c:v>
                </c:pt>
                <c:pt idx="351">
                  <c:v>-82367.199999999997</c:v>
                </c:pt>
                <c:pt idx="352">
                  <c:v>-81522.100000000006</c:v>
                </c:pt>
                <c:pt idx="353">
                  <c:v>-81060.899999999994</c:v>
                </c:pt>
                <c:pt idx="354">
                  <c:v>-80464.5</c:v>
                </c:pt>
                <c:pt idx="355">
                  <c:v>-79628.800000000003</c:v>
                </c:pt>
                <c:pt idx="356">
                  <c:v>-79180.3</c:v>
                </c:pt>
                <c:pt idx="357">
                  <c:v>-78608.600000000006</c:v>
                </c:pt>
                <c:pt idx="358">
                  <c:v>-78564.7</c:v>
                </c:pt>
                <c:pt idx="359">
                  <c:v>-77628.600000000006</c:v>
                </c:pt>
                <c:pt idx="360">
                  <c:v>-76674.600000000006</c:v>
                </c:pt>
                <c:pt idx="361">
                  <c:v>-76643.399999999994</c:v>
                </c:pt>
                <c:pt idx="362">
                  <c:v>-75699.3</c:v>
                </c:pt>
                <c:pt idx="363">
                  <c:v>-75667.8</c:v>
                </c:pt>
                <c:pt idx="364">
                  <c:v>-74902.899999999994</c:v>
                </c:pt>
                <c:pt idx="365">
                  <c:v>-73884</c:v>
                </c:pt>
                <c:pt idx="366">
                  <c:v>-73714.5</c:v>
                </c:pt>
                <c:pt idx="367">
                  <c:v>-72902.3</c:v>
                </c:pt>
                <c:pt idx="368">
                  <c:v>-71886.600000000006</c:v>
                </c:pt>
                <c:pt idx="369">
                  <c:v>-71681.2</c:v>
                </c:pt>
                <c:pt idx="370">
                  <c:v>-71193.8</c:v>
                </c:pt>
                <c:pt idx="371">
                  <c:v>-70815.399999999994</c:v>
                </c:pt>
                <c:pt idx="372">
                  <c:v>-70799.100000000006</c:v>
                </c:pt>
                <c:pt idx="373">
                  <c:v>-69572.899999999994</c:v>
                </c:pt>
                <c:pt idx="374">
                  <c:v>-68689.5</c:v>
                </c:pt>
                <c:pt idx="375">
                  <c:v>-68673</c:v>
                </c:pt>
                <c:pt idx="376">
                  <c:v>-67456.899999999994</c:v>
                </c:pt>
                <c:pt idx="377">
                  <c:v>-66803.3</c:v>
                </c:pt>
                <c:pt idx="378">
                  <c:v>-66541</c:v>
                </c:pt>
                <c:pt idx="379">
                  <c:v>-66015</c:v>
                </c:pt>
                <c:pt idx="380">
                  <c:v>-65086.6</c:v>
                </c:pt>
                <c:pt idx="381">
                  <c:v>-64553.3</c:v>
                </c:pt>
                <c:pt idx="382">
                  <c:v>-64297.8</c:v>
                </c:pt>
                <c:pt idx="383">
                  <c:v>-63760.6</c:v>
                </c:pt>
                <c:pt idx="384">
                  <c:v>-62826.8</c:v>
                </c:pt>
                <c:pt idx="385">
                  <c:v>-62416.800000000003</c:v>
                </c:pt>
                <c:pt idx="386">
                  <c:v>-61900.9</c:v>
                </c:pt>
                <c:pt idx="387">
                  <c:v>-60827.3</c:v>
                </c:pt>
                <c:pt idx="388">
                  <c:v>-60356</c:v>
                </c:pt>
                <c:pt idx="389">
                  <c:v>-60023.6</c:v>
                </c:pt>
                <c:pt idx="390">
                  <c:v>-59531.199999999997</c:v>
                </c:pt>
                <c:pt idx="391">
                  <c:v>-58467.1</c:v>
                </c:pt>
                <c:pt idx="392">
                  <c:v>-58127</c:v>
                </c:pt>
                <c:pt idx="393">
                  <c:v>-57785.3</c:v>
                </c:pt>
                <c:pt idx="394">
                  <c:v>-57136</c:v>
                </c:pt>
                <c:pt idx="395">
                  <c:v>-56809.2</c:v>
                </c:pt>
                <c:pt idx="396">
                  <c:v>-56480.1</c:v>
                </c:pt>
                <c:pt idx="397">
                  <c:v>-54808.800000000003</c:v>
                </c:pt>
                <c:pt idx="398">
                  <c:v>-54400.4</c:v>
                </c:pt>
                <c:pt idx="399">
                  <c:v>-54100.7</c:v>
                </c:pt>
                <c:pt idx="400">
                  <c:v>-52995.9</c:v>
                </c:pt>
                <c:pt idx="401">
                  <c:v>-52957.2</c:v>
                </c:pt>
                <c:pt idx="402">
                  <c:v>-52921.2</c:v>
                </c:pt>
                <c:pt idx="403">
                  <c:v>-52254.6</c:v>
                </c:pt>
                <c:pt idx="404">
                  <c:v>-50569.5</c:v>
                </c:pt>
                <c:pt idx="405">
                  <c:v>-50549.599999999999</c:v>
                </c:pt>
                <c:pt idx="406">
                  <c:v>-49887.7</c:v>
                </c:pt>
                <c:pt idx="407">
                  <c:v>-49850.8</c:v>
                </c:pt>
                <c:pt idx="408">
                  <c:v>-48090.8</c:v>
                </c:pt>
                <c:pt idx="409">
                  <c:v>-47423</c:v>
                </c:pt>
                <c:pt idx="410">
                  <c:v>-46668.4</c:v>
                </c:pt>
                <c:pt idx="411">
                  <c:v>-46470.400000000001</c:v>
                </c:pt>
                <c:pt idx="412">
                  <c:v>-45150.1</c:v>
                </c:pt>
                <c:pt idx="413">
                  <c:v>-44967.7</c:v>
                </c:pt>
                <c:pt idx="414">
                  <c:v>-44201.3</c:v>
                </c:pt>
                <c:pt idx="415">
                  <c:v>-44000.5</c:v>
                </c:pt>
                <c:pt idx="416">
                  <c:v>-43314.2</c:v>
                </c:pt>
                <c:pt idx="417">
                  <c:v>-42542.400000000001</c:v>
                </c:pt>
                <c:pt idx="418">
                  <c:v>-41750.6</c:v>
                </c:pt>
                <c:pt idx="419">
                  <c:v>-41181.199999999997</c:v>
                </c:pt>
                <c:pt idx="420">
                  <c:v>-40607.699999999997</c:v>
                </c:pt>
                <c:pt idx="421">
                  <c:v>-40034.400000000001</c:v>
                </c:pt>
                <c:pt idx="422">
                  <c:v>-39260.300000000003</c:v>
                </c:pt>
                <c:pt idx="423">
                  <c:v>-38850.800000000003</c:v>
                </c:pt>
                <c:pt idx="424">
                  <c:v>-38584.9</c:v>
                </c:pt>
                <c:pt idx="425">
                  <c:v>-37486.9</c:v>
                </c:pt>
                <c:pt idx="426">
                  <c:v>-36935.800000000003</c:v>
                </c:pt>
                <c:pt idx="427">
                  <c:v>-36082.199999999997</c:v>
                </c:pt>
                <c:pt idx="428">
                  <c:v>-35755.1</c:v>
                </c:pt>
                <c:pt idx="429">
                  <c:v>-34891.9</c:v>
                </c:pt>
                <c:pt idx="430">
                  <c:v>-34369.300000000003</c:v>
                </c:pt>
                <c:pt idx="431">
                  <c:v>-33333.5</c:v>
                </c:pt>
                <c:pt idx="432">
                  <c:v>-33075.9</c:v>
                </c:pt>
                <c:pt idx="433">
                  <c:v>-32937</c:v>
                </c:pt>
                <c:pt idx="434">
                  <c:v>-32602.5</c:v>
                </c:pt>
                <c:pt idx="435">
                  <c:v>-32131.200000000001</c:v>
                </c:pt>
                <c:pt idx="436">
                  <c:v>-31548.5</c:v>
                </c:pt>
                <c:pt idx="437">
                  <c:v>-30890.9</c:v>
                </c:pt>
                <c:pt idx="438">
                  <c:v>-30150.5</c:v>
                </c:pt>
                <c:pt idx="439">
                  <c:v>-29494.7</c:v>
                </c:pt>
                <c:pt idx="440">
                  <c:v>-28972.799999999999</c:v>
                </c:pt>
                <c:pt idx="441">
                  <c:v>-28481.8</c:v>
                </c:pt>
                <c:pt idx="442">
                  <c:v>-27886.5</c:v>
                </c:pt>
                <c:pt idx="443">
                  <c:v>-27337.4</c:v>
                </c:pt>
                <c:pt idx="444">
                  <c:v>-26356.799999999999</c:v>
                </c:pt>
                <c:pt idx="445">
                  <c:v>-25754.6</c:v>
                </c:pt>
                <c:pt idx="446">
                  <c:v>-25492.5</c:v>
                </c:pt>
                <c:pt idx="447">
                  <c:v>-24914.2</c:v>
                </c:pt>
                <c:pt idx="448">
                  <c:v>-24043.7</c:v>
                </c:pt>
                <c:pt idx="449">
                  <c:v>-23789.200000000001</c:v>
                </c:pt>
                <c:pt idx="450">
                  <c:v>-23462.1</c:v>
                </c:pt>
                <c:pt idx="451">
                  <c:v>-23104.2</c:v>
                </c:pt>
                <c:pt idx="452">
                  <c:v>-22735.8</c:v>
                </c:pt>
                <c:pt idx="453">
                  <c:v>-22475</c:v>
                </c:pt>
                <c:pt idx="454">
                  <c:v>-21864.6</c:v>
                </c:pt>
                <c:pt idx="455">
                  <c:v>-21544.5</c:v>
                </c:pt>
                <c:pt idx="456">
                  <c:v>-20936.099999999999</c:v>
                </c:pt>
                <c:pt idx="457">
                  <c:v>-20644.099999999999</c:v>
                </c:pt>
                <c:pt idx="458">
                  <c:v>-20140.900000000001</c:v>
                </c:pt>
                <c:pt idx="459">
                  <c:v>-19948.8</c:v>
                </c:pt>
                <c:pt idx="460">
                  <c:v>-19637.099999999999</c:v>
                </c:pt>
                <c:pt idx="461">
                  <c:v>-19565.400000000001</c:v>
                </c:pt>
                <c:pt idx="462">
                  <c:v>-19179.099999999999</c:v>
                </c:pt>
                <c:pt idx="463">
                  <c:v>-19084.099999999999</c:v>
                </c:pt>
                <c:pt idx="464">
                  <c:v>-18717.8</c:v>
                </c:pt>
                <c:pt idx="465">
                  <c:v>-18632.900000000001</c:v>
                </c:pt>
                <c:pt idx="466">
                  <c:v>-17981.3</c:v>
                </c:pt>
                <c:pt idx="467">
                  <c:v>-17906</c:v>
                </c:pt>
                <c:pt idx="468">
                  <c:v>-17631.900000000001</c:v>
                </c:pt>
                <c:pt idx="469">
                  <c:v>-17570.7</c:v>
                </c:pt>
                <c:pt idx="470">
                  <c:v>-17282.2</c:v>
                </c:pt>
                <c:pt idx="471">
                  <c:v>-17166.2</c:v>
                </c:pt>
                <c:pt idx="472">
                  <c:v>-16995.900000000001</c:v>
                </c:pt>
                <c:pt idx="473">
                  <c:v>-16926</c:v>
                </c:pt>
                <c:pt idx="474">
                  <c:v>-16922</c:v>
                </c:pt>
                <c:pt idx="475">
                  <c:v>-16904.900000000001</c:v>
                </c:pt>
                <c:pt idx="476">
                  <c:v>-16848.400000000001</c:v>
                </c:pt>
                <c:pt idx="477">
                  <c:v>-16801.7</c:v>
                </c:pt>
                <c:pt idx="478">
                  <c:v>-16799.099999999999</c:v>
                </c:pt>
                <c:pt idx="479">
                  <c:v>-16799.599999999999</c:v>
                </c:pt>
                <c:pt idx="480">
                  <c:v>-16799.2</c:v>
                </c:pt>
                <c:pt idx="481">
                  <c:v>-16795.8</c:v>
                </c:pt>
                <c:pt idx="482">
                  <c:v>-16761.3</c:v>
                </c:pt>
                <c:pt idx="483">
                  <c:v>-16673.099999999999</c:v>
                </c:pt>
                <c:pt idx="484">
                  <c:v>-16656</c:v>
                </c:pt>
                <c:pt idx="485">
                  <c:v>-16291.5</c:v>
                </c:pt>
                <c:pt idx="486">
                  <c:v>-15771.5</c:v>
                </c:pt>
                <c:pt idx="487">
                  <c:v>-15749.1</c:v>
                </c:pt>
                <c:pt idx="488">
                  <c:v>-15586.1</c:v>
                </c:pt>
                <c:pt idx="489">
                  <c:v>-15152</c:v>
                </c:pt>
                <c:pt idx="490">
                  <c:v>-14978.2</c:v>
                </c:pt>
                <c:pt idx="491">
                  <c:v>-13667.3</c:v>
                </c:pt>
                <c:pt idx="492">
                  <c:v>-13465.7</c:v>
                </c:pt>
                <c:pt idx="493">
                  <c:v>-13235.1</c:v>
                </c:pt>
                <c:pt idx="494">
                  <c:v>-12997.1</c:v>
                </c:pt>
                <c:pt idx="495">
                  <c:v>-11912.8</c:v>
                </c:pt>
                <c:pt idx="496">
                  <c:v>-9976.2199999999993</c:v>
                </c:pt>
                <c:pt idx="497">
                  <c:v>-9726.3799999999992</c:v>
                </c:pt>
                <c:pt idx="498">
                  <c:v>-8710.6200000000008</c:v>
                </c:pt>
                <c:pt idx="499">
                  <c:v>-8123.53</c:v>
                </c:pt>
                <c:pt idx="500">
                  <c:v>-6549.34</c:v>
                </c:pt>
                <c:pt idx="501">
                  <c:v>-5947.96</c:v>
                </c:pt>
                <c:pt idx="502">
                  <c:v>-5864.19</c:v>
                </c:pt>
                <c:pt idx="503">
                  <c:v>-5158.24</c:v>
                </c:pt>
                <c:pt idx="504">
                  <c:v>-5076.13</c:v>
                </c:pt>
                <c:pt idx="505">
                  <c:v>-4671.13</c:v>
                </c:pt>
                <c:pt idx="506">
                  <c:v>-4645.84</c:v>
                </c:pt>
                <c:pt idx="507">
                  <c:v>-4456.18</c:v>
                </c:pt>
                <c:pt idx="508">
                  <c:v>-4315.54</c:v>
                </c:pt>
                <c:pt idx="509">
                  <c:v>-4301.6499999999996</c:v>
                </c:pt>
                <c:pt idx="510">
                  <c:v>-4206.25</c:v>
                </c:pt>
                <c:pt idx="511">
                  <c:v>-4197.17</c:v>
                </c:pt>
                <c:pt idx="512">
                  <c:v>-4191.96</c:v>
                </c:pt>
                <c:pt idx="513">
                  <c:v>-4128.82</c:v>
                </c:pt>
                <c:pt idx="514">
                  <c:v>-4122.45</c:v>
                </c:pt>
                <c:pt idx="515">
                  <c:v>-4118.72</c:v>
                </c:pt>
                <c:pt idx="516">
                  <c:v>-4072.32</c:v>
                </c:pt>
                <c:pt idx="517">
                  <c:v>-4062.32</c:v>
                </c:pt>
                <c:pt idx="518">
                  <c:v>-4059.64</c:v>
                </c:pt>
                <c:pt idx="519">
                  <c:v>-4055.33</c:v>
                </c:pt>
                <c:pt idx="520">
                  <c:v>-4043.53</c:v>
                </c:pt>
                <c:pt idx="521">
                  <c:v>-4040.9</c:v>
                </c:pt>
                <c:pt idx="522">
                  <c:v>-4039.26</c:v>
                </c:pt>
                <c:pt idx="523">
                  <c:v>-4040.09</c:v>
                </c:pt>
                <c:pt idx="524">
                  <c:v>-4050.51</c:v>
                </c:pt>
                <c:pt idx="525">
                  <c:v>-4059.07</c:v>
                </c:pt>
                <c:pt idx="526">
                  <c:v>-4065.18</c:v>
                </c:pt>
                <c:pt idx="527">
                  <c:v>-4071.03</c:v>
                </c:pt>
                <c:pt idx="528">
                  <c:v>-4100.6000000000004</c:v>
                </c:pt>
                <c:pt idx="529">
                  <c:v>-4156.07</c:v>
                </c:pt>
                <c:pt idx="530">
                  <c:v>-4185.04</c:v>
                </c:pt>
                <c:pt idx="531">
                  <c:v>-4194.12</c:v>
                </c:pt>
                <c:pt idx="532">
                  <c:v>-4215.29</c:v>
                </c:pt>
                <c:pt idx="533">
                  <c:v>-4246.78</c:v>
                </c:pt>
                <c:pt idx="534">
                  <c:v>-4260.2299999999996</c:v>
                </c:pt>
                <c:pt idx="535">
                  <c:v>-4409.62</c:v>
                </c:pt>
                <c:pt idx="536">
                  <c:v>-4431.8</c:v>
                </c:pt>
                <c:pt idx="537">
                  <c:v>-4439.46</c:v>
                </c:pt>
                <c:pt idx="538">
                  <c:v>-4511.5200000000004</c:v>
                </c:pt>
                <c:pt idx="539">
                  <c:v>-4567.84</c:v>
                </c:pt>
                <c:pt idx="540">
                  <c:v>-4597.0600000000004</c:v>
                </c:pt>
                <c:pt idx="541">
                  <c:v>-4770.53</c:v>
                </c:pt>
                <c:pt idx="542">
                  <c:v>-4791.57</c:v>
                </c:pt>
                <c:pt idx="543">
                  <c:v>-5081.26</c:v>
                </c:pt>
                <c:pt idx="544">
                  <c:v>-5641.46</c:v>
                </c:pt>
                <c:pt idx="545">
                  <c:v>-5740.72</c:v>
                </c:pt>
                <c:pt idx="546">
                  <c:v>-5836.95</c:v>
                </c:pt>
                <c:pt idx="547">
                  <c:v>-6574.68</c:v>
                </c:pt>
                <c:pt idx="548">
                  <c:v>-8109.54</c:v>
                </c:pt>
                <c:pt idx="549">
                  <c:v>-8503.0300000000007</c:v>
                </c:pt>
                <c:pt idx="550">
                  <c:v>-8921.57</c:v>
                </c:pt>
                <c:pt idx="551">
                  <c:v>-9445.64</c:v>
                </c:pt>
                <c:pt idx="552">
                  <c:v>-9549.81</c:v>
                </c:pt>
                <c:pt idx="553">
                  <c:v>-9898.2999999999993</c:v>
                </c:pt>
                <c:pt idx="554">
                  <c:v>-11104.8</c:v>
                </c:pt>
                <c:pt idx="555">
                  <c:v>-11617.6</c:v>
                </c:pt>
                <c:pt idx="556">
                  <c:v>-11649.6</c:v>
                </c:pt>
                <c:pt idx="557">
                  <c:v>-12535.9</c:v>
                </c:pt>
                <c:pt idx="558">
                  <c:v>-13453.1</c:v>
                </c:pt>
                <c:pt idx="559">
                  <c:v>-13586.6</c:v>
                </c:pt>
                <c:pt idx="560">
                  <c:v>-14553.5</c:v>
                </c:pt>
                <c:pt idx="561">
                  <c:v>-15411.4</c:v>
                </c:pt>
                <c:pt idx="562">
                  <c:v>-15609.2</c:v>
                </c:pt>
                <c:pt idx="563">
                  <c:v>-16532.900000000001</c:v>
                </c:pt>
                <c:pt idx="564">
                  <c:v>-16744.900000000001</c:v>
                </c:pt>
                <c:pt idx="565">
                  <c:v>-16970.099999999999</c:v>
                </c:pt>
                <c:pt idx="566">
                  <c:v>-17743.2</c:v>
                </c:pt>
                <c:pt idx="567">
                  <c:v>-18438.400000000001</c:v>
                </c:pt>
                <c:pt idx="568">
                  <c:v>-18557.2</c:v>
                </c:pt>
                <c:pt idx="569">
                  <c:v>-18644.900000000001</c:v>
                </c:pt>
                <c:pt idx="570">
                  <c:v>-18702.7</c:v>
                </c:pt>
                <c:pt idx="571">
                  <c:v>-18872.8</c:v>
                </c:pt>
                <c:pt idx="572">
                  <c:v>-19171.900000000001</c:v>
                </c:pt>
                <c:pt idx="573">
                  <c:v>-19565.2</c:v>
                </c:pt>
                <c:pt idx="574">
                  <c:v>-19916.8</c:v>
                </c:pt>
                <c:pt idx="575">
                  <c:v>-20221</c:v>
                </c:pt>
                <c:pt idx="576">
                  <c:v>-20689.599999999999</c:v>
                </c:pt>
                <c:pt idx="577">
                  <c:v>-20848.5</c:v>
                </c:pt>
                <c:pt idx="578">
                  <c:v>-21015</c:v>
                </c:pt>
                <c:pt idx="579">
                  <c:v>-21337.5</c:v>
                </c:pt>
                <c:pt idx="580">
                  <c:v>-21337.5</c:v>
                </c:pt>
                <c:pt idx="581">
                  <c:v>-21566</c:v>
                </c:pt>
                <c:pt idx="582">
                  <c:v>-21654.5</c:v>
                </c:pt>
                <c:pt idx="583">
                  <c:v>-21795.1</c:v>
                </c:pt>
                <c:pt idx="584">
                  <c:v>-21850</c:v>
                </c:pt>
                <c:pt idx="585">
                  <c:v>-21906.5</c:v>
                </c:pt>
                <c:pt idx="586">
                  <c:v>-22101.599999999999</c:v>
                </c:pt>
                <c:pt idx="587">
                  <c:v>-22134.6</c:v>
                </c:pt>
                <c:pt idx="588">
                  <c:v>-22191.4</c:v>
                </c:pt>
                <c:pt idx="589">
                  <c:v>-22225.7</c:v>
                </c:pt>
                <c:pt idx="590">
                  <c:v>-22290.3</c:v>
                </c:pt>
                <c:pt idx="591">
                  <c:v>-22332.6</c:v>
                </c:pt>
                <c:pt idx="592">
                  <c:v>-22357</c:v>
                </c:pt>
                <c:pt idx="593">
                  <c:v>-22362.6</c:v>
                </c:pt>
                <c:pt idx="594">
                  <c:v>-22365.5</c:v>
                </c:pt>
                <c:pt idx="595">
                  <c:v>-22348.7</c:v>
                </c:pt>
                <c:pt idx="596">
                  <c:v>-22335.599999999999</c:v>
                </c:pt>
                <c:pt idx="597">
                  <c:v>-22313.1</c:v>
                </c:pt>
                <c:pt idx="598">
                  <c:v>-22288.2</c:v>
                </c:pt>
                <c:pt idx="599">
                  <c:v>-22264.799999999999</c:v>
                </c:pt>
                <c:pt idx="600">
                  <c:v>-22254.1</c:v>
                </c:pt>
                <c:pt idx="601">
                  <c:v>-22176.400000000001</c:v>
                </c:pt>
                <c:pt idx="602">
                  <c:v>-22122.1</c:v>
                </c:pt>
                <c:pt idx="603">
                  <c:v>-22042.9</c:v>
                </c:pt>
                <c:pt idx="604">
                  <c:v>-21973.3</c:v>
                </c:pt>
                <c:pt idx="605">
                  <c:v>-21935.9</c:v>
                </c:pt>
                <c:pt idx="606">
                  <c:v>-21822.9</c:v>
                </c:pt>
                <c:pt idx="607">
                  <c:v>-21738.5</c:v>
                </c:pt>
                <c:pt idx="608">
                  <c:v>-21680.7</c:v>
                </c:pt>
                <c:pt idx="609">
                  <c:v>-21669.9</c:v>
                </c:pt>
                <c:pt idx="610">
                  <c:v>-21653.599999999999</c:v>
                </c:pt>
                <c:pt idx="611">
                  <c:v>-21569.1</c:v>
                </c:pt>
                <c:pt idx="612">
                  <c:v>-21486.1</c:v>
                </c:pt>
                <c:pt idx="613">
                  <c:v>-21417.9</c:v>
                </c:pt>
                <c:pt idx="614">
                  <c:v>-21267</c:v>
                </c:pt>
                <c:pt idx="615">
                  <c:v>-21082.799999999999</c:v>
                </c:pt>
                <c:pt idx="616">
                  <c:v>-20931.2</c:v>
                </c:pt>
                <c:pt idx="617">
                  <c:v>-20884</c:v>
                </c:pt>
                <c:pt idx="618">
                  <c:v>-20721.3</c:v>
                </c:pt>
                <c:pt idx="619">
                  <c:v>-20584.7</c:v>
                </c:pt>
                <c:pt idx="620">
                  <c:v>-20540.8</c:v>
                </c:pt>
                <c:pt idx="621">
                  <c:v>-20313.3</c:v>
                </c:pt>
                <c:pt idx="622">
                  <c:v>-20294.5</c:v>
                </c:pt>
                <c:pt idx="623">
                  <c:v>-20266.099999999999</c:v>
                </c:pt>
                <c:pt idx="624">
                  <c:v>-19991.900000000001</c:v>
                </c:pt>
                <c:pt idx="625">
                  <c:v>-19592.2</c:v>
                </c:pt>
                <c:pt idx="626">
                  <c:v>-19592.2</c:v>
                </c:pt>
                <c:pt idx="627">
                  <c:v>-19537.099999999999</c:v>
                </c:pt>
                <c:pt idx="628">
                  <c:v>-19436.5</c:v>
                </c:pt>
                <c:pt idx="629">
                  <c:v>-19345.599999999999</c:v>
                </c:pt>
                <c:pt idx="630">
                  <c:v>-19311.2</c:v>
                </c:pt>
                <c:pt idx="631">
                  <c:v>-19229.900000000001</c:v>
                </c:pt>
                <c:pt idx="632">
                  <c:v>-18942.5</c:v>
                </c:pt>
                <c:pt idx="633">
                  <c:v>-18868.400000000001</c:v>
                </c:pt>
                <c:pt idx="634">
                  <c:v>-18705.099999999999</c:v>
                </c:pt>
                <c:pt idx="635">
                  <c:v>-18393.900000000001</c:v>
                </c:pt>
                <c:pt idx="636">
                  <c:v>-18380.599999999999</c:v>
                </c:pt>
                <c:pt idx="637">
                  <c:v>-17886.099999999999</c:v>
                </c:pt>
                <c:pt idx="638">
                  <c:v>-17843.5</c:v>
                </c:pt>
                <c:pt idx="639">
                  <c:v>-17815</c:v>
                </c:pt>
                <c:pt idx="640">
                  <c:v>-17494.7</c:v>
                </c:pt>
                <c:pt idx="641">
                  <c:v>-17450.2</c:v>
                </c:pt>
                <c:pt idx="642">
                  <c:v>-17375.3</c:v>
                </c:pt>
                <c:pt idx="643">
                  <c:v>-17193.099999999999</c:v>
                </c:pt>
                <c:pt idx="644">
                  <c:v>-17085.099999999999</c:v>
                </c:pt>
                <c:pt idx="645">
                  <c:v>-16817.599999999999</c:v>
                </c:pt>
                <c:pt idx="646">
                  <c:v>-16785.7</c:v>
                </c:pt>
                <c:pt idx="647">
                  <c:v>-16277.6</c:v>
                </c:pt>
                <c:pt idx="648">
                  <c:v>-16260.8</c:v>
                </c:pt>
                <c:pt idx="649">
                  <c:v>-16176.4</c:v>
                </c:pt>
                <c:pt idx="650">
                  <c:v>-16108.5</c:v>
                </c:pt>
                <c:pt idx="651">
                  <c:v>-15988.6</c:v>
                </c:pt>
                <c:pt idx="652">
                  <c:v>-15459.9</c:v>
                </c:pt>
                <c:pt idx="653">
                  <c:v>-15405.6</c:v>
                </c:pt>
                <c:pt idx="654">
                  <c:v>-15093.8</c:v>
                </c:pt>
                <c:pt idx="655">
                  <c:v>-14963.5</c:v>
                </c:pt>
                <c:pt idx="656">
                  <c:v>-14850.7</c:v>
                </c:pt>
                <c:pt idx="657">
                  <c:v>-14755.9</c:v>
                </c:pt>
                <c:pt idx="658">
                  <c:v>-14641.1</c:v>
                </c:pt>
                <c:pt idx="659">
                  <c:v>-14309.9</c:v>
                </c:pt>
                <c:pt idx="660">
                  <c:v>-14091.5</c:v>
                </c:pt>
                <c:pt idx="661">
                  <c:v>-13747.9</c:v>
                </c:pt>
                <c:pt idx="662">
                  <c:v>-13624.8</c:v>
                </c:pt>
                <c:pt idx="663">
                  <c:v>-13396.9</c:v>
                </c:pt>
                <c:pt idx="664">
                  <c:v>-13059.8</c:v>
                </c:pt>
                <c:pt idx="665">
                  <c:v>-12606.9</c:v>
                </c:pt>
                <c:pt idx="666">
                  <c:v>-12585</c:v>
                </c:pt>
                <c:pt idx="667">
                  <c:v>-12519.1</c:v>
                </c:pt>
                <c:pt idx="668">
                  <c:v>-12408.6</c:v>
                </c:pt>
                <c:pt idx="669">
                  <c:v>-12364.1</c:v>
                </c:pt>
                <c:pt idx="670">
                  <c:v>-12049.6</c:v>
                </c:pt>
                <c:pt idx="671">
                  <c:v>-11638.2</c:v>
                </c:pt>
                <c:pt idx="672">
                  <c:v>-11615.1</c:v>
                </c:pt>
                <c:pt idx="673">
                  <c:v>-11615.1</c:v>
                </c:pt>
                <c:pt idx="674">
                  <c:v>-10741.4</c:v>
                </c:pt>
                <c:pt idx="675">
                  <c:v>-10669.4</c:v>
                </c:pt>
                <c:pt idx="676">
                  <c:v>-10621.2</c:v>
                </c:pt>
                <c:pt idx="677">
                  <c:v>-10500.6</c:v>
                </c:pt>
                <c:pt idx="678">
                  <c:v>-9815.48</c:v>
                </c:pt>
                <c:pt idx="679">
                  <c:v>-9716.16</c:v>
                </c:pt>
                <c:pt idx="680">
                  <c:v>-9288.2099999999991</c:v>
                </c:pt>
                <c:pt idx="681">
                  <c:v>-9237.27</c:v>
                </c:pt>
                <c:pt idx="682">
                  <c:v>-9160.64</c:v>
                </c:pt>
                <c:pt idx="683">
                  <c:v>-9057.99</c:v>
                </c:pt>
                <c:pt idx="684">
                  <c:v>-8722.33</c:v>
                </c:pt>
                <c:pt idx="685">
                  <c:v>-8541.5</c:v>
                </c:pt>
                <c:pt idx="686">
                  <c:v>-8463.8799999999992</c:v>
                </c:pt>
                <c:pt idx="687">
                  <c:v>-8360.2900000000009</c:v>
                </c:pt>
                <c:pt idx="688">
                  <c:v>-8048.51</c:v>
                </c:pt>
                <c:pt idx="689">
                  <c:v>-7918.14</c:v>
                </c:pt>
                <c:pt idx="690">
                  <c:v>-7892.05</c:v>
                </c:pt>
                <c:pt idx="691">
                  <c:v>-7865.94</c:v>
                </c:pt>
                <c:pt idx="692">
                  <c:v>-7733.58</c:v>
                </c:pt>
                <c:pt idx="693">
                  <c:v>-7654.29</c:v>
                </c:pt>
                <c:pt idx="694">
                  <c:v>-7575.04</c:v>
                </c:pt>
                <c:pt idx="695">
                  <c:v>-7154.04</c:v>
                </c:pt>
                <c:pt idx="696">
                  <c:v>-6944.47</c:v>
                </c:pt>
                <c:pt idx="697">
                  <c:v>-6892.19</c:v>
                </c:pt>
                <c:pt idx="698">
                  <c:v>-6683.41</c:v>
                </c:pt>
                <c:pt idx="699">
                  <c:v>-6579.41</c:v>
                </c:pt>
                <c:pt idx="700">
                  <c:v>-6216.2</c:v>
                </c:pt>
                <c:pt idx="701">
                  <c:v>-6138.33</c:v>
                </c:pt>
                <c:pt idx="702">
                  <c:v>-5956.21</c:v>
                </c:pt>
                <c:pt idx="703">
                  <c:v>-5930.12</c:v>
                </c:pt>
                <c:pt idx="704">
                  <c:v>-5799.8</c:v>
                </c:pt>
                <c:pt idx="705">
                  <c:v>-5411.84</c:v>
                </c:pt>
                <c:pt idx="706">
                  <c:v>-5411.84</c:v>
                </c:pt>
                <c:pt idx="707">
                  <c:v>-5411.84</c:v>
                </c:pt>
                <c:pt idx="708">
                  <c:v>-5335.74</c:v>
                </c:pt>
                <c:pt idx="709">
                  <c:v>-5084.42</c:v>
                </c:pt>
                <c:pt idx="710">
                  <c:v>-4887.3999999999996</c:v>
                </c:pt>
                <c:pt idx="711">
                  <c:v>-4670.09</c:v>
                </c:pt>
                <c:pt idx="712">
                  <c:v>-4598.74</c:v>
                </c:pt>
                <c:pt idx="713">
                  <c:v>-4480.87</c:v>
                </c:pt>
                <c:pt idx="714">
                  <c:v>-4341.3599999999997</c:v>
                </c:pt>
                <c:pt idx="715">
                  <c:v>-4318.2700000000004</c:v>
                </c:pt>
                <c:pt idx="716">
                  <c:v>-4295.24</c:v>
                </c:pt>
                <c:pt idx="717">
                  <c:v>-4295.24</c:v>
                </c:pt>
                <c:pt idx="718">
                  <c:v>-3980.97</c:v>
                </c:pt>
                <c:pt idx="719">
                  <c:v>-3827.73</c:v>
                </c:pt>
                <c:pt idx="720">
                  <c:v>-3806.11</c:v>
                </c:pt>
                <c:pt idx="721">
                  <c:v>-3763.19</c:v>
                </c:pt>
                <c:pt idx="722">
                  <c:v>-3763.19</c:v>
                </c:pt>
                <c:pt idx="723">
                  <c:v>-3553.16</c:v>
                </c:pt>
                <c:pt idx="724">
                  <c:v>-3512.07</c:v>
                </c:pt>
                <c:pt idx="725">
                  <c:v>-3390.66</c:v>
                </c:pt>
                <c:pt idx="726">
                  <c:v>-3156.09</c:v>
                </c:pt>
                <c:pt idx="727">
                  <c:v>-3118.08</c:v>
                </c:pt>
                <c:pt idx="728">
                  <c:v>-3024.38</c:v>
                </c:pt>
                <c:pt idx="729">
                  <c:v>-2859.9</c:v>
                </c:pt>
                <c:pt idx="730">
                  <c:v>-2754.64</c:v>
                </c:pt>
                <c:pt idx="731">
                  <c:v>-2623.8</c:v>
                </c:pt>
                <c:pt idx="732">
                  <c:v>-2514.62</c:v>
                </c:pt>
                <c:pt idx="733">
                  <c:v>-2469.06</c:v>
                </c:pt>
                <c:pt idx="734">
                  <c:v>-2365.69</c:v>
                </c:pt>
                <c:pt idx="735">
                  <c:v>-2198.0100000000002</c:v>
                </c:pt>
                <c:pt idx="736">
                  <c:v>-2157.94</c:v>
                </c:pt>
                <c:pt idx="737">
                  <c:v>-2092.87</c:v>
                </c:pt>
                <c:pt idx="738">
                  <c:v>-2080.08</c:v>
                </c:pt>
                <c:pt idx="739">
                  <c:v>-2029.84</c:v>
                </c:pt>
                <c:pt idx="740">
                  <c:v>-1933.34</c:v>
                </c:pt>
                <c:pt idx="741">
                  <c:v>-1910.02</c:v>
                </c:pt>
                <c:pt idx="742">
                  <c:v>-1864.43</c:v>
                </c:pt>
                <c:pt idx="743">
                  <c:v>-1763.83</c:v>
                </c:pt>
                <c:pt idx="744">
                  <c:v>-1660.96</c:v>
                </c:pt>
                <c:pt idx="745">
                  <c:v>-1622.52</c:v>
                </c:pt>
                <c:pt idx="746">
                  <c:v>-1603.87</c:v>
                </c:pt>
                <c:pt idx="747">
                  <c:v>-1550.23</c:v>
                </c:pt>
                <c:pt idx="748">
                  <c:v>-1532.82</c:v>
                </c:pt>
                <c:pt idx="749">
                  <c:v>-1457.06</c:v>
                </c:pt>
                <c:pt idx="750">
                  <c:v>-1401.02</c:v>
                </c:pt>
                <c:pt idx="751">
                  <c:v>-1393.18</c:v>
                </c:pt>
                <c:pt idx="752">
                  <c:v>-1377.64</c:v>
                </c:pt>
                <c:pt idx="753">
                  <c:v>-1317.25</c:v>
                </c:pt>
                <c:pt idx="754">
                  <c:v>-1280.8900000000001</c:v>
                </c:pt>
                <c:pt idx="755">
                  <c:v>-1231.81</c:v>
                </c:pt>
                <c:pt idx="756">
                  <c:v>-1178.31</c:v>
                </c:pt>
                <c:pt idx="757">
                  <c:v>-1165.3699999999999</c:v>
                </c:pt>
                <c:pt idx="758">
                  <c:v>-1165.3699999999999</c:v>
                </c:pt>
                <c:pt idx="759">
                  <c:v>-1110.32</c:v>
                </c:pt>
                <c:pt idx="760">
                  <c:v>-1065.1300000000001</c:v>
                </c:pt>
                <c:pt idx="761">
                  <c:v>-1017.15</c:v>
                </c:pt>
                <c:pt idx="762">
                  <c:v>-1006.78</c:v>
                </c:pt>
                <c:pt idx="763">
                  <c:v>-996.52800000000002</c:v>
                </c:pt>
                <c:pt idx="764">
                  <c:v>-951.71900000000005</c:v>
                </c:pt>
                <c:pt idx="765">
                  <c:v>-946.86800000000005</c:v>
                </c:pt>
                <c:pt idx="766">
                  <c:v>-899.79399999999998</c:v>
                </c:pt>
                <c:pt idx="767">
                  <c:v>-872.90200000000004</c:v>
                </c:pt>
                <c:pt idx="768">
                  <c:v>-798.26800000000003</c:v>
                </c:pt>
                <c:pt idx="769">
                  <c:v>-798.26800000000003</c:v>
                </c:pt>
                <c:pt idx="770">
                  <c:v>-790.53599999999994</c:v>
                </c:pt>
                <c:pt idx="771">
                  <c:v>-786.71900000000005</c:v>
                </c:pt>
                <c:pt idx="772">
                  <c:v>-750.00699999999995</c:v>
                </c:pt>
                <c:pt idx="773">
                  <c:v>-739.29700000000003</c:v>
                </c:pt>
                <c:pt idx="774">
                  <c:v>-704.78099999999995</c:v>
                </c:pt>
                <c:pt idx="775">
                  <c:v>-678.51900000000001</c:v>
                </c:pt>
                <c:pt idx="776">
                  <c:v>-665.673</c:v>
                </c:pt>
                <c:pt idx="777">
                  <c:v>-640.87</c:v>
                </c:pt>
                <c:pt idx="778">
                  <c:v>-632.202</c:v>
                </c:pt>
                <c:pt idx="779">
                  <c:v>-629.37800000000004</c:v>
                </c:pt>
                <c:pt idx="780">
                  <c:v>-612.65</c:v>
                </c:pt>
                <c:pt idx="781">
                  <c:v>-580.15200000000004</c:v>
                </c:pt>
                <c:pt idx="782">
                  <c:v>-574.86300000000006</c:v>
                </c:pt>
                <c:pt idx="783">
                  <c:v>-572.23500000000001</c:v>
                </c:pt>
                <c:pt idx="784">
                  <c:v>-542.1</c:v>
                </c:pt>
                <c:pt idx="785">
                  <c:v>-542.1</c:v>
                </c:pt>
                <c:pt idx="786">
                  <c:v>-542.1</c:v>
                </c:pt>
                <c:pt idx="787">
                  <c:v>-542.1</c:v>
                </c:pt>
                <c:pt idx="788">
                  <c:v>-537.26700000000005</c:v>
                </c:pt>
                <c:pt idx="789">
                  <c:v>-502.68</c:v>
                </c:pt>
                <c:pt idx="790">
                  <c:v>-493.96699999999998</c:v>
                </c:pt>
                <c:pt idx="791">
                  <c:v>-461.35500000000002</c:v>
                </c:pt>
                <c:pt idx="792">
                  <c:v>-438.87599999999998</c:v>
                </c:pt>
                <c:pt idx="793">
                  <c:v>-431.56599999999997</c:v>
                </c:pt>
                <c:pt idx="794">
                  <c:v>-413.95499999999998</c:v>
                </c:pt>
                <c:pt idx="795">
                  <c:v>-397.30599999999998</c:v>
                </c:pt>
                <c:pt idx="796">
                  <c:v>-386.101</c:v>
                </c:pt>
                <c:pt idx="797">
                  <c:v>-376.77</c:v>
                </c:pt>
                <c:pt idx="798">
                  <c:v>-375.24299999999999</c:v>
                </c:pt>
                <c:pt idx="799">
                  <c:v>-350.334</c:v>
                </c:pt>
                <c:pt idx="800">
                  <c:v>-323.78100000000001</c:v>
                </c:pt>
                <c:pt idx="801">
                  <c:v>-305.55500000000001</c:v>
                </c:pt>
                <c:pt idx="802">
                  <c:v>-302.03100000000001</c:v>
                </c:pt>
                <c:pt idx="803">
                  <c:v>-302.03100000000001</c:v>
                </c:pt>
                <c:pt idx="804">
                  <c:v>-296.24</c:v>
                </c:pt>
                <c:pt idx="805">
                  <c:v>-293.95499999999998</c:v>
                </c:pt>
                <c:pt idx="806">
                  <c:v>-265.83999999999997</c:v>
                </c:pt>
                <c:pt idx="807">
                  <c:v>-255.85400000000001</c:v>
                </c:pt>
                <c:pt idx="808">
                  <c:v>-251.10400000000001</c:v>
                </c:pt>
                <c:pt idx="809">
                  <c:v>-242</c:v>
                </c:pt>
                <c:pt idx="810">
                  <c:v>-239.375</c:v>
                </c:pt>
                <c:pt idx="811">
                  <c:v>-222.578</c:v>
                </c:pt>
                <c:pt idx="812">
                  <c:v>-216.983</c:v>
                </c:pt>
                <c:pt idx="813">
                  <c:v>-201.90100000000001</c:v>
                </c:pt>
                <c:pt idx="814">
                  <c:v>-195.52600000000001</c:v>
                </c:pt>
                <c:pt idx="815">
                  <c:v>-191.36</c:v>
                </c:pt>
                <c:pt idx="816">
                  <c:v>-183.22499999999999</c:v>
                </c:pt>
                <c:pt idx="817">
                  <c:v>-170.702</c:v>
                </c:pt>
                <c:pt idx="818">
                  <c:v>-168.93799999999999</c:v>
                </c:pt>
                <c:pt idx="819">
                  <c:v>-164.28700000000001</c:v>
                </c:pt>
                <c:pt idx="820">
                  <c:v>-160.84899999999999</c:v>
                </c:pt>
                <c:pt idx="821">
                  <c:v>-157.45699999999999</c:v>
                </c:pt>
                <c:pt idx="822">
                  <c:v>-154.124</c:v>
                </c:pt>
                <c:pt idx="823">
                  <c:v>-148.73099999999999</c:v>
                </c:pt>
                <c:pt idx="824">
                  <c:v>-146.631</c:v>
                </c:pt>
                <c:pt idx="825">
                  <c:v>-137.57900000000001</c:v>
                </c:pt>
                <c:pt idx="826">
                  <c:v>-135.184</c:v>
                </c:pt>
                <c:pt idx="827">
                  <c:v>-124.846</c:v>
                </c:pt>
                <c:pt idx="828">
                  <c:v>-123.55800000000001</c:v>
                </c:pt>
                <c:pt idx="829">
                  <c:v>-123.13200000000001</c:v>
                </c:pt>
                <c:pt idx="830">
                  <c:v>-111.506</c:v>
                </c:pt>
                <c:pt idx="831">
                  <c:v>-110.7</c:v>
                </c:pt>
                <c:pt idx="832">
                  <c:v>-110.298</c:v>
                </c:pt>
                <c:pt idx="833">
                  <c:v>-107.143</c:v>
                </c:pt>
                <c:pt idx="834">
                  <c:v>-105.985</c:v>
                </c:pt>
                <c:pt idx="835">
                  <c:v>-105.985</c:v>
                </c:pt>
                <c:pt idx="836">
                  <c:v>-95.418400000000005</c:v>
                </c:pt>
                <c:pt idx="837">
                  <c:v>-91.028599999999997</c:v>
                </c:pt>
                <c:pt idx="838">
                  <c:v>-90.693700000000007</c:v>
                </c:pt>
                <c:pt idx="839">
                  <c:v>-89.357900000000001</c:v>
                </c:pt>
                <c:pt idx="840">
                  <c:v>-84.127200000000002</c:v>
                </c:pt>
                <c:pt idx="841">
                  <c:v>-82.527699999999996</c:v>
                </c:pt>
                <c:pt idx="842">
                  <c:v>-78.758300000000006</c:v>
                </c:pt>
                <c:pt idx="843">
                  <c:v>-77.202699999999993</c:v>
                </c:pt>
                <c:pt idx="844">
                  <c:v>-76.582300000000004</c:v>
                </c:pt>
                <c:pt idx="845">
                  <c:v>-69.997900000000001</c:v>
                </c:pt>
                <c:pt idx="846">
                  <c:v>-69.997900000000001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AAD-4823-AE0A-A28A6F386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shields'!$J$3:$J$849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-199941</c:v>
                </c:pt>
                <c:pt idx="19">
                  <c:v>-199911</c:v>
                </c:pt>
                <c:pt idx="20">
                  <c:v>-199586</c:v>
                </c:pt>
                <c:pt idx="21">
                  <c:v>-199459</c:v>
                </c:pt>
                <c:pt idx="22">
                  <c:v>-199436</c:v>
                </c:pt>
                <c:pt idx="23">
                  <c:v>-199097</c:v>
                </c:pt>
                <c:pt idx="24">
                  <c:v>-199073</c:v>
                </c:pt>
                <c:pt idx="25">
                  <c:v>-198990</c:v>
                </c:pt>
                <c:pt idx="26">
                  <c:v>-198635</c:v>
                </c:pt>
                <c:pt idx="27">
                  <c:v>-198563</c:v>
                </c:pt>
                <c:pt idx="28">
                  <c:v>-198474</c:v>
                </c:pt>
                <c:pt idx="29">
                  <c:v>-198401</c:v>
                </c:pt>
                <c:pt idx="30">
                  <c:v>-198001</c:v>
                </c:pt>
                <c:pt idx="31">
                  <c:v>-197860</c:v>
                </c:pt>
                <c:pt idx="32">
                  <c:v>-197822</c:v>
                </c:pt>
                <c:pt idx="33">
                  <c:v>-197737</c:v>
                </c:pt>
                <c:pt idx="34">
                  <c:v>-197048</c:v>
                </c:pt>
                <c:pt idx="35">
                  <c:v>-197002</c:v>
                </c:pt>
                <c:pt idx="36">
                  <c:v>-196892</c:v>
                </c:pt>
                <c:pt idx="37">
                  <c:v>-196073</c:v>
                </c:pt>
                <c:pt idx="38">
                  <c:v>-196038</c:v>
                </c:pt>
                <c:pt idx="39">
                  <c:v>-195873</c:v>
                </c:pt>
                <c:pt idx="40">
                  <c:v>-195858</c:v>
                </c:pt>
                <c:pt idx="41">
                  <c:v>-195854</c:v>
                </c:pt>
                <c:pt idx="42">
                  <c:v>-194911</c:v>
                </c:pt>
                <c:pt idx="43">
                  <c:v>-194907</c:v>
                </c:pt>
                <c:pt idx="44">
                  <c:v>-194608</c:v>
                </c:pt>
                <c:pt idx="45">
                  <c:v>-194605</c:v>
                </c:pt>
                <c:pt idx="46">
                  <c:v>-193502</c:v>
                </c:pt>
                <c:pt idx="47">
                  <c:v>-193493</c:v>
                </c:pt>
                <c:pt idx="48">
                  <c:v>-193270</c:v>
                </c:pt>
                <c:pt idx="49">
                  <c:v>-193101</c:v>
                </c:pt>
                <c:pt idx="50">
                  <c:v>-193069</c:v>
                </c:pt>
                <c:pt idx="51">
                  <c:v>-191789</c:v>
                </c:pt>
                <c:pt idx="52">
                  <c:v>-191781</c:v>
                </c:pt>
                <c:pt idx="53">
                  <c:v>-191395</c:v>
                </c:pt>
                <c:pt idx="54">
                  <c:v>-191386</c:v>
                </c:pt>
                <c:pt idx="55">
                  <c:v>-189985</c:v>
                </c:pt>
                <c:pt idx="56">
                  <c:v>-189974</c:v>
                </c:pt>
                <c:pt idx="57">
                  <c:v>-189748</c:v>
                </c:pt>
                <c:pt idx="58">
                  <c:v>-189741</c:v>
                </c:pt>
                <c:pt idx="59">
                  <c:v>-189529</c:v>
                </c:pt>
                <c:pt idx="60">
                  <c:v>-188833</c:v>
                </c:pt>
                <c:pt idx="61">
                  <c:v>-187936</c:v>
                </c:pt>
                <c:pt idx="62">
                  <c:v>-187833</c:v>
                </c:pt>
                <c:pt idx="63">
                  <c:v>-187705</c:v>
                </c:pt>
                <c:pt idx="64">
                  <c:v>-185913</c:v>
                </c:pt>
                <c:pt idx="65">
                  <c:v>-185906</c:v>
                </c:pt>
                <c:pt idx="66">
                  <c:v>-185901</c:v>
                </c:pt>
                <c:pt idx="67">
                  <c:v>-185758</c:v>
                </c:pt>
                <c:pt idx="68">
                  <c:v>-184105</c:v>
                </c:pt>
                <c:pt idx="69">
                  <c:v>-184079</c:v>
                </c:pt>
                <c:pt idx="70">
                  <c:v>-183932</c:v>
                </c:pt>
                <c:pt idx="71">
                  <c:v>-183900</c:v>
                </c:pt>
                <c:pt idx="72">
                  <c:v>-182366</c:v>
                </c:pt>
                <c:pt idx="73">
                  <c:v>-182308</c:v>
                </c:pt>
                <c:pt idx="74">
                  <c:v>-182072</c:v>
                </c:pt>
                <c:pt idx="75">
                  <c:v>-181928</c:v>
                </c:pt>
                <c:pt idx="76">
                  <c:v>-181806</c:v>
                </c:pt>
                <c:pt idx="77">
                  <c:v>-180386</c:v>
                </c:pt>
                <c:pt idx="78">
                  <c:v>-180088</c:v>
                </c:pt>
                <c:pt idx="79">
                  <c:v>-179915</c:v>
                </c:pt>
                <c:pt idx="80">
                  <c:v>-178481</c:v>
                </c:pt>
                <c:pt idx="81">
                  <c:v>-178281</c:v>
                </c:pt>
                <c:pt idx="82">
                  <c:v>-178244</c:v>
                </c:pt>
                <c:pt idx="83">
                  <c:v>-178218</c:v>
                </c:pt>
                <c:pt idx="84">
                  <c:v>-177971</c:v>
                </c:pt>
                <c:pt idx="85">
                  <c:v>-176602</c:v>
                </c:pt>
                <c:pt idx="86">
                  <c:v>-176344</c:v>
                </c:pt>
                <c:pt idx="87">
                  <c:v>-176127</c:v>
                </c:pt>
                <c:pt idx="88">
                  <c:v>-174763</c:v>
                </c:pt>
                <c:pt idx="89">
                  <c:v>-174614</c:v>
                </c:pt>
                <c:pt idx="90">
                  <c:v>-174479</c:v>
                </c:pt>
                <c:pt idx="91">
                  <c:v>-172970</c:v>
                </c:pt>
                <c:pt idx="92">
                  <c:v>-172829</c:v>
                </c:pt>
                <c:pt idx="93">
                  <c:v>-172667</c:v>
                </c:pt>
                <c:pt idx="94">
                  <c:v>-171174</c:v>
                </c:pt>
                <c:pt idx="95">
                  <c:v>-171078</c:v>
                </c:pt>
                <c:pt idx="96">
                  <c:v>-170968</c:v>
                </c:pt>
                <c:pt idx="97">
                  <c:v>-170868</c:v>
                </c:pt>
                <c:pt idx="98">
                  <c:v>-169275</c:v>
                </c:pt>
                <c:pt idx="99">
                  <c:v>-169132</c:v>
                </c:pt>
                <c:pt idx="100">
                  <c:v>-169092</c:v>
                </c:pt>
                <c:pt idx="101">
                  <c:v>-167521</c:v>
                </c:pt>
                <c:pt idx="102">
                  <c:v>-167493</c:v>
                </c:pt>
                <c:pt idx="103">
                  <c:v>-167397</c:v>
                </c:pt>
                <c:pt idx="104">
                  <c:v>-167335</c:v>
                </c:pt>
                <c:pt idx="105">
                  <c:v>-167335</c:v>
                </c:pt>
                <c:pt idx="106">
                  <c:v>-165766</c:v>
                </c:pt>
                <c:pt idx="107">
                  <c:v>-165748</c:v>
                </c:pt>
                <c:pt idx="108">
                  <c:v>-165582</c:v>
                </c:pt>
                <c:pt idx="109">
                  <c:v>-165564</c:v>
                </c:pt>
                <c:pt idx="110">
                  <c:v>-164012</c:v>
                </c:pt>
                <c:pt idx="111">
                  <c:v>-163994</c:v>
                </c:pt>
                <c:pt idx="112">
                  <c:v>-163886</c:v>
                </c:pt>
                <c:pt idx="113">
                  <c:v>-163850</c:v>
                </c:pt>
                <c:pt idx="114">
                  <c:v>-162241</c:v>
                </c:pt>
                <c:pt idx="115">
                  <c:v>-162206</c:v>
                </c:pt>
                <c:pt idx="116">
                  <c:v>-162117</c:v>
                </c:pt>
                <c:pt idx="117">
                  <c:v>-160506</c:v>
                </c:pt>
                <c:pt idx="118">
                  <c:v>-160489</c:v>
                </c:pt>
                <c:pt idx="119">
                  <c:v>-160436</c:v>
                </c:pt>
                <c:pt idx="120">
                  <c:v>-160402</c:v>
                </c:pt>
                <c:pt idx="121">
                  <c:v>-158789</c:v>
                </c:pt>
                <c:pt idx="122">
                  <c:v>-158754</c:v>
                </c:pt>
                <c:pt idx="123">
                  <c:v>-158686</c:v>
                </c:pt>
                <c:pt idx="124">
                  <c:v>-157087</c:v>
                </c:pt>
                <c:pt idx="125">
                  <c:v>-157070</c:v>
                </c:pt>
                <c:pt idx="126">
                  <c:v>-157037</c:v>
                </c:pt>
                <c:pt idx="127">
                  <c:v>-157003</c:v>
                </c:pt>
                <c:pt idx="128">
                  <c:v>-155401</c:v>
                </c:pt>
                <c:pt idx="129">
                  <c:v>-155368</c:v>
                </c:pt>
                <c:pt idx="130">
                  <c:v>-155368</c:v>
                </c:pt>
                <c:pt idx="131">
                  <c:v>-155335</c:v>
                </c:pt>
                <c:pt idx="132">
                  <c:v>-153742</c:v>
                </c:pt>
                <c:pt idx="133">
                  <c:v>-153725</c:v>
                </c:pt>
                <c:pt idx="134">
                  <c:v>-153693</c:v>
                </c:pt>
                <c:pt idx="135">
                  <c:v>-153677</c:v>
                </c:pt>
                <c:pt idx="136">
                  <c:v>-152092</c:v>
                </c:pt>
                <c:pt idx="137">
                  <c:v>-152061</c:v>
                </c:pt>
                <c:pt idx="138">
                  <c:v>-152045</c:v>
                </c:pt>
                <c:pt idx="139">
                  <c:v>-150471</c:v>
                </c:pt>
                <c:pt idx="140">
                  <c:v>-150470</c:v>
                </c:pt>
                <c:pt idx="141">
                  <c:v>-150455</c:v>
                </c:pt>
                <c:pt idx="142">
                  <c:v>-150455</c:v>
                </c:pt>
                <c:pt idx="143">
                  <c:v>-149460</c:v>
                </c:pt>
                <c:pt idx="144">
                  <c:v>-148859</c:v>
                </c:pt>
                <c:pt idx="145">
                  <c:v>-148859</c:v>
                </c:pt>
                <c:pt idx="146">
                  <c:v>-148859</c:v>
                </c:pt>
                <c:pt idx="147">
                  <c:v>-147293</c:v>
                </c:pt>
                <c:pt idx="148">
                  <c:v>-147293</c:v>
                </c:pt>
                <c:pt idx="149">
                  <c:v>-147278</c:v>
                </c:pt>
                <c:pt idx="150">
                  <c:v>-147276</c:v>
                </c:pt>
                <c:pt idx="151">
                  <c:v>-145745</c:v>
                </c:pt>
                <c:pt idx="152">
                  <c:v>-145730</c:v>
                </c:pt>
                <c:pt idx="153">
                  <c:v>-145701</c:v>
                </c:pt>
                <c:pt idx="154">
                  <c:v>-144210</c:v>
                </c:pt>
                <c:pt idx="155">
                  <c:v>-144195</c:v>
                </c:pt>
                <c:pt idx="156">
                  <c:v>-144168</c:v>
                </c:pt>
                <c:pt idx="157">
                  <c:v>-144153</c:v>
                </c:pt>
                <c:pt idx="158">
                  <c:v>-142703</c:v>
                </c:pt>
                <c:pt idx="159">
                  <c:v>-142673</c:v>
                </c:pt>
                <c:pt idx="160">
                  <c:v>-142661</c:v>
                </c:pt>
                <c:pt idx="161">
                  <c:v>-142631</c:v>
                </c:pt>
                <c:pt idx="162">
                  <c:v>-141203</c:v>
                </c:pt>
                <c:pt idx="163">
                  <c:v>-141175</c:v>
                </c:pt>
                <c:pt idx="164">
                  <c:v>-141160</c:v>
                </c:pt>
                <c:pt idx="165">
                  <c:v>-141117</c:v>
                </c:pt>
                <c:pt idx="166">
                  <c:v>-141115</c:v>
                </c:pt>
                <c:pt idx="167">
                  <c:v>-141072</c:v>
                </c:pt>
                <c:pt idx="168">
                  <c:v>-139660</c:v>
                </c:pt>
                <c:pt idx="169">
                  <c:v>-139603</c:v>
                </c:pt>
                <c:pt idx="170">
                  <c:v>-139549</c:v>
                </c:pt>
                <c:pt idx="171">
                  <c:v>-138195</c:v>
                </c:pt>
                <c:pt idx="172">
                  <c:v>-138154</c:v>
                </c:pt>
                <c:pt idx="173">
                  <c:v>-138125</c:v>
                </c:pt>
                <c:pt idx="174">
                  <c:v>-136774</c:v>
                </c:pt>
                <c:pt idx="175">
                  <c:v>-136719</c:v>
                </c:pt>
                <c:pt idx="176">
                  <c:v>-136691</c:v>
                </c:pt>
                <c:pt idx="177">
                  <c:v>-136634</c:v>
                </c:pt>
                <c:pt idx="178">
                  <c:v>-135329</c:v>
                </c:pt>
                <c:pt idx="179">
                  <c:v>-135259</c:v>
                </c:pt>
                <c:pt idx="180">
                  <c:v>-135206</c:v>
                </c:pt>
                <c:pt idx="181">
                  <c:v>-135165</c:v>
                </c:pt>
                <c:pt idx="182">
                  <c:v>-135126</c:v>
                </c:pt>
                <c:pt idx="183">
                  <c:v>-135100</c:v>
                </c:pt>
                <c:pt idx="184">
                  <c:v>-133797</c:v>
                </c:pt>
                <c:pt idx="185">
                  <c:v>-133769</c:v>
                </c:pt>
                <c:pt idx="186">
                  <c:v>-133660</c:v>
                </c:pt>
                <c:pt idx="187">
                  <c:v>-133632</c:v>
                </c:pt>
                <c:pt idx="188">
                  <c:v>-132349</c:v>
                </c:pt>
                <c:pt idx="189">
                  <c:v>-132308</c:v>
                </c:pt>
                <c:pt idx="190">
                  <c:v>-132256</c:v>
                </c:pt>
                <c:pt idx="191">
                  <c:v>-132212</c:v>
                </c:pt>
                <c:pt idx="192">
                  <c:v>-130948</c:v>
                </c:pt>
                <c:pt idx="193">
                  <c:v>-130879</c:v>
                </c:pt>
                <c:pt idx="194">
                  <c:v>-130746</c:v>
                </c:pt>
                <c:pt idx="195">
                  <c:v>-129527</c:v>
                </c:pt>
                <c:pt idx="196">
                  <c:v>-129423</c:v>
                </c:pt>
                <c:pt idx="197">
                  <c:v>-129423</c:v>
                </c:pt>
                <c:pt idx="198">
                  <c:v>-129345</c:v>
                </c:pt>
                <c:pt idx="199">
                  <c:v>-129304</c:v>
                </c:pt>
                <c:pt idx="200">
                  <c:v>-128082</c:v>
                </c:pt>
                <c:pt idx="201">
                  <c:v>-128043</c:v>
                </c:pt>
                <c:pt idx="202">
                  <c:v>-127857</c:v>
                </c:pt>
                <c:pt idx="203">
                  <c:v>-126672</c:v>
                </c:pt>
                <c:pt idx="204">
                  <c:v>-126619</c:v>
                </c:pt>
                <c:pt idx="205">
                  <c:v>-126556</c:v>
                </c:pt>
                <c:pt idx="206">
                  <c:v>-126477</c:v>
                </c:pt>
                <c:pt idx="207">
                  <c:v>-126424</c:v>
                </c:pt>
                <c:pt idx="208">
                  <c:v>-125214</c:v>
                </c:pt>
                <c:pt idx="209">
                  <c:v>-125045</c:v>
                </c:pt>
                <c:pt idx="210">
                  <c:v>-125007</c:v>
                </c:pt>
                <c:pt idx="211">
                  <c:v>-123820</c:v>
                </c:pt>
                <c:pt idx="212">
                  <c:v>-123771</c:v>
                </c:pt>
                <c:pt idx="213">
                  <c:v>-123644</c:v>
                </c:pt>
                <c:pt idx="214">
                  <c:v>-123565</c:v>
                </c:pt>
                <c:pt idx="215">
                  <c:v>-122387</c:v>
                </c:pt>
                <c:pt idx="216">
                  <c:v>-122324</c:v>
                </c:pt>
                <c:pt idx="217">
                  <c:v>-122210</c:v>
                </c:pt>
                <c:pt idx="218">
                  <c:v>-122145</c:v>
                </c:pt>
                <c:pt idx="219">
                  <c:v>-120994</c:v>
                </c:pt>
                <c:pt idx="220">
                  <c:v>-120932</c:v>
                </c:pt>
                <c:pt idx="221">
                  <c:v>-120844</c:v>
                </c:pt>
                <c:pt idx="222">
                  <c:v>-120693</c:v>
                </c:pt>
                <c:pt idx="223">
                  <c:v>-120617</c:v>
                </c:pt>
                <c:pt idx="224">
                  <c:v>-119564</c:v>
                </c:pt>
                <c:pt idx="225">
                  <c:v>-119503</c:v>
                </c:pt>
                <c:pt idx="226">
                  <c:v>-119205</c:v>
                </c:pt>
                <c:pt idx="227">
                  <c:v>-118167</c:v>
                </c:pt>
                <c:pt idx="228">
                  <c:v>-118129</c:v>
                </c:pt>
                <c:pt idx="229">
                  <c:v>-117966</c:v>
                </c:pt>
                <c:pt idx="230">
                  <c:v>-117890</c:v>
                </c:pt>
                <c:pt idx="231">
                  <c:v>-116888</c:v>
                </c:pt>
                <c:pt idx="232">
                  <c:v>-116491</c:v>
                </c:pt>
                <c:pt idx="233">
                  <c:v>-116468</c:v>
                </c:pt>
                <c:pt idx="234">
                  <c:v>-115487</c:v>
                </c:pt>
                <c:pt idx="235">
                  <c:v>-115475</c:v>
                </c:pt>
                <c:pt idx="236">
                  <c:v>-115411</c:v>
                </c:pt>
                <c:pt idx="237">
                  <c:v>-115265</c:v>
                </c:pt>
                <c:pt idx="238">
                  <c:v>-115082</c:v>
                </c:pt>
                <c:pt idx="239">
                  <c:v>-115034</c:v>
                </c:pt>
                <c:pt idx="240">
                  <c:v>-113973</c:v>
                </c:pt>
                <c:pt idx="241">
                  <c:v>-113913</c:v>
                </c:pt>
                <c:pt idx="242">
                  <c:v>-113668</c:v>
                </c:pt>
                <c:pt idx="243">
                  <c:v>-113620</c:v>
                </c:pt>
                <c:pt idx="244">
                  <c:v>-112558</c:v>
                </c:pt>
                <c:pt idx="245">
                  <c:v>-112523</c:v>
                </c:pt>
                <c:pt idx="246">
                  <c:v>-112328</c:v>
                </c:pt>
                <c:pt idx="247">
                  <c:v>-112265</c:v>
                </c:pt>
                <c:pt idx="248">
                  <c:v>-111172</c:v>
                </c:pt>
                <c:pt idx="249">
                  <c:v>-111048</c:v>
                </c:pt>
                <c:pt idx="250">
                  <c:v>-110962</c:v>
                </c:pt>
                <c:pt idx="251">
                  <c:v>-110829</c:v>
                </c:pt>
                <c:pt idx="252">
                  <c:v>-109769</c:v>
                </c:pt>
                <c:pt idx="253">
                  <c:v>-109626</c:v>
                </c:pt>
                <c:pt idx="254">
                  <c:v>-109513</c:v>
                </c:pt>
                <c:pt idx="255">
                  <c:v>-108447</c:v>
                </c:pt>
                <c:pt idx="256">
                  <c:v>-108312</c:v>
                </c:pt>
                <c:pt idx="257">
                  <c:v>-108214</c:v>
                </c:pt>
                <c:pt idx="258">
                  <c:v>-108079</c:v>
                </c:pt>
                <c:pt idx="259">
                  <c:v>-107030</c:v>
                </c:pt>
                <c:pt idx="260">
                  <c:v>-106957</c:v>
                </c:pt>
                <c:pt idx="261">
                  <c:v>-106814</c:v>
                </c:pt>
                <c:pt idx="262">
                  <c:v>-106705</c:v>
                </c:pt>
                <c:pt idx="263">
                  <c:v>-106620</c:v>
                </c:pt>
                <c:pt idx="264">
                  <c:v>-105577</c:v>
                </c:pt>
                <c:pt idx="265">
                  <c:v>-105358</c:v>
                </c:pt>
                <c:pt idx="266">
                  <c:v>-105177</c:v>
                </c:pt>
                <c:pt idx="267">
                  <c:v>-104164</c:v>
                </c:pt>
                <c:pt idx="268">
                  <c:v>-104010</c:v>
                </c:pt>
                <c:pt idx="269">
                  <c:v>-103972</c:v>
                </c:pt>
                <c:pt idx="270">
                  <c:v>-103900</c:v>
                </c:pt>
                <c:pt idx="271">
                  <c:v>-103765</c:v>
                </c:pt>
                <c:pt idx="272">
                  <c:v>-103670</c:v>
                </c:pt>
                <c:pt idx="273">
                  <c:v>-102629</c:v>
                </c:pt>
                <c:pt idx="274">
                  <c:v>-102449</c:v>
                </c:pt>
                <c:pt idx="275">
                  <c:v>-102230</c:v>
                </c:pt>
                <c:pt idx="276">
                  <c:v>-101196</c:v>
                </c:pt>
                <c:pt idx="277">
                  <c:v>-101100</c:v>
                </c:pt>
                <c:pt idx="278">
                  <c:v>-101015</c:v>
                </c:pt>
                <c:pt idx="279">
                  <c:v>-100848</c:v>
                </c:pt>
                <c:pt idx="280">
                  <c:v>-99879</c:v>
                </c:pt>
                <c:pt idx="281">
                  <c:v>-99735.2</c:v>
                </c:pt>
                <c:pt idx="282">
                  <c:v>-99554.1</c:v>
                </c:pt>
                <c:pt idx="283">
                  <c:v>-99411</c:v>
                </c:pt>
                <c:pt idx="284">
                  <c:v>-98459.4</c:v>
                </c:pt>
                <c:pt idx="285">
                  <c:v>-98349.3</c:v>
                </c:pt>
                <c:pt idx="286">
                  <c:v>-98072</c:v>
                </c:pt>
                <c:pt idx="287">
                  <c:v>-97977.2</c:v>
                </c:pt>
                <c:pt idx="288">
                  <c:v>-97867.1</c:v>
                </c:pt>
                <c:pt idx="289">
                  <c:v>-96992.9</c:v>
                </c:pt>
                <c:pt idx="290">
                  <c:v>-96736.2</c:v>
                </c:pt>
                <c:pt idx="291">
                  <c:v>-96410.2</c:v>
                </c:pt>
                <c:pt idx="292">
                  <c:v>-95548.2</c:v>
                </c:pt>
                <c:pt idx="293">
                  <c:v>-95377.9</c:v>
                </c:pt>
                <c:pt idx="294">
                  <c:v>-95295.7</c:v>
                </c:pt>
                <c:pt idx="295">
                  <c:v>-95221</c:v>
                </c:pt>
                <c:pt idx="296">
                  <c:v>-95029.5</c:v>
                </c:pt>
                <c:pt idx="297">
                  <c:v>-94027.6</c:v>
                </c:pt>
                <c:pt idx="298">
                  <c:v>-93797.1</c:v>
                </c:pt>
                <c:pt idx="299">
                  <c:v>-93797.1</c:v>
                </c:pt>
                <c:pt idx="300">
                  <c:v>-93556.3</c:v>
                </c:pt>
                <c:pt idx="301">
                  <c:v>-92559.3</c:v>
                </c:pt>
                <c:pt idx="302">
                  <c:v>-92267.5</c:v>
                </c:pt>
                <c:pt idx="303">
                  <c:v>-92194.5</c:v>
                </c:pt>
                <c:pt idx="304">
                  <c:v>-91232.5</c:v>
                </c:pt>
                <c:pt idx="305">
                  <c:v>-91172.1</c:v>
                </c:pt>
                <c:pt idx="306">
                  <c:v>-90751.6</c:v>
                </c:pt>
                <c:pt idx="307">
                  <c:v>-90691.4</c:v>
                </c:pt>
                <c:pt idx="308">
                  <c:v>-89744</c:v>
                </c:pt>
                <c:pt idx="309">
                  <c:v>-89696</c:v>
                </c:pt>
                <c:pt idx="310">
                  <c:v>-89390.399999999994</c:v>
                </c:pt>
                <c:pt idx="311">
                  <c:v>-89355</c:v>
                </c:pt>
                <c:pt idx="312">
                  <c:v>-89097</c:v>
                </c:pt>
                <c:pt idx="313">
                  <c:v>-88155.1</c:v>
                </c:pt>
                <c:pt idx="314">
                  <c:v>-87657.9</c:v>
                </c:pt>
                <c:pt idx="315">
                  <c:v>-87560.7</c:v>
                </c:pt>
                <c:pt idx="316">
                  <c:v>-86643.1</c:v>
                </c:pt>
                <c:pt idx="317">
                  <c:v>-86519.9</c:v>
                </c:pt>
                <c:pt idx="318">
                  <c:v>-86273.7</c:v>
                </c:pt>
                <c:pt idx="319">
                  <c:v>-86089.3</c:v>
                </c:pt>
                <c:pt idx="320">
                  <c:v>-85843.6</c:v>
                </c:pt>
                <c:pt idx="321">
                  <c:v>-85096.2</c:v>
                </c:pt>
                <c:pt idx="322">
                  <c:v>-84820.800000000003</c:v>
                </c:pt>
                <c:pt idx="323">
                  <c:v>-84583.3</c:v>
                </c:pt>
                <c:pt idx="324">
                  <c:v>-84315.1</c:v>
                </c:pt>
                <c:pt idx="325">
                  <c:v>-83587.399999999994</c:v>
                </c:pt>
                <c:pt idx="326">
                  <c:v>-83328.399999999994</c:v>
                </c:pt>
                <c:pt idx="327">
                  <c:v>-83152.3</c:v>
                </c:pt>
                <c:pt idx="328">
                  <c:v>-82914.399999999994</c:v>
                </c:pt>
                <c:pt idx="329">
                  <c:v>-82183.899999999994</c:v>
                </c:pt>
                <c:pt idx="330">
                  <c:v>-81809.399999999994</c:v>
                </c:pt>
                <c:pt idx="331">
                  <c:v>-81747.399999999994</c:v>
                </c:pt>
                <c:pt idx="332">
                  <c:v>-81376.399999999994</c:v>
                </c:pt>
                <c:pt idx="333">
                  <c:v>-80663.8</c:v>
                </c:pt>
                <c:pt idx="334">
                  <c:v>-80326.7</c:v>
                </c:pt>
                <c:pt idx="335">
                  <c:v>-80035.5</c:v>
                </c:pt>
                <c:pt idx="336">
                  <c:v>-79835.399999999994</c:v>
                </c:pt>
                <c:pt idx="337">
                  <c:v>-78909.399999999994</c:v>
                </c:pt>
                <c:pt idx="338">
                  <c:v>-78597.100000000006</c:v>
                </c:pt>
                <c:pt idx="339">
                  <c:v>-78547.600000000006</c:v>
                </c:pt>
                <c:pt idx="340">
                  <c:v>-78232.399999999994</c:v>
                </c:pt>
                <c:pt idx="341">
                  <c:v>-77307.5</c:v>
                </c:pt>
                <c:pt idx="342">
                  <c:v>-77102</c:v>
                </c:pt>
                <c:pt idx="343">
                  <c:v>-76709.600000000006</c:v>
                </c:pt>
                <c:pt idx="344">
                  <c:v>-76358.600000000006</c:v>
                </c:pt>
                <c:pt idx="345">
                  <c:v>-75625.100000000006</c:v>
                </c:pt>
                <c:pt idx="346">
                  <c:v>-75203.8</c:v>
                </c:pt>
                <c:pt idx="347">
                  <c:v>-75117</c:v>
                </c:pt>
                <c:pt idx="348">
                  <c:v>-74694.5</c:v>
                </c:pt>
                <c:pt idx="349">
                  <c:v>-73977.7</c:v>
                </c:pt>
                <c:pt idx="350">
                  <c:v>-73646.600000000006</c:v>
                </c:pt>
                <c:pt idx="351">
                  <c:v>-73262.100000000006</c:v>
                </c:pt>
                <c:pt idx="352">
                  <c:v>-72528.2</c:v>
                </c:pt>
                <c:pt idx="353">
                  <c:v>-72127.5</c:v>
                </c:pt>
                <c:pt idx="354">
                  <c:v>-71613.2</c:v>
                </c:pt>
                <c:pt idx="355">
                  <c:v>-70885.2</c:v>
                </c:pt>
                <c:pt idx="356">
                  <c:v>-70497.8</c:v>
                </c:pt>
                <c:pt idx="357">
                  <c:v>-70003.199999999997</c:v>
                </c:pt>
                <c:pt idx="358">
                  <c:v>-69965.5</c:v>
                </c:pt>
                <c:pt idx="359">
                  <c:v>-69156.899999999994</c:v>
                </c:pt>
                <c:pt idx="360">
                  <c:v>-68333.899999999994</c:v>
                </c:pt>
                <c:pt idx="361">
                  <c:v>-68306.8</c:v>
                </c:pt>
                <c:pt idx="362">
                  <c:v>-67494.399999999994</c:v>
                </c:pt>
                <c:pt idx="363">
                  <c:v>-67467.199999999997</c:v>
                </c:pt>
                <c:pt idx="364">
                  <c:v>-66809.899999999994</c:v>
                </c:pt>
                <c:pt idx="365">
                  <c:v>-65936.600000000006</c:v>
                </c:pt>
                <c:pt idx="366">
                  <c:v>-65791.100000000006</c:v>
                </c:pt>
                <c:pt idx="367">
                  <c:v>-65095.8</c:v>
                </c:pt>
                <c:pt idx="368">
                  <c:v>-64229.599999999999</c:v>
                </c:pt>
                <c:pt idx="369">
                  <c:v>-64054.1</c:v>
                </c:pt>
                <c:pt idx="370">
                  <c:v>-63639.8</c:v>
                </c:pt>
                <c:pt idx="371">
                  <c:v>-63319.1</c:v>
                </c:pt>
                <c:pt idx="372">
                  <c:v>-63305.1</c:v>
                </c:pt>
                <c:pt idx="373">
                  <c:v>-62268.800000000003</c:v>
                </c:pt>
                <c:pt idx="374">
                  <c:v>-61523.5</c:v>
                </c:pt>
                <c:pt idx="375">
                  <c:v>-61509.5</c:v>
                </c:pt>
                <c:pt idx="376">
                  <c:v>-60489.4</c:v>
                </c:pt>
                <c:pt idx="377">
                  <c:v>-59944.2</c:v>
                </c:pt>
                <c:pt idx="378">
                  <c:v>-59726.2</c:v>
                </c:pt>
                <c:pt idx="379">
                  <c:v>-59289.3</c:v>
                </c:pt>
                <c:pt idx="380">
                  <c:v>-58517.7</c:v>
                </c:pt>
                <c:pt idx="381">
                  <c:v>-58077.8</c:v>
                </c:pt>
                <c:pt idx="382">
                  <c:v>-57866.5</c:v>
                </c:pt>
                <c:pt idx="383">
                  <c:v>-57425.2</c:v>
                </c:pt>
                <c:pt idx="384">
                  <c:v>-56659.4</c:v>
                </c:pt>
                <c:pt idx="385">
                  <c:v>-56325.4</c:v>
                </c:pt>
                <c:pt idx="386">
                  <c:v>-55905.9</c:v>
                </c:pt>
                <c:pt idx="387">
                  <c:v>-55034.8</c:v>
                </c:pt>
                <c:pt idx="388">
                  <c:v>-54651.4</c:v>
                </c:pt>
                <c:pt idx="389">
                  <c:v>-54383.6</c:v>
                </c:pt>
                <c:pt idx="390">
                  <c:v>-53989.4</c:v>
                </c:pt>
                <c:pt idx="391">
                  <c:v>-53139.4</c:v>
                </c:pt>
                <c:pt idx="392">
                  <c:v>-52868</c:v>
                </c:pt>
                <c:pt idx="393">
                  <c:v>-52596</c:v>
                </c:pt>
                <c:pt idx="394">
                  <c:v>-52080.4</c:v>
                </c:pt>
                <c:pt idx="395">
                  <c:v>-51821.7</c:v>
                </c:pt>
                <c:pt idx="396">
                  <c:v>-51562.7</c:v>
                </c:pt>
                <c:pt idx="397">
                  <c:v>-50246</c:v>
                </c:pt>
                <c:pt idx="398">
                  <c:v>-49926.400000000001</c:v>
                </c:pt>
                <c:pt idx="399">
                  <c:v>-49691.6</c:v>
                </c:pt>
                <c:pt idx="400">
                  <c:v>-48830.3</c:v>
                </c:pt>
                <c:pt idx="401">
                  <c:v>-48800.1</c:v>
                </c:pt>
                <c:pt idx="402">
                  <c:v>-48772.7</c:v>
                </c:pt>
                <c:pt idx="403">
                  <c:v>-48256.3</c:v>
                </c:pt>
                <c:pt idx="404">
                  <c:v>-46952.800000000003</c:v>
                </c:pt>
                <c:pt idx="405">
                  <c:v>-46937.4</c:v>
                </c:pt>
                <c:pt idx="406">
                  <c:v>-46427.6</c:v>
                </c:pt>
                <c:pt idx="407">
                  <c:v>-46399.4</c:v>
                </c:pt>
                <c:pt idx="408">
                  <c:v>-45042.5</c:v>
                </c:pt>
                <c:pt idx="409">
                  <c:v>-44530.3</c:v>
                </c:pt>
                <c:pt idx="410">
                  <c:v>-43950.5</c:v>
                </c:pt>
                <c:pt idx="411">
                  <c:v>-43798.5</c:v>
                </c:pt>
                <c:pt idx="412">
                  <c:v>-42784.2</c:v>
                </c:pt>
                <c:pt idx="413">
                  <c:v>-42643.5</c:v>
                </c:pt>
                <c:pt idx="414">
                  <c:v>-42051.6</c:v>
                </c:pt>
                <c:pt idx="415">
                  <c:v>-41897.199999999997</c:v>
                </c:pt>
                <c:pt idx="416">
                  <c:v>-41368.699999999997</c:v>
                </c:pt>
                <c:pt idx="417">
                  <c:v>-40771.699999999997</c:v>
                </c:pt>
                <c:pt idx="418">
                  <c:v>-40158.699999999997</c:v>
                </c:pt>
                <c:pt idx="419">
                  <c:v>-39715</c:v>
                </c:pt>
                <c:pt idx="420">
                  <c:v>-39267.300000000003</c:v>
                </c:pt>
                <c:pt idx="421">
                  <c:v>-38818</c:v>
                </c:pt>
                <c:pt idx="422">
                  <c:v>-38208.6</c:v>
                </c:pt>
                <c:pt idx="423">
                  <c:v>-37884.800000000003</c:v>
                </c:pt>
                <c:pt idx="424">
                  <c:v>-37674.1</c:v>
                </c:pt>
                <c:pt idx="425">
                  <c:v>-36798.5</c:v>
                </c:pt>
                <c:pt idx="426">
                  <c:v>-36354.6</c:v>
                </c:pt>
                <c:pt idx="427">
                  <c:v>-35663.300000000003</c:v>
                </c:pt>
                <c:pt idx="428">
                  <c:v>-35396.699999999997</c:v>
                </c:pt>
                <c:pt idx="429">
                  <c:v>-34685</c:v>
                </c:pt>
                <c:pt idx="430">
                  <c:v>-34249.9</c:v>
                </c:pt>
                <c:pt idx="431">
                  <c:v>-33378</c:v>
                </c:pt>
                <c:pt idx="432">
                  <c:v>-33158.5</c:v>
                </c:pt>
                <c:pt idx="433">
                  <c:v>-33039.800000000003</c:v>
                </c:pt>
                <c:pt idx="434">
                  <c:v>-32752.9</c:v>
                </c:pt>
                <c:pt idx="435">
                  <c:v>-32346</c:v>
                </c:pt>
                <c:pt idx="436">
                  <c:v>-31836.2</c:v>
                </c:pt>
                <c:pt idx="437">
                  <c:v>-31254.6</c:v>
                </c:pt>
                <c:pt idx="438">
                  <c:v>-30589.1</c:v>
                </c:pt>
                <c:pt idx="439">
                  <c:v>-29989.3</c:v>
                </c:pt>
                <c:pt idx="440">
                  <c:v>-29504.799999999999</c:v>
                </c:pt>
                <c:pt idx="441">
                  <c:v>-29042</c:v>
                </c:pt>
                <c:pt idx="442">
                  <c:v>-28474.7</c:v>
                </c:pt>
                <c:pt idx="443">
                  <c:v>-27941.3</c:v>
                </c:pt>
                <c:pt idx="444">
                  <c:v>-26965.3</c:v>
                </c:pt>
                <c:pt idx="445">
                  <c:v>-26349.8</c:v>
                </c:pt>
                <c:pt idx="446">
                  <c:v>-26078.799999999999</c:v>
                </c:pt>
                <c:pt idx="447">
                  <c:v>-25469.5</c:v>
                </c:pt>
                <c:pt idx="448">
                  <c:v>-24528.7</c:v>
                </c:pt>
                <c:pt idx="449">
                  <c:v>-24247.3</c:v>
                </c:pt>
                <c:pt idx="450">
                  <c:v>-23882</c:v>
                </c:pt>
                <c:pt idx="451">
                  <c:v>-23476</c:v>
                </c:pt>
                <c:pt idx="452">
                  <c:v>-23054.1</c:v>
                </c:pt>
                <c:pt idx="453">
                  <c:v>-22749.200000000001</c:v>
                </c:pt>
                <c:pt idx="454">
                  <c:v>-22025.200000000001</c:v>
                </c:pt>
                <c:pt idx="455">
                  <c:v>-21638.400000000001</c:v>
                </c:pt>
                <c:pt idx="456">
                  <c:v>-20888.2</c:v>
                </c:pt>
                <c:pt idx="457">
                  <c:v>-20521.5</c:v>
                </c:pt>
                <c:pt idx="458">
                  <c:v>-19880.099999999999</c:v>
                </c:pt>
                <c:pt idx="459">
                  <c:v>-19630.7</c:v>
                </c:pt>
                <c:pt idx="460">
                  <c:v>-19225.900000000001</c:v>
                </c:pt>
                <c:pt idx="461">
                  <c:v>-19132.7</c:v>
                </c:pt>
                <c:pt idx="462">
                  <c:v>-18620.900000000001</c:v>
                </c:pt>
                <c:pt idx="463">
                  <c:v>-18494</c:v>
                </c:pt>
                <c:pt idx="464">
                  <c:v>-18005.900000000001</c:v>
                </c:pt>
                <c:pt idx="465">
                  <c:v>-17891.599999999999</c:v>
                </c:pt>
                <c:pt idx="466">
                  <c:v>-17011.900000000001</c:v>
                </c:pt>
                <c:pt idx="467">
                  <c:v>-16911</c:v>
                </c:pt>
                <c:pt idx="468">
                  <c:v>-16540.900000000001</c:v>
                </c:pt>
                <c:pt idx="469">
                  <c:v>-16459</c:v>
                </c:pt>
                <c:pt idx="470">
                  <c:v>-16078</c:v>
                </c:pt>
                <c:pt idx="471">
                  <c:v>-15926.4</c:v>
                </c:pt>
                <c:pt idx="472">
                  <c:v>-15705.7</c:v>
                </c:pt>
                <c:pt idx="473">
                  <c:v>-15602.3</c:v>
                </c:pt>
                <c:pt idx="474">
                  <c:v>-15596.8</c:v>
                </c:pt>
                <c:pt idx="475">
                  <c:v>-15573.2</c:v>
                </c:pt>
                <c:pt idx="476">
                  <c:v>-15494.6</c:v>
                </c:pt>
                <c:pt idx="477">
                  <c:v>-15459.8</c:v>
                </c:pt>
                <c:pt idx="478">
                  <c:v>-15468.3</c:v>
                </c:pt>
                <c:pt idx="479">
                  <c:v>-15503</c:v>
                </c:pt>
                <c:pt idx="480">
                  <c:v>-15509.9</c:v>
                </c:pt>
                <c:pt idx="481">
                  <c:v>-15516.9</c:v>
                </c:pt>
                <c:pt idx="482">
                  <c:v>-15536</c:v>
                </c:pt>
                <c:pt idx="483">
                  <c:v>-15508.7</c:v>
                </c:pt>
                <c:pt idx="484">
                  <c:v>-15499.4</c:v>
                </c:pt>
                <c:pt idx="485">
                  <c:v>-15249.6</c:v>
                </c:pt>
                <c:pt idx="486">
                  <c:v>-14834.4</c:v>
                </c:pt>
                <c:pt idx="487">
                  <c:v>-14815.8</c:v>
                </c:pt>
                <c:pt idx="488">
                  <c:v>-14678.9</c:v>
                </c:pt>
                <c:pt idx="489">
                  <c:v>-14307.2</c:v>
                </c:pt>
                <c:pt idx="490">
                  <c:v>-14155.9</c:v>
                </c:pt>
                <c:pt idx="491">
                  <c:v>-12995.1</c:v>
                </c:pt>
                <c:pt idx="492">
                  <c:v>-12813.1</c:v>
                </c:pt>
                <c:pt idx="493">
                  <c:v>-12604.1</c:v>
                </c:pt>
                <c:pt idx="494">
                  <c:v>-12386</c:v>
                </c:pt>
                <c:pt idx="495">
                  <c:v>-11397.7</c:v>
                </c:pt>
                <c:pt idx="496">
                  <c:v>-9566.51</c:v>
                </c:pt>
                <c:pt idx="497">
                  <c:v>-9273.4</c:v>
                </c:pt>
                <c:pt idx="498">
                  <c:v>-8201.89</c:v>
                </c:pt>
                <c:pt idx="499">
                  <c:v>-7682.58</c:v>
                </c:pt>
                <c:pt idx="500">
                  <c:v>-6377.05</c:v>
                </c:pt>
                <c:pt idx="501">
                  <c:v>-5827.49</c:v>
                </c:pt>
                <c:pt idx="502">
                  <c:v>-5744.21</c:v>
                </c:pt>
                <c:pt idx="503">
                  <c:v>-5043.7</c:v>
                </c:pt>
                <c:pt idx="504">
                  <c:v>-4969.3</c:v>
                </c:pt>
                <c:pt idx="505">
                  <c:v>-4596.0200000000004</c:v>
                </c:pt>
                <c:pt idx="506">
                  <c:v>-4570.03</c:v>
                </c:pt>
                <c:pt idx="507">
                  <c:v>-4389.08</c:v>
                </c:pt>
                <c:pt idx="508">
                  <c:v>-4259.17</c:v>
                </c:pt>
                <c:pt idx="509">
                  <c:v>-4246.1099999999997</c:v>
                </c:pt>
                <c:pt idx="510">
                  <c:v>-4157.03</c:v>
                </c:pt>
                <c:pt idx="511">
                  <c:v>-4147.76</c:v>
                </c:pt>
                <c:pt idx="512">
                  <c:v>-4142.3900000000003</c:v>
                </c:pt>
                <c:pt idx="513">
                  <c:v>-4085.85</c:v>
                </c:pt>
                <c:pt idx="514">
                  <c:v>-4080.08</c:v>
                </c:pt>
                <c:pt idx="515">
                  <c:v>-4076.7</c:v>
                </c:pt>
                <c:pt idx="516">
                  <c:v>-4035.6</c:v>
                </c:pt>
                <c:pt idx="517">
                  <c:v>-4026.66</c:v>
                </c:pt>
                <c:pt idx="518">
                  <c:v>-4024.41</c:v>
                </c:pt>
                <c:pt idx="519">
                  <c:v>-4020.85</c:v>
                </c:pt>
                <c:pt idx="520">
                  <c:v>-4010.86</c:v>
                </c:pt>
                <c:pt idx="521">
                  <c:v>-4008.51</c:v>
                </c:pt>
                <c:pt idx="522">
                  <c:v>-4007.21</c:v>
                </c:pt>
                <c:pt idx="523">
                  <c:v>-4010.52</c:v>
                </c:pt>
                <c:pt idx="524">
                  <c:v>-4022.57</c:v>
                </c:pt>
                <c:pt idx="525">
                  <c:v>-4031.52</c:v>
                </c:pt>
                <c:pt idx="526">
                  <c:v>-4037.35</c:v>
                </c:pt>
                <c:pt idx="527">
                  <c:v>-4043.02</c:v>
                </c:pt>
                <c:pt idx="528">
                  <c:v>-4074.79</c:v>
                </c:pt>
                <c:pt idx="529">
                  <c:v>-4132.82</c:v>
                </c:pt>
                <c:pt idx="530">
                  <c:v>-4163.88</c:v>
                </c:pt>
                <c:pt idx="531">
                  <c:v>-4173.2700000000004</c:v>
                </c:pt>
                <c:pt idx="532">
                  <c:v>-4194.97</c:v>
                </c:pt>
                <c:pt idx="533">
                  <c:v>-4226.8900000000003</c:v>
                </c:pt>
                <c:pt idx="534">
                  <c:v>-4240.1099999999997</c:v>
                </c:pt>
                <c:pt idx="535">
                  <c:v>-4392.5200000000004</c:v>
                </c:pt>
                <c:pt idx="536">
                  <c:v>-4414.2</c:v>
                </c:pt>
                <c:pt idx="537">
                  <c:v>-4421.63</c:v>
                </c:pt>
                <c:pt idx="538">
                  <c:v>-4494.16</c:v>
                </c:pt>
                <c:pt idx="539">
                  <c:v>-4549.3</c:v>
                </c:pt>
                <c:pt idx="540">
                  <c:v>-4575.84</c:v>
                </c:pt>
                <c:pt idx="541">
                  <c:v>-4745.3100000000004</c:v>
                </c:pt>
                <c:pt idx="542">
                  <c:v>-4764.93</c:v>
                </c:pt>
                <c:pt idx="543">
                  <c:v>-5053.26</c:v>
                </c:pt>
                <c:pt idx="544">
                  <c:v>-5593.62</c:v>
                </c:pt>
                <c:pt idx="545">
                  <c:v>-5728.28</c:v>
                </c:pt>
                <c:pt idx="546">
                  <c:v>-5820.64</c:v>
                </c:pt>
                <c:pt idx="547">
                  <c:v>-6569.81</c:v>
                </c:pt>
                <c:pt idx="548">
                  <c:v>-8046.51</c:v>
                </c:pt>
                <c:pt idx="549">
                  <c:v>-8430.7199999999993</c:v>
                </c:pt>
                <c:pt idx="550">
                  <c:v>-8870.5300000000007</c:v>
                </c:pt>
                <c:pt idx="551">
                  <c:v>-9490.91</c:v>
                </c:pt>
                <c:pt idx="552">
                  <c:v>-9593.68</c:v>
                </c:pt>
                <c:pt idx="553">
                  <c:v>-9933.5499999999993</c:v>
                </c:pt>
                <c:pt idx="554">
                  <c:v>-11124.4</c:v>
                </c:pt>
                <c:pt idx="555">
                  <c:v>-11629.8</c:v>
                </c:pt>
                <c:pt idx="556">
                  <c:v>-11660.7</c:v>
                </c:pt>
                <c:pt idx="557">
                  <c:v>-12522.9</c:v>
                </c:pt>
                <c:pt idx="558">
                  <c:v>-13435.2</c:v>
                </c:pt>
                <c:pt idx="559">
                  <c:v>-13566.9</c:v>
                </c:pt>
                <c:pt idx="560">
                  <c:v>-14533.2</c:v>
                </c:pt>
                <c:pt idx="561">
                  <c:v>-15384.4</c:v>
                </c:pt>
                <c:pt idx="562">
                  <c:v>-15581.7</c:v>
                </c:pt>
                <c:pt idx="563">
                  <c:v>-16508.3</c:v>
                </c:pt>
                <c:pt idx="564">
                  <c:v>-16720</c:v>
                </c:pt>
                <c:pt idx="565">
                  <c:v>-16945.2</c:v>
                </c:pt>
                <c:pt idx="566">
                  <c:v>-17719.3</c:v>
                </c:pt>
                <c:pt idx="567">
                  <c:v>-18413.900000000001</c:v>
                </c:pt>
                <c:pt idx="568">
                  <c:v>-18532.599999999999</c:v>
                </c:pt>
                <c:pt idx="569">
                  <c:v>-18620.099999999999</c:v>
                </c:pt>
                <c:pt idx="570">
                  <c:v>-18677.8</c:v>
                </c:pt>
                <c:pt idx="571">
                  <c:v>-18848.2</c:v>
                </c:pt>
                <c:pt idx="572">
                  <c:v>-19147.7</c:v>
                </c:pt>
                <c:pt idx="573">
                  <c:v>-19540.5</c:v>
                </c:pt>
                <c:pt idx="574">
                  <c:v>-19893.2</c:v>
                </c:pt>
                <c:pt idx="575">
                  <c:v>-20197.400000000001</c:v>
                </c:pt>
                <c:pt idx="576">
                  <c:v>-20665.5</c:v>
                </c:pt>
                <c:pt idx="577">
                  <c:v>-20825</c:v>
                </c:pt>
                <c:pt idx="578">
                  <c:v>-20992</c:v>
                </c:pt>
                <c:pt idx="579">
                  <c:v>-21315.7</c:v>
                </c:pt>
                <c:pt idx="580">
                  <c:v>-21315.7</c:v>
                </c:pt>
                <c:pt idx="581">
                  <c:v>-21544.5</c:v>
                </c:pt>
                <c:pt idx="582">
                  <c:v>-21633.1</c:v>
                </c:pt>
                <c:pt idx="583">
                  <c:v>-21773.5</c:v>
                </c:pt>
                <c:pt idx="584">
                  <c:v>-21828.3</c:v>
                </c:pt>
                <c:pt idx="585">
                  <c:v>-21884.799999999999</c:v>
                </c:pt>
                <c:pt idx="586">
                  <c:v>-22080.9</c:v>
                </c:pt>
                <c:pt idx="587">
                  <c:v>-22114.1</c:v>
                </c:pt>
                <c:pt idx="588">
                  <c:v>-22170.9</c:v>
                </c:pt>
                <c:pt idx="589">
                  <c:v>-22205.1</c:v>
                </c:pt>
                <c:pt idx="590">
                  <c:v>-22269.7</c:v>
                </c:pt>
                <c:pt idx="591">
                  <c:v>-22312.3</c:v>
                </c:pt>
                <c:pt idx="592">
                  <c:v>-22337.9</c:v>
                </c:pt>
                <c:pt idx="593">
                  <c:v>-22343.200000000001</c:v>
                </c:pt>
                <c:pt idx="594">
                  <c:v>-22345.3</c:v>
                </c:pt>
                <c:pt idx="595">
                  <c:v>-22329.1</c:v>
                </c:pt>
                <c:pt idx="596">
                  <c:v>-22316.1</c:v>
                </c:pt>
                <c:pt idx="597">
                  <c:v>-22293.7</c:v>
                </c:pt>
                <c:pt idx="598">
                  <c:v>-22268.799999999999</c:v>
                </c:pt>
                <c:pt idx="599">
                  <c:v>-22245.599999999999</c:v>
                </c:pt>
                <c:pt idx="600">
                  <c:v>-22235.1</c:v>
                </c:pt>
                <c:pt idx="601">
                  <c:v>-22157.9</c:v>
                </c:pt>
                <c:pt idx="602">
                  <c:v>-22103.8</c:v>
                </c:pt>
                <c:pt idx="603">
                  <c:v>-22024.9</c:v>
                </c:pt>
                <c:pt idx="604">
                  <c:v>-21955.4</c:v>
                </c:pt>
                <c:pt idx="605">
                  <c:v>-21918.1</c:v>
                </c:pt>
                <c:pt idx="606">
                  <c:v>-21805.5</c:v>
                </c:pt>
                <c:pt idx="607">
                  <c:v>-21721.5</c:v>
                </c:pt>
                <c:pt idx="608">
                  <c:v>-21664</c:v>
                </c:pt>
                <c:pt idx="609">
                  <c:v>-21653.200000000001</c:v>
                </c:pt>
                <c:pt idx="610">
                  <c:v>-21636.9</c:v>
                </c:pt>
                <c:pt idx="611">
                  <c:v>-21552.799999999999</c:v>
                </c:pt>
                <c:pt idx="612">
                  <c:v>-21469.9</c:v>
                </c:pt>
                <c:pt idx="613">
                  <c:v>-21401.9</c:v>
                </c:pt>
                <c:pt idx="614">
                  <c:v>-21251.3</c:v>
                </c:pt>
                <c:pt idx="615">
                  <c:v>-21067.599999999999</c:v>
                </c:pt>
                <c:pt idx="616">
                  <c:v>-20916.400000000001</c:v>
                </c:pt>
                <c:pt idx="617">
                  <c:v>-20869.3</c:v>
                </c:pt>
                <c:pt idx="618">
                  <c:v>-20706.7</c:v>
                </c:pt>
                <c:pt idx="619">
                  <c:v>-20570.5</c:v>
                </c:pt>
                <c:pt idx="620">
                  <c:v>-20526.8</c:v>
                </c:pt>
                <c:pt idx="621">
                  <c:v>-20300</c:v>
                </c:pt>
                <c:pt idx="622">
                  <c:v>-20281.3</c:v>
                </c:pt>
                <c:pt idx="623">
                  <c:v>-20253.099999999999</c:v>
                </c:pt>
                <c:pt idx="624">
                  <c:v>-19979.7</c:v>
                </c:pt>
                <c:pt idx="625">
                  <c:v>-19580.3</c:v>
                </c:pt>
                <c:pt idx="626">
                  <c:v>-19580.3</c:v>
                </c:pt>
                <c:pt idx="627">
                  <c:v>-19525.3</c:v>
                </c:pt>
                <c:pt idx="628">
                  <c:v>-19424.900000000001</c:v>
                </c:pt>
                <c:pt idx="629">
                  <c:v>-19334.099999999999</c:v>
                </c:pt>
                <c:pt idx="630">
                  <c:v>-19299.599999999999</c:v>
                </c:pt>
                <c:pt idx="631">
                  <c:v>-19218.400000000001</c:v>
                </c:pt>
                <c:pt idx="632">
                  <c:v>-18931.599999999999</c:v>
                </c:pt>
                <c:pt idx="633">
                  <c:v>-18857.8</c:v>
                </c:pt>
                <c:pt idx="634">
                  <c:v>-18694.900000000001</c:v>
                </c:pt>
                <c:pt idx="635">
                  <c:v>-18383.599999999999</c:v>
                </c:pt>
                <c:pt idx="636">
                  <c:v>-18370.3</c:v>
                </c:pt>
                <c:pt idx="637">
                  <c:v>-17876.5</c:v>
                </c:pt>
                <c:pt idx="638">
                  <c:v>-17834</c:v>
                </c:pt>
                <c:pt idx="639">
                  <c:v>-17805.5</c:v>
                </c:pt>
                <c:pt idx="640">
                  <c:v>-17485.599999999999</c:v>
                </c:pt>
                <c:pt idx="641">
                  <c:v>-17441.099999999999</c:v>
                </c:pt>
                <c:pt idx="642">
                  <c:v>-17366.400000000001</c:v>
                </c:pt>
                <c:pt idx="643">
                  <c:v>-17184.5</c:v>
                </c:pt>
                <c:pt idx="644">
                  <c:v>-17076.599999999999</c:v>
                </c:pt>
                <c:pt idx="645">
                  <c:v>-16809.400000000001</c:v>
                </c:pt>
                <c:pt idx="646">
                  <c:v>-16777.5</c:v>
                </c:pt>
                <c:pt idx="647">
                  <c:v>-16269.5</c:v>
                </c:pt>
                <c:pt idx="648">
                  <c:v>-16252.7</c:v>
                </c:pt>
                <c:pt idx="649">
                  <c:v>-16168.3</c:v>
                </c:pt>
                <c:pt idx="650">
                  <c:v>-16100.4</c:v>
                </c:pt>
                <c:pt idx="651">
                  <c:v>-15980.5</c:v>
                </c:pt>
                <c:pt idx="652">
                  <c:v>-15452.4</c:v>
                </c:pt>
                <c:pt idx="653">
                  <c:v>-15398.3</c:v>
                </c:pt>
                <c:pt idx="654">
                  <c:v>-15087.4</c:v>
                </c:pt>
                <c:pt idx="655">
                  <c:v>-14956.8</c:v>
                </c:pt>
                <c:pt idx="656">
                  <c:v>-14843.7</c:v>
                </c:pt>
                <c:pt idx="657">
                  <c:v>-14748.8</c:v>
                </c:pt>
                <c:pt idx="658">
                  <c:v>-14633.9</c:v>
                </c:pt>
                <c:pt idx="659">
                  <c:v>-14303.5</c:v>
                </c:pt>
                <c:pt idx="660">
                  <c:v>-14085.6</c:v>
                </c:pt>
                <c:pt idx="661">
                  <c:v>-13742.8</c:v>
                </c:pt>
                <c:pt idx="662">
                  <c:v>-13620.1</c:v>
                </c:pt>
                <c:pt idx="663">
                  <c:v>-13392.3</c:v>
                </c:pt>
                <c:pt idx="664">
                  <c:v>-13054.5</c:v>
                </c:pt>
                <c:pt idx="665">
                  <c:v>-12599.8</c:v>
                </c:pt>
                <c:pt idx="666">
                  <c:v>-12577.9</c:v>
                </c:pt>
                <c:pt idx="667">
                  <c:v>-12511.9</c:v>
                </c:pt>
                <c:pt idx="668">
                  <c:v>-12401.4</c:v>
                </c:pt>
                <c:pt idx="669">
                  <c:v>-12357.1</c:v>
                </c:pt>
                <c:pt idx="670">
                  <c:v>-12043.5</c:v>
                </c:pt>
                <c:pt idx="671">
                  <c:v>-11632.9</c:v>
                </c:pt>
                <c:pt idx="672">
                  <c:v>-11609.7</c:v>
                </c:pt>
                <c:pt idx="673">
                  <c:v>-11609.7</c:v>
                </c:pt>
                <c:pt idx="674">
                  <c:v>-10738.4</c:v>
                </c:pt>
                <c:pt idx="675">
                  <c:v>-10666.3</c:v>
                </c:pt>
                <c:pt idx="676">
                  <c:v>-10618.2</c:v>
                </c:pt>
                <c:pt idx="677">
                  <c:v>-10497.3</c:v>
                </c:pt>
                <c:pt idx="678">
                  <c:v>-9808.2800000000007</c:v>
                </c:pt>
                <c:pt idx="679">
                  <c:v>-9707.8700000000008</c:v>
                </c:pt>
                <c:pt idx="680">
                  <c:v>-9281.32</c:v>
                </c:pt>
                <c:pt idx="681">
                  <c:v>-9230.76</c:v>
                </c:pt>
                <c:pt idx="682">
                  <c:v>-9154.51</c:v>
                </c:pt>
                <c:pt idx="683">
                  <c:v>-9052.57</c:v>
                </c:pt>
                <c:pt idx="684">
                  <c:v>-8719.44</c:v>
                </c:pt>
                <c:pt idx="685">
                  <c:v>-8538.8700000000008</c:v>
                </c:pt>
                <c:pt idx="686">
                  <c:v>-8461.19</c:v>
                </c:pt>
                <c:pt idx="687">
                  <c:v>-8357.41</c:v>
                </c:pt>
                <c:pt idx="688">
                  <c:v>-8044.4</c:v>
                </c:pt>
                <c:pt idx="689">
                  <c:v>-7913.69</c:v>
                </c:pt>
                <c:pt idx="690">
                  <c:v>-7887.53</c:v>
                </c:pt>
                <c:pt idx="691">
                  <c:v>-7861.36</c:v>
                </c:pt>
                <c:pt idx="692">
                  <c:v>-7730.35</c:v>
                </c:pt>
                <c:pt idx="693">
                  <c:v>-7651.63</c:v>
                </c:pt>
                <c:pt idx="694">
                  <c:v>-7572.78</c:v>
                </c:pt>
                <c:pt idx="695">
                  <c:v>-7150.32</c:v>
                </c:pt>
                <c:pt idx="696">
                  <c:v>-6939.87</c:v>
                </c:pt>
                <c:pt idx="697">
                  <c:v>-6887.36</c:v>
                </c:pt>
                <c:pt idx="698">
                  <c:v>-6677.73</c:v>
                </c:pt>
                <c:pt idx="699">
                  <c:v>-6573.19</c:v>
                </c:pt>
                <c:pt idx="700">
                  <c:v>-6210.06</c:v>
                </c:pt>
                <c:pt idx="701">
                  <c:v>-6132.68</c:v>
                </c:pt>
                <c:pt idx="702">
                  <c:v>-5952.19</c:v>
                </c:pt>
                <c:pt idx="703">
                  <c:v>-5926.4</c:v>
                </c:pt>
                <c:pt idx="704">
                  <c:v>-5797.73</c:v>
                </c:pt>
                <c:pt idx="705">
                  <c:v>-5411.78</c:v>
                </c:pt>
                <c:pt idx="706">
                  <c:v>-5411.78</c:v>
                </c:pt>
                <c:pt idx="707">
                  <c:v>-5411.78</c:v>
                </c:pt>
                <c:pt idx="708">
                  <c:v>-5335.03</c:v>
                </c:pt>
                <c:pt idx="709">
                  <c:v>-5083.1899999999996</c:v>
                </c:pt>
                <c:pt idx="710">
                  <c:v>-4885.8</c:v>
                </c:pt>
                <c:pt idx="711">
                  <c:v>-4667.9799999999996</c:v>
                </c:pt>
                <c:pt idx="712">
                  <c:v>-4596.42</c:v>
                </c:pt>
                <c:pt idx="713">
                  <c:v>-4478.1899999999996</c:v>
                </c:pt>
                <c:pt idx="714">
                  <c:v>-4338.2</c:v>
                </c:pt>
                <c:pt idx="715">
                  <c:v>-4315.03</c:v>
                </c:pt>
                <c:pt idx="716">
                  <c:v>-4291.91</c:v>
                </c:pt>
                <c:pt idx="717">
                  <c:v>-4291.91</c:v>
                </c:pt>
                <c:pt idx="718">
                  <c:v>-3976.45</c:v>
                </c:pt>
                <c:pt idx="719">
                  <c:v>-3825.09</c:v>
                </c:pt>
                <c:pt idx="720">
                  <c:v>-3803.73</c:v>
                </c:pt>
                <c:pt idx="721">
                  <c:v>-3761.29</c:v>
                </c:pt>
                <c:pt idx="722">
                  <c:v>-3761.29</c:v>
                </c:pt>
                <c:pt idx="723">
                  <c:v>-3553.48</c:v>
                </c:pt>
                <c:pt idx="724">
                  <c:v>-3512.79</c:v>
                </c:pt>
                <c:pt idx="725">
                  <c:v>-3392.47</c:v>
                </c:pt>
                <c:pt idx="726">
                  <c:v>-3159.59</c:v>
                </c:pt>
                <c:pt idx="727">
                  <c:v>-3121.63</c:v>
                </c:pt>
                <c:pt idx="728">
                  <c:v>-3028.08</c:v>
                </c:pt>
                <c:pt idx="729">
                  <c:v>-2861.03</c:v>
                </c:pt>
                <c:pt idx="730">
                  <c:v>-2751.95</c:v>
                </c:pt>
                <c:pt idx="731">
                  <c:v>-2617.12</c:v>
                </c:pt>
                <c:pt idx="732">
                  <c:v>-2505.4499999999998</c:v>
                </c:pt>
                <c:pt idx="733">
                  <c:v>-2458.98</c:v>
                </c:pt>
                <c:pt idx="734">
                  <c:v>-2353.84</c:v>
                </c:pt>
                <c:pt idx="735">
                  <c:v>-2185.4499999999998</c:v>
                </c:pt>
                <c:pt idx="736">
                  <c:v>-2145.83</c:v>
                </c:pt>
                <c:pt idx="737">
                  <c:v>-2081.59</c:v>
                </c:pt>
                <c:pt idx="738">
                  <c:v>-2068.98</c:v>
                </c:pt>
                <c:pt idx="739">
                  <c:v>-2019.5</c:v>
                </c:pt>
                <c:pt idx="740">
                  <c:v>-1924.73</c:v>
                </c:pt>
                <c:pt idx="741">
                  <c:v>-1901.87</c:v>
                </c:pt>
                <c:pt idx="742">
                  <c:v>-1857.28</c:v>
                </c:pt>
                <c:pt idx="743">
                  <c:v>-1762.06</c:v>
                </c:pt>
                <c:pt idx="744">
                  <c:v>-1664.5</c:v>
                </c:pt>
                <c:pt idx="745">
                  <c:v>-1627.28</c:v>
                </c:pt>
                <c:pt idx="746">
                  <c:v>-1608.96</c:v>
                </c:pt>
                <c:pt idx="747">
                  <c:v>-1555.09</c:v>
                </c:pt>
                <c:pt idx="748">
                  <c:v>-1537.52</c:v>
                </c:pt>
                <c:pt idx="749">
                  <c:v>-1460.78</c:v>
                </c:pt>
                <c:pt idx="750">
                  <c:v>-1402.94</c:v>
                </c:pt>
                <c:pt idx="751">
                  <c:v>-1394.77</c:v>
                </c:pt>
                <c:pt idx="752">
                  <c:v>-1378.6</c:v>
                </c:pt>
                <c:pt idx="753">
                  <c:v>-1315.84</c:v>
                </c:pt>
                <c:pt idx="754">
                  <c:v>-1278.1500000000001</c:v>
                </c:pt>
                <c:pt idx="755">
                  <c:v>-1228.1500000000001</c:v>
                </c:pt>
                <c:pt idx="756">
                  <c:v>-1175.54</c:v>
                </c:pt>
                <c:pt idx="757">
                  <c:v>-1162.82</c:v>
                </c:pt>
                <c:pt idx="758">
                  <c:v>-1162.82</c:v>
                </c:pt>
                <c:pt idx="759">
                  <c:v>-1107.73</c:v>
                </c:pt>
                <c:pt idx="760">
                  <c:v>-1061.7</c:v>
                </c:pt>
                <c:pt idx="761">
                  <c:v>-1013.26</c:v>
                </c:pt>
                <c:pt idx="762">
                  <c:v>-1002.97</c:v>
                </c:pt>
                <c:pt idx="763">
                  <c:v>-992.85599999999999</c:v>
                </c:pt>
                <c:pt idx="764">
                  <c:v>-948.44299999999998</c:v>
                </c:pt>
                <c:pt idx="765">
                  <c:v>-943.64300000000003</c:v>
                </c:pt>
                <c:pt idx="766">
                  <c:v>-897.10699999999997</c:v>
                </c:pt>
                <c:pt idx="767">
                  <c:v>-870.548</c:v>
                </c:pt>
                <c:pt idx="768">
                  <c:v>-796.15899999999999</c:v>
                </c:pt>
                <c:pt idx="769">
                  <c:v>-796.15899999999999</c:v>
                </c:pt>
                <c:pt idx="770">
                  <c:v>-788.31700000000001</c:v>
                </c:pt>
                <c:pt idx="771">
                  <c:v>-784.43600000000004</c:v>
                </c:pt>
                <c:pt idx="772">
                  <c:v>-746.77700000000004</c:v>
                </c:pt>
                <c:pt idx="773">
                  <c:v>-735.92200000000003</c:v>
                </c:pt>
                <c:pt idx="774">
                  <c:v>-701.62099999999998</c:v>
                </c:pt>
                <c:pt idx="775">
                  <c:v>-676.60199999999998</c:v>
                </c:pt>
                <c:pt idx="776">
                  <c:v>-664.23699999999997</c:v>
                </c:pt>
                <c:pt idx="777">
                  <c:v>-640.09199999999998</c:v>
                </c:pt>
                <c:pt idx="778">
                  <c:v>-631.20100000000002</c:v>
                </c:pt>
                <c:pt idx="779">
                  <c:v>-628.25099999999998</c:v>
                </c:pt>
                <c:pt idx="780">
                  <c:v>-610.79700000000003</c:v>
                </c:pt>
                <c:pt idx="781">
                  <c:v>-578.28099999999995</c:v>
                </c:pt>
                <c:pt idx="782">
                  <c:v>-573.05600000000004</c:v>
                </c:pt>
                <c:pt idx="783">
                  <c:v>-570.46799999999996</c:v>
                </c:pt>
                <c:pt idx="784">
                  <c:v>-540.42899999999997</c:v>
                </c:pt>
                <c:pt idx="785">
                  <c:v>-540.42899999999997</c:v>
                </c:pt>
                <c:pt idx="786">
                  <c:v>-540.42899999999997</c:v>
                </c:pt>
                <c:pt idx="787">
                  <c:v>-540.42899999999997</c:v>
                </c:pt>
                <c:pt idx="788">
                  <c:v>-535.61599999999999</c:v>
                </c:pt>
                <c:pt idx="789">
                  <c:v>-501.28199999999998</c:v>
                </c:pt>
                <c:pt idx="790">
                  <c:v>-492.67399999999998</c:v>
                </c:pt>
                <c:pt idx="791">
                  <c:v>-460.59800000000001</c:v>
                </c:pt>
                <c:pt idx="792">
                  <c:v>-438.69099999999997</c:v>
                </c:pt>
                <c:pt idx="793">
                  <c:v>-431.55700000000002</c:v>
                </c:pt>
                <c:pt idx="794">
                  <c:v>-414.09699999999998</c:v>
                </c:pt>
                <c:pt idx="795">
                  <c:v>-397.17</c:v>
                </c:pt>
                <c:pt idx="796">
                  <c:v>-385.64600000000002</c:v>
                </c:pt>
                <c:pt idx="797">
                  <c:v>-375.971</c:v>
                </c:pt>
                <c:pt idx="798">
                  <c:v>-374.38099999999997</c:v>
                </c:pt>
                <c:pt idx="799">
                  <c:v>-348.99</c:v>
                </c:pt>
                <c:pt idx="800">
                  <c:v>-322.28800000000001</c:v>
                </c:pt>
                <c:pt idx="801">
                  <c:v>-304.42099999999999</c:v>
                </c:pt>
                <c:pt idx="802">
                  <c:v>-301.05799999999999</c:v>
                </c:pt>
                <c:pt idx="803">
                  <c:v>-301.05799999999999</c:v>
                </c:pt>
                <c:pt idx="804">
                  <c:v>-295.44299999999998</c:v>
                </c:pt>
                <c:pt idx="805">
                  <c:v>-293.21199999999999</c:v>
                </c:pt>
                <c:pt idx="806">
                  <c:v>-265.38900000000001</c:v>
                </c:pt>
                <c:pt idx="807">
                  <c:v>-255.471</c:v>
                </c:pt>
                <c:pt idx="808">
                  <c:v>-250.69900000000001</c:v>
                </c:pt>
                <c:pt idx="809">
                  <c:v>-241.51900000000001</c:v>
                </c:pt>
                <c:pt idx="810">
                  <c:v>-238.86500000000001</c:v>
                </c:pt>
                <c:pt idx="811">
                  <c:v>-222.13399999999999</c:v>
                </c:pt>
                <c:pt idx="812">
                  <c:v>-216.584</c:v>
                </c:pt>
                <c:pt idx="813">
                  <c:v>-201.57400000000001</c:v>
                </c:pt>
                <c:pt idx="814">
                  <c:v>-195.22800000000001</c:v>
                </c:pt>
                <c:pt idx="815">
                  <c:v>-191.096</c:v>
                </c:pt>
                <c:pt idx="816">
                  <c:v>-183.047</c:v>
                </c:pt>
                <c:pt idx="817">
                  <c:v>-170.37899999999999</c:v>
                </c:pt>
                <c:pt idx="818">
                  <c:v>-168.626</c:v>
                </c:pt>
                <c:pt idx="819">
                  <c:v>-164.00299999999999</c:v>
                </c:pt>
                <c:pt idx="820">
                  <c:v>-160.58500000000001</c:v>
                </c:pt>
                <c:pt idx="821">
                  <c:v>-157.21299999999999</c:v>
                </c:pt>
                <c:pt idx="822">
                  <c:v>-153.89099999999999</c:v>
                </c:pt>
                <c:pt idx="823">
                  <c:v>-148.50700000000001</c:v>
                </c:pt>
                <c:pt idx="824">
                  <c:v>-146.40600000000001</c:v>
                </c:pt>
                <c:pt idx="825">
                  <c:v>-137.37200000000001</c:v>
                </c:pt>
                <c:pt idx="826">
                  <c:v>-134.98500000000001</c:v>
                </c:pt>
                <c:pt idx="827">
                  <c:v>-124.645</c:v>
                </c:pt>
                <c:pt idx="828">
                  <c:v>-123.348</c:v>
                </c:pt>
                <c:pt idx="829">
                  <c:v>-122.919</c:v>
                </c:pt>
                <c:pt idx="830">
                  <c:v>-111.414</c:v>
                </c:pt>
                <c:pt idx="831">
                  <c:v>-110.631</c:v>
                </c:pt>
                <c:pt idx="832">
                  <c:v>-110.241</c:v>
                </c:pt>
                <c:pt idx="833">
                  <c:v>-107.17100000000001</c:v>
                </c:pt>
                <c:pt idx="834">
                  <c:v>-106.04</c:v>
                </c:pt>
                <c:pt idx="835">
                  <c:v>-106.04</c:v>
                </c:pt>
                <c:pt idx="836">
                  <c:v>-95.454599999999999</c:v>
                </c:pt>
                <c:pt idx="837">
                  <c:v>-91.001599999999996</c:v>
                </c:pt>
                <c:pt idx="838">
                  <c:v>-90.669899999999998</c:v>
                </c:pt>
                <c:pt idx="839">
                  <c:v>-89.349599999999995</c:v>
                </c:pt>
                <c:pt idx="840">
                  <c:v>-84.184200000000004</c:v>
                </c:pt>
                <c:pt idx="841">
                  <c:v>-82.597700000000003</c:v>
                </c:pt>
                <c:pt idx="842">
                  <c:v>-78.853800000000007</c:v>
                </c:pt>
                <c:pt idx="843">
                  <c:v>-77.320999999999998</c:v>
                </c:pt>
                <c:pt idx="844">
                  <c:v>-76.712000000000003</c:v>
                </c:pt>
                <c:pt idx="845">
                  <c:v>-70.135999999999996</c:v>
                </c:pt>
                <c:pt idx="846">
                  <c:v>-70.135999999999996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66-468C-A168-1092ABFD41A3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shields'!$U$3:$U$849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66-468C-A168-1092ABFD41A3}"/>
            </c:ext>
          </c:extLst>
        </c:ser>
        <c:ser>
          <c:idx val="3"/>
          <c:order val="2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shields'!$BB$3:$BB$849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-199979</c:v>
                </c:pt>
                <c:pt idx="19">
                  <c:v>-199969</c:v>
                </c:pt>
                <c:pt idx="20">
                  <c:v>-199856</c:v>
                </c:pt>
                <c:pt idx="21">
                  <c:v>-199812</c:v>
                </c:pt>
                <c:pt idx="22">
                  <c:v>-199805</c:v>
                </c:pt>
                <c:pt idx="23">
                  <c:v>-199687</c:v>
                </c:pt>
                <c:pt idx="24">
                  <c:v>-199679</c:v>
                </c:pt>
                <c:pt idx="25">
                  <c:v>-199650</c:v>
                </c:pt>
                <c:pt idx="26">
                  <c:v>-199527</c:v>
                </c:pt>
                <c:pt idx="27">
                  <c:v>-199502</c:v>
                </c:pt>
                <c:pt idx="28">
                  <c:v>-199472</c:v>
                </c:pt>
                <c:pt idx="29">
                  <c:v>-199447</c:v>
                </c:pt>
                <c:pt idx="30">
                  <c:v>-199308</c:v>
                </c:pt>
                <c:pt idx="31">
                  <c:v>-199260</c:v>
                </c:pt>
                <c:pt idx="32">
                  <c:v>-199247</c:v>
                </c:pt>
                <c:pt idx="33">
                  <c:v>-199217</c:v>
                </c:pt>
                <c:pt idx="34">
                  <c:v>-198980</c:v>
                </c:pt>
                <c:pt idx="35">
                  <c:v>-198964</c:v>
                </c:pt>
                <c:pt idx="36">
                  <c:v>-198926</c:v>
                </c:pt>
                <c:pt idx="37">
                  <c:v>-198644</c:v>
                </c:pt>
                <c:pt idx="38">
                  <c:v>-198632</c:v>
                </c:pt>
                <c:pt idx="39">
                  <c:v>-198575</c:v>
                </c:pt>
                <c:pt idx="40">
                  <c:v>-198570</c:v>
                </c:pt>
                <c:pt idx="41">
                  <c:v>-198568</c:v>
                </c:pt>
                <c:pt idx="42">
                  <c:v>-198243</c:v>
                </c:pt>
                <c:pt idx="43">
                  <c:v>-198242</c:v>
                </c:pt>
                <c:pt idx="44">
                  <c:v>-198138</c:v>
                </c:pt>
                <c:pt idx="45">
                  <c:v>-198137</c:v>
                </c:pt>
                <c:pt idx="46">
                  <c:v>-197753</c:v>
                </c:pt>
                <c:pt idx="47">
                  <c:v>-197750</c:v>
                </c:pt>
                <c:pt idx="48">
                  <c:v>-197672</c:v>
                </c:pt>
                <c:pt idx="49">
                  <c:v>-197613</c:v>
                </c:pt>
                <c:pt idx="50">
                  <c:v>-197602</c:v>
                </c:pt>
                <c:pt idx="51">
                  <c:v>-197152</c:v>
                </c:pt>
                <c:pt idx="52">
                  <c:v>-197149</c:v>
                </c:pt>
                <c:pt idx="53">
                  <c:v>-197012</c:v>
                </c:pt>
                <c:pt idx="54">
                  <c:v>-197009</c:v>
                </c:pt>
                <c:pt idx="55">
                  <c:v>-196508</c:v>
                </c:pt>
                <c:pt idx="56">
                  <c:v>-196504</c:v>
                </c:pt>
                <c:pt idx="57">
                  <c:v>-196422</c:v>
                </c:pt>
                <c:pt idx="58">
                  <c:v>-196420</c:v>
                </c:pt>
                <c:pt idx="59">
                  <c:v>-196343</c:v>
                </c:pt>
                <c:pt idx="60">
                  <c:v>-196090</c:v>
                </c:pt>
                <c:pt idx="61">
                  <c:v>-195763</c:v>
                </c:pt>
                <c:pt idx="62">
                  <c:v>-195725</c:v>
                </c:pt>
                <c:pt idx="63">
                  <c:v>-195677</c:v>
                </c:pt>
                <c:pt idx="64">
                  <c:v>-195009</c:v>
                </c:pt>
                <c:pt idx="65">
                  <c:v>-195006</c:v>
                </c:pt>
                <c:pt idx="66">
                  <c:v>-195004</c:v>
                </c:pt>
                <c:pt idx="67">
                  <c:v>-194950</c:v>
                </c:pt>
                <c:pt idx="68">
                  <c:v>-194312</c:v>
                </c:pt>
                <c:pt idx="69">
                  <c:v>-194302</c:v>
                </c:pt>
                <c:pt idx="70">
                  <c:v>-194244</c:v>
                </c:pt>
                <c:pt idx="71">
                  <c:v>-194232</c:v>
                </c:pt>
                <c:pt idx="72">
                  <c:v>-193622</c:v>
                </c:pt>
                <c:pt idx="73">
                  <c:v>-193598</c:v>
                </c:pt>
                <c:pt idx="74">
                  <c:v>-193504</c:v>
                </c:pt>
                <c:pt idx="75">
                  <c:v>-193445</c:v>
                </c:pt>
                <c:pt idx="76">
                  <c:v>-193396</c:v>
                </c:pt>
                <c:pt idx="77">
                  <c:v>-192815</c:v>
                </c:pt>
                <c:pt idx="78">
                  <c:v>-192692</c:v>
                </c:pt>
                <c:pt idx="79">
                  <c:v>-192620</c:v>
                </c:pt>
                <c:pt idx="80">
                  <c:v>-192017</c:v>
                </c:pt>
                <c:pt idx="81">
                  <c:v>-191932</c:v>
                </c:pt>
                <c:pt idx="82">
                  <c:v>-191916</c:v>
                </c:pt>
                <c:pt idx="83">
                  <c:v>-191905</c:v>
                </c:pt>
                <c:pt idx="84">
                  <c:v>-191800</c:v>
                </c:pt>
                <c:pt idx="85">
                  <c:v>-191208</c:v>
                </c:pt>
                <c:pt idx="86">
                  <c:v>-191096</c:v>
                </c:pt>
                <c:pt idx="87">
                  <c:v>-191001</c:v>
                </c:pt>
                <c:pt idx="88">
                  <c:v>-190397</c:v>
                </c:pt>
                <c:pt idx="89">
                  <c:v>-190331</c:v>
                </c:pt>
                <c:pt idx="90">
                  <c:v>-190270</c:v>
                </c:pt>
                <c:pt idx="91">
                  <c:v>-189586</c:v>
                </c:pt>
                <c:pt idx="92">
                  <c:v>-189521</c:v>
                </c:pt>
                <c:pt idx="93">
                  <c:v>-189447</c:v>
                </c:pt>
                <c:pt idx="94">
                  <c:v>-188753</c:v>
                </c:pt>
                <c:pt idx="95">
                  <c:v>-188708</c:v>
                </c:pt>
                <c:pt idx="96">
                  <c:v>-188656</c:v>
                </c:pt>
                <c:pt idx="97">
                  <c:v>-188609</c:v>
                </c:pt>
                <c:pt idx="98">
                  <c:v>-187847</c:v>
                </c:pt>
                <c:pt idx="99">
                  <c:v>-187778</c:v>
                </c:pt>
                <c:pt idx="100">
                  <c:v>-187759</c:v>
                </c:pt>
                <c:pt idx="101">
                  <c:v>-186986</c:v>
                </c:pt>
                <c:pt idx="102">
                  <c:v>-186972</c:v>
                </c:pt>
                <c:pt idx="103">
                  <c:v>-186924</c:v>
                </c:pt>
                <c:pt idx="104">
                  <c:v>-186893</c:v>
                </c:pt>
                <c:pt idx="105">
                  <c:v>-186893</c:v>
                </c:pt>
                <c:pt idx="106">
                  <c:v>-186098</c:v>
                </c:pt>
                <c:pt idx="107">
                  <c:v>-186088</c:v>
                </c:pt>
                <c:pt idx="108">
                  <c:v>-186003</c:v>
                </c:pt>
                <c:pt idx="109">
                  <c:v>-185993</c:v>
                </c:pt>
                <c:pt idx="110">
                  <c:v>-185181</c:v>
                </c:pt>
                <c:pt idx="111">
                  <c:v>-185171</c:v>
                </c:pt>
                <c:pt idx="112">
                  <c:v>-185114</c:v>
                </c:pt>
                <c:pt idx="113">
                  <c:v>-185094</c:v>
                </c:pt>
                <c:pt idx="114">
                  <c:v>-184223</c:v>
                </c:pt>
                <c:pt idx="115">
                  <c:v>-184203</c:v>
                </c:pt>
                <c:pt idx="116">
                  <c:v>-184154</c:v>
                </c:pt>
                <c:pt idx="117">
                  <c:v>-183250</c:v>
                </c:pt>
                <c:pt idx="118">
                  <c:v>-183240</c:v>
                </c:pt>
                <c:pt idx="119">
                  <c:v>-183210</c:v>
                </c:pt>
                <c:pt idx="120">
                  <c:v>-183190</c:v>
                </c:pt>
                <c:pt idx="121">
                  <c:v>-182250</c:v>
                </c:pt>
                <c:pt idx="122">
                  <c:v>-182229</c:v>
                </c:pt>
                <c:pt idx="123">
                  <c:v>-182189</c:v>
                </c:pt>
                <c:pt idx="124">
                  <c:v>-181220</c:v>
                </c:pt>
                <c:pt idx="125">
                  <c:v>-181209</c:v>
                </c:pt>
                <c:pt idx="126">
                  <c:v>-181189</c:v>
                </c:pt>
                <c:pt idx="127">
                  <c:v>-181168</c:v>
                </c:pt>
                <c:pt idx="128">
                  <c:v>-180158</c:v>
                </c:pt>
                <c:pt idx="129">
                  <c:v>-180137</c:v>
                </c:pt>
                <c:pt idx="130">
                  <c:v>-180137</c:v>
                </c:pt>
                <c:pt idx="131">
                  <c:v>-180116</c:v>
                </c:pt>
                <c:pt idx="132">
                  <c:v>-179074</c:v>
                </c:pt>
                <c:pt idx="133">
                  <c:v>-179063</c:v>
                </c:pt>
                <c:pt idx="134">
                  <c:v>-179041</c:v>
                </c:pt>
                <c:pt idx="135">
                  <c:v>-179030</c:v>
                </c:pt>
                <c:pt idx="136">
                  <c:v>-177953</c:v>
                </c:pt>
                <c:pt idx="137">
                  <c:v>-177931</c:v>
                </c:pt>
                <c:pt idx="138">
                  <c:v>-177920</c:v>
                </c:pt>
                <c:pt idx="139">
                  <c:v>-176808</c:v>
                </c:pt>
                <c:pt idx="140">
                  <c:v>-176808</c:v>
                </c:pt>
                <c:pt idx="141">
                  <c:v>-176797</c:v>
                </c:pt>
                <c:pt idx="142">
                  <c:v>-176797</c:v>
                </c:pt>
                <c:pt idx="143">
                  <c:v>-176072</c:v>
                </c:pt>
                <c:pt idx="144">
                  <c:v>-175627</c:v>
                </c:pt>
                <c:pt idx="145">
                  <c:v>-175627</c:v>
                </c:pt>
                <c:pt idx="146">
                  <c:v>-175627</c:v>
                </c:pt>
                <c:pt idx="147">
                  <c:v>-174434</c:v>
                </c:pt>
                <c:pt idx="148">
                  <c:v>-174434</c:v>
                </c:pt>
                <c:pt idx="149">
                  <c:v>-174422</c:v>
                </c:pt>
                <c:pt idx="150">
                  <c:v>-174421</c:v>
                </c:pt>
                <c:pt idx="151">
                  <c:v>-173215</c:v>
                </c:pt>
                <c:pt idx="152">
                  <c:v>-173203</c:v>
                </c:pt>
                <c:pt idx="153">
                  <c:v>-173179</c:v>
                </c:pt>
                <c:pt idx="154">
                  <c:v>-171962</c:v>
                </c:pt>
                <c:pt idx="155">
                  <c:v>-171950</c:v>
                </c:pt>
                <c:pt idx="156">
                  <c:v>-171926</c:v>
                </c:pt>
                <c:pt idx="157">
                  <c:v>-171914</c:v>
                </c:pt>
                <c:pt idx="158">
                  <c:v>-170689</c:v>
                </c:pt>
                <c:pt idx="159">
                  <c:v>-170663</c:v>
                </c:pt>
                <c:pt idx="160">
                  <c:v>-170652</c:v>
                </c:pt>
                <c:pt idx="161">
                  <c:v>-170626</c:v>
                </c:pt>
                <c:pt idx="162">
                  <c:v>-169386</c:v>
                </c:pt>
                <c:pt idx="163">
                  <c:v>-169362</c:v>
                </c:pt>
                <c:pt idx="164">
                  <c:v>-169349</c:v>
                </c:pt>
                <c:pt idx="165">
                  <c:v>-169311</c:v>
                </c:pt>
                <c:pt idx="166">
                  <c:v>-169310</c:v>
                </c:pt>
                <c:pt idx="167">
                  <c:v>-169272</c:v>
                </c:pt>
                <c:pt idx="168">
                  <c:v>-168011</c:v>
                </c:pt>
                <c:pt idx="169">
                  <c:v>-167959</c:v>
                </c:pt>
                <c:pt idx="170">
                  <c:v>-167909</c:v>
                </c:pt>
                <c:pt idx="171">
                  <c:v>-166658</c:v>
                </c:pt>
                <c:pt idx="172">
                  <c:v>-166619</c:v>
                </c:pt>
                <c:pt idx="173">
                  <c:v>-166593</c:v>
                </c:pt>
                <c:pt idx="174">
                  <c:v>-165317</c:v>
                </c:pt>
                <c:pt idx="175">
                  <c:v>-165265</c:v>
                </c:pt>
                <c:pt idx="176">
                  <c:v>-165238</c:v>
                </c:pt>
                <c:pt idx="177">
                  <c:v>-165184</c:v>
                </c:pt>
                <c:pt idx="178">
                  <c:v>-163920</c:v>
                </c:pt>
                <c:pt idx="179">
                  <c:v>-163853</c:v>
                </c:pt>
                <c:pt idx="180">
                  <c:v>-163799</c:v>
                </c:pt>
                <c:pt idx="181">
                  <c:v>-163758</c:v>
                </c:pt>
                <c:pt idx="182">
                  <c:v>-163719</c:v>
                </c:pt>
                <c:pt idx="183">
                  <c:v>-163693</c:v>
                </c:pt>
                <c:pt idx="184">
                  <c:v>-162397</c:v>
                </c:pt>
                <c:pt idx="185">
                  <c:v>-162369</c:v>
                </c:pt>
                <c:pt idx="186">
                  <c:v>-162260</c:v>
                </c:pt>
                <c:pt idx="187">
                  <c:v>-162232</c:v>
                </c:pt>
                <c:pt idx="188">
                  <c:v>-160931</c:v>
                </c:pt>
                <c:pt idx="189">
                  <c:v>-160889</c:v>
                </c:pt>
                <c:pt idx="190">
                  <c:v>-160835</c:v>
                </c:pt>
                <c:pt idx="191">
                  <c:v>-160792</c:v>
                </c:pt>
                <c:pt idx="192">
                  <c:v>-159481</c:v>
                </c:pt>
                <c:pt idx="193">
                  <c:v>-159410</c:v>
                </c:pt>
                <c:pt idx="194">
                  <c:v>-159270</c:v>
                </c:pt>
                <c:pt idx="195">
                  <c:v>-157975</c:v>
                </c:pt>
                <c:pt idx="196">
                  <c:v>-157862</c:v>
                </c:pt>
                <c:pt idx="197">
                  <c:v>-157862</c:v>
                </c:pt>
                <c:pt idx="198">
                  <c:v>-157777</c:v>
                </c:pt>
                <c:pt idx="199">
                  <c:v>-157734</c:v>
                </c:pt>
                <c:pt idx="200">
                  <c:v>-156422</c:v>
                </c:pt>
                <c:pt idx="201">
                  <c:v>-156380</c:v>
                </c:pt>
                <c:pt idx="202">
                  <c:v>-156180</c:v>
                </c:pt>
                <c:pt idx="203">
                  <c:v>-154881</c:v>
                </c:pt>
                <c:pt idx="204">
                  <c:v>-154823</c:v>
                </c:pt>
                <c:pt idx="205">
                  <c:v>-154752</c:v>
                </c:pt>
                <c:pt idx="206">
                  <c:v>-154666</c:v>
                </c:pt>
                <c:pt idx="207">
                  <c:v>-154607</c:v>
                </c:pt>
                <c:pt idx="208">
                  <c:v>-153259</c:v>
                </c:pt>
                <c:pt idx="209">
                  <c:v>-153071</c:v>
                </c:pt>
                <c:pt idx="210">
                  <c:v>-153028</c:v>
                </c:pt>
                <c:pt idx="211">
                  <c:v>-151684</c:v>
                </c:pt>
                <c:pt idx="212">
                  <c:v>-151627</c:v>
                </c:pt>
                <c:pt idx="213">
                  <c:v>-151482</c:v>
                </c:pt>
                <c:pt idx="214">
                  <c:v>-151393</c:v>
                </c:pt>
                <c:pt idx="215">
                  <c:v>-150047</c:v>
                </c:pt>
                <c:pt idx="216">
                  <c:v>-149974</c:v>
                </c:pt>
                <c:pt idx="217">
                  <c:v>-149842</c:v>
                </c:pt>
                <c:pt idx="218">
                  <c:v>-149768</c:v>
                </c:pt>
                <c:pt idx="219">
                  <c:v>-148431</c:v>
                </c:pt>
                <c:pt idx="220">
                  <c:v>-148358</c:v>
                </c:pt>
                <c:pt idx="221">
                  <c:v>-148255</c:v>
                </c:pt>
                <c:pt idx="222">
                  <c:v>-148079</c:v>
                </c:pt>
                <c:pt idx="223">
                  <c:v>-147991</c:v>
                </c:pt>
                <c:pt idx="224">
                  <c:v>-146751</c:v>
                </c:pt>
                <c:pt idx="225">
                  <c:v>-146678</c:v>
                </c:pt>
                <c:pt idx="226">
                  <c:v>-146325</c:v>
                </c:pt>
                <c:pt idx="227">
                  <c:v>-145093</c:v>
                </c:pt>
                <c:pt idx="228">
                  <c:v>-145048</c:v>
                </c:pt>
                <c:pt idx="229">
                  <c:v>-144855</c:v>
                </c:pt>
                <c:pt idx="230">
                  <c:v>-144765</c:v>
                </c:pt>
                <c:pt idx="231">
                  <c:v>-143568</c:v>
                </c:pt>
                <c:pt idx="232">
                  <c:v>-143089</c:v>
                </c:pt>
                <c:pt idx="233">
                  <c:v>-143060</c:v>
                </c:pt>
                <c:pt idx="234">
                  <c:v>-141873</c:v>
                </c:pt>
                <c:pt idx="235">
                  <c:v>-141858</c:v>
                </c:pt>
                <c:pt idx="236">
                  <c:v>-141782</c:v>
                </c:pt>
                <c:pt idx="237">
                  <c:v>-141603</c:v>
                </c:pt>
                <c:pt idx="238">
                  <c:v>-141379</c:v>
                </c:pt>
                <c:pt idx="239">
                  <c:v>-141320</c:v>
                </c:pt>
                <c:pt idx="240">
                  <c:v>-140031</c:v>
                </c:pt>
                <c:pt idx="241">
                  <c:v>-139956</c:v>
                </c:pt>
                <c:pt idx="242">
                  <c:v>-139653</c:v>
                </c:pt>
                <c:pt idx="243">
                  <c:v>-139593</c:v>
                </c:pt>
                <c:pt idx="244">
                  <c:v>-138296</c:v>
                </c:pt>
                <c:pt idx="245">
                  <c:v>-138251</c:v>
                </c:pt>
                <c:pt idx="246">
                  <c:v>-138010</c:v>
                </c:pt>
                <c:pt idx="247">
                  <c:v>-137933</c:v>
                </c:pt>
                <c:pt idx="248">
                  <c:v>-136577</c:v>
                </c:pt>
                <c:pt idx="249">
                  <c:v>-136427</c:v>
                </c:pt>
                <c:pt idx="250">
                  <c:v>-136321</c:v>
                </c:pt>
                <c:pt idx="251">
                  <c:v>-136155</c:v>
                </c:pt>
                <c:pt idx="252">
                  <c:v>-134834</c:v>
                </c:pt>
                <c:pt idx="253">
                  <c:v>-134654</c:v>
                </c:pt>
                <c:pt idx="254">
                  <c:v>-134515</c:v>
                </c:pt>
                <c:pt idx="255">
                  <c:v>-133178</c:v>
                </c:pt>
                <c:pt idx="256">
                  <c:v>-133010</c:v>
                </c:pt>
                <c:pt idx="257">
                  <c:v>-132887</c:v>
                </c:pt>
                <c:pt idx="258">
                  <c:v>-132718</c:v>
                </c:pt>
                <c:pt idx="259">
                  <c:v>-131404</c:v>
                </c:pt>
                <c:pt idx="260">
                  <c:v>-131312</c:v>
                </c:pt>
                <c:pt idx="261">
                  <c:v>-131130</c:v>
                </c:pt>
                <c:pt idx="262">
                  <c:v>-130991</c:v>
                </c:pt>
                <c:pt idx="263">
                  <c:v>-130884</c:v>
                </c:pt>
                <c:pt idx="264">
                  <c:v>-129568</c:v>
                </c:pt>
                <c:pt idx="265">
                  <c:v>-129293</c:v>
                </c:pt>
                <c:pt idx="266">
                  <c:v>-129063</c:v>
                </c:pt>
                <c:pt idx="267">
                  <c:v>-127779</c:v>
                </c:pt>
                <c:pt idx="268">
                  <c:v>-127582</c:v>
                </c:pt>
                <c:pt idx="269">
                  <c:v>-127536</c:v>
                </c:pt>
                <c:pt idx="270">
                  <c:v>-127444</c:v>
                </c:pt>
                <c:pt idx="271">
                  <c:v>-127273</c:v>
                </c:pt>
                <c:pt idx="272">
                  <c:v>-127152</c:v>
                </c:pt>
                <c:pt idx="273">
                  <c:v>-125830</c:v>
                </c:pt>
                <c:pt idx="274">
                  <c:v>-125600</c:v>
                </c:pt>
                <c:pt idx="275">
                  <c:v>-125323</c:v>
                </c:pt>
                <c:pt idx="276">
                  <c:v>-124007</c:v>
                </c:pt>
                <c:pt idx="277">
                  <c:v>-123884</c:v>
                </c:pt>
                <c:pt idx="278">
                  <c:v>-123776</c:v>
                </c:pt>
                <c:pt idx="279">
                  <c:v>-123563</c:v>
                </c:pt>
                <c:pt idx="280">
                  <c:v>-122333</c:v>
                </c:pt>
                <c:pt idx="281">
                  <c:v>-122148</c:v>
                </c:pt>
                <c:pt idx="282">
                  <c:v>-121915</c:v>
                </c:pt>
                <c:pt idx="283">
                  <c:v>-121730</c:v>
                </c:pt>
                <c:pt idx="284">
                  <c:v>-120511</c:v>
                </c:pt>
                <c:pt idx="285">
                  <c:v>-120371</c:v>
                </c:pt>
                <c:pt idx="286">
                  <c:v>-120016</c:v>
                </c:pt>
                <c:pt idx="287">
                  <c:v>-119893</c:v>
                </c:pt>
                <c:pt idx="288">
                  <c:v>-119753</c:v>
                </c:pt>
                <c:pt idx="289">
                  <c:v>-118634</c:v>
                </c:pt>
                <c:pt idx="290">
                  <c:v>-118307</c:v>
                </c:pt>
                <c:pt idx="291">
                  <c:v>-117893</c:v>
                </c:pt>
                <c:pt idx="292">
                  <c:v>-116790</c:v>
                </c:pt>
                <c:pt idx="293">
                  <c:v>-116573</c:v>
                </c:pt>
                <c:pt idx="294">
                  <c:v>-116466</c:v>
                </c:pt>
                <c:pt idx="295">
                  <c:v>-116372</c:v>
                </c:pt>
                <c:pt idx="296">
                  <c:v>-116124</c:v>
                </c:pt>
                <c:pt idx="297">
                  <c:v>-114835</c:v>
                </c:pt>
                <c:pt idx="298">
                  <c:v>-114538</c:v>
                </c:pt>
                <c:pt idx="299">
                  <c:v>-114538</c:v>
                </c:pt>
                <c:pt idx="300">
                  <c:v>-114229</c:v>
                </c:pt>
                <c:pt idx="301">
                  <c:v>-112953</c:v>
                </c:pt>
                <c:pt idx="302">
                  <c:v>-112580</c:v>
                </c:pt>
                <c:pt idx="303">
                  <c:v>-112486</c:v>
                </c:pt>
                <c:pt idx="304">
                  <c:v>-111252</c:v>
                </c:pt>
                <c:pt idx="305">
                  <c:v>-111174</c:v>
                </c:pt>
                <c:pt idx="306">
                  <c:v>-110640</c:v>
                </c:pt>
                <c:pt idx="307">
                  <c:v>-110562</c:v>
                </c:pt>
                <c:pt idx="308">
                  <c:v>-109343</c:v>
                </c:pt>
                <c:pt idx="309">
                  <c:v>-109281</c:v>
                </c:pt>
                <c:pt idx="310">
                  <c:v>-108891</c:v>
                </c:pt>
                <c:pt idx="311">
                  <c:v>-108846</c:v>
                </c:pt>
                <c:pt idx="312">
                  <c:v>-108518</c:v>
                </c:pt>
                <c:pt idx="313">
                  <c:v>-107312</c:v>
                </c:pt>
                <c:pt idx="314">
                  <c:v>-106680</c:v>
                </c:pt>
                <c:pt idx="315">
                  <c:v>-106556</c:v>
                </c:pt>
                <c:pt idx="316">
                  <c:v>-105380</c:v>
                </c:pt>
                <c:pt idx="317">
                  <c:v>-105222</c:v>
                </c:pt>
                <c:pt idx="318">
                  <c:v>-104906</c:v>
                </c:pt>
                <c:pt idx="319">
                  <c:v>-104668</c:v>
                </c:pt>
                <c:pt idx="320">
                  <c:v>-104350</c:v>
                </c:pt>
                <c:pt idx="321">
                  <c:v>-103395</c:v>
                </c:pt>
                <c:pt idx="322">
                  <c:v>-103049</c:v>
                </c:pt>
                <c:pt idx="323">
                  <c:v>-102747</c:v>
                </c:pt>
                <c:pt idx="324">
                  <c:v>-102401</c:v>
                </c:pt>
                <c:pt idx="325">
                  <c:v>-101468</c:v>
                </c:pt>
                <c:pt idx="326">
                  <c:v>-101139</c:v>
                </c:pt>
                <c:pt idx="327">
                  <c:v>-100917</c:v>
                </c:pt>
                <c:pt idx="328">
                  <c:v>-100615</c:v>
                </c:pt>
                <c:pt idx="329">
                  <c:v>-99679.9</c:v>
                </c:pt>
                <c:pt idx="330">
                  <c:v>-99201.5</c:v>
                </c:pt>
                <c:pt idx="331">
                  <c:v>-99122.2</c:v>
                </c:pt>
                <c:pt idx="332">
                  <c:v>-98643.7</c:v>
                </c:pt>
                <c:pt idx="333">
                  <c:v>-97737.3</c:v>
                </c:pt>
                <c:pt idx="334">
                  <c:v>-97311.1</c:v>
                </c:pt>
                <c:pt idx="335">
                  <c:v>-96942.5</c:v>
                </c:pt>
                <c:pt idx="336">
                  <c:v>-96685.6</c:v>
                </c:pt>
                <c:pt idx="337">
                  <c:v>-95504.6</c:v>
                </c:pt>
                <c:pt idx="338">
                  <c:v>-95106.1</c:v>
                </c:pt>
                <c:pt idx="339">
                  <c:v>-95042.8</c:v>
                </c:pt>
                <c:pt idx="340">
                  <c:v>-94641.600000000006</c:v>
                </c:pt>
                <c:pt idx="341">
                  <c:v>-93465.9</c:v>
                </c:pt>
                <c:pt idx="342">
                  <c:v>-93205.8</c:v>
                </c:pt>
                <c:pt idx="343">
                  <c:v>-92707</c:v>
                </c:pt>
                <c:pt idx="344">
                  <c:v>-92256.3</c:v>
                </c:pt>
                <c:pt idx="345">
                  <c:v>-91323.6</c:v>
                </c:pt>
                <c:pt idx="346">
                  <c:v>-90788.9</c:v>
                </c:pt>
                <c:pt idx="347">
                  <c:v>-90677.4</c:v>
                </c:pt>
                <c:pt idx="348">
                  <c:v>-90141.3</c:v>
                </c:pt>
                <c:pt idx="349">
                  <c:v>-89230.3</c:v>
                </c:pt>
                <c:pt idx="350">
                  <c:v>-88808.6</c:v>
                </c:pt>
                <c:pt idx="351">
                  <c:v>-88319.1</c:v>
                </c:pt>
                <c:pt idx="352">
                  <c:v>-87386.5</c:v>
                </c:pt>
                <c:pt idx="353">
                  <c:v>-86877.2</c:v>
                </c:pt>
                <c:pt idx="354">
                  <c:v>-86220</c:v>
                </c:pt>
                <c:pt idx="355">
                  <c:v>-85298.5</c:v>
                </c:pt>
                <c:pt idx="356">
                  <c:v>-84802.8</c:v>
                </c:pt>
                <c:pt idx="357">
                  <c:v>-84172.4</c:v>
                </c:pt>
                <c:pt idx="358">
                  <c:v>-84123.8</c:v>
                </c:pt>
                <c:pt idx="359">
                  <c:v>-83093.600000000006</c:v>
                </c:pt>
                <c:pt idx="360">
                  <c:v>-82042.600000000006</c:v>
                </c:pt>
                <c:pt idx="361">
                  <c:v>-82008.3</c:v>
                </c:pt>
                <c:pt idx="362">
                  <c:v>-80969.600000000006</c:v>
                </c:pt>
                <c:pt idx="363">
                  <c:v>-80935.100000000006</c:v>
                </c:pt>
                <c:pt idx="364">
                  <c:v>-80093.5</c:v>
                </c:pt>
                <c:pt idx="365">
                  <c:v>-78973.3</c:v>
                </c:pt>
                <c:pt idx="366">
                  <c:v>-78786.899999999994</c:v>
                </c:pt>
                <c:pt idx="367">
                  <c:v>-77894.5</c:v>
                </c:pt>
                <c:pt idx="368">
                  <c:v>-76780.3</c:v>
                </c:pt>
                <c:pt idx="369">
                  <c:v>-76555.100000000006</c:v>
                </c:pt>
                <c:pt idx="370">
                  <c:v>-76019.7</c:v>
                </c:pt>
                <c:pt idx="371">
                  <c:v>-75605.2</c:v>
                </c:pt>
                <c:pt idx="372">
                  <c:v>-75587.5</c:v>
                </c:pt>
                <c:pt idx="373">
                  <c:v>-74244.3</c:v>
                </c:pt>
                <c:pt idx="374">
                  <c:v>-73274</c:v>
                </c:pt>
                <c:pt idx="375">
                  <c:v>-73255.899999999994</c:v>
                </c:pt>
                <c:pt idx="376">
                  <c:v>-71927.199999999997</c:v>
                </c:pt>
                <c:pt idx="377">
                  <c:v>-71212.2</c:v>
                </c:pt>
                <c:pt idx="378">
                  <c:v>-70926</c:v>
                </c:pt>
                <c:pt idx="379">
                  <c:v>-70349.2</c:v>
                </c:pt>
                <c:pt idx="380">
                  <c:v>-69335.199999999997</c:v>
                </c:pt>
                <c:pt idx="381">
                  <c:v>-68753</c:v>
                </c:pt>
                <c:pt idx="382">
                  <c:v>-68474.600000000006</c:v>
                </c:pt>
                <c:pt idx="383">
                  <c:v>-67887.600000000006</c:v>
                </c:pt>
                <c:pt idx="384">
                  <c:v>-66869.2</c:v>
                </c:pt>
                <c:pt idx="385">
                  <c:v>-66421.899999999994</c:v>
                </c:pt>
                <c:pt idx="386">
                  <c:v>-65860.3</c:v>
                </c:pt>
                <c:pt idx="387">
                  <c:v>-64690.3</c:v>
                </c:pt>
                <c:pt idx="388">
                  <c:v>-64176.6</c:v>
                </c:pt>
                <c:pt idx="389">
                  <c:v>-63813.1</c:v>
                </c:pt>
                <c:pt idx="390">
                  <c:v>-63278</c:v>
                </c:pt>
                <c:pt idx="391">
                  <c:v>-62120.7</c:v>
                </c:pt>
                <c:pt idx="392">
                  <c:v>-61750.9</c:v>
                </c:pt>
                <c:pt idx="393">
                  <c:v>-61379.3</c:v>
                </c:pt>
                <c:pt idx="394">
                  <c:v>-60673.599999999999</c:v>
                </c:pt>
                <c:pt idx="395">
                  <c:v>-60319</c:v>
                </c:pt>
                <c:pt idx="396">
                  <c:v>-59962.5</c:v>
                </c:pt>
                <c:pt idx="397">
                  <c:v>-58146.2</c:v>
                </c:pt>
                <c:pt idx="398">
                  <c:v>-57703.5</c:v>
                </c:pt>
                <c:pt idx="399">
                  <c:v>-57378.7</c:v>
                </c:pt>
                <c:pt idx="400">
                  <c:v>-56179.5</c:v>
                </c:pt>
                <c:pt idx="401">
                  <c:v>-56137.8</c:v>
                </c:pt>
                <c:pt idx="402">
                  <c:v>-56098.8</c:v>
                </c:pt>
                <c:pt idx="403">
                  <c:v>-55378.8</c:v>
                </c:pt>
                <c:pt idx="404">
                  <c:v>-53551.6</c:v>
                </c:pt>
                <c:pt idx="405">
                  <c:v>-53530.2</c:v>
                </c:pt>
                <c:pt idx="406">
                  <c:v>-52815.8</c:v>
                </c:pt>
                <c:pt idx="407">
                  <c:v>-52775.6</c:v>
                </c:pt>
                <c:pt idx="408">
                  <c:v>-50872.6</c:v>
                </c:pt>
                <c:pt idx="409">
                  <c:v>-50150.9</c:v>
                </c:pt>
                <c:pt idx="410">
                  <c:v>-49335.7</c:v>
                </c:pt>
                <c:pt idx="411">
                  <c:v>-49121.7</c:v>
                </c:pt>
                <c:pt idx="412">
                  <c:v>-47696.9</c:v>
                </c:pt>
                <c:pt idx="413">
                  <c:v>-47500.5</c:v>
                </c:pt>
                <c:pt idx="414">
                  <c:v>-46674.1</c:v>
                </c:pt>
                <c:pt idx="415">
                  <c:v>-46457.599999999999</c:v>
                </c:pt>
                <c:pt idx="416">
                  <c:v>-45715.3</c:v>
                </c:pt>
                <c:pt idx="417">
                  <c:v>-44882.7</c:v>
                </c:pt>
                <c:pt idx="418">
                  <c:v>-44030.8</c:v>
                </c:pt>
                <c:pt idx="419">
                  <c:v>-43417.3</c:v>
                </c:pt>
                <c:pt idx="420">
                  <c:v>-42802</c:v>
                </c:pt>
                <c:pt idx="421">
                  <c:v>-42184.9</c:v>
                </c:pt>
                <c:pt idx="422">
                  <c:v>-41351.4</c:v>
                </c:pt>
                <c:pt idx="423">
                  <c:v>-40910.800000000003</c:v>
                </c:pt>
                <c:pt idx="424">
                  <c:v>-40625.300000000003</c:v>
                </c:pt>
                <c:pt idx="425">
                  <c:v>-39444.800000000003</c:v>
                </c:pt>
                <c:pt idx="426">
                  <c:v>-38852.6</c:v>
                </c:pt>
                <c:pt idx="427">
                  <c:v>-37936.300000000003</c:v>
                </c:pt>
                <c:pt idx="428">
                  <c:v>-37584.6</c:v>
                </c:pt>
                <c:pt idx="429">
                  <c:v>-36657.199999999997</c:v>
                </c:pt>
                <c:pt idx="430">
                  <c:v>-36096.400000000001</c:v>
                </c:pt>
                <c:pt idx="431">
                  <c:v>-34985.1</c:v>
                </c:pt>
                <c:pt idx="432">
                  <c:v>-34708.199999999997</c:v>
                </c:pt>
                <c:pt idx="433">
                  <c:v>-34559.199999999997</c:v>
                </c:pt>
                <c:pt idx="434">
                  <c:v>-34200.400000000001</c:v>
                </c:pt>
                <c:pt idx="435">
                  <c:v>-33694.300000000003</c:v>
                </c:pt>
                <c:pt idx="436">
                  <c:v>-33070.199999999997</c:v>
                </c:pt>
                <c:pt idx="437">
                  <c:v>-32365.5</c:v>
                </c:pt>
                <c:pt idx="438">
                  <c:v>-31571.9</c:v>
                </c:pt>
                <c:pt idx="439">
                  <c:v>-30868.9</c:v>
                </c:pt>
                <c:pt idx="440">
                  <c:v>-30310.6</c:v>
                </c:pt>
                <c:pt idx="441">
                  <c:v>-29783.9</c:v>
                </c:pt>
                <c:pt idx="442">
                  <c:v>-29146.3</c:v>
                </c:pt>
                <c:pt idx="443">
                  <c:v>-28558.2</c:v>
                </c:pt>
                <c:pt idx="444">
                  <c:v>-27508.2</c:v>
                </c:pt>
                <c:pt idx="445">
                  <c:v>-26862.6</c:v>
                </c:pt>
                <c:pt idx="446">
                  <c:v>-26583.599999999999</c:v>
                </c:pt>
                <c:pt idx="447">
                  <c:v>-25964.1</c:v>
                </c:pt>
                <c:pt idx="448">
                  <c:v>-25033</c:v>
                </c:pt>
                <c:pt idx="449">
                  <c:v>-24760.6</c:v>
                </c:pt>
                <c:pt idx="450">
                  <c:v>-24410.6</c:v>
                </c:pt>
                <c:pt idx="451">
                  <c:v>-24026.5</c:v>
                </c:pt>
                <c:pt idx="452">
                  <c:v>-23633.200000000001</c:v>
                </c:pt>
                <c:pt idx="453">
                  <c:v>-23353.5</c:v>
                </c:pt>
                <c:pt idx="454">
                  <c:v>-22701.200000000001</c:v>
                </c:pt>
                <c:pt idx="455">
                  <c:v>-22358.3</c:v>
                </c:pt>
                <c:pt idx="456">
                  <c:v>-21708</c:v>
                </c:pt>
                <c:pt idx="457">
                  <c:v>-21395.3</c:v>
                </c:pt>
                <c:pt idx="458">
                  <c:v>-20856.8</c:v>
                </c:pt>
                <c:pt idx="459">
                  <c:v>-20650.400000000001</c:v>
                </c:pt>
                <c:pt idx="460">
                  <c:v>-20319.8</c:v>
                </c:pt>
                <c:pt idx="461">
                  <c:v>-20243.8</c:v>
                </c:pt>
                <c:pt idx="462">
                  <c:v>-19829.5</c:v>
                </c:pt>
                <c:pt idx="463">
                  <c:v>-19727.099999999999</c:v>
                </c:pt>
                <c:pt idx="464">
                  <c:v>-19333.3</c:v>
                </c:pt>
                <c:pt idx="465">
                  <c:v>-19242.7</c:v>
                </c:pt>
                <c:pt idx="466">
                  <c:v>-18543.8</c:v>
                </c:pt>
                <c:pt idx="467">
                  <c:v>-18463.3</c:v>
                </c:pt>
                <c:pt idx="468">
                  <c:v>-18169.7</c:v>
                </c:pt>
                <c:pt idx="469">
                  <c:v>-18104.2</c:v>
                </c:pt>
                <c:pt idx="470">
                  <c:v>-17793.3</c:v>
                </c:pt>
                <c:pt idx="471">
                  <c:v>-17668.2</c:v>
                </c:pt>
                <c:pt idx="472">
                  <c:v>-17486.2</c:v>
                </c:pt>
                <c:pt idx="473">
                  <c:v>-17402.599999999999</c:v>
                </c:pt>
                <c:pt idx="474">
                  <c:v>-17397.900000000001</c:v>
                </c:pt>
                <c:pt idx="475">
                  <c:v>-17377.3</c:v>
                </c:pt>
                <c:pt idx="476">
                  <c:v>-17302.3</c:v>
                </c:pt>
                <c:pt idx="477">
                  <c:v>-17229.900000000001</c:v>
                </c:pt>
                <c:pt idx="478">
                  <c:v>-17221.2</c:v>
                </c:pt>
                <c:pt idx="479">
                  <c:v>-17204.900000000001</c:v>
                </c:pt>
                <c:pt idx="480">
                  <c:v>-17190.599999999999</c:v>
                </c:pt>
                <c:pt idx="481">
                  <c:v>-17185.400000000001</c:v>
                </c:pt>
                <c:pt idx="482">
                  <c:v>-17140.400000000001</c:v>
                </c:pt>
                <c:pt idx="483">
                  <c:v>-17036</c:v>
                </c:pt>
                <c:pt idx="484">
                  <c:v>-17016.2</c:v>
                </c:pt>
                <c:pt idx="485">
                  <c:v>-16622.7</c:v>
                </c:pt>
                <c:pt idx="486">
                  <c:v>-16073.5</c:v>
                </c:pt>
                <c:pt idx="487">
                  <c:v>-16050.1</c:v>
                </c:pt>
                <c:pt idx="488">
                  <c:v>-15879.8</c:v>
                </c:pt>
                <c:pt idx="489">
                  <c:v>-15427.3</c:v>
                </c:pt>
                <c:pt idx="490">
                  <c:v>-15245.7</c:v>
                </c:pt>
                <c:pt idx="491">
                  <c:v>-13891.9</c:v>
                </c:pt>
                <c:pt idx="492">
                  <c:v>-13686.2</c:v>
                </c:pt>
                <c:pt idx="493">
                  <c:v>-13451.9</c:v>
                </c:pt>
                <c:pt idx="494">
                  <c:v>-13209</c:v>
                </c:pt>
                <c:pt idx="495">
                  <c:v>-12089.6</c:v>
                </c:pt>
                <c:pt idx="496">
                  <c:v>-10074.299999999999</c:v>
                </c:pt>
                <c:pt idx="497">
                  <c:v>-9755.8799999999992</c:v>
                </c:pt>
                <c:pt idx="498">
                  <c:v>-8597.7800000000007</c:v>
                </c:pt>
                <c:pt idx="499">
                  <c:v>-8088.52</c:v>
                </c:pt>
                <c:pt idx="500">
                  <c:v>-6600.81</c:v>
                </c:pt>
                <c:pt idx="501">
                  <c:v>-6028.33</c:v>
                </c:pt>
                <c:pt idx="502">
                  <c:v>-5938.97</c:v>
                </c:pt>
                <c:pt idx="503">
                  <c:v>-5218.55</c:v>
                </c:pt>
                <c:pt idx="504">
                  <c:v>-5132.4799999999996</c:v>
                </c:pt>
                <c:pt idx="505">
                  <c:v>-4711.91</c:v>
                </c:pt>
                <c:pt idx="506">
                  <c:v>-4683.9399999999996</c:v>
                </c:pt>
                <c:pt idx="507">
                  <c:v>-4487.9399999999996</c:v>
                </c:pt>
                <c:pt idx="508">
                  <c:v>-4346.32</c:v>
                </c:pt>
                <c:pt idx="509">
                  <c:v>-4332.55</c:v>
                </c:pt>
                <c:pt idx="510">
                  <c:v>-4234.95</c:v>
                </c:pt>
                <c:pt idx="511">
                  <c:v>-4224.6000000000004</c:v>
                </c:pt>
                <c:pt idx="512">
                  <c:v>-4218.3500000000004</c:v>
                </c:pt>
                <c:pt idx="513">
                  <c:v>-4153.16</c:v>
                </c:pt>
                <c:pt idx="514">
                  <c:v>-4146.29</c:v>
                </c:pt>
                <c:pt idx="515">
                  <c:v>-4142.28</c:v>
                </c:pt>
                <c:pt idx="516">
                  <c:v>-4094.37</c:v>
                </c:pt>
                <c:pt idx="517">
                  <c:v>-4083.68</c:v>
                </c:pt>
                <c:pt idx="518">
                  <c:v>-4080.94</c:v>
                </c:pt>
                <c:pt idx="519">
                  <c:v>-4076.48</c:v>
                </c:pt>
                <c:pt idx="520">
                  <c:v>-4063.27</c:v>
                </c:pt>
                <c:pt idx="521">
                  <c:v>-4059.7</c:v>
                </c:pt>
                <c:pt idx="522">
                  <c:v>-4055.21</c:v>
                </c:pt>
                <c:pt idx="523">
                  <c:v>-4056.37</c:v>
                </c:pt>
                <c:pt idx="524">
                  <c:v>-4065.8</c:v>
                </c:pt>
                <c:pt idx="525">
                  <c:v>-4073.86</c:v>
                </c:pt>
                <c:pt idx="526">
                  <c:v>-4079.37</c:v>
                </c:pt>
                <c:pt idx="527">
                  <c:v>-4084.86</c:v>
                </c:pt>
                <c:pt idx="528">
                  <c:v>-4113.33</c:v>
                </c:pt>
                <c:pt idx="529">
                  <c:v>-4163.53</c:v>
                </c:pt>
                <c:pt idx="530">
                  <c:v>-4190.29</c:v>
                </c:pt>
                <c:pt idx="531">
                  <c:v>-4199.18</c:v>
                </c:pt>
                <c:pt idx="532">
                  <c:v>-4220.38</c:v>
                </c:pt>
                <c:pt idx="533">
                  <c:v>-4252.8900000000003</c:v>
                </c:pt>
                <c:pt idx="534">
                  <c:v>-4267.0600000000004</c:v>
                </c:pt>
                <c:pt idx="535">
                  <c:v>-4417.29</c:v>
                </c:pt>
                <c:pt idx="536">
                  <c:v>-4438.1899999999996</c:v>
                </c:pt>
                <c:pt idx="537">
                  <c:v>-4445.3999999999996</c:v>
                </c:pt>
                <c:pt idx="538">
                  <c:v>-4515.99</c:v>
                </c:pt>
                <c:pt idx="539">
                  <c:v>-4573.8</c:v>
                </c:pt>
                <c:pt idx="540">
                  <c:v>-4603.2299999999996</c:v>
                </c:pt>
                <c:pt idx="541">
                  <c:v>-4767.87</c:v>
                </c:pt>
                <c:pt idx="542">
                  <c:v>-4785.68</c:v>
                </c:pt>
                <c:pt idx="543">
                  <c:v>-5055.92</c:v>
                </c:pt>
                <c:pt idx="544">
                  <c:v>-5629.41</c:v>
                </c:pt>
                <c:pt idx="545">
                  <c:v>-5726.4</c:v>
                </c:pt>
                <c:pt idx="546">
                  <c:v>-5826.69</c:v>
                </c:pt>
                <c:pt idx="547">
                  <c:v>-6582.94</c:v>
                </c:pt>
                <c:pt idx="548">
                  <c:v>-8056.79</c:v>
                </c:pt>
                <c:pt idx="549">
                  <c:v>-8457.32</c:v>
                </c:pt>
                <c:pt idx="550">
                  <c:v>-8908.34</c:v>
                </c:pt>
                <c:pt idx="551">
                  <c:v>-9461.9599999999991</c:v>
                </c:pt>
                <c:pt idx="552">
                  <c:v>-9563.4699999999993</c:v>
                </c:pt>
                <c:pt idx="553">
                  <c:v>-9904.2199999999993</c:v>
                </c:pt>
                <c:pt idx="554">
                  <c:v>-11133.7</c:v>
                </c:pt>
                <c:pt idx="555">
                  <c:v>-11631.2</c:v>
                </c:pt>
                <c:pt idx="556">
                  <c:v>-11661.9</c:v>
                </c:pt>
                <c:pt idx="557">
                  <c:v>-12530.7</c:v>
                </c:pt>
                <c:pt idx="558">
                  <c:v>-13457.6</c:v>
                </c:pt>
                <c:pt idx="559">
                  <c:v>-13591.7</c:v>
                </c:pt>
                <c:pt idx="560">
                  <c:v>-14560.7</c:v>
                </c:pt>
                <c:pt idx="561">
                  <c:v>-15418</c:v>
                </c:pt>
                <c:pt idx="562">
                  <c:v>-15615.3</c:v>
                </c:pt>
                <c:pt idx="563">
                  <c:v>-16545.7</c:v>
                </c:pt>
                <c:pt idx="564">
                  <c:v>-16755.900000000001</c:v>
                </c:pt>
                <c:pt idx="565">
                  <c:v>-16979.8</c:v>
                </c:pt>
                <c:pt idx="566">
                  <c:v>-17754.599999999999</c:v>
                </c:pt>
                <c:pt idx="567">
                  <c:v>-18450.900000000001</c:v>
                </c:pt>
                <c:pt idx="568">
                  <c:v>-18569.7</c:v>
                </c:pt>
                <c:pt idx="569">
                  <c:v>-18657.400000000001</c:v>
                </c:pt>
                <c:pt idx="570">
                  <c:v>-18715.2</c:v>
                </c:pt>
                <c:pt idx="571">
                  <c:v>-18885.3</c:v>
                </c:pt>
                <c:pt idx="572">
                  <c:v>-19184.400000000001</c:v>
                </c:pt>
                <c:pt idx="573">
                  <c:v>-19578.2</c:v>
                </c:pt>
                <c:pt idx="574">
                  <c:v>-19930.099999999999</c:v>
                </c:pt>
                <c:pt idx="575">
                  <c:v>-20234.599999999999</c:v>
                </c:pt>
                <c:pt idx="576">
                  <c:v>-20702.900000000001</c:v>
                </c:pt>
                <c:pt idx="577">
                  <c:v>-20861.7</c:v>
                </c:pt>
                <c:pt idx="578">
                  <c:v>-21028.2</c:v>
                </c:pt>
                <c:pt idx="579">
                  <c:v>-21351.1</c:v>
                </c:pt>
                <c:pt idx="580">
                  <c:v>-21351.1</c:v>
                </c:pt>
                <c:pt idx="581">
                  <c:v>-21579.599999999999</c:v>
                </c:pt>
                <c:pt idx="582">
                  <c:v>-21668.1</c:v>
                </c:pt>
                <c:pt idx="583">
                  <c:v>-21808.9</c:v>
                </c:pt>
                <c:pt idx="584">
                  <c:v>-21863.599999999999</c:v>
                </c:pt>
                <c:pt idx="585">
                  <c:v>-21919.8</c:v>
                </c:pt>
                <c:pt idx="586">
                  <c:v>-22114.7</c:v>
                </c:pt>
                <c:pt idx="587">
                  <c:v>-22147.599999999999</c:v>
                </c:pt>
                <c:pt idx="588">
                  <c:v>-22204.2</c:v>
                </c:pt>
                <c:pt idx="589">
                  <c:v>-22238.3</c:v>
                </c:pt>
                <c:pt idx="590">
                  <c:v>-22302.799999999999</c:v>
                </c:pt>
                <c:pt idx="591">
                  <c:v>-22345</c:v>
                </c:pt>
                <c:pt idx="592">
                  <c:v>-22369.7</c:v>
                </c:pt>
                <c:pt idx="593">
                  <c:v>-22374.799999999999</c:v>
                </c:pt>
                <c:pt idx="594">
                  <c:v>-22377.3</c:v>
                </c:pt>
                <c:pt idx="595">
                  <c:v>-22360.5</c:v>
                </c:pt>
                <c:pt idx="596">
                  <c:v>-22347.3</c:v>
                </c:pt>
                <c:pt idx="597">
                  <c:v>-22324.5</c:v>
                </c:pt>
                <c:pt idx="598">
                  <c:v>-22299.5</c:v>
                </c:pt>
                <c:pt idx="599">
                  <c:v>-22276</c:v>
                </c:pt>
                <c:pt idx="600">
                  <c:v>-22265.4</c:v>
                </c:pt>
                <c:pt idx="601">
                  <c:v>-22187.5</c:v>
                </c:pt>
                <c:pt idx="602">
                  <c:v>-22133</c:v>
                </c:pt>
                <c:pt idx="603">
                  <c:v>-22053.4</c:v>
                </c:pt>
                <c:pt idx="604">
                  <c:v>-21983.599999999999</c:v>
                </c:pt>
                <c:pt idx="605">
                  <c:v>-21946.2</c:v>
                </c:pt>
                <c:pt idx="606">
                  <c:v>-21832.9</c:v>
                </c:pt>
                <c:pt idx="607">
                  <c:v>-21748.400000000001</c:v>
                </c:pt>
                <c:pt idx="608">
                  <c:v>-21690.5</c:v>
                </c:pt>
                <c:pt idx="609">
                  <c:v>-21679.7</c:v>
                </c:pt>
                <c:pt idx="610">
                  <c:v>-21663.3</c:v>
                </c:pt>
                <c:pt idx="611">
                  <c:v>-21578.7</c:v>
                </c:pt>
                <c:pt idx="612">
                  <c:v>-21495.5</c:v>
                </c:pt>
                <c:pt idx="613">
                  <c:v>-21427.3</c:v>
                </c:pt>
                <c:pt idx="614">
                  <c:v>-21276.3</c:v>
                </c:pt>
                <c:pt idx="615">
                  <c:v>-21092</c:v>
                </c:pt>
                <c:pt idx="616">
                  <c:v>-20940.5</c:v>
                </c:pt>
                <c:pt idx="617">
                  <c:v>-20893.2</c:v>
                </c:pt>
                <c:pt idx="618">
                  <c:v>-20729.400000000001</c:v>
                </c:pt>
                <c:pt idx="619">
                  <c:v>-20592.7</c:v>
                </c:pt>
                <c:pt idx="620">
                  <c:v>-20548.8</c:v>
                </c:pt>
                <c:pt idx="621">
                  <c:v>-20321.2</c:v>
                </c:pt>
                <c:pt idx="622">
                  <c:v>-20302.3</c:v>
                </c:pt>
                <c:pt idx="623">
                  <c:v>-20274</c:v>
                </c:pt>
                <c:pt idx="624">
                  <c:v>-19999.7</c:v>
                </c:pt>
                <c:pt idx="625">
                  <c:v>-19599.900000000001</c:v>
                </c:pt>
                <c:pt idx="626">
                  <c:v>-19599.900000000001</c:v>
                </c:pt>
                <c:pt idx="627">
                  <c:v>-19544.900000000001</c:v>
                </c:pt>
                <c:pt idx="628">
                  <c:v>-19444.400000000001</c:v>
                </c:pt>
                <c:pt idx="629">
                  <c:v>-19353.599999999999</c:v>
                </c:pt>
                <c:pt idx="630">
                  <c:v>-19319.099999999999</c:v>
                </c:pt>
                <c:pt idx="631">
                  <c:v>-19237.7</c:v>
                </c:pt>
                <c:pt idx="632">
                  <c:v>-18950.2</c:v>
                </c:pt>
                <c:pt idx="633">
                  <c:v>-18876.099999999999</c:v>
                </c:pt>
                <c:pt idx="634">
                  <c:v>-18712.8</c:v>
                </c:pt>
                <c:pt idx="635">
                  <c:v>-18400.7</c:v>
                </c:pt>
                <c:pt idx="636">
                  <c:v>-18387.400000000001</c:v>
                </c:pt>
                <c:pt idx="637">
                  <c:v>-17892.5</c:v>
                </c:pt>
                <c:pt idx="638">
                  <c:v>-17849.900000000001</c:v>
                </c:pt>
                <c:pt idx="639">
                  <c:v>-17821.3</c:v>
                </c:pt>
                <c:pt idx="640">
                  <c:v>-17501.099999999999</c:v>
                </c:pt>
                <c:pt idx="641">
                  <c:v>-17456.5</c:v>
                </c:pt>
                <c:pt idx="642">
                  <c:v>-17381.8</c:v>
                </c:pt>
                <c:pt idx="643">
                  <c:v>-17199.7</c:v>
                </c:pt>
                <c:pt idx="644">
                  <c:v>-17091.8</c:v>
                </c:pt>
                <c:pt idx="645">
                  <c:v>-16824.5</c:v>
                </c:pt>
                <c:pt idx="646">
                  <c:v>-16792.5</c:v>
                </c:pt>
                <c:pt idx="647">
                  <c:v>-16284.3</c:v>
                </c:pt>
                <c:pt idx="648">
                  <c:v>-16267.4</c:v>
                </c:pt>
                <c:pt idx="649">
                  <c:v>-16183</c:v>
                </c:pt>
                <c:pt idx="650">
                  <c:v>-16115</c:v>
                </c:pt>
                <c:pt idx="651">
                  <c:v>-15994.9</c:v>
                </c:pt>
                <c:pt idx="652">
                  <c:v>-15465.5</c:v>
                </c:pt>
                <c:pt idx="653">
                  <c:v>-15411.3</c:v>
                </c:pt>
                <c:pt idx="654">
                  <c:v>-15099.5</c:v>
                </c:pt>
                <c:pt idx="655">
                  <c:v>-14968.7</c:v>
                </c:pt>
                <c:pt idx="656">
                  <c:v>-14855.7</c:v>
                </c:pt>
                <c:pt idx="657">
                  <c:v>-14760.7</c:v>
                </c:pt>
                <c:pt idx="658">
                  <c:v>-14645.9</c:v>
                </c:pt>
                <c:pt idx="659">
                  <c:v>-14315.4</c:v>
                </c:pt>
                <c:pt idx="660">
                  <c:v>-14097.3</c:v>
                </c:pt>
                <c:pt idx="661">
                  <c:v>-13753.6</c:v>
                </c:pt>
                <c:pt idx="662">
                  <c:v>-13630.4</c:v>
                </c:pt>
                <c:pt idx="663">
                  <c:v>-13402</c:v>
                </c:pt>
                <c:pt idx="664">
                  <c:v>-13064.4</c:v>
                </c:pt>
                <c:pt idx="665">
                  <c:v>-12610</c:v>
                </c:pt>
                <c:pt idx="666">
                  <c:v>-12588</c:v>
                </c:pt>
                <c:pt idx="667">
                  <c:v>-12522</c:v>
                </c:pt>
                <c:pt idx="668">
                  <c:v>-12411.3</c:v>
                </c:pt>
                <c:pt idx="669">
                  <c:v>-12366.8</c:v>
                </c:pt>
                <c:pt idx="670">
                  <c:v>-12053.1</c:v>
                </c:pt>
                <c:pt idx="671">
                  <c:v>-11642.8</c:v>
                </c:pt>
                <c:pt idx="672">
                  <c:v>-11619.9</c:v>
                </c:pt>
                <c:pt idx="673">
                  <c:v>-11619.9</c:v>
                </c:pt>
                <c:pt idx="674">
                  <c:v>-10747.9</c:v>
                </c:pt>
                <c:pt idx="675">
                  <c:v>-10675.5</c:v>
                </c:pt>
                <c:pt idx="676">
                  <c:v>-10627.1</c:v>
                </c:pt>
                <c:pt idx="677">
                  <c:v>-10505.7</c:v>
                </c:pt>
                <c:pt idx="678">
                  <c:v>-9816.23</c:v>
                </c:pt>
                <c:pt idx="679">
                  <c:v>-9716.3799999999992</c:v>
                </c:pt>
                <c:pt idx="680">
                  <c:v>-9288.7800000000007</c:v>
                </c:pt>
                <c:pt idx="681">
                  <c:v>-9238.01</c:v>
                </c:pt>
                <c:pt idx="682">
                  <c:v>-9161.7199999999993</c:v>
                </c:pt>
                <c:pt idx="683">
                  <c:v>-9059.74</c:v>
                </c:pt>
                <c:pt idx="684">
                  <c:v>-8726.5300000000007</c:v>
                </c:pt>
                <c:pt idx="685">
                  <c:v>-8545.9599999999991</c:v>
                </c:pt>
                <c:pt idx="686">
                  <c:v>-8468.2800000000007</c:v>
                </c:pt>
                <c:pt idx="687">
                  <c:v>-8364.5400000000009</c:v>
                </c:pt>
                <c:pt idx="688">
                  <c:v>-8051.95</c:v>
                </c:pt>
                <c:pt idx="689">
                  <c:v>-7921.37</c:v>
                </c:pt>
                <c:pt idx="690">
                  <c:v>-7895.23</c:v>
                </c:pt>
                <c:pt idx="691">
                  <c:v>-7869.09</c:v>
                </c:pt>
                <c:pt idx="692">
                  <c:v>-7738.21</c:v>
                </c:pt>
                <c:pt idx="693">
                  <c:v>-7659.56</c:v>
                </c:pt>
                <c:pt idx="694">
                  <c:v>-7580.48</c:v>
                </c:pt>
                <c:pt idx="695">
                  <c:v>-7158.06</c:v>
                </c:pt>
                <c:pt idx="696">
                  <c:v>-6947.88</c:v>
                </c:pt>
                <c:pt idx="697">
                  <c:v>-6895.46</c:v>
                </c:pt>
                <c:pt idx="698">
                  <c:v>-6686.16</c:v>
                </c:pt>
                <c:pt idx="699">
                  <c:v>-6581.79</c:v>
                </c:pt>
                <c:pt idx="700">
                  <c:v>-6218.04</c:v>
                </c:pt>
                <c:pt idx="701">
                  <c:v>-6140.12</c:v>
                </c:pt>
                <c:pt idx="702">
                  <c:v>-5958.04</c:v>
                </c:pt>
                <c:pt idx="703">
                  <c:v>-5931.98</c:v>
                </c:pt>
                <c:pt idx="704">
                  <c:v>-5801.84</c:v>
                </c:pt>
                <c:pt idx="705">
                  <c:v>-5413.93</c:v>
                </c:pt>
                <c:pt idx="706">
                  <c:v>-5413.93</c:v>
                </c:pt>
                <c:pt idx="707">
                  <c:v>-5413.93</c:v>
                </c:pt>
                <c:pt idx="708">
                  <c:v>-5337.48</c:v>
                </c:pt>
                <c:pt idx="709">
                  <c:v>-5085.82</c:v>
                </c:pt>
                <c:pt idx="710">
                  <c:v>-4888.7</c:v>
                </c:pt>
                <c:pt idx="711">
                  <c:v>-4671.3100000000004</c:v>
                </c:pt>
                <c:pt idx="712">
                  <c:v>-4599.93</c:v>
                </c:pt>
                <c:pt idx="713">
                  <c:v>-4482.0200000000004</c:v>
                </c:pt>
                <c:pt idx="714">
                  <c:v>-4342.4799999999996</c:v>
                </c:pt>
                <c:pt idx="715">
                  <c:v>-4319.3900000000003</c:v>
                </c:pt>
                <c:pt idx="716">
                  <c:v>-4296.3599999999997</c:v>
                </c:pt>
                <c:pt idx="717">
                  <c:v>-4296.3599999999997</c:v>
                </c:pt>
                <c:pt idx="718">
                  <c:v>-3983.28</c:v>
                </c:pt>
                <c:pt idx="719">
                  <c:v>-3830.64</c:v>
                </c:pt>
                <c:pt idx="720">
                  <c:v>-3809</c:v>
                </c:pt>
                <c:pt idx="721">
                  <c:v>-3766.02</c:v>
                </c:pt>
                <c:pt idx="722">
                  <c:v>-3766.02</c:v>
                </c:pt>
                <c:pt idx="723">
                  <c:v>-3555.66</c:v>
                </c:pt>
                <c:pt idx="724">
                  <c:v>-3514.5</c:v>
                </c:pt>
                <c:pt idx="725">
                  <c:v>-3392.83</c:v>
                </c:pt>
                <c:pt idx="726">
                  <c:v>-3157.63</c:v>
                </c:pt>
                <c:pt idx="727">
                  <c:v>-3119.5</c:v>
                </c:pt>
                <c:pt idx="728">
                  <c:v>-3025.48</c:v>
                </c:pt>
                <c:pt idx="729">
                  <c:v>-2860.74</c:v>
                </c:pt>
                <c:pt idx="730">
                  <c:v>-2756.63</c:v>
                </c:pt>
                <c:pt idx="731">
                  <c:v>-2626.16</c:v>
                </c:pt>
                <c:pt idx="732">
                  <c:v>-2516.44</c:v>
                </c:pt>
                <c:pt idx="733">
                  <c:v>-2470.6799999999998</c:v>
                </c:pt>
                <c:pt idx="734">
                  <c:v>-2366.92</c:v>
                </c:pt>
                <c:pt idx="735">
                  <c:v>-2198.91</c:v>
                </c:pt>
                <c:pt idx="736">
                  <c:v>-2158.86</c:v>
                </c:pt>
                <c:pt idx="737">
                  <c:v>-2093.8200000000002</c:v>
                </c:pt>
                <c:pt idx="738">
                  <c:v>-2081.04</c:v>
                </c:pt>
                <c:pt idx="739">
                  <c:v>-2030.82</c:v>
                </c:pt>
                <c:pt idx="740">
                  <c:v>-1934.35</c:v>
                </c:pt>
                <c:pt idx="741">
                  <c:v>-1910.34</c:v>
                </c:pt>
                <c:pt idx="742">
                  <c:v>-1863.04</c:v>
                </c:pt>
                <c:pt idx="743">
                  <c:v>-1762.4</c:v>
                </c:pt>
                <c:pt idx="744">
                  <c:v>-1660.24</c:v>
                </c:pt>
                <c:pt idx="745">
                  <c:v>-1622.99</c:v>
                </c:pt>
                <c:pt idx="746">
                  <c:v>-1604.69</c:v>
                </c:pt>
                <c:pt idx="747">
                  <c:v>-1550.99</c:v>
                </c:pt>
                <c:pt idx="748">
                  <c:v>-1533.52</c:v>
                </c:pt>
                <c:pt idx="749">
                  <c:v>-1457.49</c:v>
                </c:pt>
                <c:pt idx="750">
                  <c:v>-1401.09</c:v>
                </c:pt>
                <c:pt idx="751">
                  <c:v>-1393.19</c:v>
                </c:pt>
                <c:pt idx="752">
                  <c:v>-1377.57</c:v>
                </c:pt>
                <c:pt idx="753">
                  <c:v>-1316.86</c:v>
                </c:pt>
                <c:pt idx="754">
                  <c:v>-1280.3599999999999</c:v>
                </c:pt>
                <c:pt idx="755">
                  <c:v>-1231.1400000000001</c:v>
                </c:pt>
                <c:pt idx="756">
                  <c:v>-1177.5999999999999</c:v>
                </c:pt>
                <c:pt idx="757">
                  <c:v>-1164.6600000000001</c:v>
                </c:pt>
                <c:pt idx="758">
                  <c:v>-1164.6600000000001</c:v>
                </c:pt>
                <c:pt idx="759">
                  <c:v>-1109.8499999999999</c:v>
                </c:pt>
                <c:pt idx="760">
                  <c:v>-1064.75</c:v>
                </c:pt>
                <c:pt idx="761">
                  <c:v>-1017.18</c:v>
                </c:pt>
                <c:pt idx="762">
                  <c:v>-1006.9</c:v>
                </c:pt>
                <c:pt idx="763">
                  <c:v>-996.72400000000005</c:v>
                </c:pt>
                <c:pt idx="764">
                  <c:v>-952.22</c:v>
                </c:pt>
                <c:pt idx="765">
                  <c:v>-947.41399999999999</c:v>
                </c:pt>
                <c:pt idx="766">
                  <c:v>-900.63199999999995</c:v>
                </c:pt>
                <c:pt idx="767">
                  <c:v>-873.81399999999996</c:v>
                </c:pt>
                <c:pt idx="768">
                  <c:v>-799.24099999999999</c:v>
                </c:pt>
                <c:pt idx="769">
                  <c:v>-799.24099999999999</c:v>
                </c:pt>
                <c:pt idx="770">
                  <c:v>-791.50199999999995</c:v>
                </c:pt>
                <c:pt idx="771">
                  <c:v>-787.68</c:v>
                </c:pt>
                <c:pt idx="772">
                  <c:v>-750.827</c:v>
                </c:pt>
                <c:pt idx="773">
                  <c:v>-740.04300000000001</c:v>
                </c:pt>
                <c:pt idx="774">
                  <c:v>-705.16700000000003</c:v>
                </c:pt>
                <c:pt idx="775">
                  <c:v>-678.31299999999999</c:v>
                </c:pt>
                <c:pt idx="776">
                  <c:v>-665.255</c:v>
                </c:pt>
                <c:pt idx="777">
                  <c:v>-641.41600000000005</c:v>
                </c:pt>
                <c:pt idx="778">
                  <c:v>-632.73099999999999</c:v>
                </c:pt>
                <c:pt idx="779">
                  <c:v>-629.87699999999995</c:v>
                </c:pt>
                <c:pt idx="780">
                  <c:v>-612.98199999999997</c:v>
                </c:pt>
                <c:pt idx="781">
                  <c:v>-580.21100000000001</c:v>
                </c:pt>
                <c:pt idx="782">
                  <c:v>-574.95699999999999</c:v>
                </c:pt>
                <c:pt idx="783">
                  <c:v>-572.35500000000002</c:v>
                </c:pt>
                <c:pt idx="784">
                  <c:v>-542.13699999999994</c:v>
                </c:pt>
                <c:pt idx="785">
                  <c:v>-542.13699999999994</c:v>
                </c:pt>
                <c:pt idx="786">
                  <c:v>-542.13699999999994</c:v>
                </c:pt>
                <c:pt idx="787">
                  <c:v>-542.13699999999994</c:v>
                </c:pt>
                <c:pt idx="788">
                  <c:v>-537.29399999999998</c:v>
                </c:pt>
                <c:pt idx="789">
                  <c:v>-502.709</c:v>
                </c:pt>
                <c:pt idx="790">
                  <c:v>-494.02</c:v>
                </c:pt>
                <c:pt idx="791">
                  <c:v>-461.548</c:v>
                </c:pt>
                <c:pt idx="792">
                  <c:v>-438.96100000000001</c:v>
                </c:pt>
                <c:pt idx="793">
                  <c:v>-431.66</c:v>
                </c:pt>
                <c:pt idx="794">
                  <c:v>-414.06700000000001</c:v>
                </c:pt>
                <c:pt idx="795">
                  <c:v>-397.43400000000003</c:v>
                </c:pt>
                <c:pt idx="796">
                  <c:v>-386.226</c:v>
                </c:pt>
                <c:pt idx="797">
                  <c:v>-376.89400000000001</c:v>
                </c:pt>
                <c:pt idx="798">
                  <c:v>-375.36599999999999</c:v>
                </c:pt>
                <c:pt idx="799">
                  <c:v>-350.46499999999997</c:v>
                </c:pt>
                <c:pt idx="800">
                  <c:v>-323.875</c:v>
                </c:pt>
                <c:pt idx="801">
                  <c:v>-305.69499999999999</c:v>
                </c:pt>
                <c:pt idx="802">
                  <c:v>-302.17599999999999</c:v>
                </c:pt>
                <c:pt idx="803">
                  <c:v>-302.17599999999999</c:v>
                </c:pt>
                <c:pt idx="804">
                  <c:v>-296.392</c:v>
                </c:pt>
                <c:pt idx="805">
                  <c:v>-294.108</c:v>
                </c:pt>
                <c:pt idx="806">
                  <c:v>-265.96499999999997</c:v>
                </c:pt>
                <c:pt idx="807">
                  <c:v>-255.99100000000001</c:v>
                </c:pt>
                <c:pt idx="808">
                  <c:v>-251.23500000000001</c:v>
                </c:pt>
                <c:pt idx="809">
                  <c:v>-242.113</c:v>
                </c:pt>
                <c:pt idx="810">
                  <c:v>-239.482</c:v>
                </c:pt>
                <c:pt idx="811">
                  <c:v>-222.636</c:v>
                </c:pt>
                <c:pt idx="812">
                  <c:v>-217.02</c:v>
                </c:pt>
                <c:pt idx="813">
                  <c:v>-201.899</c:v>
                </c:pt>
                <c:pt idx="814">
                  <c:v>-195.535</c:v>
                </c:pt>
                <c:pt idx="815">
                  <c:v>-191.381</c:v>
                </c:pt>
                <c:pt idx="816">
                  <c:v>-183.285</c:v>
                </c:pt>
                <c:pt idx="817">
                  <c:v>-170.78100000000001</c:v>
                </c:pt>
                <c:pt idx="818">
                  <c:v>-169.01400000000001</c:v>
                </c:pt>
                <c:pt idx="819">
                  <c:v>-164.35599999999999</c:v>
                </c:pt>
                <c:pt idx="820">
                  <c:v>-160.91399999999999</c:v>
                </c:pt>
                <c:pt idx="821">
                  <c:v>-157.52000000000001</c:v>
                </c:pt>
                <c:pt idx="822">
                  <c:v>-154.185</c:v>
                </c:pt>
                <c:pt idx="823">
                  <c:v>-148.78899999999999</c:v>
                </c:pt>
                <c:pt idx="824">
                  <c:v>-146.68700000000001</c:v>
                </c:pt>
                <c:pt idx="825">
                  <c:v>-137.62899999999999</c:v>
                </c:pt>
                <c:pt idx="826">
                  <c:v>-135.233</c:v>
                </c:pt>
                <c:pt idx="827">
                  <c:v>-124.89</c:v>
                </c:pt>
                <c:pt idx="828">
                  <c:v>-123.60299999999999</c:v>
                </c:pt>
                <c:pt idx="829">
                  <c:v>-123.176</c:v>
                </c:pt>
                <c:pt idx="830">
                  <c:v>-111.54600000000001</c:v>
                </c:pt>
                <c:pt idx="831">
                  <c:v>-110.741</c:v>
                </c:pt>
                <c:pt idx="832">
                  <c:v>-110.33799999999999</c:v>
                </c:pt>
                <c:pt idx="833">
                  <c:v>-107.182</c:v>
                </c:pt>
                <c:pt idx="834">
                  <c:v>-106.023</c:v>
                </c:pt>
                <c:pt idx="835">
                  <c:v>-106.023</c:v>
                </c:pt>
                <c:pt idx="836">
                  <c:v>-95.452299999999994</c:v>
                </c:pt>
                <c:pt idx="837">
                  <c:v>-91.0608</c:v>
                </c:pt>
                <c:pt idx="838">
                  <c:v>-90.725800000000007</c:v>
                </c:pt>
                <c:pt idx="839">
                  <c:v>-89.389499999999998</c:v>
                </c:pt>
                <c:pt idx="840">
                  <c:v>-84.156499999999994</c:v>
                </c:pt>
                <c:pt idx="841">
                  <c:v>-82.556399999999996</c:v>
                </c:pt>
                <c:pt idx="842">
                  <c:v>-78.785399999999996</c:v>
                </c:pt>
                <c:pt idx="843">
                  <c:v>-77.229100000000003</c:v>
                </c:pt>
                <c:pt idx="844">
                  <c:v>-76.608500000000006</c:v>
                </c:pt>
                <c:pt idx="845">
                  <c:v>-70.021500000000003</c:v>
                </c:pt>
                <c:pt idx="846">
                  <c:v>-70.021500000000003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666-468C-A168-1092ABFD41A3}"/>
            </c:ext>
          </c:extLst>
        </c:ser>
        <c:ser>
          <c:idx val="4"/>
          <c:order val="3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shields'!$BM$3:$BM$849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-199978</c:v>
                </c:pt>
                <c:pt idx="19">
                  <c:v>-199967</c:v>
                </c:pt>
                <c:pt idx="20">
                  <c:v>-199844</c:v>
                </c:pt>
                <c:pt idx="21">
                  <c:v>-199797</c:v>
                </c:pt>
                <c:pt idx="22">
                  <c:v>-199788</c:v>
                </c:pt>
                <c:pt idx="23">
                  <c:v>-199661</c:v>
                </c:pt>
                <c:pt idx="24">
                  <c:v>-199652</c:v>
                </c:pt>
                <c:pt idx="25">
                  <c:v>-199621</c:v>
                </c:pt>
                <c:pt idx="26">
                  <c:v>-199488</c:v>
                </c:pt>
                <c:pt idx="27">
                  <c:v>-199461</c:v>
                </c:pt>
                <c:pt idx="28">
                  <c:v>-199427</c:v>
                </c:pt>
                <c:pt idx="29">
                  <c:v>-199400</c:v>
                </c:pt>
                <c:pt idx="30">
                  <c:v>-199251</c:v>
                </c:pt>
                <c:pt idx="31">
                  <c:v>-199198</c:v>
                </c:pt>
                <c:pt idx="32">
                  <c:v>-199183</c:v>
                </c:pt>
                <c:pt idx="33">
                  <c:v>-199152</c:v>
                </c:pt>
                <c:pt idx="34">
                  <c:v>-198894</c:v>
                </c:pt>
                <c:pt idx="35">
                  <c:v>-198877</c:v>
                </c:pt>
                <c:pt idx="36">
                  <c:v>-198836</c:v>
                </c:pt>
                <c:pt idx="37">
                  <c:v>-198530</c:v>
                </c:pt>
                <c:pt idx="38">
                  <c:v>-198517</c:v>
                </c:pt>
                <c:pt idx="39">
                  <c:v>-198455</c:v>
                </c:pt>
                <c:pt idx="40">
                  <c:v>-198450</c:v>
                </c:pt>
                <c:pt idx="41">
                  <c:v>-198448</c:v>
                </c:pt>
                <c:pt idx="42">
                  <c:v>-198095</c:v>
                </c:pt>
                <c:pt idx="43">
                  <c:v>-198094</c:v>
                </c:pt>
                <c:pt idx="44">
                  <c:v>-197982</c:v>
                </c:pt>
                <c:pt idx="45">
                  <c:v>-197981</c:v>
                </c:pt>
                <c:pt idx="46">
                  <c:v>-197565</c:v>
                </c:pt>
                <c:pt idx="47">
                  <c:v>-197562</c:v>
                </c:pt>
                <c:pt idx="48">
                  <c:v>-197477</c:v>
                </c:pt>
                <c:pt idx="49">
                  <c:v>-197413</c:v>
                </c:pt>
                <c:pt idx="50">
                  <c:v>-197401</c:v>
                </c:pt>
                <c:pt idx="51">
                  <c:v>-196913</c:v>
                </c:pt>
                <c:pt idx="52">
                  <c:v>-196910</c:v>
                </c:pt>
                <c:pt idx="53">
                  <c:v>-196761</c:v>
                </c:pt>
                <c:pt idx="54">
                  <c:v>-196758</c:v>
                </c:pt>
                <c:pt idx="55">
                  <c:v>-196215</c:v>
                </c:pt>
                <c:pt idx="56">
                  <c:v>-196211</c:v>
                </c:pt>
                <c:pt idx="57">
                  <c:v>-196122</c:v>
                </c:pt>
                <c:pt idx="58">
                  <c:v>-196120</c:v>
                </c:pt>
                <c:pt idx="59">
                  <c:v>-196036</c:v>
                </c:pt>
                <c:pt idx="60">
                  <c:v>-195762</c:v>
                </c:pt>
                <c:pt idx="61">
                  <c:v>-195407</c:v>
                </c:pt>
                <c:pt idx="62">
                  <c:v>-195366</c:v>
                </c:pt>
                <c:pt idx="63">
                  <c:v>-195315</c:v>
                </c:pt>
                <c:pt idx="64">
                  <c:v>-194590</c:v>
                </c:pt>
                <c:pt idx="65">
                  <c:v>-194587</c:v>
                </c:pt>
                <c:pt idx="66">
                  <c:v>-194585</c:v>
                </c:pt>
                <c:pt idx="67">
                  <c:v>-194526</c:v>
                </c:pt>
                <c:pt idx="68">
                  <c:v>-193835</c:v>
                </c:pt>
                <c:pt idx="69">
                  <c:v>-193824</c:v>
                </c:pt>
                <c:pt idx="70">
                  <c:v>-193762</c:v>
                </c:pt>
                <c:pt idx="71">
                  <c:v>-193748</c:v>
                </c:pt>
                <c:pt idx="72">
                  <c:v>-193088</c:v>
                </c:pt>
                <c:pt idx="73">
                  <c:v>-193063</c:v>
                </c:pt>
                <c:pt idx="74">
                  <c:v>-192960</c:v>
                </c:pt>
                <c:pt idx="75">
                  <c:v>-192896</c:v>
                </c:pt>
                <c:pt idx="76">
                  <c:v>-192843</c:v>
                </c:pt>
                <c:pt idx="77">
                  <c:v>-192215</c:v>
                </c:pt>
                <c:pt idx="78">
                  <c:v>-192081</c:v>
                </c:pt>
                <c:pt idx="79">
                  <c:v>-192003</c:v>
                </c:pt>
                <c:pt idx="80">
                  <c:v>-191350</c:v>
                </c:pt>
                <c:pt idx="81">
                  <c:v>-191258</c:v>
                </c:pt>
                <c:pt idx="82">
                  <c:v>-191241</c:v>
                </c:pt>
                <c:pt idx="83">
                  <c:v>-191229</c:v>
                </c:pt>
                <c:pt idx="84">
                  <c:v>-191115</c:v>
                </c:pt>
                <c:pt idx="85">
                  <c:v>-190475</c:v>
                </c:pt>
                <c:pt idx="86">
                  <c:v>-190354</c:v>
                </c:pt>
                <c:pt idx="87">
                  <c:v>-190251</c:v>
                </c:pt>
                <c:pt idx="88">
                  <c:v>-189598</c:v>
                </c:pt>
                <c:pt idx="89">
                  <c:v>-189526</c:v>
                </c:pt>
                <c:pt idx="90">
                  <c:v>-189461</c:v>
                </c:pt>
                <c:pt idx="91">
                  <c:v>-188722</c:v>
                </c:pt>
                <c:pt idx="92">
                  <c:v>-188652</c:v>
                </c:pt>
                <c:pt idx="93">
                  <c:v>-188571</c:v>
                </c:pt>
                <c:pt idx="94">
                  <c:v>-187823</c:v>
                </c:pt>
                <c:pt idx="95">
                  <c:v>-187774</c:v>
                </c:pt>
                <c:pt idx="96">
                  <c:v>-187718</c:v>
                </c:pt>
                <c:pt idx="97">
                  <c:v>-187667</c:v>
                </c:pt>
                <c:pt idx="98">
                  <c:v>-186846</c:v>
                </c:pt>
                <c:pt idx="99">
                  <c:v>-186771</c:v>
                </c:pt>
                <c:pt idx="100">
                  <c:v>-186750</c:v>
                </c:pt>
                <c:pt idx="101">
                  <c:v>-185918</c:v>
                </c:pt>
                <c:pt idx="102">
                  <c:v>-185903</c:v>
                </c:pt>
                <c:pt idx="103">
                  <c:v>-185851</c:v>
                </c:pt>
                <c:pt idx="104">
                  <c:v>-185818</c:v>
                </c:pt>
                <c:pt idx="105">
                  <c:v>-185818</c:v>
                </c:pt>
                <c:pt idx="106">
                  <c:v>-184963</c:v>
                </c:pt>
                <c:pt idx="107">
                  <c:v>-184952</c:v>
                </c:pt>
                <c:pt idx="108">
                  <c:v>-184860</c:v>
                </c:pt>
                <c:pt idx="109">
                  <c:v>-184850</c:v>
                </c:pt>
                <c:pt idx="110">
                  <c:v>-183978</c:v>
                </c:pt>
                <c:pt idx="111">
                  <c:v>-183968</c:v>
                </c:pt>
                <c:pt idx="112">
                  <c:v>-183906</c:v>
                </c:pt>
                <c:pt idx="113">
                  <c:v>-183885</c:v>
                </c:pt>
                <c:pt idx="114">
                  <c:v>-182951</c:v>
                </c:pt>
                <c:pt idx="115">
                  <c:v>-182931</c:v>
                </c:pt>
                <c:pt idx="116">
                  <c:v>-182878</c:v>
                </c:pt>
                <c:pt idx="117">
                  <c:v>-181910</c:v>
                </c:pt>
                <c:pt idx="118">
                  <c:v>-181900</c:v>
                </c:pt>
                <c:pt idx="119">
                  <c:v>-181868</c:v>
                </c:pt>
                <c:pt idx="120">
                  <c:v>-181847</c:v>
                </c:pt>
                <c:pt idx="121">
                  <c:v>-180843</c:v>
                </c:pt>
                <c:pt idx="122">
                  <c:v>-180821</c:v>
                </c:pt>
                <c:pt idx="123">
                  <c:v>-180778</c:v>
                </c:pt>
                <c:pt idx="124">
                  <c:v>-179746</c:v>
                </c:pt>
                <c:pt idx="125">
                  <c:v>-179735</c:v>
                </c:pt>
                <c:pt idx="126">
                  <c:v>-179714</c:v>
                </c:pt>
                <c:pt idx="127">
                  <c:v>-179692</c:v>
                </c:pt>
                <c:pt idx="128">
                  <c:v>-178620</c:v>
                </c:pt>
                <c:pt idx="129">
                  <c:v>-178597</c:v>
                </c:pt>
                <c:pt idx="130">
                  <c:v>-178597</c:v>
                </c:pt>
                <c:pt idx="131">
                  <c:v>-178575</c:v>
                </c:pt>
                <c:pt idx="132">
                  <c:v>-177471</c:v>
                </c:pt>
                <c:pt idx="133">
                  <c:v>-177459</c:v>
                </c:pt>
                <c:pt idx="134">
                  <c:v>-177436</c:v>
                </c:pt>
                <c:pt idx="135">
                  <c:v>-177425</c:v>
                </c:pt>
                <c:pt idx="136">
                  <c:v>-176287</c:v>
                </c:pt>
                <c:pt idx="137">
                  <c:v>-176264</c:v>
                </c:pt>
                <c:pt idx="138">
                  <c:v>-176252</c:v>
                </c:pt>
                <c:pt idx="139">
                  <c:v>-175081</c:v>
                </c:pt>
                <c:pt idx="140">
                  <c:v>-175081</c:v>
                </c:pt>
                <c:pt idx="141">
                  <c:v>-175069</c:v>
                </c:pt>
                <c:pt idx="142">
                  <c:v>-175069</c:v>
                </c:pt>
                <c:pt idx="143">
                  <c:v>-174308</c:v>
                </c:pt>
                <c:pt idx="144">
                  <c:v>-173841</c:v>
                </c:pt>
                <c:pt idx="145">
                  <c:v>-173841</c:v>
                </c:pt>
                <c:pt idx="146">
                  <c:v>-173841</c:v>
                </c:pt>
                <c:pt idx="147">
                  <c:v>-172593</c:v>
                </c:pt>
                <c:pt idx="148">
                  <c:v>-172593</c:v>
                </c:pt>
                <c:pt idx="149">
                  <c:v>-172580</c:v>
                </c:pt>
                <c:pt idx="150">
                  <c:v>-172579</c:v>
                </c:pt>
                <c:pt idx="151">
                  <c:v>-171320</c:v>
                </c:pt>
                <c:pt idx="152">
                  <c:v>-171308</c:v>
                </c:pt>
                <c:pt idx="153">
                  <c:v>-171283</c:v>
                </c:pt>
                <c:pt idx="154">
                  <c:v>-170017</c:v>
                </c:pt>
                <c:pt idx="155">
                  <c:v>-170004</c:v>
                </c:pt>
                <c:pt idx="156">
                  <c:v>-169980</c:v>
                </c:pt>
                <c:pt idx="157">
                  <c:v>-169967</c:v>
                </c:pt>
                <c:pt idx="158">
                  <c:v>-168696</c:v>
                </c:pt>
                <c:pt idx="159">
                  <c:v>-168670</c:v>
                </c:pt>
                <c:pt idx="160">
                  <c:v>-168658</c:v>
                </c:pt>
                <c:pt idx="161">
                  <c:v>-168631</c:v>
                </c:pt>
                <c:pt idx="162">
                  <c:v>-167349</c:v>
                </c:pt>
                <c:pt idx="163">
                  <c:v>-167324</c:v>
                </c:pt>
                <c:pt idx="164">
                  <c:v>-167310</c:v>
                </c:pt>
                <c:pt idx="165">
                  <c:v>-167271</c:v>
                </c:pt>
                <c:pt idx="166">
                  <c:v>-167270</c:v>
                </c:pt>
                <c:pt idx="167">
                  <c:v>-167231</c:v>
                </c:pt>
                <c:pt idx="168">
                  <c:v>-165931</c:v>
                </c:pt>
                <c:pt idx="169">
                  <c:v>-165878</c:v>
                </c:pt>
                <c:pt idx="170">
                  <c:v>-165826</c:v>
                </c:pt>
                <c:pt idx="171">
                  <c:v>-164540</c:v>
                </c:pt>
                <c:pt idx="172">
                  <c:v>-164501</c:v>
                </c:pt>
                <c:pt idx="173">
                  <c:v>-164473</c:v>
                </c:pt>
                <c:pt idx="174">
                  <c:v>-163166</c:v>
                </c:pt>
                <c:pt idx="175">
                  <c:v>-163112</c:v>
                </c:pt>
                <c:pt idx="176">
                  <c:v>-163085</c:v>
                </c:pt>
                <c:pt idx="177">
                  <c:v>-163030</c:v>
                </c:pt>
                <c:pt idx="178">
                  <c:v>-161737</c:v>
                </c:pt>
                <c:pt idx="179">
                  <c:v>-161669</c:v>
                </c:pt>
                <c:pt idx="180">
                  <c:v>-161614</c:v>
                </c:pt>
                <c:pt idx="181">
                  <c:v>-161572</c:v>
                </c:pt>
                <c:pt idx="182">
                  <c:v>-161532</c:v>
                </c:pt>
                <c:pt idx="183">
                  <c:v>-161506</c:v>
                </c:pt>
                <c:pt idx="184">
                  <c:v>-160185</c:v>
                </c:pt>
                <c:pt idx="185">
                  <c:v>-160157</c:v>
                </c:pt>
                <c:pt idx="186">
                  <c:v>-160045</c:v>
                </c:pt>
                <c:pt idx="187">
                  <c:v>-160017</c:v>
                </c:pt>
                <c:pt idx="188">
                  <c:v>-158694</c:v>
                </c:pt>
                <c:pt idx="189">
                  <c:v>-158651</c:v>
                </c:pt>
                <c:pt idx="190">
                  <c:v>-158597</c:v>
                </c:pt>
                <c:pt idx="191">
                  <c:v>-158553</c:v>
                </c:pt>
                <c:pt idx="192">
                  <c:v>-157223</c:v>
                </c:pt>
                <c:pt idx="193">
                  <c:v>-157151</c:v>
                </c:pt>
                <c:pt idx="194">
                  <c:v>-157010</c:v>
                </c:pt>
                <c:pt idx="195">
                  <c:v>-155700</c:v>
                </c:pt>
                <c:pt idx="196">
                  <c:v>-155585</c:v>
                </c:pt>
                <c:pt idx="197">
                  <c:v>-155585</c:v>
                </c:pt>
                <c:pt idx="198">
                  <c:v>-155500</c:v>
                </c:pt>
                <c:pt idx="199">
                  <c:v>-155456</c:v>
                </c:pt>
                <c:pt idx="200">
                  <c:v>-154132</c:v>
                </c:pt>
                <c:pt idx="201">
                  <c:v>-154089</c:v>
                </c:pt>
                <c:pt idx="202">
                  <c:v>-153888</c:v>
                </c:pt>
                <c:pt idx="203">
                  <c:v>-152580</c:v>
                </c:pt>
                <c:pt idx="204">
                  <c:v>-152521</c:v>
                </c:pt>
                <c:pt idx="205">
                  <c:v>-152450</c:v>
                </c:pt>
                <c:pt idx="206">
                  <c:v>-152364</c:v>
                </c:pt>
                <c:pt idx="207">
                  <c:v>-152305</c:v>
                </c:pt>
                <c:pt idx="208">
                  <c:v>-150950</c:v>
                </c:pt>
                <c:pt idx="209">
                  <c:v>-150761</c:v>
                </c:pt>
                <c:pt idx="210">
                  <c:v>-150718</c:v>
                </c:pt>
                <c:pt idx="211">
                  <c:v>-149370</c:v>
                </c:pt>
                <c:pt idx="212">
                  <c:v>-149313</c:v>
                </c:pt>
                <c:pt idx="213">
                  <c:v>-149168</c:v>
                </c:pt>
                <c:pt idx="214">
                  <c:v>-149079</c:v>
                </c:pt>
                <c:pt idx="215">
                  <c:v>-147731</c:v>
                </c:pt>
                <c:pt idx="216">
                  <c:v>-147659</c:v>
                </c:pt>
                <c:pt idx="217">
                  <c:v>-147527</c:v>
                </c:pt>
                <c:pt idx="218">
                  <c:v>-147453</c:v>
                </c:pt>
                <c:pt idx="219">
                  <c:v>-146117</c:v>
                </c:pt>
                <c:pt idx="220">
                  <c:v>-146044</c:v>
                </c:pt>
                <c:pt idx="221">
                  <c:v>-145941</c:v>
                </c:pt>
                <c:pt idx="222">
                  <c:v>-145766</c:v>
                </c:pt>
                <c:pt idx="223">
                  <c:v>-145677</c:v>
                </c:pt>
                <c:pt idx="224">
                  <c:v>-144442</c:v>
                </c:pt>
                <c:pt idx="225">
                  <c:v>-144369</c:v>
                </c:pt>
                <c:pt idx="226">
                  <c:v>-144017</c:v>
                </c:pt>
                <c:pt idx="227">
                  <c:v>-142791</c:v>
                </c:pt>
                <c:pt idx="228">
                  <c:v>-142745</c:v>
                </c:pt>
                <c:pt idx="229">
                  <c:v>-142554</c:v>
                </c:pt>
                <c:pt idx="230">
                  <c:v>-142464</c:v>
                </c:pt>
                <c:pt idx="231">
                  <c:v>-141274</c:v>
                </c:pt>
                <c:pt idx="232">
                  <c:v>-140798</c:v>
                </c:pt>
                <c:pt idx="233">
                  <c:v>-140769</c:v>
                </c:pt>
                <c:pt idx="234">
                  <c:v>-139591</c:v>
                </c:pt>
                <c:pt idx="235">
                  <c:v>-139576</c:v>
                </c:pt>
                <c:pt idx="236">
                  <c:v>-139500</c:v>
                </c:pt>
                <c:pt idx="237">
                  <c:v>-139322</c:v>
                </c:pt>
                <c:pt idx="238">
                  <c:v>-139101</c:v>
                </c:pt>
                <c:pt idx="239">
                  <c:v>-139042</c:v>
                </c:pt>
                <c:pt idx="240">
                  <c:v>-137764</c:v>
                </c:pt>
                <c:pt idx="241">
                  <c:v>-137690</c:v>
                </c:pt>
                <c:pt idx="242">
                  <c:v>-137390</c:v>
                </c:pt>
                <c:pt idx="243">
                  <c:v>-137331</c:v>
                </c:pt>
                <c:pt idx="244">
                  <c:v>-136047</c:v>
                </c:pt>
                <c:pt idx="245">
                  <c:v>-136002</c:v>
                </c:pt>
                <c:pt idx="246">
                  <c:v>-135764</c:v>
                </c:pt>
                <c:pt idx="247">
                  <c:v>-135688</c:v>
                </c:pt>
                <c:pt idx="248">
                  <c:v>-134346</c:v>
                </c:pt>
                <c:pt idx="249">
                  <c:v>-134198</c:v>
                </c:pt>
                <c:pt idx="250">
                  <c:v>-134093</c:v>
                </c:pt>
                <c:pt idx="251">
                  <c:v>-133929</c:v>
                </c:pt>
                <c:pt idx="252">
                  <c:v>-132624</c:v>
                </c:pt>
                <c:pt idx="253">
                  <c:v>-132446</c:v>
                </c:pt>
                <c:pt idx="254">
                  <c:v>-132309</c:v>
                </c:pt>
                <c:pt idx="255">
                  <c:v>-130990</c:v>
                </c:pt>
                <c:pt idx="256">
                  <c:v>-130824</c:v>
                </c:pt>
                <c:pt idx="257">
                  <c:v>-130702</c:v>
                </c:pt>
                <c:pt idx="258">
                  <c:v>-130536</c:v>
                </c:pt>
                <c:pt idx="259">
                  <c:v>-129240</c:v>
                </c:pt>
                <c:pt idx="260">
                  <c:v>-129150</c:v>
                </c:pt>
                <c:pt idx="261">
                  <c:v>-128970</c:v>
                </c:pt>
                <c:pt idx="262">
                  <c:v>-128833</c:v>
                </c:pt>
                <c:pt idx="263">
                  <c:v>-128727</c:v>
                </c:pt>
                <c:pt idx="264">
                  <c:v>-127432</c:v>
                </c:pt>
                <c:pt idx="265">
                  <c:v>-127160</c:v>
                </c:pt>
                <c:pt idx="266">
                  <c:v>-126934</c:v>
                </c:pt>
                <c:pt idx="267">
                  <c:v>-125671</c:v>
                </c:pt>
                <c:pt idx="268">
                  <c:v>-125477</c:v>
                </c:pt>
                <c:pt idx="269">
                  <c:v>-125431</c:v>
                </c:pt>
                <c:pt idx="270">
                  <c:v>-125340</c:v>
                </c:pt>
                <c:pt idx="271">
                  <c:v>-125173</c:v>
                </c:pt>
                <c:pt idx="272">
                  <c:v>-125053</c:v>
                </c:pt>
                <c:pt idx="273">
                  <c:v>-123753</c:v>
                </c:pt>
                <c:pt idx="274">
                  <c:v>-123527</c:v>
                </c:pt>
                <c:pt idx="275">
                  <c:v>-123255</c:v>
                </c:pt>
                <c:pt idx="276">
                  <c:v>-121961</c:v>
                </c:pt>
                <c:pt idx="277">
                  <c:v>-121840</c:v>
                </c:pt>
                <c:pt idx="278">
                  <c:v>-121734</c:v>
                </c:pt>
                <c:pt idx="279">
                  <c:v>-121524</c:v>
                </c:pt>
                <c:pt idx="280">
                  <c:v>-120317</c:v>
                </c:pt>
                <c:pt idx="281">
                  <c:v>-120135</c:v>
                </c:pt>
                <c:pt idx="282">
                  <c:v>-119906</c:v>
                </c:pt>
                <c:pt idx="283">
                  <c:v>-119725</c:v>
                </c:pt>
                <c:pt idx="284">
                  <c:v>-118527</c:v>
                </c:pt>
                <c:pt idx="285">
                  <c:v>-118390</c:v>
                </c:pt>
                <c:pt idx="286">
                  <c:v>-118041</c:v>
                </c:pt>
                <c:pt idx="287">
                  <c:v>-117921</c:v>
                </c:pt>
                <c:pt idx="288">
                  <c:v>-117784</c:v>
                </c:pt>
                <c:pt idx="289">
                  <c:v>-116685</c:v>
                </c:pt>
                <c:pt idx="290">
                  <c:v>-116364</c:v>
                </c:pt>
                <c:pt idx="291">
                  <c:v>-115958</c:v>
                </c:pt>
                <c:pt idx="292">
                  <c:v>-114877</c:v>
                </c:pt>
                <c:pt idx="293">
                  <c:v>-114663</c:v>
                </c:pt>
                <c:pt idx="294">
                  <c:v>-114559</c:v>
                </c:pt>
                <c:pt idx="295">
                  <c:v>-114466</c:v>
                </c:pt>
                <c:pt idx="296">
                  <c:v>-114223</c:v>
                </c:pt>
                <c:pt idx="297">
                  <c:v>-112959</c:v>
                </c:pt>
                <c:pt idx="298">
                  <c:v>-112668</c:v>
                </c:pt>
                <c:pt idx="299">
                  <c:v>-112668</c:v>
                </c:pt>
                <c:pt idx="300">
                  <c:v>-112365</c:v>
                </c:pt>
                <c:pt idx="301">
                  <c:v>-111115</c:v>
                </c:pt>
                <c:pt idx="302">
                  <c:v>-110748</c:v>
                </c:pt>
                <c:pt idx="303">
                  <c:v>-110657</c:v>
                </c:pt>
                <c:pt idx="304">
                  <c:v>-109447</c:v>
                </c:pt>
                <c:pt idx="305">
                  <c:v>-109371</c:v>
                </c:pt>
                <c:pt idx="306">
                  <c:v>-108847</c:v>
                </c:pt>
                <c:pt idx="307">
                  <c:v>-108771</c:v>
                </c:pt>
                <c:pt idx="308">
                  <c:v>-107576</c:v>
                </c:pt>
                <c:pt idx="309">
                  <c:v>-107516</c:v>
                </c:pt>
                <c:pt idx="310">
                  <c:v>-107134</c:v>
                </c:pt>
                <c:pt idx="311">
                  <c:v>-107090</c:v>
                </c:pt>
                <c:pt idx="312">
                  <c:v>-106769</c:v>
                </c:pt>
                <c:pt idx="313">
                  <c:v>-105587</c:v>
                </c:pt>
                <c:pt idx="314">
                  <c:v>-104968</c:v>
                </c:pt>
                <c:pt idx="315">
                  <c:v>-104846</c:v>
                </c:pt>
                <c:pt idx="316">
                  <c:v>-103694</c:v>
                </c:pt>
                <c:pt idx="317">
                  <c:v>-103540</c:v>
                </c:pt>
                <c:pt idx="318">
                  <c:v>-103231</c:v>
                </c:pt>
                <c:pt idx="319">
                  <c:v>-102997</c:v>
                </c:pt>
                <c:pt idx="320">
                  <c:v>-102685</c:v>
                </c:pt>
                <c:pt idx="321">
                  <c:v>-101751</c:v>
                </c:pt>
                <c:pt idx="322">
                  <c:v>-101412</c:v>
                </c:pt>
                <c:pt idx="323">
                  <c:v>-101116</c:v>
                </c:pt>
                <c:pt idx="324">
                  <c:v>-100777</c:v>
                </c:pt>
                <c:pt idx="325">
                  <c:v>-99863.5</c:v>
                </c:pt>
                <c:pt idx="326">
                  <c:v>-99541.8</c:v>
                </c:pt>
                <c:pt idx="327">
                  <c:v>-99324.1</c:v>
                </c:pt>
                <c:pt idx="328">
                  <c:v>-99028.9</c:v>
                </c:pt>
                <c:pt idx="329">
                  <c:v>-98113</c:v>
                </c:pt>
                <c:pt idx="330">
                  <c:v>-97644.5</c:v>
                </c:pt>
                <c:pt idx="331">
                  <c:v>-97566.8</c:v>
                </c:pt>
                <c:pt idx="332">
                  <c:v>-97098.3</c:v>
                </c:pt>
                <c:pt idx="333">
                  <c:v>-96210.8</c:v>
                </c:pt>
                <c:pt idx="334">
                  <c:v>-95793.600000000006</c:v>
                </c:pt>
                <c:pt idx="335">
                  <c:v>-95432.6</c:v>
                </c:pt>
                <c:pt idx="336">
                  <c:v>-95181</c:v>
                </c:pt>
                <c:pt idx="337">
                  <c:v>-94024.6</c:v>
                </c:pt>
                <c:pt idx="338">
                  <c:v>-93634.5</c:v>
                </c:pt>
                <c:pt idx="339">
                  <c:v>-93572.5</c:v>
                </c:pt>
                <c:pt idx="340">
                  <c:v>-93179.6</c:v>
                </c:pt>
                <c:pt idx="341">
                  <c:v>-92028.1</c:v>
                </c:pt>
                <c:pt idx="342">
                  <c:v>-91773.4</c:v>
                </c:pt>
                <c:pt idx="343">
                  <c:v>-91285</c:v>
                </c:pt>
                <c:pt idx="344">
                  <c:v>-90843.6</c:v>
                </c:pt>
                <c:pt idx="345">
                  <c:v>-89930.4</c:v>
                </c:pt>
                <c:pt idx="346">
                  <c:v>-89406.6</c:v>
                </c:pt>
                <c:pt idx="347">
                  <c:v>-89297.600000000006</c:v>
                </c:pt>
                <c:pt idx="348">
                  <c:v>-88772.5</c:v>
                </c:pt>
                <c:pt idx="349">
                  <c:v>-87880.2</c:v>
                </c:pt>
                <c:pt idx="350">
                  <c:v>-87467.199999999997</c:v>
                </c:pt>
                <c:pt idx="351">
                  <c:v>-86987.8</c:v>
                </c:pt>
                <c:pt idx="352">
                  <c:v>-86074.2</c:v>
                </c:pt>
                <c:pt idx="353">
                  <c:v>-85575.3</c:v>
                </c:pt>
                <c:pt idx="354">
                  <c:v>-84931.5</c:v>
                </c:pt>
                <c:pt idx="355">
                  <c:v>-84028.800000000003</c:v>
                </c:pt>
                <c:pt idx="356">
                  <c:v>-83543.199999999997</c:v>
                </c:pt>
                <c:pt idx="357">
                  <c:v>-82925.5</c:v>
                </c:pt>
                <c:pt idx="358">
                  <c:v>-82877.899999999994</c:v>
                </c:pt>
                <c:pt idx="359">
                  <c:v>-81868.5</c:v>
                </c:pt>
                <c:pt idx="360">
                  <c:v>-80838.600000000006</c:v>
                </c:pt>
                <c:pt idx="361">
                  <c:v>-80805</c:v>
                </c:pt>
                <c:pt idx="362">
                  <c:v>-79787.199999999997</c:v>
                </c:pt>
                <c:pt idx="363">
                  <c:v>-79753.399999999994</c:v>
                </c:pt>
                <c:pt idx="364">
                  <c:v>-78928.5</c:v>
                </c:pt>
                <c:pt idx="365">
                  <c:v>-77830.600000000006</c:v>
                </c:pt>
                <c:pt idx="366">
                  <c:v>-77647.899999999994</c:v>
                </c:pt>
                <c:pt idx="367">
                  <c:v>-76772.899999999994</c:v>
                </c:pt>
                <c:pt idx="368">
                  <c:v>-75680.7</c:v>
                </c:pt>
                <c:pt idx="369">
                  <c:v>-75459.8</c:v>
                </c:pt>
                <c:pt idx="370">
                  <c:v>-74935</c:v>
                </c:pt>
                <c:pt idx="371">
                  <c:v>-74528.5</c:v>
                </c:pt>
                <c:pt idx="372">
                  <c:v>-74511.199999999997</c:v>
                </c:pt>
                <c:pt idx="373">
                  <c:v>-73194.100000000006</c:v>
                </c:pt>
                <c:pt idx="374">
                  <c:v>-72242.399999999994</c:v>
                </c:pt>
                <c:pt idx="375">
                  <c:v>-72224.7</c:v>
                </c:pt>
                <c:pt idx="376">
                  <c:v>-70921.5</c:v>
                </c:pt>
                <c:pt idx="377">
                  <c:v>-70220</c:v>
                </c:pt>
                <c:pt idx="378">
                  <c:v>-69939.399999999994</c:v>
                </c:pt>
                <c:pt idx="379">
                  <c:v>-69373.399999999994</c:v>
                </c:pt>
                <c:pt idx="380">
                  <c:v>-68378.600000000006</c:v>
                </c:pt>
                <c:pt idx="381">
                  <c:v>-67807.399999999994</c:v>
                </c:pt>
                <c:pt idx="382">
                  <c:v>-67534.100000000006</c:v>
                </c:pt>
                <c:pt idx="383">
                  <c:v>-66958.2</c:v>
                </c:pt>
                <c:pt idx="384">
                  <c:v>-65958.7</c:v>
                </c:pt>
                <c:pt idx="385">
                  <c:v>-65519.6</c:v>
                </c:pt>
                <c:pt idx="386">
                  <c:v>-64968.5</c:v>
                </c:pt>
                <c:pt idx="387">
                  <c:v>-63819.8</c:v>
                </c:pt>
                <c:pt idx="388">
                  <c:v>-63315.5</c:v>
                </c:pt>
                <c:pt idx="389">
                  <c:v>-62958.7</c:v>
                </c:pt>
                <c:pt idx="390">
                  <c:v>-62433.3</c:v>
                </c:pt>
                <c:pt idx="391">
                  <c:v>-61297</c:v>
                </c:pt>
                <c:pt idx="392">
                  <c:v>-60933.8</c:v>
                </c:pt>
                <c:pt idx="393">
                  <c:v>-60568.9</c:v>
                </c:pt>
                <c:pt idx="394">
                  <c:v>-59875.8</c:v>
                </c:pt>
                <c:pt idx="395">
                  <c:v>-59527.5</c:v>
                </c:pt>
                <c:pt idx="396">
                  <c:v>-59177.3</c:v>
                </c:pt>
                <c:pt idx="397">
                  <c:v>-57393.2</c:v>
                </c:pt>
                <c:pt idx="398">
                  <c:v>-56958.3</c:v>
                </c:pt>
                <c:pt idx="399">
                  <c:v>-56639.1</c:v>
                </c:pt>
                <c:pt idx="400">
                  <c:v>-55460.800000000003</c:v>
                </c:pt>
                <c:pt idx="401">
                  <c:v>-55419.9</c:v>
                </c:pt>
                <c:pt idx="402">
                  <c:v>-55381.5</c:v>
                </c:pt>
                <c:pt idx="403">
                  <c:v>-54674</c:v>
                </c:pt>
                <c:pt idx="404">
                  <c:v>-52878.1</c:v>
                </c:pt>
                <c:pt idx="405">
                  <c:v>-52857.1</c:v>
                </c:pt>
                <c:pt idx="406">
                  <c:v>-52154.8</c:v>
                </c:pt>
                <c:pt idx="407">
                  <c:v>-52115.3</c:v>
                </c:pt>
                <c:pt idx="408">
                  <c:v>-50244.5</c:v>
                </c:pt>
                <c:pt idx="409">
                  <c:v>-49534.9</c:v>
                </c:pt>
                <c:pt idx="410">
                  <c:v>-48733.4</c:v>
                </c:pt>
                <c:pt idx="411">
                  <c:v>-48522.9</c:v>
                </c:pt>
                <c:pt idx="412">
                  <c:v>-47121.7</c:v>
                </c:pt>
                <c:pt idx="413">
                  <c:v>-46928.5</c:v>
                </c:pt>
                <c:pt idx="414">
                  <c:v>-46115.7</c:v>
                </c:pt>
                <c:pt idx="415">
                  <c:v>-45902.7</c:v>
                </c:pt>
                <c:pt idx="416">
                  <c:v>-45172.5</c:v>
                </c:pt>
                <c:pt idx="417">
                  <c:v>-44353.4</c:v>
                </c:pt>
                <c:pt idx="418">
                  <c:v>-43515.3</c:v>
                </c:pt>
                <c:pt idx="419">
                  <c:v>-42911.7</c:v>
                </c:pt>
                <c:pt idx="420">
                  <c:v>-42306.3</c:v>
                </c:pt>
                <c:pt idx="421">
                  <c:v>-41699</c:v>
                </c:pt>
                <c:pt idx="422">
                  <c:v>-40878.800000000003</c:v>
                </c:pt>
                <c:pt idx="423">
                  <c:v>-40445.1</c:v>
                </c:pt>
                <c:pt idx="424">
                  <c:v>-40164.199999999997</c:v>
                </c:pt>
                <c:pt idx="425">
                  <c:v>-39002.300000000003</c:v>
                </c:pt>
                <c:pt idx="426">
                  <c:v>-38419.300000000003</c:v>
                </c:pt>
                <c:pt idx="427">
                  <c:v>-37517.4</c:v>
                </c:pt>
                <c:pt idx="428">
                  <c:v>-37171.1</c:v>
                </c:pt>
                <c:pt idx="429">
                  <c:v>-36258.199999999997</c:v>
                </c:pt>
                <c:pt idx="430">
                  <c:v>-35706</c:v>
                </c:pt>
                <c:pt idx="431">
                  <c:v>-34611.800000000003</c:v>
                </c:pt>
                <c:pt idx="432">
                  <c:v>-34339.199999999997</c:v>
                </c:pt>
                <c:pt idx="433">
                  <c:v>-34192.400000000001</c:v>
                </c:pt>
                <c:pt idx="434">
                  <c:v>-33839.199999999997</c:v>
                </c:pt>
                <c:pt idx="435">
                  <c:v>-33340.800000000003</c:v>
                </c:pt>
                <c:pt idx="436">
                  <c:v>-32726.2</c:v>
                </c:pt>
                <c:pt idx="437">
                  <c:v>-32032.2</c:v>
                </c:pt>
                <c:pt idx="438">
                  <c:v>-31250.6</c:v>
                </c:pt>
                <c:pt idx="439">
                  <c:v>-30558.3</c:v>
                </c:pt>
                <c:pt idx="440">
                  <c:v>-30008.400000000001</c:v>
                </c:pt>
                <c:pt idx="441">
                  <c:v>-29489.599999999999</c:v>
                </c:pt>
                <c:pt idx="442">
                  <c:v>-28861.599999999999</c:v>
                </c:pt>
                <c:pt idx="443">
                  <c:v>-28282.2</c:v>
                </c:pt>
                <c:pt idx="444">
                  <c:v>-27247.9</c:v>
                </c:pt>
                <c:pt idx="445">
                  <c:v>-26611.9</c:v>
                </c:pt>
                <c:pt idx="446">
                  <c:v>-26337</c:v>
                </c:pt>
                <c:pt idx="447">
                  <c:v>-25726.799999999999</c:v>
                </c:pt>
                <c:pt idx="448">
                  <c:v>-24809.5</c:v>
                </c:pt>
                <c:pt idx="449">
                  <c:v>-24541.1</c:v>
                </c:pt>
                <c:pt idx="450">
                  <c:v>-24196.2</c:v>
                </c:pt>
                <c:pt idx="451">
                  <c:v>-23817.8</c:v>
                </c:pt>
                <c:pt idx="452">
                  <c:v>-23430.400000000001</c:v>
                </c:pt>
                <c:pt idx="453">
                  <c:v>-23154.799999999999</c:v>
                </c:pt>
                <c:pt idx="454">
                  <c:v>-22512.1</c:v>
                </c:pt>
                <c:pt idx="455">
                  <c:v>-22174.3</c:v>
                </c:pt>
                <c:pt idx="456">
                  <c:v>-21533.599999999999</c:v>
                </c:pt>
                <c:pt idx="457">
                  <c:v>-21225.5</c:v>
                </c:pt>
                <c:pt idx="458">
                  <c:v>-20694.900000000001</c:v>
                </c:pt>
                <c:pt idx="459">
                  <c:v>-20491.599999999999</c:v>
                </c:pt>
                <c:pt idx="460">
                  <c:v>-20165.900000000001</c:v>
                </c:pt>
                <c:pt idx="461">
                  <c:v>-20091</c:v>
                </c:pt>
                <c:pt idx="462">
                  <c:v>-19682.900000000001</c:v>
                </c:pt>
                <c:pt idx="463">
                  <c:v>-19582</c:v>
                </c:pt>
                <c:pt idx="464">
                  <c:v>-19194</c:v>
                </c:pt>
                <c:pt idx="465">
                  <c:v>-19104.900000000001</c:v>
                </c:pt>
                <c:pt idx="466">
                  <c:v>-18416.5</c:v>
                </c:pt>
                <c:pt idx="467">
                  <c:v>-18337.3</c:v>
                </c:pt>
                <c:pt idx="468">
                  <c:v>-18048.3</c:v>
                </c:pt>
                <c:pt idx="469">
                  <c:v>-17983.7</c:v>
                </c:pt>
                <c:pt idx="470">
                  <c:v>-17677.8</c:v>
                </c:pt>
                <c:pt idx="471">
                  <c:v>-17554.8</c:v>
                </c:pt>
                <c:pt idx="472">
                  <c:v>-17375.900000000001</c:v>
                </c:pt>
                <c:pt idx="473">
                  <c:v>-17295.2</c:v>
                </c:pt>
                <c:pt idx="474">
                  <c:v>-17290.7</c:v>
                </c:pt>
                <c:pt idx="475">
                  <c:v>-17270.900000000001</c:v>
                </c:pt>
                <c:pt idx="476">
                  <c:v>-17199.5</c:v>
                </c:pt>
                <c:pt idx="477">
                  <c:v>-17133.3</c:v>
                </c:pt>
                <c:pt idx="478">
                  <c:v>-17125.7</c:v>
                </c:pt>
                <c:pt idx="479">
                  <c:v>-17112</c:v>
                </c:pt>
                <c:pt idx="480">
                  <c:v>-17099.599999999999</c:v>
                </c:pt>
                <c:pt idx="481">
                  <c:v>-17095</c:v>
                </c:pt>
                <c:pt idx="482">
                  <c:v>-17052.900000000001</c:v>
                </c:pt>
                <c:pt idx="483">
                  <c:v>-16952.5</c:v>
                </c:pt>
                <c:pt idx="484">
                  <c:v>-16933.2</c:v>
                </c:pt>
                <c:pt idx="485">
                  <c:v>-16547.599999999999</c:v>
                </c:pt>
                <c:pt idx="486">
                  <c:v>-16005.3</c:v>
                </c:pt>
                <c:pt idx="487">
                  <c:v>-15982.2</c:v>
                </c:pt>
                <c:pt idx="488">
                  <c:v>-15813.6</c:v>
                </c:pt>
                <c:pt idx="489">
                  <c:v>-15365.2</c:v>
                </c:pt>
                <c:pt idx="490">
                  <c:v>-15185.2</c:v>
                </c:pt>
                <c:pt idx="491">
                  <c:v>-13841.1</c:v>
                </c:pt>
                <c:pt idx="492">
                  <c:v>-13636.7</c:v>
                </c:pt>
                <c:pt idx="493">
                  <c:v>-13403.9</c:v>
                </c:pt>
                <c:pt idx="494">
                  <c:v>-13162.4</c:v>
                </c:pt>
                <c:pt idx="495">
                  <c:v>-12049.1</c:v>
                </c:pt>
                <c:pt idx="496">
                  <c:v>-10043.5</c:v>
                </c:pt>
                <c:pt idx="497">
                  <c:v>-9726.41</c:v>
                </c:pt>
                <c:pt idx="498">
                  <c:v>-8573.17</c:v>
                </c:pt>
                <c:pt idx="499">
                  <c:v>-8066.05</c:v>
                </c:pt>
                <c:pt idx="500">
                  <c:v>-6584.27</c:v>
                </c:pt>
                <c:pt idx="501">
                  <c:v>-6014.1</c:v>
                </c:pt>
                <c:pt idx="502">
                  <c:v>-5925.1</c:v>
                </c:pt>
                <c:pt idx="503">
                  <c:v>-5207.76</c:v>
                </c:pt>
                <c:pt idx="504">
                  <c:v>-5122.08</c:v>
                </c:pt>
                <c:pt idx="505">
                  <c:v>-4703.4799999999996</c:v>
                </c:pt>
                <c:pt idx="506">
                  <c:v>-4675.6499999999996</c:v>
                </c:pt>
                <c:pt idx="507">
                  <c:v>-4480.68</c:v>
                </c:pt>
                <c:pt idx="508">
                  <c:v>-4339.8599999999997</c:v>
                </c:pt>
                <c:pt idx="509">
                  <c:v>-4326.18</c:v>
                </c:pt>
                <c:pt idx="510">
                  <c:v>-4229.22</c:v>
                </c:pt>
                <c:pt idx="511">
                  <c:v>-4218.9399999999996</c:v>
                </c:pt>
                <c:pt idx="512">
                  <c:v>-4212.7299999999996</c:v>
                </c:pt>
                <c:pt idx="513">
                  <c:v>-4148.04</c:v>
                </c:pt>
                <c:pt idx="514">
                  <c:v>-4141.22</c:v>
                </c:pt>
                <c:pt idx="515">
                  <c:v>-4137.25</c:v>
                </c:pt>
                <c:pt idx="516">
                  <c:v>-4089.81</c:v>
                </c:pt>
                <c:pt idx="517">
                  <c:v>-4079.26</c:v>
                </c:pt>
                <c:pt idx="518">
                  <c:v>-4076.55</c:v>
                </c:pt>
                <c:pt idx="519">
                  <c:v>-4072.16</c:v>
                </c:pt>
                <c:pt idx="520">
                  <c:v>-4059.18</c:v>
                </c:pt>
                <c:pt idx="521">
                  <c:v>-4055.7</c:v>
                </c:pt>
                <c:pt idx="522">
                  <c:v>-4051.44</c:v>
                </c:pt>
                <c:pt idx="523">
                  <c:v>-4052.72</c:v>
                </c:pt>
                <c:pt idx="524">
                  <c:v>-4062.36</c:v>
                </c:pt>
                <c:pt idx="525">
                  <c:v>-4070.52</c:v>
                </c:pt>
                <c:pt idx="526">
                  <c:v>-4076.08</c:v>
                </c:pt>
                <c:pt idx="527">
                  <c:v>-4081.62</c:v>
                </c:pt>
                <c:pt idx="528">
                  <c:v>-4110.26</c:v>
                </c:pt>
                <c:pt idx="529">
                  <c:v>-4160.6499999999996</c:v>
                </c:pt>
                <c:pt idx="530">
                  <c:v>-4187.49</c:v>
                </c:pt>
                <c:pt idx="531">
                  <c:v>-4196.3999999999996</c:v>
                </c:pt>
                <c:pt idx="532">
                  <c:v>-4217.6400000000003</c:v>
                </c:pt>
                <c:pt idx="533">
                  <c:v>-4250.21</c:v>
                </c:pt>
                <c:pt idx="534">
                  <c:v>-4264.41</c:v>
                </c:pt>
                <c:pt idx="535">
                  <c:v>-4414.82</c:v>
                </c:pt>
                <c:pt idx="536">
                  <c:v>-4435.7299999999996</c:v>
                </c:pt>
                <c:pt idx="537">
                  <c:v>-4442.95</c:v>
                </c:pt>
                <c:pt idx="538">
                  <c:v>-4513.59</c:v>
                </c:pt>
                <c:pt idx="539">
                  <c:v>-4571.43</c:v>
                </c:pt>
                <c:pt idx="540">
                  <c:v>-4600.88</c:v>
                </c:pt>
                <c:pt idx="541">
                  <c:v>-4765.58</c:v>
                </c:pt>
                <c:pt idx="542">
                  <c:v>-4783.3900000000003</c:v>
                </c:pt>
                <c:pt idx="543">
                  <c:v>-5053.68</c:v>
                </c:pt>
                <c:pt idx="544">
                  <c:v>-5627.16</c:v>
                </c:pt>
                <c:pt idx="545">
                  <c:v>-5724.13</c:v>
                </c:pt>
                <c:pt idx="546">
                  <c:v>-5824.42</c:v>
                </c:pt>
                <c:pt idx="547">
                  <c:v>-6580.57</c:v>
                </c:pt>
                <c:pt idx="548">
                  <c:v>-8054.17</c:v>
                </c:pt>
                <c:pt idx="549">
                  <c:v>-8454.6200000000008</c:v>
                </c:pt>
                <c:pt idx="550">
                  <c:v>-8905.56</c:v>
                </c:pt>
                <c:pt idx="551">
                  <c:v>-9459.09</c:v>
                </c:pt>
                <c:pt idx="552">
                  <c:v>-9560.58</c:v>
                </c:pt>
                <c:pt idx="553">
                  <c:v>-9901.2800000000007</c:v>
                </c:pt>
                <c:pt idx="554">
                  <c:v>-11130.5</c:v>
                </c:pt>
                <c:pt idx="555">
                  <c:v>-11628</c:v>
                </c:pt>
                <c:pt idx="556">
                  <c:v>-11658.6</c:v>
                </c:pt>
                <c:pt idx="557">
                  <c:v>-12527.4</c:v>
                </c:pt>
                <c:pt idx="558">
                  <c:v>-13454.1</c:v>
                </c:pt>
                <c:pt idx="559">
                  <c:v>-13588.2</c:v>
                </c:pt>
                <c:pt idx="560">
                  <c:v>-14557</c:v>
                </c:pt>
                <c:pt idx="561">
                  <c:v>-15414.3</c:v>
                </c:pt>
                <c:pt idx="562">
                  <c:v>-15611.6</c:v>
                </c:pt>
                <c:pt idx="563">
                  <c:v>-16542</c:v>
                </c:pt>
                <c:pt idx="564">
                  <c:v>-16752.099999999999</c:v>
                </c:pt>
                <c:pt idx="565">
                  <c:v>-16976</c:v>
                </c:pt>
                <c:pt idx="566">
                  <c:v>-17750.8</c:v>
                </c:pt>
                <c:pt idx="567">
                  <c:v>-18447.099999999999</c:v>
                </c:pt>
                <c:pt idx="568">
                  <c:v>-18565.900000000001</c:v>
                </c:pt>
                <c:pt idx="569">
                  <c:v>-18653.599999999999</c:v>
                </c:pt>
                <c:pt idx="570">
                  <c:v>-18711.400000000001</c:v>
                </c:pt>
                <c:pt idx="571">
                  <c:v>-18881.599999999999</c:v>
                </c:pt>
                <c:pt idx="572">
                  <c:v>-19180.599999999999</c:v>
                </c:pt>
                <c:pt idx="573">
                  <c:v>-19574.5</c:v>
                </c:pt>
                <c:pt idx="574">
                  <c:v>-19926.400000000001</c:v>
                </c:pt>
                <c:pt idx="575">
                  <c:v>-20230.8</c:v>
                </c:pt>
                <c:pt idx="576">
                  <c:v>-20699.3</c:v>
                </c:pt>
                <c:pt idx="577">
                  <c:v>-20858</c:v>
                </c:pt>
                <c:pt idx="578">
                  <c:v>-21024.6</c:v>
                </c:pt>
                <c:pt idx="579">
                  <c:v>-21347.5</c:v>
                </c:pt>
                <c:pt idx="580">
                  <c:v>-21347.5</c:v>
                </c:pt>
                <c:pt idx="581">
                  <c:v>-21576.1</c:v>
                </c:pt>
                <c:pt idx="582">
                  <c:v>-21664.7</c:v>
                </c:pt>
                <c:pt idx="583">
                  <c:v>-21805.5</c:v>
                </c:pt>
                <c:pt idx="584">
                  <c:v>-21860.2</c:v>
                </c:pt>
                <c:pt idx="585">
                  <c:v>-21916.400000000001</c:v>
                </c:pt>
                <c:pt idx="586">
                  <c:v>-22111.3</c:v>
                </c:pt>
                <c:pt idx="587">
                  <c:v>-22144.3</c:v>
                </c:pt>
                <c:pt idx="588">
                  <c:v>-22200.9</c:v>
                </c:pt>
                <c:pt idx="589">
                  <c:v>-22235.1</c:v>
                </c:pt>
                <c:pt idx="590">
                  <c:v>-22299.599999999999</c:v>
                </c:pt>
                <c:pt idx="591">
                  <c:v>-22341.8</c:v>
                </c:pt>
                <c:pt idx="592">
                  <c:v>-22366.5</c:v>
                </c:pt>
                <c:pt idx="593">
                  <c:v>-22371.8</c:v>
                </c:pt>
                <c:pt idx="594">
                  <c:v>-22374.3</c:v>
                </c:pt>
                <c:pt idx="595">
                  <c:v>-22357.5</c:v>
                </c:pt>
                <c:pt idx="596">
                  <c:v>-22344.3</c:v>
                </c:pt>
                <c:pt idx="597">
                  <c:v>-22321.599999999999</c:v>
                </c:pt>
                <c:pt idx="598">
                  <c:v>-22296.6</c:v>
                </c:pt>
                <c:pt idx="599">
                  <c:v>-22273.200000000001</c:v>
                </c:pt>
                <c:pt idx="600">
                  <c:v>-22262.5</c:v>
                </c:pt>
                <c:pt idx="601">
                  <c:v>-22184.7</c:v>
                </c:pt>
                <c:pt idx="602">
                  <c:v>-22130.2</c:v>
                </c:pt>
                <c:pt idx="603">
                  <c:v>-22050.7</c:v>
                </c:pt>
                <c:pt idx="604">
                  <c:v>-21980.9</c:v>
                </c:pt>
                <c:pt idx="605">
                  <c:v>-21943.599999999999</c:v>
                </c:pt>
                <c:pt idx="606">
                  <c:v>-21830.3</c:v>
                </c:pt>
                <c:pt idx="607">
                  <c:v>-21745.8</c:v>
                </c:pt>
                <c:pt idx="608">
                  <c:v>-21687.9</c:v>
                </c:pt>
                <c:pt idx="609">
                  <c:v>-21677.1</c:v>
                </c:pt>
                <c:pt idx="610">
                  <c:v>-21660.799999999999</c:v>
                </c:pt>
                <c:pt idx="611">
                  <c:v>-21576.2</c:v>
                </c:pt>
                <c:pt idx="612">
                  <c:v>-21493</c:v>
                </c:pt>
                <c:pt idx="613">
                  <c:v>-21424.799999999999</c:v>
                </c:pt>
                <c:pt idx="614">
                  <c:v>-21273.8</c:v>
                </c:pt>
                <c:pt idx="615">
                  <c:v>-21089.599999999999</c:v>
                </c:pt>
                <c:pt idx="616">
                  <c:v>-20938.2</c:v>
                </c:pt>
                <c:pt idx="617">
                  <c:v>-20890.8</c:v>
                </c:pt>
                <c:pt idx="618">
                  <c:v>-20727.099999999999</c:v>
                </c:pt>
                <c:pt idx="619">
                  <c:v>-20590.5</c:v>
                </c:pt>
                <c:pt idx="620">
                  <c:v>-20546.599999999999</c:v>
                </c:pt>
                <c:pt idx="621">
                  <c:v>-20318.900000000001</c:v>
                </c:pt>
                <c:pt idx="622">
                  <c:v>-20300.099999999999</c:v>
                </c:pt>
                <c:pt idx="623">
                  <c:v>-20271.8</c:v>
                </c:pt>
                <c:pt idx="624">
                  <c:v>-19997.5</c:v>
                </c:pt>
                <c:pt idx="625">
                  <c:v>-19597.8</c:v>
                </c:pt>
                <c:pt idx="626">
                  <c:v>-19597.8</c:v>
                </c:pt>
                <c:pt idx="627">
                  <c:v>-19542.8</c:v>
                </c:pt>
                <c:pt idx="628">
                  <c:v>-19442.400000000001</c:v>
                </c:pt>
                <c:pt idx="629">
                  <c:v>-19351.5</c:v>
                </c:pt>
                <c:pt idx="630">
                  <c:v>-19317</c:v>
                </c:pt>
                <c:pt idx="631">
                  <c:v>-19235.7</c:v>
                </c:pt>
                <c:pt idx="632">
                  <c:v>-18948.2</c:v>
                </c:pt>
                <c:pt idx="633">
                  <c:v>-18874.099999999999</c:v>
                </c:pt>
                <c:pt idx="634">
                  <c:v>-18710.8</c:v>
                </c:pt>
                <c:pt idx="635">
                  <c:v>-18398.8</c:v>
                </c:pt>
                <c:pt idx="636">
                  <c:v>-18385.5</c:v>
                </c:pt>
                <c:pt idx="637">
                  <c:v>-17890.7</c:v>
                </c:pt>
                <c:pt idx="638">
                  <c:v>-17848.099999999999</c:v>
                </c:pt>
                <c:pt idx="639">
                  <c:v>-17819.599999999999</c:v>
                </c:pt>
                <c:pt idx="640">
                  <c:v>-17499.3</c:v>
                </c:pt>
                <c:pt idx="641">
                  <c:v>-17454.8</c:v>
                </c:pt>
                <c:pt idx="642">
                  <c:v>-17380</c:v>
                </c:pt>
                <c:pt idx="643">
                  <c:v>-17198</c:v>
                </c:pt>
                <c:pt idx="644">
                  <c:v>-17090.099999999999</c:v>
                </c:pt>
                <c:pt idx="645">
                  <c:v>-16822.8</c:v>
                </c:pt>
                <c:pt idx="646">
                  <c:v>-16790.900000000001</c:v>
                </c:pt>
                <c:pt idx="647">
                  <c:v>-16282.7</c:v>
                </c:pt>
                <c:pt idx="648">
                  <c:v>-16265.9</c:v>
                </c:pt>
                <c:pt idx="649">
                  <c:v>-16181.4</c:v>
                </c:pt>
                <c:pt idx="650">
                  <c:v>-16113.4</c:v>
                </c:pt>
                <c:pt idx="651">
                  <c:v>-15993.3</c:v>
                </c:pt>
                <c:pt idx="652">
                  <c:v>-15464.1</c:v>
                </c:pt>
                <c:pt idx="653">
                  <c:v>-15409.8</c:v>
                </c:pt>
                <c:pt idx="654">
                  <c:v>-15098</c:v>
                </c:pt>
                <c:pt idx="655">
                  <c:v>-14967.3</c:v>
                </c:pt>
                <c:pt idx="656">
                  <c:v>-14854.2</c:v>
                </c:pt>
                <c:pt idx="657">
                  <c:v>-14759.3</c:v>
                </c:pt>
                <c:pt idx="658">
                  <c:v>-14644.5</c:v>
                </c:pt>
                <c:pt idx="659">
                  <c:v>-14314</c:v>
                </c:pt>
                <c:pt idx="660">
                  <c:v>-14095.9</c:v>
                </c:pt>
                <c:pt idx="661">
                  <c:v>-13752.3</c:v>
                </c:pt>
                <c:pt idx="662">
                  <c:v>-13629.1</c:v>
                </c:pt>
                <c:pt idx="663">
                  <c:v>-13400.7</c:v>
                </c:pt>
                <c:pt idx="664">
                  <c:v>-13063.2</c:v>
                </c:pt>
                <c:pt idx="665">
                  <c:v>-12608.8</c:v>
                </c:pt>
                <c:pt idx="666">
                  <c:v>-12586.9</c:v>
                </c:pt>
                <c:pt idx="667">
                  <c:v>-12520.8</c:v>
                </c:pt>
                <c:pt idx="668">
                  <c:v>-12410.1</c:v>
                </c:pt>
                <c:pt idx="669">
                  <c:v>-12365.7</c:v>
                </c:pt>
                <c:pt idx="670">
                  <c:v>-12052</c:v>
                </c:pt>
                <c:pt idx="671">
                  <c:v>-11641.8</c:v>
                </c:pt>
                <c:pt idx="672">
                  <c:v>-11618.8</c:v>
                </c:pt>
                <c:pt idx="673">
                  <c:v>-11618.8</c:v>
                </c:pt>
                <c:pt idx="674">
                  <c:v>-10746.9</c:v>
                </c:pt>
                <c:pt idx="675">
                  <c:v>-10674.5</c:v>
                </c:pt>
                <c:pt idx="676">
                  <c:v>-10626.1</c:v>
                </c:pt>
                <c:pt idx="677">
                  <c:v>-10504.8</c:v>
                </c:pt>
                <c:pt idx="678">
                  <c:v>-9815.33</c:v>
                </c:pt>
                <c:pt idx="679">
                  <c:v>-9715.49</c:v>
                </c:pt>
                <c:pt idx="680">
                  <c:v>-9287.93</c:v>
                </c:pt>
                <c:pt idx="681">
                  <c:v>-9237.17</c:v>
                </c:pt>
                <c:pt idx="682">
                  <c:v>-9160.89</c:v>
                </c:pt>
                <c:pt idx="683">
                  <c:v>-9058.91</c:v>
                </c:pt>
                <c:pt idx="684">
                  <c:v>-8725.73</c:v>
                </c:pt>
                <c:pt idx="685">
                  <c:v>-8545.18</c:v>
                </c:pt>
                <c:pt idx="686">
                  <c:v>-8467.52</c:v>
                </c:pt>
                <c:pt idx="687">
                  <c:v>-8363.7800000000007</c:v>
                </c:pt>
                <c:pt idx="688">
                  <c:v>-8051.22</c:v>
                </c:pt>
                <c:pt idx="689">
                  <c:v>-7920.65</c:v>
                </c:pt>
                <c:pt idx="690">
                  <c:v>-7894.52</c:v>
                </c:pt>
                <c:pt idx="691">
                  <c:v>-7868.37</c:v>
                </c:pt>
                <c:pt idx="692">
                  <c:v>-7737.51</c:v>
                </c:pt>
                <c:pt idx="693">
                  <c:v>-7658.87</c:v>
                </c:pt>
                <c:pt idx="694">
                  <c:v>-7579.79</c:v>
                </c:pt>
                <c:pt idx="695">
                  <c:v>-7157.41</c:v>
                </c:pt>
                <c:pt idx="696">
                  <c:v>-6947.26</c:v>
                </c:pt>
                <c:pt idx="697">
                  <c:v>-6894.84</c:v>
                </c:pt>
                <c:pt idx="698">
                  <c:v>-6685.55</c:v>
                </c:pt>
                <c:pt idx="699">
                  <c:v>-6581.19</c:v>
                </c:pt>
                <c:pt idx="700">
                  <c:v>-6217.48</c:v>
                </c:pt>
                <c:pt idx="701">
                  <c:v>-6139.56</c:v>
                </c:pt>
                <c:pt idx="702">
                  <c:v>-5957.5</c:v>
                </c:pt>
                <c:pt idx="703">
                  <c:v>-5931.44</c:v>
                </c:pt>
                <c:pt idx="704">
                  <c:v>-5801.31</c:v>
                </c:pt>
                <c:pt idx="705">
                  <c:v>-5413.44</c:v>
                </c:pt>
                <c:pt idx="706">
                  <c:v>-5413.44</c:v>
                </c:pt>
                <c:pt idx="707">
                  <c:v>-5413.44</c:v>
                </c:pt>
                <c:pt idx="708">
                  <c:v>-5337</c:v>
                </c:pt>
                <c:pt idx="709">
                  <c:v>-5085.3599999999997</c:v>
                </c:pt>
                <c:pt idx="710">
                  <c:v>-4888.25</c:v>
                </c:pt>
                <c:pt idx="711">
                  <c:v>-4670.88</c:v>
                </c:pt>
                <c:pt idx="712">
                  <c:v>-4599.51</c:v>
                </c:pt>
                <c:pt idx="713">
                  <c:v>-4481.62</c:v>
                </c:pt>
                <c:pt idx="714">
                  <c:v>-4342.08</c:v>
                </c:pt>
                <c:pt idx="715">
                  <c:v>-4319</c:v>
                </c:pt>
                <c:pt idx="716">
                  <c:v>-4295.97</c:v>
                </c:pt>
                <c:pt idx="717">
                  <c:v>-4295.97</c:v>
                </c:pt>
                <c:pt idx="718">
                  <c:v>-3982.92</c:v>
                </c:pt>
                <c:pt idx="719">
                  <c:v>-3830.29</c:v>
                </c:pt>
                <c:pt idx="720">
                  <c:v>-3808.65</c:v>
                </c:pt>
                <c:pt idx="721">
                  <c:v>-3765.68</c:v>
                </c:pt>
                <c:pt idx="722">
                  <c:v>-3765.68</c:v>
                </c:pt>
                <c:pt idx="723">
                  <c:v>-3555.33</c:v>
                </c:pt>
                <c:pt idx="724">
                  <c:v>-3514.17</c:v>
                </c:pt>
                <c:pt idx="725">
                  <c:v>-3392.52</c:v>
                </c:pt>
                <c:pt idx="726">
                  <c:v>-3157.34</c:v>
                </c:pt>
                <c:pt idx="727">
                  <c:v>-3119.21</c:v>
                </c:pt>
                <c:pt idx="728">
                  <c:v>-3025.2</c:v>
                </c:pt>
                <c:pt idx="729">
                  <c:v>-2860.48</c:v>
                </c:pt>
                <c:pt idx="730">
                  <c:v>-2756.38</c:v>
                </c:pt>
                <c:pt idx="731">
                  <c:v>-2625.92</c:v>
                </c:pt>
                <c:pt idx="732">
                  <c:v>-2516.21</c:v>
                </c:pt>
                <c:pt idx="733">
                  <c:v>-2470.4499999999998</c:v>
                </c:pt>
                <c:pt idx="734">
                  <c:v>-2366.6999999999998</c:v>
                </c:pt>
                <c:pt idx="735">
                  <c:v>-2198.6999999999998</c:v>
                </c:pt>
                <c:pt idx="736">
                  <c:v>-2158.66</c:v>
                </c:pt>
                <c:pt idx="737">
                  <c:v>-2093.63</c:v>
                </c:pt>
                <c:pt idx="738">
                  <c:v>-2080.85</c:v>
                </c:pt>
                <c:pt idx="739">
                  <c:v>-2030.63</c:v>
                </c:pt>
                <c:pt idx="740">
                  <c:v>-1934.17</c:v>
                </c:pt>
                <c:pt idx="741">
                  <c:v>-1910.16</c:v>
                </c:pt>
                <c:pt idx="742">
                  <c:v>-1862.86</c:v>
                </c:pt>
                <c:pt idx="743">
                  <c:v>-1762.24</c:v>
                </c:pt>
                <c:pt idx="744">
                  <c:v>-1660.08</c:v>
                </c:pt>
                <c:pt idx="745">
                  <c:v>-1622.84</c:v>
                </c:pt>
                <c:pt idx="746">
                  <c:v>-1604.54</c:v>
                </c:pt>
                <c:pt idx="747">
                  <c:v>-1550.85</c:v>
                </c:pt>
                <c:pt idx="748">
                  <c:v>-1533.38</c:v>
                </c:pt>
                <c:pt idx="749">
                  <c:v>-1457.35</c:v>
                </c:pt>
                <c:pt idx="750">
                  <c:v>-1400.95</c:v>
                </c:pt>
                <c:pt idx="751">
                  <c:v>-1393.06</c:v>
                </c:pt>
                <c:pt idx="752">
                  <c:v>-1377.44</c:v>
                </c:pt>
                <c:pt idx="753">
                  <c:v>-1316.73</c:v>
                </c:pt>
                <c:pt idx="754">
                  <c:v>-1280.24</c:v>
                </c:pt>
                <c:pt idx="755">
                  <c:v>-1231.03</c:v>
                </c:pt>
                <c:pt idx="756">
                  <c:v>-1177.49</c:v>
                </c:pt>
                <c:pt idx="757">
                  <c:v>-1164.55</c:v>
                </c:pt>
                <c:pt idx="758">
                  <c:v>-1164.55</c:v>
                </c:pt>
                <c:pt idx="759">
                  <c:v>-1109.74</c:v>
                </c:pt>
                <c:pt idx="760">
                  <c:v>-1064.6500000000001</c:v>
                </c:pt>
                <c:pt idx="761">
                  <c:v>-1017.09</c:v>
                </c:pt>
                <c:pt idx="762">
                  <c:v>-1006.81</c:v>
                </c:pt>
                <c:pt idx="763">
                  <c:v>-996.62900000000002</c:v>
                </c:pt>
                <c:pt idx="764">
                  <c:v>-952.12900000000002</c:v>
                </c:pt>
                <c:pt idx="765">
                  <c:v>-947.32399999999996</c:v>
                </c:pt>
                <c:pt idx="766">
                  <c:v>-900.54600000000005</c:v>
                </c:pt>
                <c:pt idx="767">
                  <c:v>-873.73099999999999</c:v>
                </c:pt>
                <c:pt idx="768">
                  <c:v>-799.16499999999996</c:v>
                </c:pt>
                <c:pt idx="769">
                  <c:v>-799.16499999999996</c:v>
                </c:pt>
                <c:pt idx="770">
                  <c:v>-791.42700000000002</c:v>
                </c:pt>
                <c:pt idx="771">
                  <c:v>-787.60400000000004</c:v>
                </c:pt>
                <c:pt idx="772">
                  <c:v>-750.755</c:v>
                </c:pt>
                <c:pt idx="773">
                  <c:v>-739.97299999999996</c:v>
                </c:pt>
                <c:pt idx="774">
                  <c:v>-705.1</c:v>
                </c:pt>
                <c:pt idx="775">
                  <c:v>-678.24800000000005</c:v>
                </c:pt>
                <c:pt idx="776">
                  <c:v>-665.19100000000003</c:v>
                </c:pt>
                <c:pt idx="777">
                  <c:v>-641.35500000000002</c:v>
                </c:pt>
                <c:pt idx="778">
                  <c:v>-632.67100000000005</c:v>
                </c:pt>
                <c:pt idx="779">
                  <c:v>-629.81799999999998</c:v>
                </c:pt>
                <c:pt idx="780">
                  <c:v>-612.92399999999998</c:v>
                </c:pt>
                <c:pt idx="781">
                  <c:v>-580.15599999999995</c:v>
                </c:pt>
                <c:pt idx="782">
                  <c:v>-574.90200000000004</c:v>
                </c:pt>
                <c:pt idx="783">
                  <c:v>-572.29999999999995</c:v>
                </c:pt>
                <c:pt idx="784">
                  <c:v>-542.08500000000004</c:v>
                </c:pt>
                <c:pt idx="785">
                  <c:v>-542.08500000000004</c:v>
                </c:pt>
                <c:pt idx="786">
                  <c:v>-542.08500000000004</c:v>
                </c:pt>
                <c:pt idx="787">
                  <c:v>-542.08500000000004</c:v>
                </c:pt>
                <c:pt idx="788">
                  <c:v>-537.24199999999996</c:v>
                </c:pt>
                <c:pt idx="789">
                  <c:v>-502.661</c:v>
                </c:pt>
                <c:pt idx="790">
                  <c:v>-493.97300000000001</c:v>
                </c:pt>
                <c:pt idx="791">
                  <c:v>-461.50400000000002</c:v>
                </c:pt>
                <c:pt idx="792">
                  <c:v>-438.91899999999998</c:v>
                </c:pt>
                <c:pt idx="793">
                  <c:v>-431.61900000000003</c:v>
                </c:pt>
                <c:pt idx="794">
                  <c:v>-414.02699999999999</c:v>
                </c:pt>
                <c:pt idx="795">
                  <c:v>-397.39600000000002</c:v>
                </c:pt>
                <c:pt idx="796">
                  <c:v>-386.18900000000002</c:v>
                </c:pt>
                <c:pt idx="797">
                  <c:v>-376.858</c:v>
                </c:pt>
                <c:pt idx="798">
                  <c:v>-375.33100000000002</c:v>
                </c:pt>
                <c:pt idx="799">
                  <c:v>-350.43200000000002</c:v>
                </c:pt>
                <c:pt idx="800">
                  <c:v>-323.84399999999999</c:v>
                </c:pt>
                <c:pt idx="801">
                  <c:v>-305.66500000000002</c:v>
                </c:pt>
                <c:pt idx="802">
                  <c:v>-302.14699999999999</c:v>
                </c:pt>
                <c:pt idx="803">
                  <c:v>-302.14699999999999</c:v>
                </c:pt>
                <c:pt idx="804">
                  <c:v>-296.363</c:v>
                </c:pt>
                <c:pt idx="805">
                  <c:v>-294.08</c:v>
                </c:pt>
                <c:pt idx="806">
                  <c:v>-265.93900000000002</c:v>
                </c:pt>
                <c:pt idx="807">
                  <c:v>-255.96600000000001</c:v>
                </c:pt>
                <c:pt idx="808">
                  <c:v>-251.21</c:v>
                </c:pt>
                <c:pt idx="809">
                  <c:v>-242.089</c:v>
                </c:pt>
                <c:pt idx="810">
                  <c:v>-239.458</c:v>
                </c:pt>
                <c:pt idx="811">
                  <c:v>-222.614</c:v>
                </c:pt>
                <c:pt idx="812">
                  <c:v>-216.999</c:v>
                </c:pt>
                <c:pt idx="813">
                  <c:v>-201.87899999999999</c:v>
                </c:pt>
                <c:pt idx="814">
                  <c:v>-195.51599999999999</c:v>
                </c:pt>
                <c:pt idx="815">
                  <c:v>-191.363</c:v>
                </c:pt>
                <c:pt idx="816">
                  <c:v>-183.267</c:v>
                </c:pt>
                <c:pt idx="817">
                  <c:v>-170.76400000000001</c:v>
                </c:pt>
                <c:pt idx="818">
                  <c:v>-168.99799999999999</c:v>
                </c:pt>
                <c:pt idx="819">
                  <c:v>-164.34100000000001</c:v>
                </c:pt>
                <c:pt idx="820">
                  <c:v>-160.899</c:v>
                </c:pt>
                <c:pt idx="821">
                  <c:v>-157.505</c:v>
                </c:pt>
                <c:pt idx="822">
                  <c:v>-154.17099999999999</c:v>
                </c:pt>
                <c:pt idx="823">
                  <c:v>-148.774</c:v>
                </c:pt>
                <c:pt idx="824">
                  <c:v>-146.673</c:v>
                </c:pt>
                <c:pt idx="825">
                  <c:v>-137.61600000000001</c:v>
                </c:pt>
                <c:pt idx="826">
                  <c:v>-135.221</c:v>
                </c:pt>
                <c:pt idx="827">
                  <c:v>-124.879</c:v>
                </c:pt>
                <c:pt idx="828">
                  <c:v>-123.59099999999999</c:v>
                </c:pt>
                <c:pt idx="829">
                  <c:v>-123.16500000000001</c:v>
                </c:pt>
                <c:pt idx="830">
                  <c:v>-111.536</c:v>
                </c:pt>
                <c:pt idx="831">
                  <c:v>-110.73099999999999</c:v>
                </c:pt>
                <c:pt idx="832">
                  <c:v>-110.32899999999999</c:v>
                </c:pt>
                <c:pt idx="833">
                  <c:v>-107.172</c:v>
                </c:pt>
                <c:pt idx="834">
                  <c:v>-106.014</c:v>
                </c:pt>
                <c:pt idx="835">
                  <c:v>-106.014</c:v>
                </c:pt>
                <c:pt idx="836">
                  <c:v>-95.444100000000006</c:v>
                </c:pt>
                <c:pt idx="837">
                  <c:v>-91.053100000000001</c:v>
                </c:pt>
                <c:pt idx="838">
                  <c:v>-90.718100000000007</c:v>
                </c:pt>
                <c:pt idx="839">
                  <c:v>-89.382000000000005</c:v>
                </c:pt>
                <c:pt idx="840">
                  <c:v>-84.149699999999996</c:v>
                </c:pt>
                <c:pt idx="841">
                  <c:v>-82.549700000000001</c:v>
                </c:pt>
                <c:pt idx="842">
                  <c:v>-78.779200000000003</c:v>
                </c:pt>
                <c:pt idx="843">
                  <c:v>-77.223100000000002</c:v>
                </c:pt>
                <c:pt idx="844">
                  <c:v>-76.602599999999995</c:v>
                </c:pt>
                <c:pt idx="845">
                  <c:v>-70.016099999999994</c:v>
                </c:pt>
                <c:pt idx="846">
                  <c:v>-70.016099999999994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666-468C-A168-1092ABFD4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 shield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'No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'No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'No shield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-2211970</c:v>
                </c:pt>
                <c:pt idx="14" formatCode="0.00E+00">
                  <c:v>-2420520</c:v>
                </c:pt>
                <c:pt idx="15" formatCode="0.00E+00">
                  <c:v>-2564870</c:v>
                </c:pt>
                <c:pt idx="16" formatCode="0.00E+00">
                  <c:v>-2671350</c:v>
                </c:pt>
                <c:pt idx="17" formatCode="0.00E+00">
                  <c:v>-2735160</c:v>
                </c:pt>
                <c:pt idx="18" formatCode="0.00E+00">
                  <c:v>-2765130</c:v>
                </c:pt>
                <c:pt idx="19" formatCode="0.00E+00">
                  <c:v>-2770690</c:v>
                </c:pt>
                <c:pt idx="20" formatCode="0.00E+00">
                  <c:v>-2757440</c:v>
                </c:pt>
                <c:pt idx="21" formatCode="0.00E+00">
                  <c:v>-2718360</c:v>
                </c:pt>
                <c:pt idx="22" formatCode="0.00E+00">
                  <c:v>-2646890</c:v>
                </c:pt>
                <c:pt idx="23" formatCode="0.00E+00">
                  <c:v>-2546390</c:v>
                </c:pt>
                <c:pt idx="24" formatCode="0.00E+00">
                  <c:v>-2403760</c:v>
                </c:pt>
                <c:pt idx="25" formatCode="0.00E+00">
                  <c:v>-2175640</c:v>
                </c:pt>
                <c:pt idx="26" formatCode="0.00E+00">
                  <c:v>-2570480</c:v>
                </c:pt>
                <c:pt idx="27" formatCode="0.00E+00">
                  <c:v>-2622020</c:v>
                </c:pt>
                <c:pt idx="28" formatCode="0.00E+00">
                  <c:v>-2698270</c:v>
                </c:pt>
                <c:pt idx="29" formatCode="0.00E+00">
                  <c:v>-2758150</c:v>
                </c:pt>
                <c:pt idx="30" formatCode="0.00E+00">
                  <c:v>-2804550</c:v>
                </c:pt>
                <c:pt idx="31" formatCode="0.00E+00">
                  <c:v>-2826610</c:v>
                </c:pt>
                <c:pt idx="32" formatCode="0.00E+00">
                  <c:v>-2832540</c:v>
                </c:pt>
                <c:pt idx="33" formatCode="0.00E+00">
                  <c:v>-2820930</c:v>
                </c:pt>
                <c:pt idx="34" formatCode="0.00E+00">
                  <c:v>-2792020</c:v>
                </c:pt>
                <c:pt idx="35" formatCode="0.00E+00">
                  <c:v>-2744260</c:v>
                </c:pt>
                <c:pt idx="36" formatCode="0.00E+00">
                  <c:v>-2684820</c:v>
                </c:pt>
                <c:pt idx="37" formatCode="0.00E+00">
                  <c:v>-2589400</c:v>
                </c:pt>
                <c:pt idx="38" formatCode="0.00E+00">
                  <c:v>-2526450</c:v>
                </c:pt>
                <c:pt idx="39" formatCode="0.00E+00">
                  <c:v>-2839510</c:v>
                </c:pt>
                <c:pt idx="40" formatCode="0.00E+00">
                  <c:v>-2841180</c:v>
                </c:pt>
                <c:pt idx="41" formatCode="0.00E+00">
                  <c:v>-2865560</c:v>
                </c:pt>
                <c:pt idx="42" formatCode="0.00E+00">
                  <c:v>-2892460</c:v>
                </c:pt>
                <c:pt idx="43" formatCode="0.00E+00">
                  <c:v>-2914670</c:v>
                </c:pt>
                <c:pt idx="44" formatCode="0.00E+00">
                  <c:v>-2925380</c:v>
                </c:pt>
                <c:pt idx="45" formatCode="0.00E+00">
                  <c:v>-2928720</c:v>
                </c:pt>
                <c:pt idx="46" formatCode="0.00E+00">
                  <c:v>-2918420</c:v>
                </c:pt>
                <c:pt idx="47" formatCode="0.00E+00">
                  <c:v>-2901750</c:v>
                </c:pt>
                <c:pt idx="48" formatCode="0.00E+00">
                  <c:v>-2873570</c:v>
                </c:pt>
                <c:pt idx="49" formatCode="0.00E+00">
                  <c:v>-2841110</c:v>
                </c:pt>
                <c:pt idx="50" formatCode="0.00E+00">
                  <c:v>-2813760</c:v>
                </c:pt>
                <c:pt idx="51" formatCode="0.00E+00">
                  <c:v>-2802490</c:v>
                </c:pt>
                <c:pt idx="52" formatCode="0.00E+00">
                  <c:v>-3068770</c:v>
                </c:pt>
                <c:pt idx="53" formatCode="0.00E+00">
                  <c:v>-3044810</c:v>
                </c:pt>
                <c:pt idx="54" formatCode="0.00E+00">
                  <c:v>-3034800</c:v>
                </c:pt>
                <c:pt idx="55" formatCode="0.00E+00">
                  <c:v>-3038360</c:v>
                </c:pt>
                <c:pt idx="56" formatCode="0.00E+00">
                  <c:v>-3042710</c:v>
                </c:pt>
                <c:pt idx="57" formatCode="0.00E+00">
                  <c:v>-3044680</c:v>
                </c:pt>
                <c:pt idx="58" formatCode="0.00E+00">
                  <c:v>-3043050</c:v>
                </c:pt>
                <c:pt idx="59" formatCode="0.00E+00">
                  <c:v>-3037230</c:v>
                </c:pt>
                <c:pt idx="60" formatCode="0.00E+00">
                  <c:v>-3029080</c:v>
                </c:pt>
                <c:pt idx="61" formatCode="0.00E+00">
                  <c:v>-3017710</c:v>
                </c:pt>
                <c:pt idx="62" formatCode="0.00E+00">
                  <c:v>-3008550</c:v>
                </c:pt>
                <c:pt idx="63" formatCode="0.00E+00">
                  <c:v>-3011640</c:v>
                </c:pt>
                <c:pt idx="64" formatCode="0.00E+00">
                  <c:v>-3027390</c:v>
                </c:pt>
                <c:pt idx="65" formatCode="0.00E+00">
                  <c:v>-3265590</c:v>
                </c:pt>
                <c:pt idx="66" formatCode="0.00E+00">
                  <c:v>-3224920</c:v>
                </c:pt>
                <c:pt idx="67" formatCode="0.00E+00">
                  <c:v>-3200250</c:v>
                </c:pt>
                <c:pt idx="68" formatCode="0.00E+00">
                  <c:v>-3184100</c:v>
                </c:pt>
                <c:pt idx="69" formatCode="0.00E+00">
                  <c:v>-3176950</c:v>
                </c:pt>
                <c:pt idx="70" formatCode="0.00E+00">
                  <c:v>-3171280</c:v>
                </c:pt>
                <c:pt idx="71" formatCode="0.00E+00">
                  <c:v>-3167370</c:v>
                </c:pt>
                <c:pt idx="72" formatCode="0.00E+00">
                  <c:v>-3163970</c:v>
                </c:pt>
                <c:pt idx="73" formatCode="0.00E+00">
                  <c:v>-3161920</c:v>
                </c:pt>
                <c:pt idx="74" formatCode="0.00E+00">
                  <c:v>-3163100</c:v>
                </c:pt>
                <c:pt idx="75" formatCode="0.00E+00">
                  <c:v>-3169890</c:v>
                </c:pt>
                <c:pt idx="76" formatCode="0.00E+00">
                  <c:v>-3189080</c:v>
                </c:pt>
                <c:pt idx="77" formatCode="0.00E+00">
                  <c:v>-3221980</c:v>
                </c:pt>
                <c:pt idx="78" formatCode="0.00E+00">
                  <c:v>-3434600</c:v>
                </c:pt>
                <c:pt idx="79" formatCode="0.00E+00">
                  <c:v>-3385120</c:v>
                </c:pt>
                <c:pt idx="80" formatCode="0.00E+00">
                  <c:v>-3347620</c:v>
                </c:pt>
                <c:pt idx="81" formatCode="0.00E+00">
                  <c:v>-3322480</c:v>
                </c:pt>
                <c:pt idx="82" formatCode="0.00E+00">
                  <c:v>-3306450</c:v>
                </c:pt>
                <c:pt idx="83" formatCode="0.00E+00">
                  <c:v>-3296430</c:v>
                </c:pt>
                <c:pt idx="84" formatCode="0.00E+00">
                  <c:v>-3290350</c:v>
                </c:pt>
                <c:pt idx="85" formatCode="0.00E+00">
                  <c:v>-3288550</c:v>
                </c:pt>
                <c:pt idx="86" formatCode="0.00E+00">
                  <c:v>-3290840</c:v>
                </c:pt>
                <c:pt idx="87" formatCode="0.00E+00">
                  <c:v>-3299830</c:v>
                </c:pt>
                <c:pt idx="88" formatCode="0.00E+00">
                  <c:v>-3315980</c:v>
                </c:pt>
                <c:pt idx="89" formatCode="0.00E+00">
                  <c:v>-3344000</c:v>
                </c:pt>
                <c:pt idx="90" formatCode="0.00E+00">
                  <c:v>-3386470</c:v>
                </c:pt>
                <c:pt idx="91" formatCode="0.00E+00">
                  <c:v>-3575090</c:v>
                </c:pt>
                <c:pt idx="92" formatCode="0.00E+00">
                  <c:v>-3521390</c:v>
                </c:pt>
                <c:pt idx="93" formatCode="0.00E+00">
                  <c:v>-3478030</c:v>
                </c:pt>
                <c:pt idx="94" formatCode="0.00E+00">
                  <c:v>-3447780</c:v>
                </c:pt>
                <c:pt idx="95" formatCode="0.00E+00">
                  <c:v>-3425950</c:v>
                </c:pt>
                <c:pt idx="96" formatCode="0.00E+00">
                  <c:v>-3413440</c:v>
                </c:pt>
                <c:pt idx="97" formatCode="0.00E+00">
                  <c:v>-3407000</c:v>
                </c:pt>
                <c:pt idx="98" formatCode="0.00E+00">
                  <c:v>-3405890</c:v>
                </c:pt>
                <c:pt idx="99" formatCode="0.00E+00">
                  <c:v>-3410990</c:v>
                </c:pt>
                <c:pt idx="100" formatCode="0.00E+00">
                  <c:v>-3424120</c:v>
                </c:pt>
                <c:pt idx="101" formatCode="0.00E+00">
                  <c:v>-3444310</c:v>
                </c:pt>
                <c:pt idx="102" formatCode="0.00E+00">
                  <c:v>-3475290</c:v>
                </c:pt>
                <c:pt idx="103" formatCode="0.00E+00">
                  <c:v>-3522770</c:v>
                </c:pt>
                <c:pt idx="104" formatCode="0.00E+00">
                  <c:v>-3687480</c:v>
                </c:pt>
                <c:pt idx="105" formatCode="0.00E+00">
                  <c:v>-3632620</c:v>
                </c:pt>
                <c:pt idx="106" formatCode="0.00E+00">
                  <c:v>-3588340</c:v>
                </c:pt>
                <c:pt idx="107" formatCode="0.00E+00">
                  <c:v>-3556780</c:v>
                </c:pt>
                <c:pt idx="108" formatCode="0.00E+00">
                  <c:v>-3532930</c:v>
                </c:pt>
                <c:pt idx="109" formatCode="0.00E+00">
                  <c:v>-3518710</c:v>
                </c:pt>
                <c:pt idx="110" formatCode="0.00E+00">
                  <c:v>-3509940</c:v>
                </c:pt>
                <c:pt idx="111" formatCode="0.00E+00">
                  <c:v>-3508740</c:v>
                </c:pt>
                <c:pt idx="112" formatCode="0.00E+00">
                  <c:v>-3517010</c:v>
                </c:pt>
                <c:pt idx="113" formatCode="0.00E+00">
                  <c:v>-3531620</c:v>
                </c:pt>
                <c:pt idx="114" formatCode="0.00E+00">
                  <c:v>-3554160</c:v>
                </c:pt>
                <c:pt idx="115" formatCode="0.00E+00">
                  <c:v>-3590120</c:v>
                </c:pt>
                <c:pt idx="116" formatCode="0.00E+00">
                  <c:v>-3635700</c:v>
                </c:pt>
                <c:pt idx="117" formatCode="0.00E+00">
                  <c:v>-3776330</c:v>
                </c:pt>
                <c:pt idx="118" formatCode="0.00E+00">
                  <c:v>-3723020</c:v>
                </c:pt>
                <c:pt idx="119" formatCode="0.00E+00">
                  <c:v>-3682470</c:v>
                </c:pt>
                <c:pt idx="120" formatCode="0.00E+00">
                  <c:v>-3648180</c:v>
                </c:pt>
                <c:pt idx="121" formatCode="0.00E+00">
                  <c:v>-3623670</c:v>
                </c:pt>
                <c:pt idx="122" formatCode="0.00E+00">
                  <c:v>-3608000</c:v>
                </c:pt>
                <c:pt idx="123" formatCode="0.00E+00">
                  <c:v>-3600330</c:v>
                </c:pt>
                <c:pt idx="124" formatCode="0.00E+00">
                  <c:v>-3599480</c:v>
                </c:pt>
                <c:pt idx="125" formatCode="0.00E+00">
                  <c:v>-3606750</c:v>
                </c:pt>
                <c:pt idx="126" formatCode="0.00E+00">
                  <c:v>-3621830</c:v>
                </c:pt>
                <c:pt idx="127" formatCode="0.00E+00">
                  <c:v>-3644100</c:v>
                </c:pt>
                <c:pt idx="128" formatCode="0.00E+00">
                  <c:v>-3681850</c:v>
                </c:pt>
                <c:pt idx="129" formatCode="0.00E+00">
                  <c:v>-3725920</c:v>
                </c:pt>
                <c:pt idx="130" formatCode="0.00E+00">
                  <c:v>-3846150</c:v>
                </c:pt>
                <c:pt idx="131" formatCode="0.00E+00">
                  <c:v>-3795170</c:v>
                </c:pt>
                <c:pt idx="132" formatCode="0.00E+00">
                  <c:v>-3754860</c:v>
                </c:pt>
                <c:pt idx="133" formatCode="0.00E+00">
                  <c:v>-3722560</c:v>
                </c:pt>
                <c:pt idx="134" formatCode="0.00E+00">
                  <c:v>-3698170</c:v>
                </c:pt>
                <c:pt idx="135" formatCode="0.00E+00">
                  <c:v>-3682620</c:v>
                </c:pt>
                <c:pt idx="136" formatCode="0.00E+00">
                  <c:v>-3675720</c:v>
                </c:pt>
                <c:pt idx="137" formatCode="0.00E+00">
                  <c:v>-3675000</c:v>
                </c:pt>
                <c:pt idx="138" formatCode="0.00E+00">
                  <c:v>-3681820</c:v>
                </c:pt>
                <c:pt idx="139" formatCode="0.00E+00">
                  <c:v>-3696680</c:v>
                </c:pt>
                <c:pt idx="140" formatCode="0.00E+00">
                  <c:v>-3717850</c:v>
                </c:pt>
                <c:pt idx="141" formatCode="0.00E+00">
                  <c:v>-3749670</c:v>
                </c:pt>
                <c:pt idx="142" formatCode="0.00E+00">
                  <c:v>-3794130</c:v>
                </c:pt>
                <c:pt idx="143" formatCode="0.00E+00">
                  <c:v>-3896150</c:v>
                </c:pt>
                <c:pt idx="144" formatCode="0.00E+00">
                  <c:v>-3849020</c:v>
                </c:pt>
                <c:pt idx="145" formatCode="0.00E+00">
                  <c:v>-3810630</c:v>
                </c:pt>
                <c:pt idx="146" formatCode="0.00E+00">
                  <c:v>-3779360</c:v>
                </c:pt>
                <c:pt idx="147" formatCode="0.00E+00">
                  <c:v>-3756940</c:v>
                </c:pt>
                <c:pt idx="148" formatCode="0.00E+00">
                  <c:v>-3742040</c:v>
                </c:pt>
                <c:pt idx="149" formatCode="0.00E+00">
                  <c:v>-3735070</c:v>
                </c:pt>
                <c:pt idx="150" formatCode="0.00E+00">
                  <c:v>-3733760</c:v>
                </c:pt>
                <c:pt idx="151" formatCode="0.00E+00">
                  <c:v>-3740720</c:v>
                </c:pt>
                <c:pt idx="152" formatCode="0.00E+00">
                  <c:v>-3754150</c:v>
                </c:pt>
                <c:pt idx="153" formatCode="0.00E+00">
                  <c:v>-3776220</c:v>
                </c:pt>
                <c:pt idx="154" formatCode="0.00E+00">
                  <c:v>-3806070</c:v>
                </c:pt>
                <c:pt idx="155" formatCode="0.00E+00">
                  <c:v>-3844710</c:v>
                </c:pt>
                <c:pt idx="156" formatCode="0.00E+00">
                  <c:v>-3929580</c:v>
                </c:pt>
                <c:pt idx="157" formatCode="0.00E+00">
                  <c:v>-3887070</c:v>
                </c:pt>
                <c:pt idx="158" formatCode="0.00E+00">
                  <c:v>-3851020</c:v>
                </c:pt>
                <c:pt idx="159" formatCode="0.00E+00">
                  <c:v>-3822570</c:v>
                </c:pt>
                <c:pt idx="160" formatCode="0.00E+00">
                  <c:v>-3801100</c:v>
                </c:pt>
                <c:pt idx="161" formatCode="0.00E+00">
                  <c:v>-3786770</c:v>
                </c:pt>
                <c:pt idx="162" formatCode="0.00E+00">
                  <c:v>-3779340</c:v>
                </c:pt>
                <c:pt idx="163" formatCode="0.00E+00">
                  <c:v>-3779130</c:v>
                </c:pt>
                <c:pt idx="164" formatCode="0.00E+00">
                  <c:v>-3784300</c:v>
                </c:pt>
                <c:pt idx="165" formatCode="0.00E+00">
                  <c:v>-3797400</c:v>
                </c:pt>
                <c:pt idx="166" formatCode="0.00E+00">
                  <c:v>-3817950</c:v>
                </c:pt>
                <c:pt idx="167" formatCode="0.00E+00">
                  <c:v>-3844760</c:v>
                </c:pt>
                <c:pt idx="168" formatCode="0.00E+00">
                  <c:v>-3878650</c:v>
                </c:pt>
                <c:pt idx="169" formatCode="0.00E+00">
                  <c:v>-3947220</c:v>
                </c:pt>
                <c:pt idx="170" formatCode="0.00E+00">
                  <c:v>-3909840</c:v>
                </c:pt>
                <c:pt idx="171" formatCode="0.00E+00">
                  <c:v>-3877680</c:v>
                </c:pt>
                <c:pt idx="172" formatCode="0.00E+00">
                  <c:v>-3850940</c:v>
                </c:pt>
                <c:pt idx="173" formatCode="0.00E+00">
                  <c:v>-3831790</c:v>
                </c:pt>
                <c:pt idx="174" formatCode="0.00E+00">
                  <c:v>-3819020</c:v>
                </c:pt>
                <c:pt idx="175" formatCode="0.00E+00">
                  <c:v>-3812000</c:v>
                </c:pt>
                <c:pt idx="176" formatCode="0.00E+00">
                  <c:v>-3811290</c:v>
                </c:pt>
                <c:pt idx="177" formatCode="0.00E+00">
                  <c:v>-3815840</c:v>
                </c:pt>
                <c:pt idx="178" formatCode="0.00E+00">
                  <c:v>-3826650</c:v>
                </c:pt>
                <c:pt idx="179" formatCode="0.00E+00">
                  <c:v>-3844130</c:v>
                </c:pt>
                <c:pt idx="180" formatCode="0.00E+00">
                  <c:v>-3866310</c:v>
                </c:pt>
                <c:pt idx="181" formatCode="0.00E+00">
                  <c:v>-3898460</c:v>
                </c:pt>
                <c:pt idx="182" formatCode="0.00E+00">
                  <c:v>-3954260</c:v>
                </c:pt>
                <c:pt idx="183" formatCode="0.00E+00">
                  <c:v>-3919610</c:v>
                </c:pt>
                <c:pt idx="184" formatCode="0.00E+00">
                  <c:v>-3889660</c:v>
                </c:pt>
                <c:pt idx="185" formatCode="0.00E+00">
                  <c:v>-3866250</c:v>
                </c:pt>
                <c:pt idx="186" formatCode="0.00E+00">
                  <c:v>-3849260</c:v>
                </c:pt>
                <c:pt idx="187" formatCode="0.00E+00">
                  <c:v>-3836400</c:v>
                </c:pt>
                <c:pt idx="188" formatCode="0.00E+00">
                  <c:v>-3830970</c:v>
                </c:pt>
                <c:pt idx="189" formatCode="0.00E+00">
                  <c:v>-3830080</c:v>
                </c:pt>
                <c:pt idx="190" formatCode="0.00E+00">
                  <c:v>-3833860</c:v>
                </c:pt>
                <c:pt idx="191" formatCode="0.00E+00">
                  <c:v>-3843630</c:v>
                </c:pt>
                <c:pt idx="192" formatCode="0.00E+00">
                  <c:v>-3859420</c:v>
                </c:pt>
                <c:pt idx="193" formatCode="0.00E+00">
                  <c:v>-3878940</c:v>
                </c:pt>
                <c:pt idx="194" formatCode="0.00E+00">
                  <c:v>-3906050</c:v>
                </c:pt>
                <c:pt idx="195" formatCode="0.00E+00">
                  <c:v>-3948910</c:v>
                </c:pt>
                <c:pt idx="196" formatCode="0.00E+00">
                  <c:v>-3918200</c:v>
                </c:pt>
                <c:pt idx="197" formatCode="0.00E+00">
                  <c:v>-3892880</c:v>
                </c:pt>
                <c:pt idx="198" formatCode="0.00E+00">
                  <c:v>-3872020</c:v>
                </c:pt>
                <c:pt idx="199" formatCode="0.00E+00">
                  <c:v>-3856160</c:v>
                </c:pt>
                <c:pt idx="200" formatCode="0.00E+00">
                  <c:v>-3844790</c:v>
                </c:pt>
                <c:pt idx="201" formatCode="0.00E+00">
                  <c:v>-3838510</c:v>
                </c:pt>
                <c:pt idx="202" formatCode="0.00E+00">
                  <c:v>-3837460</c:v>
                </c:pt>
                <c:pt idx="203" formatCode="0.00E+00">
                  <c:v>-3840470</c:v>
                </c:pt>
                <c:pt idx="204" formatCode="0.00E+00">
                  <c:v>-3848560</c:v>
                </c:pt>
                <c:pt idx="205" formatCode="0.00E+00">
                  <c:v>-3862800</c:v>
                </c:pt>
                <c:pt idx="206" formatCode="0.00E+00">
                  <c:v>-3880120</c:v>
                </c:pt>
                <c:pt idx="207" formatCode="0.00E+00">
                  <c:v>-3902920</c:v>
                </c:pt>
                <c:pt idx="208" formatCode="0.00E+00">
                  <c:v>-3933600</c:v>
                </c:pt>
                <c:pt idx="209" formatCode="0.00E+00">
                  <c:v>-3907600</c:v>
                </c:pt>
                <c:pt idx="210" formatCode="0.00E+00">
                  <c:v>-3884720</c:v>
                </c:pt>
                <c:pt idx="211" formatCode="0.00E+00">
                  <c:v>-3867360</c:v>
                </c:pt>
                <c:pt idx="212" formatCode="0.00E+00">
                  <c:v>-3852600</c:v>
                </c:pt>
                <c:pt idx="213" formatCode="0.00E+00">
                  <c:v>-3842630</c:v>
                </c:pt>
                <c:pt idx="214" formatCode="0.00E+00">
                  <c:v>-3837210</c:v>
                </c:pt>
                <c:pt idx="215" formatCode="0.00E+00">
                  <c:v>-3835700</c:v>
                </c:pt>
                <c:pt idx="216" formatCode="0.00E+00">
                  <c:v>-3838850</c:v>
                </c:pt>
                <c:pt idx="217" formatCode="0.00E+00">
                  <c:v>-3845420</c:v>
                </c:pt>
                <c:pt idx="218" formatCode="0.00E+00">
                  <c:v>-3856390</c:v>
                </c:pt>
                <c:pt idx="219" formatCode="0.00E+00">
                  <c:v>-3871420</c:v>
                </c:pt>
                <c:pt idx="220" formatCode="0.00E+00">
                  <c:v>-3890610</c:v>
                </c:pt>
                <c:pt idx="221" formatCode="0.00E+00">
                  <c:v>-3910370</c:v>
                </c:pt>
                <c:pt idx="222" formatCode="0.00E+00">
                  <c:v>-3887760</c:v>
                </c:pt>
                <c:pt idx="223" formatCode="0.00E+00">
                  <c:v>-3869180</c:v>
                </c:pt>
                <c:pt idx="224" formatCode="0.00E+00">
                  <c:v>-3853060</c:v>
                </c:pt>
                <c:pt idx="225" formatCode="0.00E+00">
                  <c:v>-3840280</c:v>
                </c:pt>
                <c:pt idx="226" formatCode="0.00E+00">
                  <c:v>-3831520</c:v>
                </c:pt>
                <c:pt idx="227" formatCode="0.00E+00">
                  <c:v>-3826640</c:v>
                </c:pt>
                <c:pt idx="228" formatCode="0.00E+00">
                  <c:v>-3825730</c:v>
                </c:pt>
                <c:pt idx="229" formatCode="0.00E+00">
                  <c:v>-3827710</c:v>
                </c:pt>
                <c:pt idx="230" formatCode="0.00E+00">
                  <c:v>-3833010</c:v>
                </c:pt>
                <c:pt idx="231" formatCode="0.00E+00">
                  <c:v>-3842340</c:v>
                </c:pt>
                <c:pt idx="232" formatCode="0.00E+00">
                  <c:v>-3854790</c:v>
                </c:pt>
                <c:pt idx="233" formatCode="0.00E+00">
                  <c:v>-3870500</c:v>
                </c:pt>
                <c:pt idx="234" formatCode="0.00E+00">
                  <c:v>-3881140</c:v>
                </c:pt>
                <c:pt idx="235" formatCode="0.00E+00">
                  <c:v>-3862200</c:v>
                </c:pt>
                <c:pt idx="236" formatCode="0.00E+00">
                  <c:v>-3845960</c:v>
                </c:pt>
                <c:pt idx="237" formatCode="0.00E+00">
                  <c:v>-3832770</c:v>
                </c:pt>
                <c:pt idx="238" formatCode="0.00E+00">
                  <c:v>-3821620</c:v>
                </c:pt>
                <c:pt idx="239" formatCode="0.00E+00">
                  <c:v>-3814290</c:v>
                </c:pt>
                <c:pt idx="240" formatCode="0.00E+00">
                  <c:v>-3808740</c:v>
                </c:pt>
                <c:pt idx="241" formatCode="0.00E+00">
                  <c:v>-3808090</c:v>
                </c:pt>
                <c:pt idx="242" formatCode="0.00E+00">
                  <c:v>-3809290</c:v>
                </c:pt>
                <c:pt idx="243" formatCode="0.00E+00">
                  <c:v>-3814210</c:v>
                </c:pt>
                <c:pt idx="244" formatCode="0.00E+00">
                  <c:v>-3820770</c:v>
                </c:pt>
                <c:pt idx="245" formatCode="0.00E+00">
                  <c:v>-3831540</c:v>
                </c:pt>
                <c:pt idx="246" formatCode="0.00E+00">
                  <c:v>-3843830</c:v>
                </c:pt>
                <c:pt idx="247" formatCode="0.00E+00">
                  <c:v>-3846430</c:v>
                </c:pt>
                <c:pt idx="248" formatCode="0.00E+00">
                  <c:v>-3830290</c:v>
                </c:pt>
                <c:pt idx="249" formatCode="0.00E+00">
                  <c:v>-3817340</c:v>
                </c:pt>
                <c:pt idx="250" formatCode="0.00E+00">
                  <c:v>-3805400</c:v>
                </c:pt>
                <c:pt idx="251" formatCode="0.00E+00">
                  <c:v>-3796210</c:v>
                </c:pt>
                <c:pt idx="252" formatCode="0.00E+00">
                  <c:v>-3789970</c:v>
                </c:pt>
                <c:pt idx="253" formatCode="0.00E+00">
                  <c:v>-3786180</c:v>
                </c:pt>
                <c:pt idx="254" formatCode="0.00E+00">
                  <c:v>-3784570</c:v>
                </c:pt>
                <c:pt idx="255" formatCode="0.00E+00">
                  <c:v>-3785140</c:v>
                </c:pt>
                <c:pt idx="256" formatCode="0.00E+00">
                  <c:v>-3789010</c:v>
                </c:pt>
                <c:pt idx="257" formatCode="0.00E+00">
                  <c:v>-3794440</c:v>
                </c:pt>
                <c:pt idx="258" formatCode="0.00E+00">
                  <c:v>-3801960</c:v>
                </c:pt>
                <c:pt idx="259" formatCode="0.00E+00">
                  <c:v>-3812090</c:v>
                </c:pt>
                <c:pt idx="260" formatCode="0.00E+00">
                  <c:v>-3807280</c:v>
                </c:pt>
                <c:pt idx="261" formatCode="0.00E+00">
                  <c:v>-3795110</c:v>
                </c:pt>
                <c:pt idx="262" formatCode="0.00E+00">
                  <c:v>-3783430</c:v>
                </c:pt>
                <c:pt idx="263" formatCode="0.00E+00">
                  <c:v>-3774020</c:v>
                </c:pt>
                <c:pt idx="264" formatCode="0.00E+00">
                  <c:v>-3766290</c:v>
                </c:pt>
                <c:pt idx="265" formatCode="0.00E+00">
                  <c:v>-3760920</c:v>
                </c:pt>
                <c:pt idx="266" formatCode="0.00E+00">
                  <c:v>-3757230</c:v>
                </c:pt>
                <c:pt idx="267" formatCode="0.00E+00">
                  <c:v>-3755450</c:v>
                </c:pt>
                <c:pt idx="268" formatCode="0.00E+00">
                  <c:v>-3755730</c:v>
                </c:pt>
                <c:pt idx="269" formatCode="0.00E+00">
                  <c:v>-3758610</c:v>
                </c:pt>
                <c:pt idx="270" formatCode="0.00E+00">
                  <c:v>-3762790</c:v>
                </c:pt>
                <c:pt idx="271" formatCode="0.00E+00">
                  <c:v>-3768640</c:v>
                </c:pt>
                <c:pt idx="272" formatCode="0.00E+00">
                  <c:v>-3776390</c:v>
                </c:pt>
                <c:pt idx="273" formatCode="0.00E+00">
                  <c:v>-3765390</c:v>
                </c:pt>
                <c:pt idx="274" formatCode="0.00E+00">
                  <c:v>-3754820</c:v>
                </c:pt>
                <c:pt idx="275" formatCode="0.00E+00">
                  <c:v>-3746150</c:v>
                </c:pt>
                <c:pt idx="276" formatCode="0.00E+00">
                  <c:v>-3738350</c:v>
                </c:pt>
                <c:pt idx="277" formatCode="0.00E+00">
                  <c:v>-3732280</c:v>
                </c:pt>
                <c:pt idx="278" formatCode="0.00E+00">
                  <c:v>-3727380</c:v>
                </c:pt>
                <c:pt idx="279" formatCode="0.00E+00">
                  <c:v>-3724480</c:v>
                </c:pt>
                <c:pt idx="280" formatCode="0.00E+00">
                  <c:v>-3722810</c:v>
                </c:pt>
                <c:pt idx="281" formatCode="0.00E+00">
                  <c:v>-3722750</c:v>
                </c:pt>
                <c:pt idx="282" formatCode="0.00E+00">
                  <c:v>-3724420</c:v>
                </c:pt>
                <c:pt idx="283" formatCode="0.00E+00">
                  <c:v>-3727680</c:v>
                </c:pt>
                <c:pt idx="284" formatCode="0.00E+00">
                  <c:v>-3731930</c:v>
                </c:pt>
                <c:pt idx="285" formatCode="0.00E+00">
                  <c:v>-3737590</c:v>
                </c:pt>
                <c:pt idx="286" formatCode="0.00E+00">
                  <c:v>-3721140</c:v>
                </c:pt>
                <c:pt idx="287" formatCode="0.00E+00">
                  <c:v>-3713150</c:v>
                </c:pt>
                <c:pt idx="288" formatCode="0.00E+00">
                  <c:v>-3705990</c:v>
                </c:pt>
                <c:pt idx="289" formatCode="0.00E+00">
                  <c:v>-3699750</c:v>
                </c:pt>
                <c:pt idx="290" formatCode="0.00E+00">
                  <c:v>-3694640</c:v>
                </c:pt>
                <c:pt idx="291" formatCode="0.00E+00">
                  <c:v>-3690660</c:v>
                </c:pt>
                <c:pt idx="292" formatCode="0.00E+00">
                  <c:v>-3687840</c:v>
                </c:pt>
                <c:pt idx="293" formatCode="0.00E+00">
                  <c:v>-3686500</c:v>
                </c:pt>
                <c:pt idx="294" formatCode="0.00E+00">
                  <c:v>-3686350</c:v>
                </c:pt>
                <c:pt idx="295" formatCode="0.00E+00">
                  <c:v>-3687230</c:v>
                </c:pt>
                <c:pt idx="296" formatCode="0.00E+00">
                  <c:v>-3689470</c:v>
                </c:pt>
                <c:pt idx="297" formatCode="0.00E+00">
                  <c:v>-3692420</c:v>
                </c:pt>
                <c:pt idx="298" formatCode="0.00E+00">
                  <c:v>-3696410</c:v>
                </c:pt>
                <c:pt idx="299" formatCode="0.00E+00">
                  <c:v>-3675050</c:v>
                </c:pt>
                <c:pt idx="300" formatCode="0.00E+00">
                  <c:v>-3669010</c:v>
                </c:pt>
                <c:pt idx="301" formatCode="0.00E+00">
                  <c:v>-3663280</c:v>
                </c:pt>
                <c:pt idx="302" formatCode="0.00E+00">
                  <c:v>-3658650</c:v>
                </c:pt>
                <c:pt idx="303" formatCode="0.00E+00">
                  <c:v>-3654490</c:v>
                </c:pt>
                <c:pt idx="304" formatCode="0.00E+00">
                  <c:v>-3651320</c:v>
                </c:pt>
                <c:pt idx="305" formatCode="0.00E+00">
                  <c:v>-3649000</c:v>
                </c:pt>
                <c:pt idx="306" formatCode="0.00E+00">
                  <c:v>-3647860</c:v>
                </c:pt>
                <c:pt idx="307" formatCode="0.00E+00">
                  <c:v>-3647430</c:v>
                </c:pt>
                <c:pt idx="308" formatCode="0.00E+00">
                  <c:v>-3647910</c:v>
                </c:pt>
                <c:pt idx="309" formatCode="0.00E+00">
                  <c:v>-3649150</c:v>
                </c:pt>
                <c:pt idx="310" formatCode="0.00E+00">
                  <c:v>-3651150</c:v>
                </c:pt>
                <c:pt idx="311" formatCode="0.00E+00">
                  <c:v>-3653680</c:v>
                </c:pt>
                <c:pt idx="312" formatCode="0.00E+00">
                  <c:v>-3627800</c:v>
                </c:pt>
                <c:pt idx="313" formatCode="0.00E+00">
                  <c:v>-3623440</c:v>
                </c:pt>
                <c:pt idx="314" formatCode="0.00E+00">
                  <c:v>-3619410</c:v>
                </c:pt>
                <c:pt idx="315" formatCode="0.00E+00">
                  <c:v>-3615810</c:v>
                </c:pt>
                <c:pt idx="316" formatCode="0.00E+00">
                  <c:v>-3612670</c:v>
                </c:pt>
                <c:pt idx="317" formatCode="0.00E+00">
                  <c:v>-3610270</c:v>
                </c:pt>
                <c:pt idx="318" formatCode="0.00E+00">
                  <c:v>-3608370</c:v>
                </c:pt>
                <c:pt idx="319" formatCode="0.00E+00">
                  <c:v>-3607260</c:v>
                </c:pt>
                <c:pt idx="320" formatCode="0.00E+00">
                  <c:v>-3606580</c:v>
                </c:pt>
                <c:pt idx="321" formatCode="0.00E+00">
                  <c:v>-3606590</c:v>
                </c:pt>
                <c:pt idx="322" formatCode="0.00E+00">
                  <c:v>-3607170</c:v>
                </c:pt>
                <c:pt idx="323" formatCode="0.00E+00">
                  <c:v>-3608120</c:v>
                </c:pt>
                <c:pt idx="324" formatCode="0.00E+00">
                  <c:v>-3609690</c:v>
                </c:pt>
                <c:pt idx="325" formatCode="0.00E+00">
                  <c:v>-3579870</c:v>
                </c:pt>
                <c:pt idx="326" formatCode="0.00E+00">
                  <c:v>-3577160</c:v>
                </c:pt>
                <c:pt idx="327" formatCode="0.00E+00">
                  <c:v>-3574410</c:v>
                </c:pt>
                <c:pt idx="328" formatCode="0.00E+00">
                  <c:v>-3571880</c:v>
                </c:pt>
                <c:pt idx="329" formatCode="0.00E+00">
                  <c:v>-3569600</c:v>
                </c:pt>
                <c:pt idx="330" formatCode="0.00E+00">
                  <c:v>-3567800</c:v>
                </c:pt>
                <c:pt idx="331" formatCode="0.00E+00">
                  <c:v>-3566260</c:v>
                </c:pt>
                <c:pt idx="332" formatCode="0.00E+00">
                  <c:v>-3565160</c:v>
                </c:pt>
                <c:pt idx="333" formatCode="0.00E+00">
                  <c:v>-3564480</c:v>
                </c:pt>
                <c:pt idx="334" formatCode="0.00E+00">
                  <c:v>-3564190</c:v>
                </c:pt>
                <c:pt idx="335" formatCode="0.00E+00">
                  <c:v>-3564180</c:v>
                </c:pt>
                <c:pt idx="336" formatCode="0.00E+00">
                  <c:v>-3564310</c:v>
                </c:pt>
                <c:pt idx="337" formatCode="0.00E+00">
                  <c:v>-3564790</c:v>
                </c:pt>
                <c:pt idx="338" formatCode="0.00E+00">
                  <c:v>-3531930</c:v>
                </c:pt>
                <c:pt idx="339" formatCode="0.00E+00">
                  <c:v>-3530380</c:v>
                </c:pt>
                <c:pt idx="340" formatCode="0.00E+00">
                  <c:v>-3528740</c:v>
                </c:pt>
                <c:pt idx="341" formatCode="0.00E+00">
                  <c:v>-3527190</c:v>
                </c:pt>
                <c:pt idx="342" formatCode="0.00E+00">
                  <c:v>-3525780</c:v>
                </c:pt>
                <c:pt idx="343" formatCode="0.00E+00">
                  <c:v>-3524460</c:v>
                </c:pt>
                <c:pt idx="344" formatCode="0.00E+00">
                  <c:v>-3523300</c:v>
                </c:pt>
                <c:pt idx="345" formatCode="0.00E+00">
                  <c:v>-3522390</c:v>
                </c:pt>
                <c:pt idx="346" formatCode="0.00E+00">
                  <c:v>-3521590</c:v>
                </c:pt>
                <c:pt idx="347" formatCode="0.00E+00">
                  <c:v>-3521020</c:v>
                </c:pt>
                <c:pt idx="348" formatCode="0.00E+00">
                  <c:v>-3520470</c:v>
                </c:pt>
                <c:pt idx="349" formatCode="0.00E+00">
                  <c:v>-3520140</c:v>
                </c:pt>
                <c:pt idx="350" formatCode="0.00E+00">
                  <c:v>-3519510</c:v>
                </c:pt>
                <c:pt idx="351" formatCode="0.00E+00">
                  <c:v>-3483680</c:v>
                </c:pt>
                <c:pt idx="352" formatCode="0.00E+00">
                  <c:v>-3483380</c:v>
                </c:pt>
                <c:pt idx="353" formatCode="0.00E+00">
                  <c:v>-3482920</c:v>
                </c:pt>
                <c:pt idx="354" formatCode="0.00E+00">
                  <c:v>-3482350</c:v>
                </c:pt>
                <c:pt idx="355" formatCode="0.00E+00">
                  <c:v>-3481540</c:v>
                </c:pt>
                <c:pt idx="356" formatCode="0.00E+00">
                  <c:v>-3480760</c:v>
                </c:pt>
                <c:pt idx="357" formatCode="0.00E+00">
                  <c:v>-3479970</c:v>
                </c:pt>
                <c:pt idx="358" formatCode="0.00E+00">
                  <c:v>-3479190</c:v>
                </c:pt>
                <c:pt idx="359" formatCode="0.00E+00">
                  <c:v>-3478410</c:v>
                </c:pt>
                <c:pt idx="360" formatCode="0.00E+00">
                  <c:v>-3477590</c:v>
                </c:pt>
                <c:pt idx="361" formatCode="0.00E+00">
                  <c:v>-3476680</c:v>
                </c:pt>
                <c:pt idx="362" formatCode="0.00E+00">
                  <c:v>-3475750</c:v>
                </c:pt>
                <c:pt idx="363" formatCode="0.00E+00">
                  <c:v>-3474390</c:v>
                </c:pt>
                <c:pt idx="364" formatCode="0.00E+00">
                  <c:v>-3436070</c:v>
                </c:pt>
                <c:pt idx="365" formatCode="0.00E+00">
                  <c:v>-3436990</c:v>
                </c:pt>
                <c:pt idx="366" formatCode="0.00E+00">
                  <c:v>-3437430</c:v>
                </c:pt>
                <c:pt idx="367" formatCode="0.00E+00">
                  <c:v>-3437550</c:v>
                </c:pt>
                <c:pt idx="368" formatCode="0.00E+00">
                  <c:v>-3437370</c:v>
                </c:pt>
                <c:pt idx="369" formatCode="0.00E+00">
                  <c:v>-3437090</c:v>
                </c:pt>
                <c:pt idx="370" formatCode="0.00E+00">
                  <c:v>-3436620</c:v>
                </c:pt>
                <c:pt idx="371" formatCode="0.00E+00">
                  <c:v>-3436010</c:v>
                </c:pt>
                <c:pt idx="372" formatCode="0.00E+00">
                  <c:v>-3435220</c:v>
                </c:pt>
                <c:pt idx="373" formatCode="0.00E+00">
                  <c:v>-3434260</c:v>
                </c:pt>
                <c:pt idx="374" formatCode="0.00E+00">
                  <c:v>-3433110</c:v>
                </c:pt>
                <c:pt idx="375" formatCode="0.00E+00">
                  <c:v>-3431570</c:v>
                </c:pt>
                <c:pt idx="376" formatCode="0.00E+00">
                  <c:v>-3429740</c:v>
                </c:pt>
                <c:pt idx="377" formatCode="0.00E+00">
                  <c:v>-3389400</c:v>
                </c:pt>
                <c:pt idx="378" formatCode="0.00E+00">
                  <c:v>-3391140</c:v>
                </c:pt>
                <c:pt idx="379" formatCode="0.00E+00">
                  <c:v>-3392430</c:v>
                </c:pt>
                <c:pt idx="380" formatCode="0.00E+00">
                  <c:v>-3393220</c:v>
                </c:pt>
                <c:pt idx="381" formatCode="0.00E+00">
                  <c:v>-3393610</c:v>
                </c:pt>
                <c:pt idx="382" formatCode="0.00E+00">
                  <c:v>-3393700</c:v>
                </c:pt>
                <c:pt idx="383" formatCode="0.00E+00">
                  <c:v>-3393630</c:v>
                </c:pt>
                <c:pt idx="384" formatCode="0.00E+00">
                  <c:v>-3393170</c:v>
                </c:pt>
                <c:pt idx="385" formatCode="0.00E+00">
                  <c:v>-3392360</c:v>
                </c:pt>
                <c:pt idx="386" formatCode="0.00E+00">
                  <c:v>-3391330</c:v>
                </c:pt>
                <c:pt idx="387" formatCode="0.00E+00">
                  <c:v>-3389970</c:v>
                </c:pt>
                <c:pt idx="388" formatCode="0.00E+00">
                  <c:v>-3388260</c:v>
                </c:pt>
                <c:pt idx="389" formatCode="0.00E+00">
                  <c:v>-3385910</c:v>
                </c:pt>
                <c:pt idx="390" formatCode="0.00E+00">
                  <c:v>-3343560</c:v>
                </c:pt>
                <c:pt idx="391" formatCode="0.00E+00">
                  <c:v>-3346130</c:v>
                </c:pt>
                <c:pt idx="392" formatCode="0.00E+00">
                  <c:v>-3348090</c:v>
                </c:pt>
                <c:pt idx="393" formatCode="0.00E+00">
                  <c:v>-3349500</c:v>
                </c:pt>
                <c:pt idx="394" formatCode="0.00E+00">
                  <c:v>-3350440</c:v>
                </c:pt>
                <c:pt idx="395" formatCode="0.00E+00">
                  <c:v>-3350920</c:v>
                </c:pt>
                <c:pt idx="396" formatCode="0.00E+00">
                  <c:v>-3351010</c:v>
                </c:pt>
                <c:pt idx="397" formatCode="0.00E+00">
                  <c:v>-3350780</c:v>
                </c:pt>
                <c:pt idx="398" formatCode="0.00E+00">
                  <c:v>-3350100</c:v>
                </c:pt>
                <c:pt idx="399" formatCode="0.00E+00">
                  <c:v>-3349050</c:v>
                </c:pt>
                <c:pt idx="400" formatCode="0.00E+00">
                  <c:v>-3347440</c:v>
                </c:pt>
                <c:pt idx="401" formatCode="0.00E+00">
                  <c:v>-3345510</c:v>
                </c:pt>
                <c:pt idx="402" formatCode="0.00E+00">
                  <c:v>-3342980</c:v>
                </c:pt>
                <c:pt idx="403" formatCode="0.00E+00">
                  <c:v>-3299010</c:v>
                </c:pt>
                <c:pt idx="404" formatCode="0.00E+00">
                  <c:v>-3302240</c:v>
                </c:pt>
                <c:pt idx="405" formatCode="0.00E+00">
                  <c:v>-3304680</c:v>
                </c:pt>
                <c:pt idx="406" formatCode="0.00E+00">
                  <c:v>-3306690</c:v>
                </c:pt>
                <c:pt idx="407" formatCode="0.00E+00">
                  <c:v>-3308030</c:v>
                </c:pt>
                <c:pt idx="408" formatCode="0.00E+00">
                  <c:v>-3308940</c:v>
                </c:pt>
                <c:pt idx="409" formatCode="0.00E+00">
                  <c:v>-3309410</c:v>
                </c:pt>
                <c:pt idx="410" formatCode="0.00E+00">
                  <c:v>-3309240</c:v>
                </c:pt>
                <c:pt idx="411" formatCode="0.00E+00">
                  <c:v>-3308600</c:v>
                </c:pt>
                <c:pt idx="412" formatCode="0.00E+00">
                  <c:v>-3307650</c:v>
                </c:pt>
                <c:pt idx="413" formatCode="0.00E+00">
                  <c:v>-3306030</c:v>
                </c:pt>
                <c:pt idx="414" formatCode="0.00E+00">
                  <c:v>-3303830</c:v>
                </c:pt>
                <c:pt idx="415" formatCode="0.00E+00">
                  <c:v>-3301040</c:v>
                </c:pt>
                <c:pt idx="416" formatCode="0.00E+00">
                  <c:v>-3255750</c:v>
                </c:pt>
                <c:pt idx="417" formatCode="0.00E+00">
                  <c:v>-3259390</c:v>
                </c:pt>
                <c:pt idx="418" formatCode="0.00E+00">
                  <c:v>-3262560</c:v>
                </c:pt>
                <c:pt idx="419" formatCode="0.00E+00">
                  <c:v>-3264930</c:v>
                </c:pt>
                <c:pt idx="420" formatCode="0.00E+00">
                  <c:v>-3266780</c:v>
                </c:pt>
                <c:pt idx="421" formatCode="0.00E+00">
                  <c:v>-3268000</c:v>
                </c:pt>
                <c:pt idx="422" formatCode="0.00E+00">
                  <c:v>-3268600</c:v>
                </c:pt>
                <c:pt idx="423" formatCode="0.00E+00">
                  <c:v>-3268690</c:v>
                </c:pt>
                <c:pt idx="424" formatCode="0.00E+00">
                  <c:v>-3268250</c:v>
                </c:pt>
                <c:pt idx="425" formatCode="0.00E+00">
                  <c:v>-3267210</c:v>
                </c:pt>
                <c:pt idx="426" formatCode="0.00E+00">
                  <c:v>-3265620</c:v>
                </c:pt>
                <c:pt idx="427" formatCode="0.00E+00">
                  <c:v>-3263370</c:v>
                </c:pt>
                <c:pt idx="428" formatCode="0.00E+00">
                  <c:v>-3260360</c:v>
                </c:pt>
                <c:pt idx="429" formatCode="0.00E+00">
                  <c:v>-3213990</c:v>
                </c:pt>
                <c:pt idx="430" formatCode="0.00E+00">
                  <c:v>-3218180</c:v>
                </c:pt>
                <c:pt idx="431" formatCode="0.00E+00">
                  <c:v>-3221720</c:v>
                </c:pt>
                <c:pt idx="432" formatCode="0.00E+00">
                  <c:v>-3224410</c:v>
                </c:pt>
                <c:pt idx="433" formatCode="0.00E+00">
                  <c:v>-3226540</c:v>
                </c:pt>
                <c:pt idx="434" formatCode="0.00E+00">
                  <c:v>-3228100</c:v>
                </c:pt>
                <c:pt idx="435" formatCode="0.00E+00">
                  <c:v>-3228950</c:v>
                </c:pt>
                <c:pt idx="436" formatCode="0.00E+00">
                  <c:v>-3229280</c:v>
                </c:pt>
                <c:pt idx="437" formatCode="0.00E+00">
                  <c:v>-3228900</c:v>
                </c:pt>
                <c:pt idx="438" formatCode="0.00E+00">
                  <c:v>-3227940</c:v>
                </c:pt>
                <c:pt idx="439" formatCode="0.00E+00">
                  <c:v>-3226300</c:v>
                </c:pt>
                <c:pt idx="440" formatCode="0.00E+00">
                  <c:v>-3224270</c:v>
                </c:pt>
                <c:pt idx="441" formatCode="0.00E+00">
                  <c:v>-3221170</c:v>
                </c:pt>
                <c:pt idx="442" formatCode="0.00E+00">
                  <c:v>-3173720</c:v>
                </c:pt>
                <c:pt idx="443" formatCode="0.00E+00">
                  <c:v>-3178380</c:v>
                </c:pt>
                <c:pt idx="444" formatCode="0.00E+00">
                  <c:v>-3182120</c:v>
                </c:pt>
                <c:pt idx="445" formatCode="0.00E+00">
                  <c:v>-3185260</c:v>
                </c:pt>
                <c:pt idx="446" formatCode="0.00E+00">
                  <c:v>-3187830</c:v>
                </c:pt>
                <c:pt idx="447" formatCode="0.00E+00">
                  <c:v>-3189490</c:v>
                </c:pt>
                <c:pt idx="448" formatCode="0.00E+00">
                  <c:v>-3190560</c:v>
                </c:pt>
                <c:pt idx="449" formatCode="0.00E+00">
                  <c:v>-3191050</c:v>
                </c:pt>
                <c:pt idx="450" formatCode="0.00E+00">
                  <c:v>-3190880</c:v>
                </c:pt>
                <c:pt idx="451" formatCode="0.00E+00">
                  <c:v>-3189980</c:v>
                </c:pt>
                <c:pt idx="452" formatCode="0.00E+00">
                  <c:v>-3188430</c:v>
                </c:pt>
                <c:pt idx="453" formatCode="0.00E+00">
                  <c:v>-3186400</c:v>
                </c:pt>
                <c:pt idx="454" formatCode="0.00E+00">
                  <c:v>-3183380</c:v>
                </c:pt>
                <c:pt idx="455" formatCode="0.00E+00">
                  <c:v>-3135040</c:v>
                </c:pt>
                <c:pt idx="456" formatCode="0.00E+00">
                  <c:v>-3139970</c:v>
                </c:pt>
                <c:pt idx="457" formatCode="0.00E+00">
                  <c:v>-3144210</c:v>
                </c:pt>
                <c:pt idx="458" formatCode="0.00E+00">
                  <c:v>-3147500</c:v>
                </c:pt>
                <c:pt idx="459" formatCode="0.00E+00">
                  <c:v>-3150100</c:v>
                </c:pt>
                <c:pt idx="460" formatCode="0.00E+00">
                  <c:v>-3152140</c:v>
                </c:pt>
                <c:pt idx="461" formatCode="0.00E+00">
                  <c:v>-3153470</c:v>
                </c:pt>
                <c:pt idx="462" formatCode="0.00E+00">
                  <c:v>-3154070</c:v>
                </c:pt>
                <c:pt idx="463" formatCode="0.00E+00">
                  <c:v>-3154160</c:v>
                </c:pt>
                <c:pt idx="464" formatCode="0.00E+00">
                  <c:v>-3153590</c:v>
                </c:pt>
                <c:pt idx="465" formatCode="0.00E+00">
                  <c:v>-3152150</c:v>
                </c:pt>
                <c:pt idx="466" formatCode="0.00E+00">
                  <c:v>-3150080</c:v>
                </c:pt>
                <c:pt idx="467" formatCode="0.00E+00">
                  <c:v>-3147070</c:v>
                </c:pt>
                <c:pt idx="468" formatCode="0.00E+00">
                  <c:v>-3097940</c:v>
                </c:pt>
                <c:pt idx="469" formatCode="0.00E+00">
                  <c:v>-3103200</c:v>
                </c:pt>
                <c:pt idx="470" formatCode="0.00E+00">
                  <c:v>-3107420</c:v>
                </c:pt>
                <c:pt idx="471" formatCode="0.00E+00">
                  <c:v>-3111040</c:v>
                </c:pt>
                <c:pt idx="472" formatCode="0.00E+00">
                  <c:v>-3113990</c:v>
                </c:pt>
                <c:pt idx="473" formatCode="0.00E+00">
                  <c:v>-3116280</c:v>
                </c:pt>
                <c:pt idx="474" formatCode="0.00E+00">
                  <c:v>-3117700</c:v>
                </c:pt>
                <c:pt idx="475" formatCode="0.00E+00">
                  <c:v>-3118620</c:v>
                </c:pt>
                <c:pt idx="476" formatCode="0.00E+00">
                  <c:v>-3118810</c:v>
                </c:pt>
                <c:pt idx="477" formatCode="0.00E+00">
                  <c:v>-3118150</c:v>
                </c:pt>
                <c:pt idx="478" formatCode="0.00E+00">
                  <c:v>-3116960</c:v>
                </c:pt>
                <c:pt idx="479" formatCode="0.00E+00">
                  <c:v>-3115040</c:v>
                </c:pt>
                <c:pt idx="480" formatCode="0.00E+00">
                  <c:v>-3112330</c:v>
                </c:pt>
                <c:pt idx="481" formatCode="0.00E+00">
                  <c:v>-3062510</c:v>
                </c:pt>
                <c:pt idx="482" formatCode="0.00E+00">
                  <c:v>-3068000</c:v>
                </c:pt>
                <c:pt idx="483" formatCode="0.00E+00">
                  <c:v>-3072400</c:v>
                </c:pt>
                <c:pt idx="484" formatCode="0.00E+00">
                  <c:v>-3076210</c:v>
                </c:pt>
                <c:pt idx="485" formatCode="0.00E+00">
                  <c:v>-3079230</c:v>
                </c:pt>
                <c:pt idx="486" formatCode="0.00E+00">
                  <c:v>-3081580</c:v>
                </c:pt>
                <c:pt idx="487" formatCode="0.00E+00">
                  <c:v>-3083290</c:v>
                </c:pt>
                <c:pt idx="488" formatCode="0.00E+00">
                  <c:v>-3084290</c:v>
                </c:pt>
                <c:pt idx="489" formatCode="0.00E+00">
                  <c:v>-3084730</c:v>
                </c:pt>
                <c:pt idx="490" formatCode="0.00E+00">
                  <c:v>-3084450</c:v>
                </c:pt>
                <c:pt idx="491" formatCode="0.00E+00">
                  <c:v>-3083410</c:v>
                </c:pt>
                <c:pt idx="492" formatCode="0.00E+00">
                  <c:v>-3081660</c:v>
                </c:pt>
                <c:pt idx="493" formatCode="0.00E+00">
                  <c:v>-3079170</c:v>
                </c:pt>
                <c:pt idx="494" formatCode="0.00E+00">
                  <c:v>-3028730</c:v>
                </c:pt>
                <c:pt idx="495" formatCode="0.00E+00">
                  <c:v>-3034110</c:v>
                </c:pt>
                <c:pt idx="496" formatCode="0.00E+00">
                  <c:v>-3038840</c:v>
                </c:pt>
                <c:pt idx="497" formatCode="0.00E+00">
                  <c:v>-3042770</c:v>
                </c:pt>
                <c:pt idx="498" formatCode="0.00E+00">
                  <c:v>-3045920</c:v>
                </c:pt>
                <c:pt idx="499" formatCode="0.00E+00">
                  <c:v>-3048490</c:v>
                </c:pt>
                <c:pt idx="500" formatCode="0.00E+00">
                  <c:v>-3050330</c:v>
                </c:pt>
                <c:pt idx="501" formatCode="0.00E+00">
                  <c:v>-3051460</c:v>
                </c:pt>
                <c:pt idx="502" formatCode="0.00E+00">
                  <c:v>-3052120</c:v>
                </c:pt>
                <c:pt idx="503" formatCode="0.00E+00">
                  <c:v>-3052070</c:v>
                </c:pt>
                <c:pt idx="504" formatCode="0.00E+00">
                  <c:v>-3051330</c:v>
                </c:pt>
                <c:pt idx="505" formatCode="0.00E+00">
                  <c:v>-3049880</c:v>
                </c:pt>
                <c:pt idx="506" formatCode="0.00E+00">
                  <c:v>-3047600</c:v>
                </c:pt>
                <c:pt idx="507" formatCode="0.00E+00">
                  <c:v>-2996620</c:v>
                </c:pt>
                <c:pt idx="508" formatCode="0.00E+00">
                  <c:v>-3001970</c:v>
                </c:pt>
                <c:pt idx="509" formatCode="0.00E+00">
                  <c:v>-3006710</c:v>
                </c:pt>
                <c:pt idx="510" formatCode="0.00E+00">
                  <c:v>-3010620</c:v>
                </c:pt>
                <c:pt idx="511" formatCode="0.00E+00">
                  <c:v>-3013950</c:v>
                </c:pt>
                <c:pt idx="512" formatCode="0.00E+00">
                  <c:v>-3016650</c:v>
                </c:pt>
                <c:pt idx="513" formatCode="0.00E+00">
                  <c:v>-3018640</c:v>
                </c:pt>
                <c:pt idx="514" formatCode="0.00E+00">
                  <c:v>-3020060</c:v>
                </c:pt>
                <c:pt idx="515" formatCode="0.00E+00">
                  <c:v>-3020910</c:v>
                </c:pt>
                <c:pt idx="516" formatCode="0.00E+00">
                  <c:v>-3021050</c:v>
                </c:pt>
                <c:pt idx="517" formatCode="0.00E+00">
                  <c:v>-3020750</c:v>
                </c:pt>
                <c:pt idx="518" formatCode="0.00E+00">
                  <c:v>-3019610</c:v>
                </c:pt>
                <c:pt idx="519" formatCode="0.00E+00">
                  <c:v>-3017610</c:v>
                </c:pt>
                <c:pt idx="520" formatCode="0.00E+00">
                  <c:v>-2966050</c:v>
                </c:pt>
                <c:pt idx="521" formatCode="0.00E+00">
                  <c:v>-2971300</c:v>
                </c:pt>
                <c:pt idx="522" formatCode="0.00E+00">
                  <c:v>-2976010</c:v>
                </c:pt>
                <c:pt idx="523" formatCode="0.00E+00">
                  <c:v>-2979990</c:v>
                </c:pt>
                <c:pt idx="524" formatCode="0.00E+00">
                  <c:v>-2983240</c:v>
                </c:pt>
                <c:pt idx="525" formatCode="0.00E+00">
                  <c:v>-2986000</c:v>
                </c:pt>
                <c:pt idx="526" formatCode="0.00E+00">
                  <c:v>-2988160</c:v>
                </c:pt>
                <c:pt idx="527" formatCode="0.00E+00">
                  <c:v>-2989780</c:v>
                </c:pt>
                <c:pt idx="528" formatCode="0.00E+00">
                  <c:v>-2990940</c:v>
                </c:pt>
                <c:pt idx="529" formatCode="0.00E+00">
                  <c:v>-2991460</c:v>
                </c:pt>
                <c:pt idx="530" formatCode="0.00E+00">
                  <c:v>-2991450</c:v>
                </c:pt>
                <c:pt idx="531" formatCode="0.00E+00">
                  <c:v>-2990700</c:v>
                </c:pt>
                <c:pt idx="532" formatCode="0.00E+00">
                  <c:v>-2989160</c:v>
                </c:pt>
                <c:pt idx="533" formatCode="0.00E+00">
                  <c:v>-2937000</c:v>
                </c:pt>
                <c:pt idx="534" formatCode="0.00E+00">
                  <c:v>-2942150</c:v>
                </c:pt>
                <c:pt idx="535" formatCode="0.00E+00">
                  <c:v>-2946580</c:v>
                </c:pt>
                <c:pt idx="536" formatCode="0.00E+00">
                  <c:v>-2950530</c:v>
                </c:pt>
                <c:pt idx="537" formatCode="0.00E+00">
                  <c:v>-2953710</c:v>
                </c:pt>
                <c:pt idx="538" formatCode="0.00E+00">
                  <c:v>-2956570</c:v>
                </c:pt>
                <c:pt idx="539" formatCode="0.00E+00">
                  <c:v>-2958850</c:v>
                </c:pt>
                <c:pt idx="540" formatCode="0.00E+00">
                  <c:v>-2960640</c:v>
                </c:pt>
                <c:pt idx="541" formatCode="0.00E+00">
                  <c:v>-2962050</c:v>
                </c:pt>
                <c:pt idx="542" formatCode="0.00E+00">
                  <c:v>-2963050</c:v>
                </c:pt>
                <c:pt idx="543" formatCode="0.00E+00">
                  <c:v>-2963320</c:v>
                </c:pt>
                <c:pt idx="544" formatCode="0.00E+00">
                  <c:v>-2963060</c:v>
                </c:pt>
                <c:pt idx="545" formatCode="0.00E+00">
                  <c:v>-2962160</c:v>
                </c:pt>
                <c:pt idx="546" formatCode="0.00E+00">
                  <c:v>-2909370</c:v>
                </c:pt>
                <c:pt idx="547" formatCode="0.00E+00">
                  <c:v>-2914210</c:v>
                </c:pt>
                <c:pt idx="548" formatCode="0.00E+00">
                  <c:v>-2918440</c:v>
                </c:pt>
                <c:pt idx="549" formatCode="0.00E+00">
                  <c:v>-2922090</c:v>
                </c:pt>
                <c:pt idx="550" formatCode="0.00E+00">
                  <c:v>-2925330</c:v>
                </c:pt>
                <c:pt idx="551" formatCode="0.00E+00">
                  <c:v>-2928060</c:v>
                </c:pt>
                <c:pt idx="552" formatCode="0.00E+00">
                  <c:v>-2930540</c:v>
                </c:pt>
                <c:pt idx="553" formatCode="0.00E+00">
                  <c:v>-2932640</c:v>
                </c:pt>
                <c:pt idx="554" formatCode="0.00E+00">
                  <c:v>-2934270</c:v>
                </c:pt>
                <c:pt idx="555" formatCode="0.00E+00">
                  <c:v>-2935560</c:v>
                </c:pt>
                <c:pt idx="556" formatCode="0.00E+00">
                  <c:v>-2936470</c:v>
                </c:pt>
                <c:pt idx="557" formatCode="0.00E+00">
                  <c:v>-2936770</c:v>
                </c:pt>
                <c:pt idx="558" formatCode="0.00E+00">
                  <c:v>-2936530</c:v>
                </c:pt>
                <c:pt idx="559" formatCode="0.00E+00">
                  <c:v>-2883030</c:v>
                </c:pt>
                <c:pt idx="560" formatCode="0.00E+00">
                  <c:v>-2887490</c:v>
                </c:pt>
                <c:pt idx="561" formatCode="0.00E+00">
                  <c:v>-2891260</c:v>
                </c:pt>
                <c:pt idx="562" formatCode="0.00E+00">
                  <c:v>-2894700</c:v>
                </c:pt>
                <c:pt idx="563" formatCode="0.00E+00">
                  <c:v>-2897690</c:v>
                </c:pt>
                <c:pt idx="564" formatCode="0.00E+00">
                  <c:v>-2900390</c:v>
                </c:pt>
                <c:pt idx="565" formatCode="0.00E+00">
                  <c:v>-2902890</c:v>
                </c:pt>
                <c:pt idx="566" formatCode="0.00E+00">
                  <c:v>-2905200</c:v>
                </c:pt>
                <c:pt idx="567" formatCode="0.00E+00">
                  <c:v>-2907290</c:v>
                </c:pt>
                <c:pt idx="568" formatCode="0.00E+00">
                  <c:v>-2909060</c:v>
                </c:pt>
                <c:pt idx="569" formatCode="0.00E+00">
                  <c:v>-2910500</c:v>
                </c:pt>
                <c:pt idx="570" formatCode="0.00E+00">
                  <c:v>-2911750</c:v>
                </c:pt>
                <c:pt idx="571" formatCode="0.00E+00">
                  <c:v>-2912130</c:v>
                </c:pt>
                <c:pt idx="572" formatCode="0.00E+00">
                  <c:v>-2857840</c:v>
                </c:pt>
                <c:pt idx="573" formatCode="0.00E+00">
                  <c:v>-2861480</c:v>
                </c:pt>
                <c:pt idx="574" formatCode="0.00E+00">
                  <c:v>-2864880</c:v>
                </c:pt>
                <c:pt idx="575" formatCode="0.00E+00">
                  <c:v>-2867840</c:v>
                </c:pt>
                <c:pt idx="576" formatCode="0.00E+00">
                  <c:v>-2870610</c:v>
                </c:pt>
                <c:pt idx="577" formatCode="0.00E+00">
                  <c:v>-2873250</c:v>
                </c:pt>
                <c:pt idx="578" formatCode="0.00E+00">
                  <c:v>-2875840</c:v>
                </c:pt>
                <c:pt idx="579" formatCode="0.00E+00">
                  <c:v>-2878350</c:v>
                </c:pt>
                <c:pt idx="580" formatCode="0.00E+00">
                  <c:v>-2880860</c:v>
                </c:pt>
                <c:pt idx="581" formatCode="0.00E+00">
                  <c:v>-2883220</c:v>
                </c:pt>
                <c:pt idx="582" formatCode="0.00E+00">
                  <c:v>-2885410</c:v>
                </c:pt>
                <c:pt idx="583" formatCode="0.00E+00">
                  <c:v>-2887310</c:v>
                </c:pt>
                <c:pt idx="584" formatCode="0.00E+00">
                  <c:v>-2888820</c:v>
                </c:pt>
                <c:pt idx="585" formatCode="0.00E+00">
                  <c:v>-2833550</c:v>
                </c:pt>
                <c:pt idx="586" formatCode="0.00E+00">
                  <c:v>-2836490</c:v>
                </c:pt>
                <c:pt idx="587" formatCode="0.00E+00">
                  <c:v>-2839020</c:v>
                </c:pt>
                <c:pt idx="588" formatCode="0.00E+00">
                  <c:v>-2841420</c:v>
                </c:pt>
                <c:pt idx="589" formatCode="0.00E+00">
                  <c:v>-2843800</c:v>
                </c:pt>
                <c:pt idx="590" formatCode="0.00E+00">
                  <c:v>-2846250</c:v>
                </c:pt>
                <c:pt idx="591" formatCode="0.00E+00">
                  <c:v>-2848870</c:v>
                </c:pt>
                <c:pt idx="592" formatCode="0.00E+00">
                  <c:v>-2851680</c:v>
                </c:pt>
                <c:pt idx="593" formatCode="0.00E+00">
                  <c:v>-2854660</c:v>
                </c:pt>
                <c:pt idx="594" formatCode="0.00E+00">
                  <c:v>-2857700</c:v>
                </c:pt>
                <c:pt idx="595" formatCode="0.00E+00">
                  <c:v>-2860700</c:v>
                </c:pt>
                <c:pt idx="596" formatCode="0.00E+00">
                  <c:v>-2863830</c:v>
                </c:pt>
                <c:pt idx="597" formatCode="0.00E+00">
                  <c:v>-2866350</c:v>
                </c:pt>
                <c:pt idx="598" formatCode="0.00E+00">
                  <c:v>-2809950</c:v>
                </c:pt>
                <c:pt idx="599" formatCode="0.00E+00">
                  <c:v>-2811710</c:v>
                </c:pt>
                <c:pt idx="600" formatCode="0.00E+00">
                  <c:v>-2813370</c:v>
                </c:pt>
                <c:pt idx="601" formatCode="0.00E+00">
                  <c:v>-2814970</c:v>
                </c:pt>
                <c:pt idx="602" formatCode="0.00E+00">
                  <c:v>-2816800</c:v>
                </c:pt>
                <c:pt idx="603" formatCode="0.00E+00">
                  <c:v>-2819050</c:v>
                </c:pt>
                <c:pt idx="604" formatCode="0.00E+00">
                  <c:v>-2821680</c:v>
                </c:pt>
                <c:pt idx="605" formatCode="0.00E+00">
                  <c:v>-2824670</c:v>
                </c:pt>
                <c:pt idx="606" formatCode="0.00E+00">
                  <c:v>-2828230</c:v>
                </c:pt>
                <c:pt idx="607" formatCode="0.00E+00">
                  <c:v>-2832020</c:v>
                </c:pt>
                <c:pt idx="608" formatCode="0.00E+00">
                  <c:v>-2836340</c:v>
                </c:pt>
                <c:pt idx="609" formatCode="0.00E+00">
                  <c:v>-2840390</c:v>
                </c:pt>
                <c:pt idx="610" formatCode="0.00E+00">
                  <c:v>-2844510</c:v>
                </c:pt>
                <c:pt idx="611" formatCode="0.00E+00">
                  <c:v>-2786780</c:v>
                </c:pt>
                <c:pt idx="612" formatCode="0.00E+00">
                  <c:v>-2787020</c:v>
                </c:pt>
                <c:pt idx="613" formatCode="0.00E+00">
                  <c:v>-2787320</c:v>
                </c:pt>
                <c:pt idx="614" formatCode="0.00E+00">
                  <c:v>-2787910</c:v>
                </c:pt>
                <c:pt idx="615" formatCode="0.00E+00">
                  <c:v>-2789110</c:v>
                </c:pt>
                <c:pt idx="616" formatCode="0.00E+00">
                  <c:v>-2790810</c:v>
                </c:pt>
                <c:pt idx="617" formatCode="0.00E+00">
                  <c:v>-2793430</c:v>
                </c:pt>
                <c:pt idx="618" formatCode="0.00E+00">
                  <c:v>-2796880</c:v>
                </c:pt>
                <c:pt idx="619" formatCode="0.00E+00">
                  <c:v>-2801190</c:v>
                </c:pt>
                <c:pt idx="620" formatCode="0.00E+00">
                  <c:v>-2805910</c:v>
                </c:pt>
                <c:pt idx="621" formatCode="0.00E+00">
                  <c:v>-2811250</c:v>
                </c:pt>
                <c:pt idx="622" formatCode="0.00E+00">
                  <c:v>-2817150</c:v>
                </c:pt>
                <c:pt idx="623" formatCode="0.00E+00">
                  <c:v>-2822950</c:v>
                </c:pt>
                <c:pt idx="624" formatCode="0.00E+00">
                  <c:v>-2763330</c:v>
                </c:pt>
                <c:pt idx="625" formatCode="0.00E+00">
                  <c:v>-2761780</c:v>
                </c:pt>
                <c:pt idx="626" formatCode="0.00E+00">
                  <c:v>-2760440</c:v>
                </c:pt>
                <c:pt idx="627" formatCode="0.00E+00">
                  <c:v>-2759700</c:v>
                </c:pt>
                <c:pt idx="628" formatCode="0.00E+00">
                  <c:v>-2760090</c:v>
                </c:pt>
                <c:pt idx="629" formatCode="0.00E+00">
                  <c:v>-2761460</c:v>
                </c:pt>
                <c:pt idx="630" formatCode="0.00E+00">
                  <c:v>-2763900</c:v>
                </c:pt>
                <c:pt idx="631" formatCode="0.00E+00">
                  <c:v>-2767650</c:v>
                </c:pt>
                <c:pt idx="632" formatCode="0.00E+00">
                  <c:v>-2772560</c:v>
                </c:pt>
                <c:pt idx="633" formatCode="0.00E+00">
                  <c:v>-2778630</c:v>
                </c:pt>
                <c:pt idx="634" formatCode="0.00E+00">
                  <c:v>-2785550</c:v>
                </c:pt>
                <c:pt idx="635" formatCode="0.00E+00">
                  <c:v>-2793070</c:v>
                </c:pt>
                <c:pt idx="636" formatCode="0.00E+00">
                  <c:v>-2801230</c:v>
                </c:pt>
                <c:pt idx="637" formatCode="0.00E+00">
                  <c:v>-2739310</c:v>
                </c:pt>
                <c:pt idx="638" formatCode="0.00E+00">
                  <c:v>-2735680</c:v>
                </c:pt>
                <c:pt idx="639" formatCode="0.00E+00">
                  <c:v>-2732030</c:v>
                </c:pt>
                <c:pt idx="640" formatCode="0.00E+00">
                  <c:v>-2729560</c:v>
                </c:pt>
                <c:pt idx="641" formatCode="0.00E+00">
                  <c:v>-2728890</c:v>
                </c:pt>
                <c:pt idx="642" formatCode="0.00E+00">
                  <c:v>-2729440</c:v>
                </c:pt>
                <c:pt idx="643" formatCode="0.00E+00">
                  <c:v>-2731580</c:v>
                </c:pt>
                <c:pt idx="644" formatCode="0.00E+00">
                  <c:v>-2735790</c:v>
                </c:pt>
                <c:pt idx="645" formatCode="0.00E+00">
                  <c:v>-2741650</c:v>
                </c:pt>
                <c:pt idx="646" formatCode="0.00E+00">
                  <c:v>-2749240</c:v>
                </c:pt>
                <c:pt idx="647" formatCode="0.00E+00">
                  <c:v>-2757770</c:v>
                </c:pt>
                <c:pt idx="648" formatCode="0.00E+00">
                  <c:v>-2768020</c:v>
                </c:pt>
                <c:pt idx="649" formatCode="0.00E+00">
                  <c:v>-2778890</c:v>
                </c:pt>
                <c:pt idx="650" formatCode="0.00E+00">
                  <c:v>-2714000</c:v>
                </c:pt>
                <c:pt idx="651" formatCode="0.00E+00">
                  <c:v>-2706450</c:v>
                </c:pt>
                <c:pt idx="652" formatCode="0.00E+00">
                  <c:v>-2700730</c:v>
                </c:pt>
                <c:pt idx="653" formatCode="0.00E+00">
                  <c:v>-2696690</c:v>
                </c:pt>
                <c:pt idx="654" formatCode="0.00E+00">
                  <c:v>-2694510</c:v>
                </c:pt>
                <c:pt idx="655" formatCode="0.00E+00">
                  <c:v>-2694160</c:v>
                </c:pt>
                <c:pt idx="656" formatCode="0.00E+00">
                  <c:v>-2696080</c:v>
                </c:pt>
                <c:pt idx="657" formatCode="0.00E+00">
                  <c:v>-2700620</c:v>
                </c:pt>
                <c:pt idx="658" formatCode="0.00E+00">
                  <c:v>-2707780</c:v>
                </c:pt>
                <c:pt idx="659" formatCode="0.00E+00">
                  <c:v>-2716860</c:v>
                </c:pt>
                <c:pt idx="660" formatCode="0.00E+00">
                  <c:v>-2728230</c:v>
                </c:pt>
                <c:pt idx="661" formatCode="0.00E+00">
                  <c:v>-2740770</c:v>
                </c:pt>
                <c:pt idx="662" formatCode="0.00E+00">
                  <c:v>-2755200</c:v>
                </c:pt>
                <c:pt idx="663" formatCode="0.00E+00">
                  <c:v>-2686470</c:v>
                </c:pt>
                <c:pt idx="664" formatCode="0.00E+00">
                  <c:v>-2675660</c:v>
                </c:pt>
                <c:pt idx="665" formatCode="0.00E+00">
                  <c:v>-2666280</c:v>
                </c:pt>
                <c:pt idx="666" formatCode="0.00E+00">
                  <c:v>-2659700</c:v>
                </c:pt>
                <c:pt idx="667" formatCode="0.00E+00">
                  <c:v>-2655410</c:v>
                </c:pt>
                <c:pt idx="668" formatCode="0.00E+00">
                  <c:v>-2653970</c:v>
                </c:pt>
                <c:pt idx="669" formatCode="0.00E+00">
                  <c:v>-2656020</c:v>
                </c:pt>
                <c:pt idx="670" formatCode="0.00E+00">
                  <c:v>-2661040</c:v>
                </c:pt>
                <c:pt idx="671" formatCode="0.00E+00">
                  <c:v>-2669140</c:v>
                </c:pt>
                <c:pt idx="672" formatCode="0.00E+00">
                  <c:v>-2680440</c:v>
                </c:pt>
                <c:pt idx="673" formatCode="0.00E+00">
                  <c:v>-2694520</c:v>
                </c:pt>
                <c:pt idx="674" formatCode="0.00E+00">
                  <c:v>-2710510</c:v>
                </c:pt>
                <c:pt idx="675" formatCode="0.00E+00">
                  <c:v>-2728880</c:v>
                </c:pt>
                <c:pt idx="676" formatCode="0.00E+00">
                  <c:v>-2655700</c:v>
                </c:pt>
                <c:pt idx="677" formatCode="0.00E+00">
                  <c:v>-2639290</c:v>
                </c:pt>
                <c:pt idx="678" formatCode="0.00E+00">
                  <c:v>-2626850</c:v>
                </c:pt>
                <c:pt idx="679" formatCode="0.00E+00">
                  <c:v>-2617100</c:v>
                </c:pt>
                <c:pt idx="680" formatCode="0.00E+00">
                  <c:v>-2610030</c:v>
                </c:pt>
                <c:pt idx="681" formatCode="0.00E+00">
                  <c:v>-2607520</c:v>
                </c:pt>
                <c:pt idx="682" formatCode="0.00E+00">
                  <c:v>-2609040</c:v>
                </c:pt>
                <c:pt idx="683" formatCode="0.00E+00">
                  <c:v>-2614370</c:v>
                </c:pt>
                <c:pt idx="684" formatCode="0.00E+00">
                  <c:v>-2624180</c:v>
                </c:pt>
                <c:pt idx="685" formatCode="0.00E+00">
                  <c:v>-2638030</c:v>
                </c:pt>
                <c:pt idx="686" formatCode="0.00E+00">
                  <c:v>-2655340</c:v>
                </c:pt>
                <c:pt idx="687" formatCode="0.00E+00">
                  <c:v>-2675530</c:v>
                </c:pt>
                <c:pt idx="688" formatCode="0.00E+00">
                  <c:v>-2699400</c:v>
                </c:pt>
                <c:pt idx="689" formatCode="0.00E+00">
                  <c:v>-2619730</c:v>
                </c:pt>
                <c:pt idx="690" formatCode="0.00E+00">
                  <c:v>-2598540</c:v>
                </c:pt>
                <c:pt idx="691" formatCode="0.00E+00">
                  <c:v>-2579940</c:v>
                </c:pt>
                <c:pt idx="692" formatCode="0.00E+00">
                  <c:v>-2566330</c:v>
                </c:pt>
                <c:pt idx="693" formatCode="0.00E+00">
                  <c:v>-2557620</c:v>
                </c:pt>
                <c:pt idx="694" formatCode="0.00E+00">
                  <c:v>-2553580</c:v>
                </c:pt>
                <c:pt idx="695" formatCode="0.00E+00">
                  <c:v>-2554350</c:v>
                </c:pt>
                <c:pt idx="696" formatCode="0.00E+00">
                  <c:v>-2560820</c:v>
                </c:pt>
                <c:pt idx="697" formatCode="0.00E+00">
                  <c:v>-2571900</c:v>
                </c:pt>
                <c:pt idx="698" formatCode="0.00E+00">
                  <c:v>-2587750</c:v>
                </c:pt>
                <c:pt idx="699" formatCode="0.00E+00">
                  <c:v>-2608580</c:v>
                </c:pt>
                <c:pt idx="700" formatCode="0.00E+00">
                  <c:v>-2633770</c:v>
                </c:pt>
                <c:pt idx="701" formatCode="0.00E+00">
                  <c:v>-2664300</c:v>
                </c:pt>
                <c:pt idx="702" formatCode="0.00E+00">
                  <c:v>-2576080</c:v>
                </c:pt>
                <c:pt idx="703" formatCode="0.00E+00">
                  <c:v>-2547110</c:v>
                </c:pt>
                <c:pt idx="704" formatCode="0.00E+00">
                  <c:v>-2524950</c:v>
                </c:pt>
                <c:pt idx="705" formatCode="0.00E+00">
                  <c:v>-2506060</c:v>
                </c:pt>
                <c:pt idx="706" formatCode="0.00E+00">
                  <c:v>-2494370</c:v>
                </c:pt>
                <c:pt idx="707" formatCode="0.00E+00">
                  <c:v>-2489050</c:v>
                </c:pt>
                <c:pt idx="708" formatCode="0.00E+00">
                  <c:v>-2489710</c:v>
                </c:pt>
                <c:pt idx="709" formatCode="0.00E+00">
                  <c:v>-2496120</c:v>
                </c:pt>
                <c:pt idx="710" formatCode="0.00E+00">
                  <c:v>-2509350</c:v>
                </c:pt>
                <c:pt idx="711" formatCode="0.00E+00">
                  <c:v>-2528300</c:v>
                </c:pt>
                <c:pt idx="712" formatCode="0.00E+00">
                  <c:v>-2553050</c:v>
                </c:pt>
                <c:pt idx="713" formatCode="0.00E+00">
                  <c:v>-2584650</c:v>
                </c:pt>
                <c:pt idx="714" formatCode="0.00E+00">
                  <c:v>-2621720</c:v>
                </c:pt>
                <c:pt idx="715" formatCode="0.00E+00">
                  <c:v>-2522570</c:v>
                </c:pt>
                <c:pt idx="716" formatCode="0.00E+00">
                  <c:v>-2485420</c:v>
                </c:pt>
                <c:pt idx="717" formatCode="0.00E+00">
                  <c:v>-2457220</c:v>
                </c:pt>
                <c:pt idx="718" formatCode="0.00E+00">
                  <c:v>-2434230</c:v>
                </c:pt>
                <c:pt idx="719" formatCode="0.00E+00">
                  <c:v>-2420130</c:v>
                </c:pt>
                <c:pt idx="720" formatCode="0.00E+00">
                  <c:v>-2411830</c:v>
                </c:pt>
                <c:pt idx="721" formatCode="0.00E+00">
                  <c:v>-2411570</c:v>
                </c:pt>
                <c:pt idx="722" formatCode="0.00E+00">
                  <c:v>-2419560</c:v>
                </c:pt>
                <c:pt idx="723" formatCode="0.00E+00">
                  <c:v>-2432890</c:v>
                </c:pt>
                <c:pt idx="724" formatCode="0.00E+00">
                  <c:v>-2456280</c:v>
                </c:pt>
                <c:pt idx="725" formatCode="0.00E+00">
                  <c:v>-2486140</c:v>
                </c:pt>
                <c:pt idx="726" formatCode="0.00E+00">
                  <c:v>-2522880</c:v>
                </c:pt>
                <c:pt idx="727" formatCode="0.00E+00">
                  <c:v>-2568920</c:v>
                </c:pt>
                <c:pt idx="728" formatCode="0.00E+00">
                  <c:v>-2454850</c:v>
                </c:pt>
                <c:pt idx="729" formatCode="0.00E+00">
                  <c:v>-2407940</c:v>
                </c:pt>
                <c:pt idx="730" formatCode="0.00E+00">
                  <c:v>-2373320</c:v>
                </c:pt>
                <c:pt idx="731" formatCode="0.00E+00">
                  <c:v>-2347220</c:v>
                </c:pt>
                <c:pt idx="732" formatCode="0.00E+00">
                  <c:v>-2330240</c:v>
                </c:pt>
                <c:pt idx="733" formatCode="0.00E+00">
                  <c:v>-2321170</c:v>
                </c:pt>
                <c:pt idx="734" formatCode="0.00E+00">
                  <c:v>-2320470</c:v>
                </c:pt>
                <c:pt idx="735" formatCode="0.00E+00">
                  <c:v>-2328690</c:v>
                </c:pt>
                <c:pt idx="736" formatCode="0.00E+00">
                  <c:v>-2344190</c:v>
                </c:pt>
                <c:pt idx="737" formatCode="0.00E+00">
                  <c:v>-2367480</c:v>
                </c:pt>
                <c:pt idx="738" formatCode="0.00E+00">
                  <c:v>-2402740</c:v>
                </c:pt>
                <c:pt idx="739" formatCode="0.00E+00">
                  <c:v>-2446020</c:v>
                </c:pt>
                <c:pt idx="740" formatCode="0.00E+00">
                  <c:v>-2501180</c:v>
                </c:pt>
                <c:pt idx="741" formatCode="0.00E+00">
                  <c:v>-2368290</c:v>
                </c:pt>
                <c:pt idx="742" formatCode="0.00E+00">
                  <c:v>-2315140</c:v>
                </c:pt>
                <c:pt idx="743" formatCode="0.00E+00">
                  <c:v>-2273180</c:v>
                </c:pt>
                <c:pt idx="744" formatCode="0.00E+00">
                  <c:v>-2244000</c:v>
                </c:pt>
                <c:pt idx="745" formatCode="0.00E+00">
                  <c:v>-2224290</c:v>
                </c:pt>
                <c:pt idx="746" formatCode="0.00E+00">
                  <c:v>-2213260</c:v>
                </c:pt>
                <c:pt idx="747" formatCode="0.00E+00">
                  <c:v>-2213500</c:v>
                </c:pt>
                <c:pt idx="748" formatCode="0.00E+00">
                  <c:v>-2221290</c:v>
                </c:pt>
                <c:pt idx="749" formatCode="0.00E+00">
                  <c:v>-2238290</c:v>
                </c:pt>
                <c:pt idx="750" formatCode="0.00E+00">
                  <c:v>-2263960</c:v>
                </c:pt>
                <c:pt idx="751" formatCode="0.00E+00">
                  <c:v>-2299550</c:v>
                </c:pt>
                <c:pt idx="752" formatCode="0.00E+00">
                  <c:v>-2349720</c:v>
                </c:pt>
                <c:pt idx="753" formatCode="0.00E+00">
                  <c:v>-2413800</c:v>
                </c:pt>
                <c:pt idx="754" formatCode="0.00E+00">
                  <c:v>-2256120</c:v>
                </c:pt>
                <c:pt idx="755" formatCode="0.00E+00">
                  <c:v>-2197990</c:v>
                </c:pt>
                <c:pt idx="756" formatCode="0.00E+00">
                  <c:v>-2152210</c:v>
                </c:pt>
                <c:pt idx="757" formatCode="0.00E+00">
                  <c:v>-2119250</c:v>
                </c:pt>
                <c:pt idx="758" formatCode="0.00E+00">
                  <c:v>-2100010</c:v>
                </c:pt>
                <c:pt idx="759" formatCode="0.00E+00">
                  <c:v>-2086920</c:v>
                </c:pt>
                <c:pt idx="760" formatCode="0.00E+00">
                  <c:v>-2086450</c:v>
                </c:pt>
                <c:pt idx="761" formatCode="0.00E+00">
                  <c:v>-2095120</c:v>
                </c:pt>
                <c:pt idx="762" formatCode="0.00E+00">
                  <c:v>-2112570</c:v>
                </c:pt>
                <c:pt idx="763" formatCode="0.00E+00">
                  <c:v>-2139980</c:v>
                </c:pt>
                <c:pt idx="764" formatCode="0.00E+00">
                  <c:v>-2177850</c:v>
                </c:pt>
                <c:pt idx="765" formatCode="0.00E+00">
                  <c:v>-2229340</c:v>
                </c:pt>
                <c:pt idx="766" formatCode="0.00E+00">
                  <c:v>-2300220</c:v>
                </c:pt>
                <c:pt idx="767" formatCode="0.00E+00">
                  <c:v>-2111820</c:v>
                </c:pt>
                <c:pt idx="768" formatCode="0.00E+00">
                  <c:v>-2050990</c:v>
                </c:pt>
                <c:pt idx="769" formatCode="0.00E+00">
                  <c:v>-2004000</c:v>
                </c:pt>
                <c:pt idx="770" formatCode="0.00E+00">
                  <c:v>-1975230</c:v>
                </c:pt>
                <c:pt idx="771" formatCode="0.00E+00">
                  <c:v>-1956110</c:v>
                </c:pt>
                <c:pt idx="772" formatCode="0.00E+00">
                  <c:v>-1945980</c:v>
                </c:pt>
                <c:pt idx="773" formatCode="0.00E+00">
                  <c:v>-1944810</c:v>
                </c:pt>
                <c:pt idx="774" formatCode="0.00E+00">
                  <c:v>-1952620</c:v>
                </c:pt>
                <c:pt idx="775" formatCode="0.00E+00">
                  <c:v>-1968350</c:v>
                </c:pt>
                <c:pt idx="776" formatCode="0.00E+00">
                  <c:v>-1992440</c:v>
                </c:pt>
                <c:pt idx="777" formatCode="0.00E+00">
                  <c:v>-2027760</c:v>
                </c:pt>
                <c:pt idx="778" formatCode="0.00E+00">
                  <c:v>-2081650</c:v>
                </c:pt>
                <c:pt idx="779" formatCode="0.00E+00">
                  <c:v>-2153280</c:v>
                </c:pt>
                <c:pt idx="780" formatCode="0.00E+00">
                  <c:v>-1929160</c:v>
                </c:pt>
                <c:pt idx="781" formatCode="0.00E+00">
                  <c:v>-1875170</c:v>
                </c:pt>
                <c:pt idx="782" formatCode="0.00E+00">
                  <c:v>-1835080</c:v>
                </c:pt>
                <c:pt idx="783" formatCode="0.00E+00">
                  <c:v>-1809630</c:v>
                </c:pt>
                <c:pt idx="784" formatCode="0.00E+00">
                  <c:v>-1794570</c:v>
                </c:pt>
                <c:pt idx="785" formatCode="0.00E+00">
                  <c:v>-1787300</c:v>
                </c:pt>
                <c:pt idx="786" formatCode="0.00E+00">
                  <c:v>-1786590</c:v>
                </c:pt>
                <c:pt idx="787" formatCode="0.00E+00">
                  <c:v>-1792760</c:v>
                </c:pt>
                <c:pt idx="788" formatCode="0.00E+00">
                  <c:v>-1805440</c:v>
                </c:pt>
                <c:pt idx="789" formatCode="0.00E+00">
                  <c:v>-1826170</c:v>
                </c:pt>
                <c:pt idx="790" formatCode="0.00E+00">
                  <c:v>-1860220</c:v>
                </c:pt>
                <c:pt idx="791" formatCode="0.00E+00">
                  <c:v>-1901010</c:v>
                </c:pt>
                <c:pt idx="792" formatCode="0.00E+00">
                  <c:v>-1967810</c:v>
                </c:pt>
                <c:pt idx="793" formatCode="0.00E+00">
                  <c:v>-1708140</c:v>
                </c:pt>
                <c:pt idx="794" formatCode="0.00E+00">
                  <c:v>-1669450</c:v>
                </c:pt>
                <c:pt idx="795" formatCode="0.00E+00">
                  <c:v>-1643650</c:v>
                </c:pt>
                <c:pt idx="796" formatCode="0.00E+00">
                  <c:v>-1629720</c:v>
                </c:pt>
                <c:pt idx="797" formatCode="0.00E+00">
                  <c:v>-1619030</c:v>
                </c:pt>
                <c:pt idx="798" formatCode="0.00E+00">
                  <c:v>-1614850</c:v>
                </c:pt>
                <c:pt idx="799" formatCode="0.00E+00">
                  <c:v>-1615700</c:v>
                </c:pt>
                <c:pt idx="800" formatCode="0.00E+00">
                  <c:v>-1619790</c:v>
                </c:pt>
                <c:pt idx="801" formatCode="0.00E+00">
                  <c:v>-1628180</c:v>
                </c:pt>
                <c:pt idx="802" formatCode="0.00E+00">
                  <c:v>-1642500</c:v>
                </c:pt>
                <c:pt idx="803" formatCode="0.00E+00">
                  <c:v>-1664510</c:v>
                </c:pt>
                <c:pt idx="804" formatCode="0.00E+00">
                  <c:v>-1696880</c:v>
                </c:pt>
                <c:pt idx="805" formatCode="0.00E+00">
                  <c:v>-1741450</c:v>
                </c:pt>
                <c:pt idx="806" formatCode="0.00E+00">
                  <c:v>-1455760</c:v>
                </c:pt>
                <c:pt idx="807" formatCode="0.00E+00">
                  <c:v>-1445860</c:v>
                </c:pt>
                <c:pt idx="808" formatCode="0.00E+00">
                  <c:v>-1438700</c:v>
                </c:pt>
                <c:pt idx="809" formatCode="0.00E+00">
                  <c:v>-1436100</c:v>
                </c:pt>
                <c:pt idx="810" formatCode="0.00E+00">
                  <c:v>-1434250</c:v>
                </c:pt>
                <c:pt idx="811" formatCode="0.00E+00">
                  <c:v>-1434520</c:v>
                </c:pt>
                <c:pt idx="812" formatCode="0.00E+00">
                  <c:v>-1436140</c:v>
                </c:pt>
                <c:pt idx="813" formatCode="0.00E+00">
                  <c:v>-1438550</c:v>
                </c:pt>
                <c:pt idx="814" formatCode="0.00E+00">
                  <c:v>-1442490</c:v>
                </c:pt>
                <c:pt idx="815" formatCode="0.00E+00">
                  <c:v>-1449510</c:v>
                </c:pt>
                <c:pt idx="816" formatCode="0.00E+00">
                  <c:v>-1457200</c:v>
                </c:pt>
                <c:pt idx="817" formatCode="0.00E+00">
                  <c:v>-1467040</c:v>
                </c:pt>
                <c:pt idx="818" formatCode="0.00E+00">
                  <c:v>-1484540</c:v>
                </c:pt>
                <c:pt idx="819" formatCode="0.00E+00">
                  <c:v>-1192940</c:v>
                </c:pt>
                <c:pt idx="820" formatCode="0.00E+00">
                  <c:v>-1212420</c:v>
                </c:pt>
                <c:pt idx="821" formatCode="0.00E+00">
                  <c:v>-1229600</c:v>
                </c:pt>
                <c:pt idx="822" formatCode="0.00E+00">
                  <c:v>-1238090</c:v>
                </c:pt>
                <c:pt idx="823" formatCode="0.00E+00">
                  <c:v>-1246880</c:v>
                </c:pt>
                <c:pt idx="824" formatCode="0.00E+00">
                  <c:v>-1251580</c:v>
                </c:pt>
                <c:pt idx="825" formatCode="0.00E+00">
                  <c:v>-1254690</c:v>
                </c:pt>
                <c:pt idx="826" formatCode="0.00E+00">
                  <c:v>-1254950</c:v>
                </c:pt>
                <c:pt idx="827" formatCode="0.00E+00">
                  <c:v>-1253690</c:v>
                </c:pt>
                <c:pt idx="828" formatCode="0.00E+00">
                  <c:v>-1247360</c:v>
                </c:pt>
                <c:pt idx="829" formatCode="0.00E+00">
                  <c:v>-1243050</c:v>
                </c:pt>
                <c:pt idx="830" formatCode="0.00E+00">
                  <c:v>-1231560</c:v>
                </c:pt>
                <c:pt idx="831" formatCode="0.00E+00">
                  <c:v>-1210960</c:v>
                </c:pt>
                <c:pt idx="832">
                  <c:v>-941850</c:v>
                </c:pt>
                <c:pt idx="833">
                  <c:v>-991719</c:v>
                </c:pt>
                <c:pt idx="834" formatCode="0.00E+00">
                  <c:v>-1025020</c:v>
                </c:pt>
                <c:pt idx="835" formatCode="0.00E+00">
                  <c:v>-1047860</c:v>
                </c:pt>
                <c:pt idx="836" formatCode="0.00E+00">
                  <c:v>-1064020</c:v>
                </c:pt>
                <c:pt idx="837" formatCode="0.00E+00">
                  <c:v>-1073710</c:v>
                </c:pt>
                <c:pt idx="838" formatCode="0.00E+00">
                  <c:v>-1076960</c:v>
                </c:pt>
                <c:pt idx="839" formatCode="0.00E+00">
                  <c:v>-1075790</c:v>
                </c:pt>
                <c:pt idx="840" formatCode="0.00E+00">
                  <c:v>-1070590</c:v>
                </c:pt>
                <c:pt idx="841" formatCode="0.00E+00">
                  <c:v>-1056230</c:v>
                </c:pt>
                <c:pt idx="842" formatCode="0.00E+00">
                  <c:v>-1034580</c:v>
                </c:pt>
                <c:pt idx="843" formatCode="0.00E+00">
                  <c:v>-1003780</c:v>
                </c:pt>
                <c:pt idx="844">
                  <c:v>-954538</c:v>
                </c:pt>
                <c:pt idx="845">
                  <c:v>-723268</c:v>
                </c:pt>
                <c:pt idx="846">
                  <c:v>-788287</c:v>
                </c:pt>
                <c:pt idx="847">
                  <c:v>-839299</c:v>
                </c:pt>
                <c:pt idx="848">
                  <c:v>-870438</c:v>
                </c:pt>
                <c:pt idx="849">
                  <c:v>-893512</c:v>
                </c:pt>
                <c:pt idx="850">
                  <c:v>-905483</c:v>
                </c:pt>
                <c:pt idx="851">
                  <c:v>-909965</c:v>
                </c:pt>
                <c:pt idx="852">
                  <c:v>-908928</c:v>
                </c:pt>
                <c:pt idx="853">
                  <c:v>-896841</c:v>
                </c:pt>
                <c:pt idx="854">
                  <c:v>-877293</c:v>
                </c:pt>
                <c:pt idx="855">
                  <c:v>-844582</c:v>
                </c:pt>
                <c:pt idx="856">
                  <c:v>-798889</c:v>
                </c:pt>
                <c:pt idx="857">
                  <c:v>-732077</c:v>
                </c:pt>
                <c:pt idx="858">
                  <c:v>-548200</c:v>
                </c:pt>
                <c:pt idx="859">
                  <c:v>-620167</c:v>
                </c:pt>
                <c:pt idx="860">
                  <c:v>-675461</c:v>
                </c:pt>
                <c:pt idx="861">
                  <c:v>-712768</c:v>
                </c:pt>
                <c:pt idx="862">
                  <c:v>-739882</c:v>
                </c:pt>
                <c:pt idx="863">
                  <c:v>-754005</c:v>
                </c:pt>
                <c:pt idx="864">
                  <c:v>-759268</c:v>
                </c:pt>
                <c:pt idx="865">
                  <c:v>-755804</c:v>
                </c:pt>
                <c:pt idx="866">
                  <c:v>-742629</c:v>
                </c:pt>
                <c:pt idx="867">
                  <c:v>-716986</c:v>
                </c:pt>
                <c:pt idx="868">
                  <c:v>-682560</c:v>
                </c:pt>
                <c:pt idx="869">
                  <c:v>-628228</c:v>
                </c:pt>
                <c:pt idx="870">
                  <c:v>-553395</c:v>
                </c:pt>
                <c:pt idx="871">
                  <c:v>-417498</c:v>
                </c:pt>
                <c:pt idx="872">
                  <c:v>-485457</c:v>
                </c:pt>
                <c:pt idx="873">
                  <c:v>-539908</c:v>
                </c:pt>
                <c:pt idx="874">
                  <c:v>-578806</c:v>
                </c:pt>
                <c:pt idx="875">
                  <c:v>-603956</c:v>
                </c:pt>
                <c:pt idx="876">
                  <c:v>-621327</c:v>
                </c:pt>
                <c:pt idx="877">
                  <c:v>-625027</c:v>
                </c:pt>
                <c:pt idx="878">
                  <c:v>-621669</c:v>
                </c:pt>
                <c:pt idx="879">
                  <c:v>-606191</c:v>
                </c:pt>
                <c:pt idx="880">
                  <c:v>-581061</c:v>
                </c:pt>
                <c:pt idx="881">
                  <c:v>-545358</c:v>
                </c:pt>
                <c:pt idx="882">
                  <c:v>-492012</c:v>
                </c:pt>
                <c:pt idx="883">
                  <c:v>-420212</c:v>
                </c:pt>
                <c:pt idx="884">
                  <c:v>-321448</c:v>
                </c:pt>
                <c:pt idx="885">
                  <c:v>-381706</c:v>
                </c:pt>
                <c:pt idx="886">
                  <c:v>-430134</c:v>
                </c:pt>
                <c:pt idx="887">
                  <c:v>-465568</c:v>
                </c:pt>
                <c:pt idx="888">
                  <c:v>-491913</c:v>
                </c:pt>
                <c:pt idx="889">
                  <c:v>-505735</c:v>
                </c:pt>
                <c:pt idx="890">
                  <c:v>-509866</c:v>
                </c:pt>
                <c:pt idx="891">
                  <c:v>-506649</c:v>
                </c:pt>
                <c:pt idx="892">
                  <c:v>-492740</c:v>
                </c:pt>
                <c:pt idx="893">
                  <c:v>-468109</c:v>
                </c:pt>
                <c:pt idx="894">
                  <c:v>-432603</c:v>
                </c:pt>
                <c:pt idx="895">
                  <c:v>-384753</c:v>
                </c:pt>
                <c:pt idx="896">
                  <c:v>-323062</c:v>
                </c:pt>
                <c:pt idx="897">
                  <c:v>-251707</c:v>
                </c:pt>
                <c:pt idx="898">
                  <c:v>-304453</c:v>
                </c:pt>
                <c:pt idx="899">
                  <c:v>-342928</c:v>
                </c:pt>
                <c:pt idx="900">
                  <c:v>-373782</c:v>
                </c:pt>
                <c:pt idx="901">
                  <c:v>-397435</c:v>
                </c:pt>
                <c:pt idx="902">
                  <c:v>-410215</c:v>
                </c:pt>
                <c:pt idx="903">
                  <c:v>-414249</c:v>
                </c:pt>
                <c:pt idx="904">
                  <c:v>-409671</c:v>
                </c:pt>
                <c:pt idx="905">
                  <c:v>-396903</c:v>
                </c:pt>
                <c:pt idx="906">
                  <c:v>-374580</c:v>
                </c:pt>
                <c:pt idx="907">
                  <c:v>-345122</c:v>
                </c:pt>
                <c:pt idx="908">
                  <c:v>-304957</c:v>
                </c:pt>
                <c:pt idx="909">
                  <c:v>-253036</c:v>
                </c:pt>
                <c:pt idx="910">
                  <c:v>-200416</c:v>
                </c:pt>
                <c:pt idx="911">
                  <c:v>-240569</c:v>
                </c:pt>
                <c:pt idx="912">
                  <c:v>-273556</c:v>
                </c:pt>
                <c:pt idx="913">
                  <c:v>-300491</c:v>
                </c:pt>
                <c:pt idx="914">
                  <c:v>-318869</c:v>
                </c:pt>
                <c:pt idx="915">
                  <c:v>-332311</c:v>
                </c:pt>
                <c:pt idx="916">
                  <c:v>-334621</c:v>
                </c:pt>
                <c:pt idx="917">
                  <c:v>-330940</c:v>
                </c:pt>
                <c:pt idx="918">
                  <c:v>-319977</c:v>
                </c:pt>
                <c:pt idx="919">
                  <c:v>-300887</c:v>
                </c:pt>
                <c:pt idx="920">
                  <c:v>-277291</c:v>
                </c:pt>
                <c:pt idx="921">
                  <c:v>-242890</c:v>
                </c:pt>
                <c:pt idx="922">
                  <c:v>-201176</c:v>
                </c:pt>
                <c:pt idx="923">
                  <c:v>-161972</c:v>
                </c:pt>
                <c:pt idx="924">
                  <c:v>-192144</c:v>
                </c:pt>
                <c:pt idx="925">
                  <c:v>-219632</c:v>
                </c:pt>
                <c:pt idx="926">
                  <c:v>-241813</c:v>
                </c:pt>
                <c:pt idx="927">
                  <c:v>-257915</c:v>
                </c:pt>
                <c:pt idx="928">
                  <c:v>-267690</c:v>
                </c:pt>
                <c:pt idx="929">
                  <c:v>-271220</c:v>
                </c:pt>
                <c:pt idx="930">
                  <c:v>-268136</c:v>
                </c:pt>
                <c:pt idx="931">
                  <c:v>-258410</c:v>
                </c:pt>
                <c:pt idx="932">
                  <c:v>-242749</c:v>
                </c:pt>
                <c:pt idx="933">
                  <c:v>-221427</c:v>
                </c:pt>
                <c:pt idx="934">
                  <c:v>-194426</c:v>
                </c:pt>
                <c:pt idx="935">
                  <c:v>-162372</c:v>
                </c:pt>
                <c:pt idx="936">
                  <c:v>-132442</c:v>
                </c:pt>
                <c:pt idx="937">
                  <c:v>-157139</c:v>
                </c:pt>
                <c:pt idx="938">
                  <c:v>-177842</c:v>
                </c:pt>
                <c:pt idx="939">
                  <c:v>-195819</c:v>
                </c:pt>
                <c:pt idx="940">
                  <c:v>-208770</c:v>
                </c:pt>
                <c:pt idx="941">
                  <c:v>-216606</c:v>
                </c:pt>
                <c:pt idx="942">
                  <c:v>-218907</c:v>
                </c:pt>
                <c:pt idx="943">
                  <c:v>-217234</c:v>
                </c:pt>
                <c:pt idx="944">
                  <c:v>-208394</c:v>
                </c:pt>
                <c:pt idx="945">
                  <c:v>-196699</c:v>
                </c:pt>
                <c:pt idx="946">
                  <c:v>-179243</c:v>
                </c:pt>
                <c:pt idx="947">
                  <c:v>-157670</c:v>
                </c:pt>
                <c:pt idx="948">
                  <c:v>-132773</c:v>
                </c:pt>
                <c:pt idx="949">
                  <c:v>-109403</c:v>
                </c:pt>
                <c:pt idx="950">
                  <c:v>-128685</c:v>
                </c:pt>
                <c:pt idx="951">
                  <c:v>-144887</c:v>
                </c:pt>
                <c:pt idx="952">
                  <c:v>-158424</c:v>
                </c:pt>
                <c:pt idx="953">
                  <c:v>-169166</c:v>
                </c:pt>
                <c:pt idx="954">
                  <c:v>-175705</c:v>
                </c:pt>
                <c:pt idx="955">
                  <c:v>-177217</c:v>
                </c:pt>
                <c:pt idx="956">
                  <c:v>-175615</c:v>
                </c:pt>
                <c:pt idx="957">
                  <c:v>-168790</c:v>
                </c:pt>
                <c:pt idx="958">
                  <c:v>-158869</c:v>
                </c:pt>
                <c:pt idx="959">
                  <c:v>-145605</c:v>
                </c:pt>
                <c:pt idx="960">
                  <c:v>-129063</c:v>
                </c:pt>
                <c:pt idx="961">
                  <c:v>-109635</c:v>
                </c:pt>
                <c:pt idx="962">
                  <c:v>-91153</c:v>
                </c:pt>
                <c:pt idx="963">
                  <c:v>-106411</c:v>
                </c:pt>
                <c:pt idx="964">
                  <c:v>-118829</c:v>
                </c:pt>
                <c:pt idx="965">
                  <c:v>-129271</c:v>
                </c:pt>
                <c:pt idx="966">
                  <c:v>-137821</c:v>
                </c:pt>
                <c:pt idx="967">
                  <c:v>-142903</c:v>
                </c:pt>
                <c:pt idx="968">
                  <c:v>-144636</c:v>
                </c:pt>
                <c:pt idx="969">
                  <c:v>-142945</c:v>
                </c:pt>
                <c:pt idx="970">
                  <c:v>-138454</c:v>
                </c:pt>
                <c:pt idx="971">
                  <c:v>-130022</c:v>
                </c:pt>
                <c:pt idx="972">
                  <c:v>-119157</c:v>
                </c:pt>
                <c:pt idx="973">
                  <c:v>-106454</c:v>
                </c:pt>
                <c:pt idx="974">
                  <c:v>-91326.2</c:v>
                </c:pt>
                <c:pt idx="975">
                  <c:v>-76466.3</c:v>
                </c:pt>
                <c:pt idx="976">
                  <c:v>-88344.6</c:v>
                </c:pt>
                <c:pt idx="977">
                  <c:v>-97935.7</c:v>
                </c:pt>
                <c:pt idx="978">
                  <c:v>-106693</c:v>
                </c:pt>
                <c:pt idx="979">
                  <c:v>-113295</c:v>
                </c:pt>
                <c:pt idx="980">
                  <c:v>-116763</c:v>
                </c:pt>
                <c:pt idx="981">
                  <c:v>-118237</c:v>
                </c:pt>
                <c:pt idx="982">
                  <c:v>-117526</c:v>
                </c:pt>
                <c:pt idx="983">
                  <c:v>-113240</c:v>
                </c:pt>
                <c:pt idx="984">
                  <c:v>-107081</c:v>
                </c:pt>
                <c:pt idx="985">
                  <c:v>-98735.6</c:v>
                </c:pt>
                <c:pt idx="986">
                  <c:v>-88440.3</c:v>
                </c:pt>
                <c:pt idx="987">
                  <c:v>-76587.5</c:v>
                </c:pt>
                <c:pt idx="988">
                  <c:v>-64577.4</c:v>
                </c:pt>
                <c:pt idx="989">
                  <c:v>-73239</c:v>
                </c:pt>
                <c:pt idx="990">
                  <c:v>-81713.3</c:v>
                </c:pt>
                <c:pt idx="991">
                  <c:v>-88334.3</c:v>
                </c:pt>
                <c:pt idx="992">
                  <c:v>-93250.2</c:v>
                </c:pt>
                <c:pt idx="993">
                  <c:v>-96196.6</c:v>
                </c:pt>
                <c:pt idx="994">
                  <c:v>-97372.5</c:v>
                </c:pt>
                <c:pt idx="995">
                  <c:v>-96844.800000000003</c:v>
                </c:pt>
                <c:pt idx="996">
                  <c:v>-93357.2</c:v>
                </c:pt>
                <c:pt idx="997">
                  <c:v>-88583.4</c:v>
                </c:pt>
                <c:pt idx="998">
                  <c:v>-81979.899999999994</c:v>
                </c:pt>
                <c:pt idx="999">
                  <c:v>-74052</c:v>
                </c:pt>
                <c:pt idx="1000">
                  <c:v>-64660.5</c:v>
                </c:pt>
                <c:pt idx="1001">
                  <c:v>-54855.8</c:v>
                </c:pt>
                <c:pt idx="1002">
                  <c:v>-61688.5</c:v>
                </c:pt>
                <c:pt idx="1003">
                  <c:v>-68223.199999999997</c:v>
                </c:pt>
                <c:pt idx="1004">
                  <c:v>-73270.7</c:v>
                </c:pt>
                <c:pt idx="1005">
                  <c:v>-77286.8</c:v>
                </c:pt>
                <c:pt idx="1006">
                  <c:v>-79949.899999999994</c:v>
                </c:pt>
                <c:pt idx="1007">
                  <c:v>-80809.600000000006</c:v>
                </c:pt>
                <c:pt idx="1008">
                  <c:v>-79597.5</c:v>
                </c:pt>
                <c:pt idx="1009">
                  <c:v>-77430.899999999994</c:v>
                </c:pt>
                <c:pt idx="1010">
                  <c:v>-73700.600000000006</c:v>
                </c:pt>
                <c:pt idx="1011">
                  <c:v>-68348.899999999994</c:v>
                </c:pt>
                <c:pt idx="1012">
                  <c:v>-62183.199999999997</c:v>
                </c:pt>
                <c:pt idx="1013">
                  <c:v>-54903.4</c:v>
                </c:pt>
                <c:pt idx="1014">
                  <c:v>-46829.9</c:v>
                </c:pt>
                <c:pt idx="1015">
                  <c:v>-52461.5</c:v>
                </c:pt>
                <c:pt idx="1016">
                  <c:v>-57227.9</c:v>
                </c:pt>
                <c:pt idx="1017">
                  <c:v>-61574.1</c:v>
                </c:pt>
                <c:pt idx="1018">
                  <c:v>-64533</c:v>
                </c:pt>
                <c:pt idx="1019">
                  <c:v>-66312.2</c:v>
                </c:pt>
                <c:pt idx="1020">
                  <c:v>-67205.2</c:v>
                </c:pt>
                <c:pt idx="1021">
                  <c:v>-66555.600000000006</c:v>
                </c:pt>
                <c:pt idx="1022">
                  <c:v>-64772.9</c:v>
                </c:pt>
                <c:pt idx="1023">
                  <c:v>-61682.1</c:v>
                </c:pt>
                <c:pt idx="1024">
                  <c:v>-57483.4</c:v>
                </c:pt>
                <c:pt idx="1025">
                  <c:v>-52551.9</c:v>
                </c:pt>
                <c:pt idx="1026">
                  <c:v>-46874.2</c:v>
                </c:pt>
                <c:pt idx="1027">
                  <c:v>-40193.300000000003</c:v>
                </c:pt>
                <c:pt idx="1028">
                  <c:v>-44472.800000000003</c:v>
                </c:pt>
                <c:pt idx="1029">
                  <c:v>-48509.1</c:v>
                </c:pt>
                <c:pt idx="1030">
                  <c:v>-51824.3</c:v>
                </c:pt>
                <c:pt idx="1031">
                  <c:v>-54352.2</c:v>
                </c:pt>
                <c:pt idx="1032">
                  <c:v>-55752.6</c:v>
                </c:pt>
                <c:pt idx="1033">
                  <c:v>-56304.7</c:v>
                </c:pt>
                <c:pt idx="1034">
                  <c:v>-55729.2</c:v>
                </c:pt>
                <c:pt idx="1035">
                  <c:v>-54481.9</c:v>
                </c:pt>
                <c:pt idx="1036">
                  <c:v>-51921.7</c:v>
                </c:pt>
                <c:pt idx="1037">
                  <c:v>-48716.3</c:v>
                </c:pt>
                <c:pt idx="1038">
                  <c:v>-44742.400000000001</c:v>
                </c:pt>
                <c:pt idx="1039">
                  <c:v>-40208.1</c:v>
                </c:pt>
                <c:pt idx="1040">
                  <c:v>-34647.9</c:v>
                </c:pt>
                <c:pt idx="1041">
                  <c:v>-38098.9</c:v>
                </c:pt>
                <c:pt idx="1042">
                  <c:v>-41321.599999999999</c:v>
                </c:pt>
                <c:pt idx="1043">
                  <c:v>-43938</c:v>
                </c:pt>
                <c:pt idx="1044">
                  <c:v>-45896.4</c:v>
                </c:pt>
                <c:pt idx="1045">
                  <c:v>-46956.7</c:v>
                </c:pt>
                <c:pt idx="1046">
                  <c:v>-47394.2</c:v>
                </c:pt>
                <c:pt idx="1047">
                  <c:v>-46972.7</c:v>
                </c:pt>
                <c:pt idx="1048">
                  <c:v>-45804.7</c:v>
                </c:pt>
                <c:pt idx="1049">
                  <c:v>-43934</c:v>
                </c:pt>
                <c:pt idx="1050">
                  <c:v>-41404.199999999997</c:v>
                </c:pt>
                <c:pt idx="1051">
                  <c:v>-38178.300000000003</c:v>
                </c:pt>
                <c:pt idx="1052">
                  <c:v>-34657.5</c:v>
                </c:pt>
                <c:pt idx="1053">
                  <c:v>-29999.1</c:v>
                </c:pt>
                <c:pt idx="1054">
                  <c:v>-32909.800000000003</c:v>
                </c:pt>
                <c:pt idx="1055">
                  <c:v>-35363</c:v>
                </c:pt>
                <c:pt idx="1056">
                  <c:v>-37383</c:v>
                </c:pt>
                <c:pt idx="1057">
                  <c:v>-38966.1</c:v>
                </c:pt>
                <c:pt idx="1058">
                  <c:v>-39883.5</c:v>
                </c:pt>
                <c:pt idx="1059">
                  <c:v>-40249.300000000003</c:v>
                </c:pt>
                <c:pt idx="1060">
                  <c:v>-39950.6</c:v>
                </c:pt>
                <c:pt idx="1061">
                  <c:v>-38932</c:v>
                </c:pt>
                <c:pt idx="1062">
                  <c:v>-37469.5</c:v>
                </c:pt>
                <c:pt idx="1063">
                  <c:v>-35391.9</c:v>
                </c:pt>
                <c:pt idx="1064">
                  <c:v>-32872.6</c:v>
                </c:pt>
                <c:pt idx="1065">
                  <c:v>-30009.3</c:v>
                </c:pt>
                <c:pt idx="1066">
                  <c:v>-26090.7</c:v>
                </c:pt>
                <c:pt idx="1067">
                  <c:v>-28393</c:v>
                </c:pt>
                <c:pt idx="1068">
                  <c:v>-30434.7</c:v>
                </c:pt>
                <c:pt idx="1069">
                  <c:v>-32063.8</c:v>
                </c:pt>
                <c:pt idx="1070">
                  <c:v>-33365.9</c:v>
                </c:pt>
                <c:pt idx="1071">
                  <c:v>-34061.199999999997</c:v>
                </c:pt>
                <c:pt idx="1072">
                  <c:v>-34266.300000000003</c:v>
                </c:pt>
                <c:pt idx="1073">
                  <c:v>-34081.5</c:v>
                </c:pt>
                <c:pt idx="1074">
                  <c:v>-33331</c:v>
                </c:pt>
                <c:pt idx="1075">
                  <c:v>-32102.400000000001</c:v>
                </c:pt>
                <c:pt idx="1076">
                  <c:v>-30504.1</c:v>
                </c:pt>
                <c:pt idx="1077">
                  <c:v>-28422.1</c:v>
                </c:pt>
                <c:pt idx="1078">
                  <c:v>-26095.200000000001</c:v>
                </c:pt>
                <c:pt idx="1079">
                  <c:v>-22780.6</c:v>
                </c:pt>
                <c:pt idx="1080">
                  <c:v>-24585.8</c:v>
                </c:pt>
                <c:pt idx="1081">
                  <c:v>-26240</c:v>
                </c:pt>
                <c:pt idx="1082">
                  <c:v>-27582.1</c:v>
                </c:pt>
                <c:pt idx="1083">
                  <c:v>-28576.400000000001</c:v>
                </c:pt>
                <c:pt idx="1084">
                  <c:v>-29188.400000000001</c:v>
                </c:pt>
                <c:pt idx="1085">
                  <c:v>-29393.3</c:v>
                </c:pt>
                <c:pt idx="1086">
                  <c:v>-29231.8</c:v>
                </c:pt>
                <c:pt idx="1087">
                  <c:v>-28601.1</c:v>
                </c:pt>
                <c:pt idx="1088">
                  <c:v>-27585.3</c:v>
                </c:pt>
                <c:pt idx="1089">
                  <c:v>-26290.6</c:v>
                </c:pt>
                <c:pt idx="1090">
                  <c:v>-24680.799999999999</c:v>
                </c:pt>
                <c:pt idx="1091">
                  <c:v>-22782.1</c:v>
                </c:pt>
                <c:pt idx="1092">
                  <c:v>-19966.7</c:v>
                </c:pt>
                <c:pt idx="1093">
                  <c:v>-21466.799999999999</c:v>
                </c:pt>
                <c:pt idx="1094">
                  <c:v>-22752.1</c:v>
                </c:pt>
                <c:pt idx="1095">
                  <c:v>-23891.3</c:v>
                </c:pt>
                <c:pt idx="1096">
                  <c:v>-24693.7</c:v>
                </c:pt>
                <c:pt idx="1097">
                  <c:v>-25195.3</c:v>
                </c:pt>
                <c:pt idx="1098">
                  <c:v>-25395.9</c:v>
                </c:pt>
                <c:pt idx="1099">
                  <c:v>-25181.4</c:v>
                </c:pt>
                <c:pt idx="1100">
                  <c:v>-24709.4</c:v>
                </c:pt>
                <c:pt idx="1101">
                  <c:v>-23872.9</c:v>
                </c:pt>
                <c:pt idx="1102">
                  <c:v>-22817.5</c:v>
                </c:pt>
                <c:pt idx="1103">
                  <c:v>-21512.9</c:v>
                </c:pt>
                <c:pt idx="1104">
                  <c:v>-19959.8</c:v>
                </c:pt>
                <c:pt idx="1105">
                  <c:v>-17555.8</c:v>
                </c:pt>
                <c:pt idx="1106">
                  <c:v>-18739.900000000001</c:v>
                </c:pt>
                <c:pt idx="1107">
                  <c:v>-19887.900000000001</c:v>
                </c:pt>
                <c:pt idx="1108">
                  <c:v>-20748.599999999999</c:v>
                </c:pt>
                <c:pt idx="1109">
                  <c:v>-21441.1</c:v>
                </c:pt>
                <c:pt idx="1110">
                  <c:v>-21803.3</c:v>
                </c:pt>
                <c:pt idx="1111">
                  <c:v>-21946.1</c:v>
                </c:pt>
                <c:pt idx="1112">
                  <c:v>-21792.9</c:v>
                </c:pt>
                <c:pt idx="1113">
                  <c:v>-21445.1</c:v>
                </c:pt>
                <c:pt idx="1114">
                  <c:v>-20771</c:v>
                </c:pt>
                <c:pt idx="1115">
                  <c:v>-19868.8</c:v>
                </c:pt>
                <c:pt idx="1116">
                  <c:v>-18823.900000000001</c:v>
                </c:pt>
                <c:pt idx="1117">
                  <c:v>-17568.5</c:v>
                </c:pt>
                <c:pt idx="1118">
                  <c:v>-15501.6</c:v>
                </c:pt>
                <c:pt idx="1119">
                  <c:v>-16526.900000000001</c:v>
                </c:pt>
                <c:pt idx="1120">
                  <c:v>-17425.5</c:v>
                </c:pt>
                <c:pt idx="1121">
                  <c:v>-18129.599999999999</c:v>
                </c:pt>
                <c:pt idx="1122">
                  <c:v>-18704.2</c:v>
                </c:pt>
                <c:pt idx="1123">
                  <c:v>-18978.900000000001</c:v>
                </c:pt>
                <c:pt idx="1124">
                  <c:v>-19105.900000000001</c:v>
                </c:pt>
                <c:pt idx="1125">
                  <c:v>-18983.599999999999</c:v>
                </c:pt>
                <c:pt idx="1126">
                  <c:v>-18680.8</c:v>
                </c:pt>
                <c:pt idx="1127">
                  <c:v>-18142.8</c:v>
                </c:pt>
                <c:pt idx="1128">
                  <c:v>-17449.3</c:v>
                </c:pt>
                <c:pt idx="1129">
                  <c:v>-16555.599999999999</c:v>
                </c:pt>
                <c:pt idx="1130">
                  <c:v>-15520.2</c:v>
                </c:pt>
                <c:pt idx="1131">
                  <c:v>-13736.4</c:v>
                </c:pt>
                <c:pt idx="1132">
                  <c:v>-14534.7</c:v>
                </c:pt>
                <c:pt idx="1133">
                  <c:v>-15302.1</c:v>
                </c:pt>
                <c:pt idx="1134">
                  <c:v>-15890.9</c:v>
                </c:pt>
                <c:pt idx="1135">
                  <c:v>-16344.1</c:v>
                </c:pt>
                <c:pt idx="1136">
                  <c:v>-16613.5</c:v>
                </c:pt>
                <c:pt idx="1137">
                  <c:v>-16705.400000000001</c:v>
                </c:pt>
                <c:pt idx="1138">
                  <c:v>-16648.7</c:v>
                </c:pt>
                <c:pt idx="1139">
                  <c:v>-16347.6</c:v>
                </c:pt>
                <c:pt idx="1140">
                  <c:v>-15915.6</c:v>
                </c:pt>
                <c:pt idx="1141">
                  <c:v>-15311.2</c:v>
                </c:pt>
                <c:pt idx="1142">
                  <c:v>-14600.6</c:v>
                </c:pt>
                <c:pt idx="1143">
                  <c:v>-13741.8</c:v>
                </c:pt>
                <c:pt idx="1144">
                  <c:v>-12210.2</c:v>
                </c:pt>
                <c:pt idx="1145">
                  <c:v>-12888.8</c:v>
                </c:pt>
                <c:pt idx="1146">
                  <c:v>-13524.6</c:v>
                </c:pt>
                <c:pt idx="1147">
                  <c:v>-14012.5</c:v>
                </c:pt>
                <c:pt idx="1148">
                  <c:v>-14388.6</c:v>
                </c:pt>
                <c:pt idx="1149">
                  <c:v>-14582.4</c:v>
                </c:pt>
                <c:pt idx="1150">
                  <c:v>-14669.8</c:v>
                </c:pt>
                <c:pt idx="1151">
                  <c:v>-14616.8</c:v>
                </c:pt>
                <c:pt idx="1152">
                  <c:v>-14379.4</c:v>
                </c:pt>
                <c:pt idx="1153">
                  <c:v>-14021.1</c:v>
                </c:pt>
                <c:pt idx="1154">
                  <c:v>-13525.3</c:v>
                </c:pt>
                <c:pt idx="1155">
                  <c:v>-12929.9</c:v>
                </c:pt>
                <c:pt idx="1156">
                  <c:v>-12205</c:v>
                </c:pt>
                <c:pt idx="1157">
                  <c:v>-10889.6</c:v>
                </c:pt>
                <c:pt idx="1158">
                  <c:v>-11461.1</c:v>
                </c:pt>
                <c:pt idx="1159">
                  <c:v>-11975.7</c:v>
                </c:pt>
                <c:pt idx="1160">
                  <c:v>-12388.8</c:v>
                </c:pt>
                <c:pt idx="1161">
                  <c:v>-12679.8</c:v>
                </c:pt>
                <c:pt idx="1162">
                  <c:v>-12881.7</c:v>
                </c:pt>
                <c:pt idx="1163">
                  <c:v>-12934.8</c:v>
                </c:pt>
                <c:pt idx="1164">
                  <c:v>-12859.5</c:v>
                </c:pt>
                <c:pt idx="1165">
                  <c:v>-12685.1</c:v>
                </c:pt>
                <c:pt idx="1166">
                  <c:v>-12395.1</c:v>
                </c:pt>
                <c:pt idx="1167">
                  <c:v>-11980.9</c:v>
                </c:pt>
                <c:pt idx="1168">
                  <c:v>-11475.1</c:v>
                </c:pt>
                <c:pt idx="1169">
                  <c:v>-10885.5</c:v>
                </c:pt>
                <c:pt idx="1170">
                  <c:v>-9737.7199999999993</c:v>
                </c:pt>
                <c:pt idx="1171">
                  <c:v>-10225.5</c:v>
                </c:pt>
                <c:pt idx="1172">
                  <c:v>-10635</c:v>
                </c:pt>
                <c:pt idx="1173">
                  <c:v>-10977.3</c:v>
                </c:pt>
                <c:pt idx="1174">
                  <c:v>-11231.5</c:v>
                </c:pt>
                <c:pt idx="1175">
                  <c:v>-11399.8</c:v>
                </c:pt>
                <c:pt idx="1176">
                  <c:v>-11443</c:v>
                </c:pt>
                <c:pt idx="1177">
                  <c:v>-11398.7</c:v>
                </c:pt>
                <c:pt idx="1178">
                  <c:v>-11243.9</c:v>
                </c:pt>
                <c:pt idx="1179">
                  <c:v>-11007.5</c:v>
                </c:pt>
                <c:pt idx="1180">
                  <c:v>-10665</c:v>
                </c:pt>
                <c:pt idx="1181">
                  <c:v>-10230.5</c:v>
                </c:pt>
                <c:pt idx="1182">
                  <c:v>-9737.09</c:v>
                </c:pt>
                <c:pt idx="1183">
                  <c:v>-8725.86</c:v>
                </c:pt>
                <c:pt idx="1184">
                  <c:v>-9148.89</c:v>
                </c:pt>
                <c:pt idx="1185">
                  <c:v>-9489.15</c:v>
                </c:pt>
                <c:pt idx="1186">
                  <c:v>-9783.7099999999991</c:v>
                </c:pt>
                <c:pt idx="1187">
                  <c:v>-9989.76</c:v>
                </c:pt>
                <c:pt idx="1188">
                  <c:v>-10111.700000000001</c:v>
                </c:pt>
                <c:pt idx="1189">
                  <c:v>-10170.4</c:v>
                </c:pt>
                <c:pt idx="1190">
                  <c:v>-10115.700000000001</c:v>
                </c:pt>
                <c:pt idx="1191">
                  <c:v>-9998.32</c:v>
                </c:pt>
                <c:pt idx="1192">
                  <c:v>-9787.84</c:v>
                </c:pt>
                <c:pt idx="1193">
                  <c:v>-9501.09</c:v>
                </c:pt>
                <c:pt idx="1194">
                  <c:v>-9133.34</c:v>
                </c:pt>
                <c:pt idx="1195">
                  <c:v>-8727.1200000000008</c:v>
                </c:pt>
                <c:pt idx="1196">
                  <c:v>-7842.01</c:v>
                </c:pt>
                <c:pt idx="1197">
                  <c:v>-8205.58</c:v>
                </c:pt>
                <c:pt idx="1198">
                  <c:v>-8494.93</c:v>
                </c:pt>
                <c:pt idx="1199">
                  <c:v>-8739.1200000000008</c:v>
                </c:pt>
                <c:pt idx="1200">
                  <c:v>-8919.5499999999993</c:v>
                </c:pt>
                <c:pt idx="1201">
                  <c:v>-9022.4699999999993</c:v>
                </c:pt>
                <c:pt idx="1202">
                  <c:v>-9063.86</c:v>
                </c:pt>
                <c:pt idx="1203">
                  <c:v>-9015.44</c:v>
                </c:pt>
                <c:pt idx="1204">
                  <c:v>-8900.99</c:v>
                </c:pt>
                <c:pt idx="1205">
                  <c:v>-8743.27</c:v>
                </c:pt>
                <c:pt idx="1206">
                  <c:v>-8505.8799999999992</c:v>
                </c:pt>
                <c:pt idx="1207">
                  <c:v>-8193.1</c:v>
                </c:pt>
                <c:pt idx="1208">
                  <c:v>-7843.77</c:v>
                </c:pt>
                <c:pt idx="1209">
                  <c:v>-7067.33</c:v>
                </c:pt>
                <c:pt idx="1210">
                  <c:v>-7373.27</c:v>
                </c:pt>
                <c:pt idx="1211">
                  <c:v>-7619.97</c:v>
                </c:pt>
                <c:pt idx="1212">
                  <c:v>-7837.05</c:v>
                </c:pt>
                <c:pt idx="1213">
                  <c:v>-7973.96</c:v>
                </c:pt>
                <c:pt idx="1214">
                  <c:v>-8066.19</c:v>
                </c:pt>
                <c:pt idx="1215">
                  <c:v>-8091.03</c:v>
                </c:pt>
                <c:pt idx="1216">
                  <c:v>-8062.91</c:v>
                </c:pt>
                <c:pt idx="1217">
                  <c:v>-7971.75</c:v>
                </c:pt>
                <c:pt idx="1218">
                  <c:v>-7820.48</c:v>
                </c:pt>
                <c:pt idx="1219">
                  <c:v>-7622.26</c:v>
                </c:pt>
                <c:pt idx="1220">
                  <c:v>-7362.24</c:v>
                </c:pt>
                <c:pt idx="1221">
                  <c:v>-7067.34</c:v>
                </c:pt>
                <c:pt idx="1222">
                  <c:v>-6384.84</c:v>
                </c:pt>
                <c:pt idx="1223">
                  <c:v>-6635.77</c:v>
                </c:pt>
                <c:pt idx="1224">
                  <c:v>-6849.83</c:v>
                </c:pt>
                <c:pt idx="1225">
                  <c:v>-7028.62</c:v>
                </c:pt>
                <c:pt idx="1226">
                  <c:v>-7158.58</c:v>
                </c:pt>
                <c:pt idx="1227">
                  <c:v>-7232.58</c:v>
                </c:pt>
                <c:pt idx="1228">
                  <c:v>-7258.91</c:v>
                </c:pt>
                <c:pt idx="1229">
                  <c:v>-7234.34</c:v>
                </c:pt>
                <c:pt idx="1230">
                  <c:v>-7160.73</c:v>
                </c:pt>
                <c:pt idx="1231">
                  <c:v>-7027.74</c:v>
                </c:pt>
                <c:pt idx="1232">
                  <c:v>-6857.04</c:v>
                </c:pt>
                <c:pt idx="1233">
                  <c:v>-6640.11</c:v>
                </c:pt>
                <c:pt idx="1234">
                  <c:v>-6380.53</c:v>
                </c:pt>
                <c:pt idx="1235">
                  <c:v>-5777.73</c:v>
                </c:pt>
                <c:pt idx="1236">
                  <c:v>-5996.48</c:v>
                </c:pt>
                <c:pt idx="1237">
                  <c:v>-6180.38</c:v>
                </c:pt>
                <c:pt idx="1238">
                  <c:v>-6343.39</c:v>
                </c:pt>
                <c:pt idx="1239">
                  <c:v>-6440.84</c:v>
                </c:pt>
                <c:pt idx="1240">
                  <c:v>-6504.45</c:v>
                </c:pt>
                <c:pt idx="1241">
                  <c:v>-6528.05</c:v>
                </c:pt>
                <c:pt idx="1242">
                  <c:v>-6500.27</c:v>
                </c:pt>
                <c:pt idx="1243">
                  <c:v>-6436.18</c:v>
                </c:pt>
                <c:pt idx="1244">
                  <c:v>-6330.13</c:v>
                </c:pt>
                <c:pt idx="1245">
                  <c:v>-6177.8</c:v>
                </c:pt>
                <c:pt idx="1246">
                  <c:v>-5998.73</c:v>
                </c:pt>
                <c:pt idx="1247">
                  <c:v>-5775.93</c:v>
                </c:pt>
                <c:pt idx="1248">
                  <c:v>-5241.5200000000004</c:v>
                </c:pt>
                <c:pt idx="1249">
                  <c:v>-5427.45</c:v>
                </c:pt>
                <c:pt idx="1250">
                  <c:v>-5588.85</c:v>
                </c:pt>
                <c:pt idx="1251">
                  <c:v>-5718.85</c:v>
                </c:pt>
                <c:pt idx="1252">
                  <c:v>-5808.11</c:v>
                </c:pt>
                <c:pt idx="1253">
                  <c:v>-5862.14</c:v>
                </c:pt>
                <c:pt idx="1254">
                  <c:v>-5885.56</c:v>
                </c:pt>
                <c:pt idx="1255">
                  <c:v>-5864.68</c:v>
                </c:pt>
                <c:pt idx="1256">
                  <c:v>-5810.89</c:v>
                </c:pt>
                <c:pt idx="1257">
                  <c:v>-5715.41</c:v>
                </c:pt>
                <c:pt idx="1258">
                  <c:v>-5594.84</c:v>
                </c:pt>
                <c:pt idx="1259">
                  <c:v>-5431.65</c:v>
                </c:pt>
                <c:pt idx="1260">
                  <c:v>-5238.92</c:v>
                </c:pt>
                <c:pt idx="1261">
                  <c:v>-4763.3599999999997</c:v>
                </c:pt>
                <c:pt idx="1262">
                  <c:v>-4922.38</c:v>
                </c:pt>
                <c:pt idx="1263">
                  <c:v>-5060.8500000000004</c:v>
                </c:pt>
                <c:pt idx="1264">
                  <c:v>-5177.25</c:v>
                </c:pt>
                <c:pt idx="1265">
                  <c:v>-5253.87</c:v>
                </c:pt>
                <c:pt idx="1266">
                  <c:v>-5301.41</c:v>
                </c:pt>
                <c:pt idx="1267">
                  <c:v>-5315.39</c:v>
                </c:pt>
                <c:pt idx="1268">
                  <c:v>-5302.57</c:v>
                </c:pt>
                <c:pt idx="1269">
                  <c:v>-5255.18</c:v>
                </c:pt>
                <c:pt idx="1270">
                  <c:v>-5170.04</c:v>
                </c:pt>
                <c:pt idx="1271">
                  <c:v>-5062.3900000000003</c:v>
                </c:pt>
                <c:pt idx="1272">
                  <c:v>-4925.6499999999996</c:v>
                </c:pt>
                <c:pt idx="1273">
                  <c:v>-4760.8500000000004</c:v>
                </c:pt>
                <c:pt idx="1274">
                  <c:v>-4335.87</c:v>
                </c:pt>
                <c:pt idx="1275">
                  <c:v>-4475.2</c:v>
                </c:pt>
                <c:pt idx="1276">
                  <c:v>-4596.45</c:v>
                </c:pt>
                <c:pt idx="1277">
                  <c:v>-4698.22</c:v>
                </c:pt>
                <c:pt idx="1278">
                  <c:v>-4760.78</c:v>
                </c:pt>
                <c:pt idx="1279">
                  <c:v>-4803.51</c:v>
                </c:pt>
                <c:pt idx="1280">
                  <c:v>-4819.99</c:v>
                </c:pt>
                <c:pt idx="1281">
                  <c:v>-4805.66</c:v>
                </c:pt>
                <c:pt idx="1282">
                  <c:v>-4761.8999999999996</c:v>
                </c:pt>
                <c:pt idx="1283">
                  <c:v>-4694.17</c:v>
                </c:pt>
                <c:pt idx="1284">
                  <c:v>-4596.8500000000004</c:v>
                </c:pt>
                <c:pt idx="1285">
                  <c:v>-4477.12</c:v>
                </c:pt>
                <c:pt idx="1286">
                  <c:v>-4332.8599999999997</c:v>
                </c:pt>
                <c:pt idx="1287">
                  <c:v>-3952.82</c:v>
                </c:pt>
                <c:pt idx="1288">
                  <c:v>-4073.98</c:v>
                </c:pt>
                <c:pt idx="1289">
                  <c:v>-4181.1499999999996</c:v>
                </c:pt>
                <c:pt idx="1290">
                  <c:v>-4265.9399999999996</c:v>
                </c:pt>
                <c:pt idx="1291">
                  <c:v>-4324.41</c:v>
                </c:pt>
                <c:pt idx="1292">
                  <c:v>-4362.7700000000004</c:v>
                </c:pt>
                <c:pt idx="1293">
                  <c:v>-4372.71</c:v>
                </c:pt>
                <c:pt idx="1294">
                  <c:v>-4364.95</c:v>
                </c:pt>
                <c:pt idx="1295">
                  <c:v>-4326.5</c:v>
                </c:pt>
                <c:pt idx="1296">
                  <c:v>-4263.91</c:v>
                </c:pt>
                <c:pt idx="1297">
                  <c:v>-4186.2</c:v>
                </c:pt>
                <c:pt idx="1298">
                  <c:v>-4075.27</c:v>
                </c:pt>
                <c:pt idx="1299">
                  <c:v>-3949.58</c:v>
                </c:pt>
                <c:pt idx="1300">
                  <c:v>-3609.22</c:v>
                </c:pt>
                <c:pt idx="1301">
                  <c:v>-3715.07</c:v>
                </c:pt>
                <c:pt idx="1302">
                  <c:v>-3808.17</c:v>
                </c:pt>
                <c:pt idx="1303">
                  <c:v>-3885.17</c:v>
                </c:pt>
                <c:pt idx="1304">
                  <c:v>-3934.45</c:v>
                </c:pt>
                <c:pt idx="1305">
                  <c:v>-3966.39</c:v>
                </c:pt>
                <c:pt idx="1306">
                  <c:v>-3976.65</c:v>
                </c:pt>
                <c:pt idx="1307">
                  <c:v>-3966.6</c:v>
                </c:pt>
                <c:pt idx="1308">
                  <c:v>-3935.33</c:v>
                </c:pt>
                <c:pt idx="1309">
                  <c:v>-3882.42</c:v>
                </c:pt>
                <c:pt idx="1310">
                  <c:v>-3811.2</c:v>
                </c:pt>
                <c:pt idx="1311">
                  <c:v>-3716.39</c:v>
                </c:pt>
                <c:pt idx="1312">
                  <c:v>-3606</c:v>
                </c:pt>
                <c:pt idx="1313">
                  <c:v>-3300.78</c:v>
                </c:pt>
                <c:pt idx="1314">
                  <c:v>-3393.35</c:v>
                </c:pt>
                <c:pt idx="1315">
                  <c:v>-3477.14</c:v>
                </c:pt>
                <c:pt idx="1316">
                  <c:v>-3540.82</c:v>
                </c:pt>
                <c:pt idx="1317">
                  <c:v>-3586.62</c:v>
                </c:pt>
                <c:pt idx="1318">
                  <c:v>-3615.61</c:v>
                </c:pt>
                <c:pt idx="1319">
                  <c:v>-3624.4</c:v>
                </c:pt>
                <c:pt idx="1320">
                  <c:v>-3614.58</c:v>
                </c:pt>
                <c:pt idx="1321">
                  <c:v>-3586.67</c:v>
                </c:pt>
                <c:pt idx="1322">
                  <c:v>-3537.74</c:v>
                </c:pt>
                <c:pt idx="1323">
                  <c:v>-3475.83</c:v>
                </c:pt>
                <c:pt idx="1324">
                  <c:v>-3392.98</c:v>
                </c:pt>
                <c:pt idx="1325">
                  <c:v>-3295.65</c:v>
                </c:pt>
                <c:pt idx="1326">
                  <c:v>-3022.85</c:v>
                </c:pt>
                <c:pt idx="1327">
                  <c:v>-3106.65</c:v>
                </c:pt>
                <c:pt idx="1328">
                  <c:v>-3182.2</c:v>
                </c:pt>
                <c:pt idx="1329">
                  <c:v>-3237.18</c:v>
                </c:pt>
                <c:pt idx="1330">
                  <c:v>-3278.87</c:v>
                </c:pt>
                <c:pt idx="1331">
                  <c:v>-3301.83</c:v>
                </c:pt>
                <c:pt idx="1332">
                  <c:v>-3309.62</c:v>
                </c:pt>
                <c:pt idx="1333">
                  <c:v>-3299.73</c:v>
                </c:pt>
                <c:pt idx="1334">
                  <c:v>-3274.5</c:v>
                </c:pt>
                <c:pt idx="1335">
                  <c:v>-3232.12</c:v>
                </c:pt>
                <c:pt idx="1336">
                  <c:v>-3174.85</c:v>
                </c:pt>
                <c:pt idx="1337">
                  <c:v>-3102.16</c:v>
                </c:pt>
                <c:pt idx="1338">
                  <c:v>-3015.11</c:v>
                </c:pt>
                <c:pt idx="1339">
                  <c:v>-2771.1</c:v>
                </c:pt>
                <c:pt idx="1340">
                  <c:v>-2849.89</c:v>
                </c:pt>
                <c:pt idx="1341">
                  <c:v>-2912.04</c:v>
                </c:pt>
                <c:pt idx="1342">
                  <c:v>-2965.7</c:v>
                </c:pt>
                <c:pt idx="1343">
                  <c:v>-2998.67</c:v>
                </c:pt>
                <c:pt idx="1344">
                  <c:v>-3023.79</c:v>
                </c:pt>
                <c:pt idx="1345">
                  <c:v>-3028.65</c:v>
                </c:pt>
                <c:pt idx="1346">
                  <c:v>-3021.02</c:v>
                </c:pt>
                <c:pt idx="1347">
                  <c:v>-2997.42</c:v>
                </c:pt>
                <c:pt idx="1348">
                  <c:v>-2959.19</c:v>
                </c:pt>
                <c:pt idx="1349">
                  <c:v>-2909.52</c:v>
                </c:pt>
                <c:pt idx="1350">
                  <c:v>-2841.05</c:v>
                </c:pt>
                <c:pt idx="1351">
                  <c:v>-2762.99</c:v>
                </c:pt>
                <c:pt idx="1352">
                  <c:v>-2542.79</c:v>
                </c:pt>
                <c:pt idx="1353">
                  <c:v>-2611.29</c:v>
                </c:pt>
                <c:pt idx="1354">
                  <c:v>-2672.49</c:v>
                </c:pt>
                <c:pt idx="1355">
                  <c:v>-2718.98</c:v>
                </c:pt>
                <c:pt idx="1356">
                  <c:v>-2752.54</c:v>
                </c:pt>
                <c:pt idx="1357">
                  <c:v>-2772.44</c:v>
                </c:pt>
                <c:pt idx="1358">
                  <c:v>-2777.47</c:v>
                </c:pt>
                <c:pt idx="1359">
                  <c:v>-2768.65</c:v>
                </c:pt>
                <c:pt idx="1360">
                  <c:v>-2746.52</c:v>
                </c:pt>
                <c:pt idx="1361">
                  <c:v>-2713.42</c:v>
                </c:pt>
                <c:pt idx="1362">
                  <c:v>-2664.92</c:v>
                </c:pt>
                <c:pt idx="1363">
                  <c:v>-2605.38</c:v>
                </c:pt>
                <c:pt idx="1364">
                  <c:v>-2534.1</c:v>
                </c:pt>
                <c:pt idx="1365">
                  <c:v>-2333.06</c:v>
                </c:pt>
                <c:pt idx="1366">
                  <c:v>-2397.3200000000002</c:v>
                </c:pt>
                <c:pt idx="1367">
                  <c:v>-2451.7199999999998</c:v>
                </c:pt>
                <c:pt idx="1368">
                  <c:v>-2495.9699999999998</c:v>
                </c:pt>
                <c:pt idx="1369">
                  <c:v>-2525.89</c:v>
                </c:pt>
                <c:pt idx="1370">
                  <c:v>-2545.66</c:v>
                </c:pt>
                <c:pt idx="1371">
                  <c:v>-2550.7600000000002</c:v>
                </c:pt>
                <c:pt idx="1372">
                  <c:v>-2544.48</c:v>
                </c:pt>
                <c:pt idx="1373">
                  <c:v>-2522.62</c:v>
                </c:pt>
                <c:pt idx="1374">
                  <c:v>-2490.84</c:v>
                </c:pt>
                <c:pt idx="1375">
                  <c:v>-2444.69</c:v>
                </c:pt>
                <c:pt idx="1376">
                  <c:v>-2391.02</c:v>
                </c:pt>
                <c:pt idx="1377">
                  <c:v>-2326.11</c:v>
                </c:pt>
                <c:pt idx="1378">
                  <c:v>-2143.7399999999998</c:v>
                </c:pt>
                <c:pt idx="1379">
                  <c:v>-2199.4699999999998</c:v>
                </c:pt>
                <c:pt idx="1380">
                  <c:v>-2250.1999999999998</c:v>
                </c:pt>
                <c:pt idx="1381">
                  <c:v>-2292.92</c:v>
                </c:pt>
                <c:pt idx="1382">
                  <c:v>-2320.9699999999998</c:v>
                </c:pt>
                <c:pt idx="1383">
                  <c:v>-2338.71</c:v>
                </c:pt>
                <c:pt idx="1384">
                  <c:v>-2343.46</c:v>
                </c:pt>
                <c:pt idx="1385">
                  <c:v>-2336.13</c:v>
                </c:pt>
                <c:pt idx="1386">
                  <c:v>-2318.04</c:v>
                </c:pt>
                <c:pt idx="1387">
                  <c:v>-2288.33</c:v>
                </c:pt>
                <c:pt idx="1388">
                  <c:v>-2245.71</c:v>
                </c:pt>
                <c:pt idx="1389">
                  <c:v>-2193.39</c:v>
                </c:pt>
                <c:pt idx="1390">
                  <c:v>-2135.56</c:v>
                </c:pt>
                <c:pt idx="1391">
                  <c:v>-1964.39</c:v>
                </c:pt>
                <c:pt idx="1392">
                  <c:v>-2017.83</c:v>
                </c:pt>
                <c:pt idx="1393">
                  <c:v>-2064.4499999999998</c:v>
                </c:pt>
                <c:pt idx="1394">
                  <c:v>-2101.63</c:v>
                </c:pt>
                <c:pt idx="1395">
                  <c:v>-2129.5100000000002</c:v>
                </c:pt>
                <c:pt idx="1396">
                  <c:v>-2146.87</c:v>
                </c:pt>
                <c:pt idx="1397">
                  <c:v>-2148.71</c:v>
                </c:pt>
                <c:pt idx="1398">
                  <c:v>-2139.89</c:v>
                </c:pt>
                <c:pt idx="1399">
                  <c:v>-2123.5300000000002</c:v>
                </c:pt>
                <c:pt idx="1400">
                  <c:v>-2094.73</c:v>
                </c:pt>
                <c:pt idx="1401">
                  <c:v>-2058.54</c:v>
                </c:pt>
                <c:pt idx="1402">
                  <c:v>-2012.15</c:v>
                </c:pt>
                <c:pt idx="1403">
                  <c:v>-1960.94</c:v>
                </c:pt>
                <c:pt idx="1404">
                  <c:v>-1799.33</c:v>
                </c:pt>
                <c:pt idx="1405">
                  <c:v>-1847.9</c:v>
                </c:pt>
                <c:pt idx="1406">
                  <c:v>-1889.61</c:v>
                </c:pt>
                <c:pt idx="1407">
                  <c:v>-1921.63</c:v>
                </c:pt>
                <c:pt idx="1408">
                  <c:v>-1944.13</c:v>
                </c:pt>
                <c:pt idx="1409">
                  <c:v>-1961.8</c:v>
                </c:pt>
                <c:pt idx="1410">
                  <c:v>-1963.12</c:v>
                </c:pt>
                <c:pt idx="1411">
                  <c:v>-1960.84</c:v>
                </c:pt>
                <c:pt idx="1412">
                  <c:v>-1943.42</c:v>
                </c:pt>
                <c:pt idx="1413">
                  <c:v>-1919.47</c:v>
                </c:pt>
                <c:pt idx="1414">
                  <c:v>-1884.67</c:v>
                </c:pt>
                <c:pt idx="1415">
                  <c:v>-1842.66</c:v>
                </c:pt>
                <c:pt idx="1416">
                  <c:v>-1797.53</c:v>
                </c:pt>
                <c:pt idx="1417">
                  <c:v>-1641.62</c:v>
                </c:pt>
                <c:pt idx="1418">
                  <c:v>-1685.32</c:v>
                </c:pt>
                <c:pt idx="1419">
                  <c:v>-1721.86</c:v>
                </c:pt>
                <c:pt idx="1420">
                  <c:v>-1753.03</c:v>
                </c:pt>
                <c:pt idx="1421">
                  <c:v>-1772.47</c:v>
                </c:pt>
                <c:pt idx="1422">
                  <c:v>-1787.49</c:v>
                </c:pt>
                <c:pt idx="1423">
                  <c:v>-1794.03</c:v>
                </c:pt>
                <c:pt idx="1424">
                  <c:v>-1789.05</c:v>
                </c:pt>
                <c:pt idx="1425">
                  <c:v>-1772.57</c:v>
                </c:pt>
                <c:pt idx="1426">
                  <c:v>-1750.77</c:v>
                </c:pt>
                <c:pt idx="1427">
                  <c:v>-1722.83</c:v>
                </c:pt>
                <c:pt idx="1428">
                  <c:v>-1686.31</c:v>
                </c:pt>
                <c:pt idx="1429">
                  <c:v>-1646.47</c:v>
                </c:pt>
                <c:pt idx="1430">
                  <c:v>-1498.2</c:v>
                </c:pt>
                <c:pt idx="1431">
                  <c:v>-1537.28</c:v>
                </c:pt>
                <c:pt idx="1432">
                  <c:v>-1567.42</c:v>
                </c:pt>
                <c:pt idx="1433">
                  <c:v>-1588.62</c:v>
                </c:pt>
                <c:pt idx="1434">
                  <c:v>-1607.07</c:v>
                </c:pt>
                <c:pt idx="1435">
                  <c:v>-1624.52</c:v>
                </c:pt>
                <c:pt idx="1436">
                  <c:v>-1624.28</c:v>
                </c:pt>
                <c:pt idx="1437">
                  <c:v>-1617.26</c:v>
                </c:pt>
                <c:pt idx="1438">
                  <c:v>-1610.96</c:v>
                </c:pt>
                <c:pt idx="1439">
                  <c:v>-1593.4</c:v>
                </c:pt>
                <c:pt idx="1440">
                  <c:v>-1570.68</c:v>
                </c:pt>
                <c:pt idx="1441">
                  <c:v>-1538.32</c:v>
                </c:pt>
                <c:pt idx="1442">
                  <c:v>-1501.35</c:v>
                </c:pt>
                <c:pt idx="1443">
                  <c:v>-1365.01</c:v>
                </c:pt>
                <c:pt idx="1444">
                  <c:v>-1397.66</c:v>
                </c:pt>
                <c:pt idx="1445">
                  <c:v>-1424.73</c:v>
                </c:pt>
                <c:pt idx="1446">
                  <c:v>-1443.73</c:v>
                </c:pt>
                <c:pt idx="1447">
                  <c:v>-1454.23</c:v>
                </c:pt>
                <c:pt idx="1448">
                  <c:v>-1468.02</c:v>
                </c:pt>
                <c:pt idx="1449">
                  <c:v>-1471.33</c:v>
                </c:pt>
                <c:pt idx="1450">
                  <c:v>-1470.1</c:v>
                </c:pt>
                <c:pt idx="1451">
                  <c:v>-1461.87</c:v>
                </c:pt>
                <c:pt idx="1452">
                  <c:v>-1447.4</c:v>
                </c:pt>
                <c:pt idx="1453">
                  <c:v>-1425.5</c:v>
                </c:pt>
                <c:pt idx="1454">
                  <c:v>-1399.87</c:v>
                </c:pt>
                <c:pt idx="1455">
                  <c:v>-1371.59</c:v>
                </c:pt>
                <c:pt idx="1456">
                  <c:v>-1241.97</c:v>
                </c:pt>
                <c:pt idx="1457">
                  <c:v>-1269.07</c:v>
                </c:pt>
                <c:pt idx="1458">
                  <c:v>-1288.42</c:v>
                </c:pt>
                <c:pt idx="1459">
                  <c:v>-1304.3</c:v>
                </c:pt>
                <c:pt idx="1460">
                  <c:v>-1318.75</c:v>
                </c:pt>
                <c:pt idx="1461">
                  <c:v>-1321.74</c:v>
                </c:pt>
                <c:pt idx="1462">
                  <c:v>-1328.65</c:v>
                </c:pt>
                <c:pt idx="1463">
                  <c:v>-1329.26</c:v>
                </c:pt>
                <c:pt idx="1464">
                  <c:v>-1322.41</c:v>
                </c:pt>
                <c:pt idx="1465">
                  <c:v>-1311.33</c:v>
                </c:pt>
                <c:pt idx="1466">
                  <c:v>-1292.03</c:v>
                </c:pt>
                <c:pt idx="1467">
                  <c:v>-1269.01</c:v>
                </c:pt>
                <c:pt idx="1468">
                  <c:v>-1243.78</c:v>
                </c:pt>
                <c:pt idx="1469">
                  <c:v>-1131.1099999999999</c:v>
                </c:pt>
                <c:pt idx="1470">
                  <c:v>-1147.6400000000001</c:v>
                </c:pt>
                <c:pt idx="1471">
                  <c:v>-1164.31</c:v>
                </c:pt>
                <c:pt idx="1472">
                  <c:v>-1178.3599999999999</c:v>
                </c:pt>
                <c:pt idx="1473">
                  <c:v>-1187.54</c:v>
                </c:pt>
                <c:pt idx="1474">
                  <c:v>-1194.56</c:v>
                </c:pt>
                <c:pt idx="1475">
                  <c:v>-1197.46</c:v>
                </c:pt>
                <c:pt idx="1476">
                  <c:v>-1194.77</c:v>
                </c:pt>
                <c:pt idx="1477">
                  <c:v>-1192.22</c:v>
                </c:pt>
                <c:pt idx="1478">
                  <c:v>-1184.22</c:v>
                </c:pt>
                <c:pt idx="1479">
                  <c:v>-1172.33</c:v>
                </c:pt>
                <c:pt idx="1480">
                  <c:v>-1155.2</c:v>
                </c:pt>
                <c:pt idx="1481">
                  <c:v>-1134.26</c:v>
                </c:pt>
                <c:pt idx="1482">
                  <c:v>-1029.58</c:v>
                </c:pt>
                <c:pt idx="1483">
                  <c:v>-1044.6600000000001</c:v>
                </c:pt>
                <c:pt idx="1484">
                  <c:v>-1058.3900000000001</c:v>
                </c:pt>
                <c:pt idx="1485">
                  <c:v>-1064.8</c:v>
                </c:pt>
                <c:pt idx="1486">
                  <c:v>-1071.6400000000001</c:v>
                </c:pt>
                <c:pt idx="1487">
                  <c:v>-1076.8399999999999</c:v>
                </c:pt>
                <c:pt idx="1488">
                  <c:v>-1080.26</c:v>
                </c:pt>
                <c:pt idx="1489">
                  <c:v>-1077.82</c:v>
                </c:pt>
                <c:pt idx="1490">
                  <c:v>-1074.51</c:v>
                </c:pt>
                <c:pt idx="1491">
                  <c:v>-1070.8599999999999</c:v>
                </c:pt>
                <c:pt idx="1492">
                  <c:v>-1063.44</c:v>
                </c:pt>
                <c:pt idx="1493">
                  <c:v>-1051.28</c:v>
                </c:pt>
                <c:pt idx="1494">
                  <c:v>-1034.53</c:v>
                </c:pt>
                <c:pt idx="1495">
                  <c:v>-937.61400000000003</c:v>
                </c:pt>
                <c:pt idx="1496">
                  <c:v>-952.399</c:v>
                </c:pt>
                <c:pt idx="1497">
                  <c:v>-958.86699999999996</c:v>
                </c:pt>
                <c:pt idx="1498">
                  <c:v>-966.255</c:v>
                </c:pt>
                <c:pt idx="1499">
                  <c:v>-969.52</c:v>
                </c:pt>
                <c:pt idx="1500">
                  <c:v>-973.59500000000003</c:v>
                </c:pt>
                <c:pt idx="1501">
                  <c:v>-975.62</c:v>
                </c:pt>
                <c:pt idx="1502">
                  <c:v>-978.14200000000005</c:v>
                </c:pt>
                <c:pt idx="1503">
                  <c:v>-975.16899999999998</c:v>
                </c:pt>
                <c:pt idx="1504">
                  <c:v>-971.09199999999998</c:v>
                </c:pt>
                <c:pt idx="1505">
                  <c:v>-960.38699999999994</c:v>
                </c:pt>
                <c:pt idx="1506">
                  <c:v>-953.702</c:v>
                </c:pt>
                <c:pt idx="1507">
                  <c:v>-940.12</c:v>
                </c:pt>
                <c:pt idx="1508">
                  <c:v>-855.73400000000004</c:v>
                </c:pt>
                <c:pt idx="1509">
                  <c:v>-869.93200000000002</c:v>
                </c:pt>
                <c:pt idx="1510">
                  <c:v>-873.84900000000005</c:v>
                </c:pt>
                <c:pt idx="1511">
                  <c:v>-880.29700000000003</c:v>
                </c:pt>
                <c:pt idx="1512">
                  <c:v>-884.47699999999998</c:v>
                </c:pt>
                <c:pt idx="1513">
                  <c:v>-886.16200000000003</c:v>
                </c:pt>
                <c:pt idx="1514">
                  <c:v>-886.99599999999998</c:v>
                </c:pt>
                <c:pt idx="1515">
                  <c:v>-886.45600000000002</c:v>
                </c:pt>
                <c:pt idx="1516">
                  <c:v>-884.03499999999997</c:v>
                </c:pt>
                <c:pt idx="1517">
                  <c:v>-882.07</c:v>
                </c:pt>
                <c:pt idx="1518">
                  <c:v>-878.01499999999999</c:v>
                </c:pt>
                <c:pt idx="1519">
                  <c:v>-869.50599999999997</c:v>
                </c:pt>
                <c:pt idx="1520">
                  <c:v>-856.72400000000005</c:v>
                </c:pt>
                <c:pt idx="1521">
                  <c:v>-784.35500000000002</c:v>
                </c:pt>
                <c:pt idx="1522">
                  <c:v>-794.66300000000001</c:v>
                </c:pt>
                <c:pt idx="1523">
                  <c:v>-800.55499999999995</c:v>
                </c:pt>
                <c:pt idx="1524">
                  <c:v>-804.08900000000006</c:v>
                </c:pt>
                <c:pt idx="1525">
                  <c:v>-807.33</c:v>
                </c:pt>
                <c:pt idx="1526">
                  <c:v>-808.02300000000002</c:v>
                </c:pt>
                <c:pt idx="1527">
                  <c:v>-809.99400000000003</c:v>
                </c:pt>
                <c:pt idx="1528">
                  <c:v>-809.88499999999999</c:v>
                </c:pt>
                <c:pt idx="1529">
                  <c:v>-807.83100000000002</c:v>
                </c:pt>
                <c:pt idx="1530">
                  <c:v>-805.71400000000006</c:v>
                </c:pt>
                <c:pt idx="1531">
                  <c:v>-801.48599999999999</c:v>
                </c:pt>
                <c:pt idx="1532">
                  <c:v>-793.07399999999996</c:v>
                </c:pt>
                <c:pt idx="1533">
                  <c:v>-784.30399999999997</c:v>
                </c:pt>
                <c:pt idx="1534">
                  <c:v>-719.91399999999999</c:v>
                </c:pt>
                <c:pt idx="1535">
                  <c:v>-728.19299999999998</c:v>
                </c:pt>
                <c:pt idx="1536">
                  <c:v>-733.89400000000001</c:v>
                </c:pt>
                <c:pt idx="1537">
                  <c:v>-737.85199999999998</c:v>
                </c:pt>
                <c:pt idx="1538">
                  <c:v>-740.94399999999996</c:v>
                </c:pt>
                <c:pt idx="1539">
                  <c:v>-742.55100000000004</c:v>
                </c:pt>
                <c:pt idx="1540">
                  <c:v>-742.68100000000004</c:v>
                </c:pt>
                <c:pt idx="1541">
                  <c:v>-741.65200000000004</c:v>
                </c:pt>
                <c:pt idx="1542">
                  <c:v>-739.29300000000001</c:v>
                </c:pt>
                <c:pt idx="1543">
                  <c:v>-736.10900000000004</c:v>
                </c:pt>
                <c:pt idx="1544">
                  <c:v>-732.36199999999997</c:v>
                </c:pt>
                <c:pt idx="1545">
                  <c:v>-726.26700000000005</c:v>
                </c:pt>
                <c:pt idx="1546">
                  <c:v>-718.18700000000001</c:v>
                </c:pt>
                <c:pt idx="1547">
                  <c:v>-660.79899999999998</c:v>
                </c:pt>
                <c:pt idx="1548">
                  <c:v>-668.23900000000003</c:v>
                </c:pt>
                <c:pt idx="1549">
                  <c:v>-673.98900000000003</c:v>
                </c:pt>
                <c:pt idx="1550">
                  <c:v>-678.60599999999999</c:v>
                </c:pt>
                <c:pt idx="1551">
                  <c:v>-681.41</c:v>
                </c:pt>
                <c:pt idx="1552">
                  <c:v>-682.32299999999998</c:v>
                </c:pt>
                <c:pt idx="1553">
                  <c:v>-682.63099999999997</c:v>
                </c:pt>
                <c:pt idx="1554">
                  <c:v>-681.30100000000004</c:v>
                </c:pt>
                <c:pt idx="1555">
                  <c:v>-679.18499999999995</c:v>
                </c:pt>
                <c:pt idx="1556">
                  <c:v>-676.16700000000003</c:v>
                </c:pt>
                <c:pt idx="1557">
                  <c:v>-672.27499999999998</c:v>
                </c:pt>
                <c:pt idx="1558">
                  <c:v>-665.98400000000004</c:v>
                </c:pt>
                <c:pt idx="1559">
                  <c:v>-658.79600000000005</c:v>
                </c:pt>
                <c:pt idx="1560">
                  <c:v>-607.33799999999997</c:v>
                </c:pt>
                <c:pt idx="1561">
                  <c:v>-614.28300000000002</c:v>
                </c:pt>
                <c:pt idx="1562">
                  <c:v>-620.13499999999999</c:v>
                </c:pt>
                <c:pt idx="1563">
                  <c:v>-624.25400000000002</c:v>
                </c:pt>
                <c:pt idx="1564">
                  <c:v>-626.44600000000003</c:v>
                </c:pt>
                <c:pt idx="1565">
                  <c:v>-627.91300000000001</c:v>
                </c:pt>
                <c:pt idx="1566">
                  <c:v>-628.15899999999999</c:v>
                </c:pt>
                <c:pt idx="1567">
                  <c:v>-626.64700000000005</c:v>
                </c:pt>
                <c:pt idx="1568">
                  <c:v>-624.43700000000001</c:v>
                </c:pt>
                <c:pt idx="1569">
                  <c:v>-621.90700000000004</c:v>
                </c:pt>
                <c:pt idx="1570">
                  <c:v>-617.74599999999998</c:v>
                </c:pt>
                <c:pt idx="1571">
                  <c:v>-612.15499999999997</c:v>
                </c:pt>
                <c:pt idx="1572">
                  <c:v>-605.279</c:v>
                </c:pt>
                <c:pt idx="1573">
                  <c:v>-558.44500000000005</c:v>
                </c:pt>
                <c:pt idx="1574">
                  <c:v>-564.90099999999995</c:v>
                </c:pt>
                <c:pt idx="1575">
                  <c:v>-570.06200000000001</c:v>
                </c:pt>
                <c:pt idx="1576">
                  <c:v>-573.72500000000002</c:v>
                </c:pt>
                <c:pt idx="1577">
                  <c:v>-576.15700000000004</c:v>
                </c:pt>
                <c:pt idx="1578">
                  <c:v>-577.59900000000005</c:v>
                </c:pt>
                <c:pt idx="1579">
                  <c:v>-577.48400000000004</c:v>
                </c:pt>
                <c:pt idx="1580">
                  <c:v>-576.44299999999998</c:v>
                </c:pt>
                <c:pt idx="1581">
                  <c:v>-574.60799999999995</c:v>
                </c:pt>
                <c:pt idx="1582">
                  <c:v>-572.16999999999996</c:v>
                </c:pt>
                <c:pt idx="1583">
                  <c:v>-568.14800000000002</c:v>
                </c:pt>
                <c:pt idx="1584">
                  <c:v>-563.05200000000002</c:v>
                </c:pt>
                <c:pt idx="1585">
                  <c:v>-556.64800000000002</c:v>
                </c:pt>
                <c:pt idx="1586">
                  <c:v>-513.73400000000004</c:v>
                </c:pt>
                <c:pt idx="1587">
                  <c:v>-519.298</c:v>
                </c:pt>
                <c:pt idx="1588">
                  <c:v>-524.09500000000003</c:v>
                </c:pt>
                <c:pt idx="1589">
                  <c:v>-527.49800000000005</c:v>
                </c:pt>
                <c:pt idx="1590">
                  <c:v>-529.45299999999997</c:v>
                </c:pt>
                <c:pt idx="1591">
                  <c:v>-530.65</c:v>
                </c:pt>
                <c:pt idx="1592">
                  <c:v>-530.90499999999997</c:v>
                </c:pt>
                <c:pt idx="1593">
                  <c:v>-530.76599999999996</c:v>
                </c:pt>
                <c:pt idx="1594">
                  <c:v>-529.47699999999998</c:v>
                </c:pt>
                <c:pt idx="1595">
                  <c:v>-526.65800000000002</c:v>
                </c:pt>
                <c:pt idx="1596">
                  <c:v>-523.62599999999998</c:v>
                </c:pt>
                <c:pt idx="1597">
                  <c:v>-519.21699999999998</c:v>
                </c:pt>
                <c:pt idx="1598">
                  <c:v>-513.60599999999999</c:v>
                </c:pt>
                <c:pt idx="1599">
                  <c:v>-472.74299999999999</c:v>
                </c:pt>
                <c:pt idx="1600">
                  <c:v>-477.60300000000001</c:v>
                </c:pt>
                <c:pt idx="1601">
                  <c:v>-482.017</c:v>
                </c:pt>
                <c:pt idx="1602">
                  <c:v>-485.661</c:v>
                </c:pt>
                <c:pt idx="1603">
                  <c:v>-487.6</c:v>
                </c:pt>
                <c:pt idx="1604">
                  <c:v>-488.41800000000001</c:v>
                </c:pt>
                <c:pt idx="1605">
                  <c:v>-489.03800000000001</c:v>
                </c:pt>
                <c:pt idx="1606">
                  <c:v>-488.76900000000001</c:v>
                </c:pt>
                <c:pt idx="1607">
                  <c:v>-487.84500000000003</c:v>
                </c:pt>
                <c:pt idx="1608">
                  <c:v>-485.346</c:v>
                </c:pt>
                <c:pt idx="1609">
                  <c:v>-482.488</c:v>
                </c:pt>
                <c:pt idx="1610">
                  <c:v>-479.97199999999998</c:v>
                </c:pt>
                <c:pt idx="1611">
                  <c:v>-473.50200000000001</c:v>
                </c:pt>
                <c:pt idx="1612">
                  <c:v>-436.11099999999999</c:v>
                </c:pt>
                <c:pt idx="1613">
                  <c:v>-440.38200000000001</c:v>
                </c:pt>
                <c:pt idx="1614">
                  <c:v>-444.39</c:v>
                </c:pt>
                <c:pt idx="1615">
                  <c:v>-448.09</c:v>
                </c:pt>
                <c:pt idx="1616">
                  <c:v>-449.33</c:v>
                </c:pt>
                <c:pt idx="1617">
                  <c:v>-450.839</c:v>
                </c:pt>
                <c:pt idx="1618">
                  <c:v>-451.697</c:v>
                </c:pt>
                <c:pt idx="1619">
                  <c:v>-450.80099999999999</c:v>
                </c:pt>
                <c:pt idx="1620">
                  <c:v>-450.63200000000001</c:v>
                </c:pt>
                <c:pt idx="1621">
                  <c:v>-448.29399999999998</c:v>
                </c:pt>
                <c:pt idx="1622">
                  <c:v>-446.09300000000002</c:v>
                </c:pt>
                <c:pt idx="1623">
                  <c:v>-442.35700000000003</c:v>
                </c:pt>
                <c:pt idx="1624">
                  <c:v>-438.05599999999998</c:v>
                </c:pt>
                <c:pt idx="1625">
                  <c:v>-402.12700000000001</c:v>
                </c:pt>
                <c:pt idx="1626">
                  <c:v>-406.65300000000002</c:v>
                </c:pt>
                <c:pt idx="1627">
                  <c:v>-410.47300000000001</c:v>
                </c:pt>
                <c:pt idx="1628">
                  <c:v>-412.95299999999997</c:v>
                </c:pt>
                <c:pt idx="1629">
                  <c:v>-415.02300000000002</c:v>
                </c:pt>
                <c:pt idx="1630">
                  <c:v>-417.99700000000001</c:v>
                </c:pt>
                <c:pt idx="1631">
                  <c:v>-418.32100000000003</c:v>
                </c:pt>
                <c:pt idx="1632">
                  <c:v>-418.64100000000002</c:v>
                </c:pt>
                <c:pt idx="1633">
                  <c:v>-417.33199999999999</c:v>
                </c:pt>
                <c:pt idx="1634">
                  <c:v>-415.24099999999999</c:v>
                </c:pt>
                <c:pt idx="1635">
                  <c:v>-412.71100000000001</c:v>
                </c:pt>
                <c:pt idx="1636">
                  <c:v>-409.608</c:v>
                </c:pt>
                <c:pt idx="1637">
                  <c:v>-406.22</c:v>
                </c:pt>
                <c:pt idx="1638">
                  <c:v>-372.79199999999997</c:v>
                </c:pt>
                <c:pt idx="1639">
                  <c:v>-376.71899999999999</c:v>
                </c:pt>
                <c:pt idx="1640">
                  <c:v>-380.83100000000002</c:v>
                </c:pt>
                <c:pt idx="1641">
                  <c:v>-384.13200000000001</c:v>
                </c:pt>
                <c:pt idx="1642">
                  <c:v>-386.20600000000002</c:v>
                </c:pt>
                <c:pt idx="1643">
                  <c:v>-387.69200000000001</c:v>
                </c:pt>
                <c:pt idx="1644">
                  <c:v>-389.55900000000003</c:v>
                </c:pt>
                <c:pt idx="1645">
                  <c:v>-387.58800000000002</c:v>
                </c:pt>
                <c:pt idx="1646">
                  <c:v>-387.358</c:v>
                </c:pt>
                <c:pt idx="1647">
                  <c:v>-387.10199999999998</c:v>
                </c:pt>
                <c:pt idx="1648">
                  <c:v>-384.37299999999999</c:v>
                </c:pt>
                <c:pt idx="1649">
                  <c:v>-380.70299999999997</c:v>
                </c:pt>
                <c:pt idx="1650">
                  <c:v>-375.762</c:v>
                </c:pt>
                <c:pt idx="1651">
                  <c:v>-346.25</c:v>
                </c:pt>
                <c:pt idx="1652">
                  <c:v>-350.07100000000003</c:v>
                </c:pt>
                <c:pt idx="1653">
                  <c:v>-352.69099999999997</c:v>
                </c:pt>
                <c:pt idx="1654">
                  <c:v>-355.51299999999998</c:v>
                </c:pt>
                <c:pt idx="1655">
                  <c:v>-360.12900000000002</c:v>
                </c:pt>
                <c:pt idx="1656">
                  <c:v>-361.36500000000001</c:v>
                </c:pt>
                <c:pt idx="1657">
                  <c:v>-364.65800000000002</c:v>
                </c:pt>
                <c:pt idx="1658">
                  <c:v>-362.46</c:v>
                </c:pt>
                <c:pt idx="1659">
                  <c:v>-362.04</c:v>
                </c:pt>
                <c:pt idx="1660">
                  <c:v>-359.10500000000002</c:v>
                </c:pt>
                <c:pt idx="1661">
                  <c:v>-356.49799999999999</c:v>
                </c:pt>
                <c:pt idx="1662">
                  <c:v>-353.64299999999997</c:v>
                </c:pt>
                <c:pt idx="1663">
                  <c:v>-349.73399999999998</c:v>
                </c:pt>
                <c:pt idx="1664">
                  <c:v>-322.90199999999999</c:v>
                </c:pt>
                <c:pt idx="1665">
                  <c:v>-325.61099999999999</c:v>
                </c:pt>
                <c:pt idx="1666">
                  <c:v>-327.88799999999998</c:v>
                </c:pt>
                <c:pt idx="1667">
                  <c:v>-333.41399999999999</c:v>
                </c:pt>
                <c:pt idx="1668">
                  <c:v>-336.11399999999998</c:v>
                </c:pt>
                <c:pt idx="1669">
                  <c:v>-338.25599999999997</c:v>
                </c:pt>
                <c:pt idx="1670">
                  <c:v>-340.19099999999997</c:v>
                </c:pt>
                <c:pt idx="1671">
                  <c:v>-339.76900000000001</c:v>
                </c:pt>
                <c:pt idx="1672">
                  <c:v>-337.94200000000001</c:v>
                </c:pt>
                <c:pt idx="1673">
                  <c:v>-335.77100000000002</c:v>
                </c:pt>
                <c:pt idx="1674">
                  <c:v>-333.05799999999999</c:v>
                </c:pt>
                <c:pt idx="1675">
                  <c:v>-330.07900000000001</c:v>
                </c:pt>
                <c:pt idx="1676">
                  <c:v>-325.99900000000002</c:v>
                </c:pt>
                <c:pt idx="1677">
                  <c:v>-299.34500000000003</c:v>
                </c:pt>
                <c:pt idx="1678">
                  <c:v>-303.87200000000001</c:v>
                </c:pt>
                <c:pt idx="1679">
                  <c:v>-308.86500000000001</c:v>
                </c:pt>
                <c:pt idx="1680">
                  <c:v>-313.303</c:v>
                </c:pt>
                <c:pt idx="1681">
                  <c:v>-314.70400000000001</c:v>
                </c:pt>
                <c:pt idx="1682">
                  <c:v>-317.85500000000002</c:v>
                </c:pt>
                <c:pt idx="1683">
                  <c:v>-317.42899999999997</c:v>
                </c:pt>
                <c:pt idx="1684">
                  <c:v>-317.495</c:v>
                </c:pt>
                <c:pt idx="1685">
                  <c:v>-317.08199999999999</c:v>
                </c:pt>
                <c:pt idx="1686">
                  <c:v>-314.47000000000003</c:v>
                </c:pt>
                <c:pt idx="1687">
                  <c:v>-313.20999999999998</c:v>
                </c:pt>
                <c:pt idx="1688">
                  <c:v>-307.62799999999999</c:v>
                </c:pt>
                <c:pt idx="1689">
                  <c:v>-303.26600000000002</c:v>
                </c:pt>
                <c:pt idx="1690">
                  <c:v>-280.59399999999999</c:v>
                </c:pt>
                <c:pt idx="1691">
                  <c:v>-286.08999999999997</c:v>
                </c:pt>
                <c:pt idx="1692">
                  <c:v>-290.21100000000001</c:v>
                </c:pt>
                <c:pt idx="1693">
                  <c:v>-293.85399999999998</c:v>
                </c:pt>
                <c:pt idx="1694">
                  <c:v>-296.46600000000001</c:v>
                </c:pt>
                <c:pt idx="1695">
                  <c:v>-299.22800000000001</c:v>
                </c:pt>
                <c:pt idx="1696">
                  <c:v>-300.73200000000003</c:v>
                </c:pt>
                <c:pt idx="1697">
                  <c:v>-299.762</c:v>
                </c:pt>
                <c:pt idx="1698">
                  <c:v>-299.04000000000002</c:v>
                </c:pt>
                <c:pt idx="1699">
                  <c:v>-295.88299999999998</c:v>
                </c:pt>
                <c:pt idx="1700">
                  <c:v>-292.28199999999998</c:v>
                </c:pt>
                <c:pt idx="1701">
                  <c:v>-289.27699999999999</c:v>
                </c:pt>
                <c:pt idx="1702">
                  <c:v>-282.86500000000001</c:v>
                </c:pt>
                <c:pt idx="1703">
                  <c:v>-263.21100000000001</c:v>
                </c:pt>
                <c:pt idx="1704">
                  <c:v>-266.84500000000003</c:v>
                </c:pt>
                <c:pt idx="1705">
                  <c:v>-272.22899999999998</c:v>
                </c:pt>
                <c:pt idx="1706">
                  <c:v>-277.79399999999998</c:v>
                </c:pt>
                <c:pt idx="1707">
                  <c:v>-278.38799999999998</c:v>
                </c:pt>
                <c:pt idx="1708">
                  <c:v>-280.065</c:v>
                </c:pt>
                <c:pt idx="1709">
                  <c:v>-280.71899999999999</c:v>
                </c:pt>
                <c:pt idx="1710">
                  <c:v>-281.27100000000002</c:v>
                </c:pt>
                <c:pt idx="1711">
                  <c:v>-280.18</c:v>
                </c:pt>
                <c:pt idx="1712">
                  <c:v>-276.11099999999999</c:v>
                </c:pt>
                <c:pt idx="1713">
                  <c:v>-275.88900000000001</c:v>
                </c:pt>
                <c:pt idx="1714">
                  <c:v>-271.584</c:v>
                </c:pt>
                <c:pt idx="1715">
                  <c:v>-264.09300000000002</c:v>
                </c:pt>
                <c:pt idx="1716">
                  <c:v>-245.54300000000001</c:v>
                </c:pt>
                <c:pt idx="1717">
                  <c:v>-252.70599999999999</c:v>
                </c:pt>
                <c:pt idx="1718">
                  <c:v>-256.92700000000002</c:v>
                </c:pt>
                <c:pt idx="1719">
                  <c:v>-260.05599999999998</c:v>
                </c:pt>
                <c:pt idx="1720">
                  <c:v>-263.44799999999998</c:v>
                </c:pt>
                <c:pt idx="1721">
                  <c:v>-264.02699999999999</c:v>
                </c:pt>
                <c:pt idx="1722">
                  <c:v>-264.85199999999998</c:v>
                </c:pt>
                <c:pt idx="1723">
                  <c:v>-264.57799999999997</c:v>
                </c:pt>
                <c:pt idx="1724">
                  <c:v>-263.11700000000002</c:v>
                </c:pt>
                <c:pt idx="1725">
                  <c:v>-261.82799999999997</c:v>
                </c:pt>
                <c:pt idx="1726">
                  <c:v>-258.39699999999999</c:v>
                </c:pt>
                <c:pt idx="1727">
                  <c:v>-253.959</c:v>
                </c:pt>
                <c:pt idx="1728">
                  <c:v>-249.99100000000001</c:v>
                </c:pt>
                <c:pt idx="1729">
                  <c:v>-235.68600000000001</c:v>
                </c:pt>
                <c:pt idx="1730">
                  <c:v>-238.79300000000001</c:v>
                </c:pt>
                <c:pt idx="1731">
                  <c:v>-243.40799999999999</c:v>
                </c:pt>
                <c:pt idx="1732">
                  <c:v>-246.751</c:v>
                </c:pt>
                <c:pt idx="1733">
                  <c:v>-248.97900000000001</c:v>
                </c:pt>
                <c:pt idx="1734">
                  <c:v>-250.78800000000001</c:v>
                </c:pt>
                <c:pt idx="1735">
                  <c:v>-251.732</c:v>
                </c:pt>
                <c:pt idx="1736">
                  <c:v>-250.46799999999999</c:v>
                </c:pt>
                <c:pt idx="1737">
                  <c:v>-250.42</c:v>
                </c:pt>
                <c:pt idx="1738">
                  <c:v>-248.85300000000001</c:v>
                </c:pt>
                <c:pt idx="1739">
                  <c:v>-243.81899999999999</c:v>
                </c:pt>
                <c:pt idx="1740">
                  <c:v>-239.84299999999999</c:v>
                </c:pt>
                <c:pt idx="1741">
                  <c:v>-235.91300000000001</c:v>
                </c:pt>
                <c:pt idx="1742">
                  <c:v>-222.04300000000001</c:v>
                </c:pt>
                <c:pt idx="1743">
                  <c:v>-227.46</c:v>
                </c:pt>
                <c:pt idx="1744">
                  <c:v>-231.46899999999999</c:v>
                </c:pt>
                <c:pt idx="1745">
                  <c:v>-235.87</c:v>
                </c:pt>
                <c:pt idx="1746">
                  <c:v>-238.322</c:v>
                </c:pt>
                <c:pt idx="1747">
                  <c:v>-239.916</c:v>
                </c:pt>
                <c:pt idx="1748">
                  <c:v>-239.666</c:v>
                </c:pt>
                <c:pt idx="1749">
                  <c:v>-239.18100000000001</c:v>
                </c:pt>
                <c:pt idx="1750">
                  <c:v>-239.30099999999999</c:v>
                </c:pt>
                <c:pt idx="1751">
                  <c:v>-235.07300000000001</c:v>
                </c:pt>
                <c:pt idx="1752">
                  <c:v>-232.50299999999999</c:v>
                </c:pt>
                <c:pt idx="1753">
                  <c:v>-227.68299999999999</c:v>
                </c:pt>
                <c:pt idx="1754">
                  <c:v>-222.827</c:v>
                </c:pt>
                <c:pt idx="1755">
                  <c:v>-213.00200000000001</c:v>
                </c:pt>
                <c:pt idx="1756">
                  <c:v>-213.042</c:v>
                </c:pt>
                <c:pt idx="1757">
                  <c:v>-218.714</c:v>
                </c:pt>
                <c:pt idx="1758">
                  <c:v>-221.71100000000001</c:v>
                </c:pt>
                <c:pt idx="1759">
                  <c:v>-223.88900000000001</c:v>
                </c:pt>
                <c:pt idx="1760">
                  <c:v>-226.953</c:v>
                </c:pt>
                <c:pt idx="1761">
                  <c:v>-226.179</c:v>
                </c:pt>
                <c:pt idx="1762">
                  <c:v>-226.54300000000001</c:v>
                </c:pt>
                <c:pt idx="1763">
                  <c:v>-226.71</c:v>
                </c:pt>
                <c:pt idx="1764">
                  <c:v>-223.346</c:v>
                </c:pt>
                <c:pt idx="1765">
                  <c:v>-218.24700000000001</c:v>
                </c:pt>
                <c:pt idx="1766">
                  <c:v>-214.23500000000001</c:v>
                </c:pt>
                <c:pt idx="1767">
                  <c:v>-212.74299999999999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59-4422-9530-FF6AA4D1BEAD}"/>
            </c:ext>
          </c:extLst>
        </c:ser>
        <c:ser>
          <c:idx val="5"/>
          <c:order val="1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-2211970</c:v>
                </c:pt>
                <c:pt idx="2">
                  <c:v>-2570480</c:v>
                </c:pt>
                <c:pt idx="3">
                  <c:v>-2839510</c:v>
                </c:pt>
                <c:pt idx="4">
                  <c:v>-3068770</c:v>
                </c:pt>
                <c:pt idx="5">
                  <c:v>-3265590</c:v>
                </c:pt>
                <c:pt idx="6">
                  <c:v>-3434600</c:v>
                </c:pt>
                <c:pt idx="7">
                  <c:v>-3575090</c:v>
                </c:pt>
                <c:pt idx="8">
                  <c:v>-3687480</c:v>
                </c:pt>
                <c:pt idx="9">
                  <c:v>-3776330</c:v>
                </c:pt>
                <c:pt idx="10">
                  <c:v>-3846150</c:v>
                </c:pt>
                <c:pt idx="11">
                  <c:v>-3896150</c:v>
                </c:pt>
                <c:pt idx="12">
                  <c:v>-3929580</c:v>
                </c:pt>
                <c:pt idx="13">
                  <c:v>-3947220</c:v>
                </c:pt>
                <c:pt idx="14">
                  <c:v>-3954260</c:v>
                </c:pt>
                <c:pt idx="15">
                  <c:v>-3948910</c:v>
                </c:pt>
                <c:pt idx="16">
                  <c:v>-3933600</c:v>
                </c:pt>
                <c:pt idx="17">
                  <c:v>-3910370</c:v>
                </c:pt>
                <c:pt idx="18">
                  <c:v>-3881140</c:v>
                </c:pt>
                <c:pt idx="19">
                  <c:v>-3846430</c:v>
                </c:pt>
                <c:pt idx="20">
                  <c:v>-3807280</c:v>
                </c:pt>
                <c:pt idx="21">
                  <c:v>-3765390</c:v>
                </c:pt>
                <c:pt idx="22">
                  <c:v>-3721140</c:v>
                </c:pt>
                <c:pt idx="23">
                  <c:v>-3675050</c:v>
                </c:pt>
                <c:pt idx="24">
                  <c:v>-3627800</c:v>
                </c:pt>
                <c:pt idx="25">
                  <c:v>-3579870</c:v>
                </c:pt>
                <c:pt idx="26">
                  <c:v>-3531930</c:v>
                </c:pt>
                <c:pt idx="27">
                  <c:v>-3483680</c:v>
                </c:pt>
                <c:pt idx="28">
                  <c:v>-3436070</c:v>
                </c:pt>
                <c:pt idx="29">
                  <c:v>-3389400</c:v>
                </c:pt>
                <c:pt idx="30">
                  <c:v>-3343560</c:v>
                </c:pt>
                <c:pt idx="31">
                  <c:v>-3299010</c:v>
                </c:pt>
                <c:pt idx="32">
                  <c:v>-3255750</c:v>
                </c:pt>
                <c:pt idx="33">
                  <c:v>-3213990</c:v>
                </c:pt>
                <c:pt idx="34">
                  <c:v>-3173720</c:v>
                </c:pt>
                <c:pt idx="35">
                  <c:v>-3135040</c:v>
                </c:pt>
                <c:pt idx="36">
                  <c:v>-3097940</c:v>
                </c:pt>
                <c:pt idx="37">
                  <c:v>-3062510</c:v>
                </c:pt>
                <c:pt idx="38">
                  <c:v>-3028730</c:v>
                </c:pt>
                <c:pt idx="39">
                  <c:v>-2996620</c:v>
                </c:pt>
                <c:pt idx="40">
                  <c:v>-2966050</c:v>
                </c:pt>
                <c:pt idx="41">
                  <c:v>-2937000</c:v>
                </c:pt>
                <c:pt idx="42">
                  <c:v>-2909370</c:v>
                </c:pt>
                <c:pt idx="43">
                  <c:v>-2883030</c:v>
                </c:pt>
                <c:pt idx="44">
                  <c:v>-2857840</c:v>
                </c:pt>
                <c:pt idx="45">
                  <c:v>-2833550</c:v>
                </c:pt>
                <c:pt idx="46">
                  <c:v>-2809950</c:v>
                </c:pt>
                <c:pt idx="47">
                  <c:v>-2786780</c:v>
                </c:pt>
                <c:pt idx="48">
                  <c:v>-2763330</c:v>
                </c:pt>
                <c:pt idx="49">
                  <c:v>-2739310</c:v>
                </c:pt>
                <c:pt idx="50">
                  <c:v>-2714000</c:v>
                </c:pt>
                <c:pt idx="51">
                  <c:v>-2686470</c:v>
                </c:pt>
                <c:pt idx="52">
                  <c:v>-2655700</c:v>
                </c:pt>
                <c:pt idx="53">
                  <c:v>-2619730</c:v>
                </c:pt>
                <c:pt idx="54">
                  <c:v>-2576080</c:v>
                </c:pt>
                <c:pt idx="55">
                  <c:v>-2522570</c:v>
                </c:pt>
                <c:pt idx="56">
                  <c:v>-2454850</c:v>
                </c:pt>
                <c:pt idx="57">
                  <c:v>-2368290</c:v>
                </c:pt>
                <c:pt idx="58">
                  <c:v>-2256120</c:v>
                </c:pt>
                <c:pt idx="59">
                  <c:v>-2111820</c:v>
                </c:pt>
                <c:pt idx="60">
                  <c:v>-1929160</c:v>
                </c:pt>
                <c:pt idx="61">
                  <c:v>-1708140</c:v>
                </c:pt>
                <c:pt idx="62">
                  <c:v>-1455760</c:v>
                </c:pt>
                <c:pt idx="63">
                  <c:v>-1192940</c:v>
                </c:pt>
                <c:pt idx="64" formatCode="General">
                  <c:v>-941850</c:v>
                </c:pt>
                <c:pt idx="65" formatCode="General">
                  <c:v>-723268</c:v>
                </c:pt>
                <c:pt idx="66" formatCode="General">
                  <c:v>-548200</c:v>
                </c:pt>
                <c:pt idx="67" formatCode="General">
                  <c:v>-417498</c:v>
                </c:pt>
                <c:pt idx="68" formatCode="General">
                  <c:v>-321448</c:v>
                </c:pt>
                <c:pt idx="69" formatCode="General">
                  <c:v>-251707</c:v>
                </c:pt>
                <c:pt idx="70" formatCode="General">
                  <c:v>-200416</c:v>
                </c:pt>
                <c:pt idx="71" formatCode="General">
                  <c:v>-161972</c:v>
                </c:pt>
                <c:pt idx="72" formatCode="General">
                  <c:v>-132442</c:v>
                </c:pt>
                <c:pt idx="73" formatCode="General">
                  <c:v>-109403</c:v>
                </c:pt>
                <c:pt idx="74" formatCode="General">
                  <c:v>-91153</c:v>
                </c:pt>
                <c:pt idx="75" formatCode="General">
                  <c:v>-76466.3</c:v>
                </c:pt>
                <c:pt idx="76" formatCode="General">
                  <c:v>-64577.4</c:v>
                </c:pt>
                <c:pt idx="77" formatCode="General">
                  <c:v>-54855.8</c:v>
                </c:pt>
                <c:pt idx="78" formatCode="General">
                  <c:v>-46829.9</c:v>
                </c:pt>
                <c:pt idx="79" formatCode="General">
                  <c:v>-40193.300000000003</c:v>
                </c:pt>
                <c:pt idx="80" formatCode="General">
                  <c:v>-34647.9</c:v>
                </c:pt>
                <c:pt idx="81" formatCode="General">
                  <c:v>-29999.1</c:v>
                </c:pt>
                <c:pt idx="82" formatCode="General">
                  <c:v>-26090.7</c:v>
                </c:pt>
                <c:pt idx="83" formatCode="General">
                  <c:v>-22780.6</c:v>
                </c:pt>
                <c:pt idx="84" formatCode="General">
                  <c:v>-19966.7</c:v>
                </c:pt>
                <c:pt idx="85" formatCode="General">
                  <c:v>-17555.8</c:v>
                </c:pt>
                <c:pt idx="86" formatCode="General">
                  <c:v>-15501.6</c:v>
                </c:pt>
                <c:pt idx="87" formatCode="General">
                  <c:v>-13736.4</c:v>
                </c:pt>
                <c:pt idx="88" formatCode="General">
                  <c:v>-12210.2</c:v>
                </c:pt>
                <c:pt idx="89" formatCode="General">
                  <c:v>-10889.6</c:v>
                </c:pt>
                <c:pt idx="90" formatCode="General">
                  <c:v>-9737.7199999999993</c:v>
                </c:pt>
                <c:pt idx="91" formatCode="General">
                  <c:v>-8725.86</c:v>
                </c:pt>
                <c:pt idx="92" formatCode="General">
                  <c:v>-7842.01</c:v>
                </c:pt>
                <c:pt idx="93" formatCode="General">
                  <c:v>-7067.33</c:v>
                </c:pt>
                <c:pt idx="94" formatCode="General">
                  <c:v>-6384.84</c:v>
                </c:pt>
                <c:pt idx="95" formatCode="General">
                  <c:v>-5777.73</c:v>
                </c:pt>
                <c:pt idx="96" formatCode="General">
                  <c:v>-5241.5200000000004</c:v>
                </c:pt>
                <c:pt idx="97" formatCode="General">
                  <c:v>-4763.3599999999997</c:v>
                </c:pt>
                <c:pt idx="98" formatCode="General">
                  <c:v>-4335.87</c:v>
                </c:pt>
                <c:pt idx="99" formatCode="General">
                  <c:v>-3952.82</c:v>
                </c:pt>
                <c:pt idx="100" formatCode="General">
                  <c:v>-3609.22</c:v>
                </c:pt>
                <c:pt idx="101" formatCode="General">
                  <c:v>-3300.78</c:v>
                </c:pt>
                <c:pt idx="102" formatCode="General">
                  <c:v>-3022.85</c:v>
                </c:pt>
                <c:pt idx="103" formatCode="General">
                  <c:v>-2771.1</c:v>
                </c:pt>
                <c:pt idx="104" formatCode="General">
                  <c:v>-2542.79</c:v>
                </c:pt>
                <c:pt idx="105" formatCode="General">
                  <c:v>-2333.06</c:v>
                </c:pt>
                <c:pt idx="106" formatCode="General">
                  <c:v>-2143.7399999999998</c:v>
                </c:pt>
                <c:pt idx="107" formatCode="General">
                  <c:v>-1964.39</c:v>
                </c:pt>
                <c:pt idx="108" formatCode="General">
                  <c:v>-1799.33</c:v>
                </c:pt>
                <c:pt idx="109" formatCode="General">
                  <c:v>-1641.62</c:v>
                </c:pt>
                <c:pt idx="110" formatCode="General">
                  <c:v>-1498.2</c:v>
                </c:pt>
                <c:pt idx="111" formatCode="General">
                  <c:v>-1365.01</c:v>
                </c:pt>
                <c:pt idx="112" formatCode="General">
                  <c:v>-1241.97</c:v>
                </c:pt>
                <c:pt idx="113" formatCode="General">
                  <c:v>-1131.1099999999999</c:v>
                </c:pt>
                <c:pt idx="114" formatCode="General">
                  <c:v>-1029.58</c:v>
                </c:pt>
                <c:pt idx="115" formatCode="General">
                  <c:v>-937.61400000000003</c:v>
                </c:pt>
                <c:pt idx="116" formatCode="General">
                  <c:v>-855.73400000000004</c:v>
                </c:pt>
                <c:pt idx="117" formatCode="General">
                  <c:v>-784.35500000000002</c:v>
                </c:pt>
                <c:pt idx="118" formatCode="General">
                  <c:v>-719.91399999999999</c:v>
                </c:pt>
                <c:pt idx="119" formatCode="General">
                  <c:v>-660.79899999999998</c:v>
                </c:pt>
                <c:pt idx="120" formatCode="General">
                  <c:v>-607.33799999999997</c:v>
                </c:pt>
                <c:pt idx="121" formatCode="General">
                  <c:v>-558.44500000000005</c:v>
                </c:pt>
                <c:pt idx="122" formatCode="General">
                  <c:v>-513.73400000000004</c:v>
                </c:pt>
                <c:pt idx="123" formatCode="General">
                  <c:v>-472.74299999999999</c:v>
                </c:pt>
                <c:pt idx="124" formatCode="General">
                  <c:v>-436.11099999999999</c:v>
                </c:pt>
                <c:pt idx="125" formatCode="General">
                  <c:v>-402.12700000000001</c:v>
                </c:pt>
                <c:pt idx="126" formatCode="General">
                  <c:v>-372.79199999999997</c:v>
                </c:pt>
                <c:pt idx="127" formatCode="General">
                  <c:v>-346.25</c:v>
                </c:pt>
                <c:pt idx="128" formatCode="General">
                  <c:v>-322.90199999999999</c:v>
                </c:pt>
                <c:pt idx="129" formatCode="General">
                  <c:v>-299.34500000000003</c:v>
                </c:pt>
                <c:pt idx="130" formatCode="General">
                  <c:v>-280.59399999999999</c:v>
                </c:pt>
                <c:pt idx="131" formatCode="General">
                  <c:v>-263.21100000000001</c:v>
                </c:pt>
                <c:pt idx="132" formatCode="General">
                  <c:v>-245.54300000000001</c:v>
                </c:pt>
                <c:pt idx="133" formatCode="General">
                  <c:v>-235.68600000000001</c:v>
                </c:pt>
                <c:pt idx="134" formatCode="General">
                  <c:v>-222.04300000000001</c:v>
                </c:pt>
                <c:pt idx="135" formatCode="General">
                  <c:v>-213.00200000000001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59-4422-9530-FF6AA4D1BEAD}"/>
            </c:ext>
          </c:extLst>
        </c:ser>
        <c:ser>
          <c:idx val="6"/>
          <c:order val="2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-2671350</c:v>
                </c:pt>
                <c:pt idx="2">
                  <c:v>-2758150</c:v>
                </c:pt>
                <c:pt idx="3">
                  <c:v>-2892460</c:v>
                </c:pt>
                <c:pt idx="4">
                  <c:v>-3038360</c:v>
                </c:pt>
                <c:pt idx="5">
                  <c:v>-3184100</c:v>
                </c:pt>
                <c:pt idx="6">
                  <c:v>-3322480</c:v>
                </c:pt>
                <c:pt idx="7">
                  <c:v>-3447780</c:v>
                </c:pt>
                <c:pt idx="8">
                  <c:v>-3556780</c:v>
                </c:pt>
                <c:pt idx="9">
                  <c:v>-3648180</c:v>
                </c:pt>
                <c:pt idx="10">
                  <c:v>-3722560</c:v>
                </c:pt>
                <c:pt idx="11">
                  <c:v>-3779360</c:v>
                </c:pt>
                <c:pt idx="12">
                  <c:v>-3822570</c:v>
                </c:pt>
                <c:pt idx="13">
                  <c:v>-3850940</c:v>
                </c:pt>
                <c:pt idx="14">
                  <c:v>-3866250</c:v>
                </c:pt>
                <c:pt idx="15">
                  <c:v>-3872020</c:v>
                </c:pt>
                <c:pt idx="16">
                  <c:v>-3867360</c:v>
                </c:pt>
                <c:pt idx="17">
                  <c:v>-3853060</c:v>
                </c:pt>
                <c:pt idx="18">
                  <c:v>-3832770</c:v>
                </c:pt>
                <c:pt idx="19">
                  <c:v>-3805400</c:v>
                </c:pt>
                <c:pt idx="20">
                  <c:v>-3774020</c:v>
                </c:pt>
                <c:pt idx="21">
                  <c:v>-3738350</c:v>
                </c:pt>
                <c:pt idx="22">
                  <c:v>-3699750</c:v>
                </c:pt>
                <c:pt idx="23">
                  <c:v>-3658650</c:v>
                </c:pt>
                <c:pt idx="24">
                  <c:v>-3615810</c:v>
                </c:pt>
                <c:pt idx="25">
                  <c:v>-3571880</c:v>
                </c:pt>
                <c:pt idx="26">
                  <c:v>-3527190</c:v>
                </c:pt>
                <c:pt idx="27">
                  <c:v>-3482350</c:v>
                </c:pt>
                <c:pt idx="28">
                  <c:v>-3437550</c:v>
                </c:pt>
                <c:pt idx="29">
                  <c:v>-3393220</c:v>
                </c:pt>
                <c:pt idx="30">
                  <c:v>-3349500</c:v>
                </c:pt>
                <c:pt idx="31">
                  <c:v>-3306690</c:v>
                </c:pt>
                <c:pt idx="32">
                  <c:v>-3264930</c:v>
                </c:pt>
                <c:pt idx="33">
                  <c:v>-3224410</c:v>
                </c:pt>
                <c:pt idx="34">
                  <c:v>-3185260</c:v>
                </c:pt>
                <c:pt idx="35">
                  <c:v>-3147500</c:v>
                </c:pt>
                <c:pt idx="36">
                  <c:v>-3111040</c:v>
                </c:pt>
                <c:pt idx="37">
                  <c:v>-3076210</c:v>
                </c:pt>
                <c:pt idx="38">
                  <c:v>-3042770</c:v>
                </c:pt>
                <c:pt idx="39">
                  <c:v>-3010620</c:v>
                </c:pt>
                <c:pt idx="40">
                  <c:v>-2979990</c:v>
                </c:pt>
                <c:pt idx="41">
                  <c:v>-2950530</c:v>
                </c:pt>
                <c:pt idx="42">
                  <c:v>-2922090</c:v>
                </c:pt>
                <c:pt idx="43">
                  <c:v>-2894700</c:v>
                </c:pt>
                <c:pt idx="44">
                  <c:v>-2867840</c:v>
                </c:pt>
                <c:pt idx="45">
                  <c:v>-2841420</c:v>
                </c:pt>
                <c:pt idx="46">
                  <c:v>-2814970</c:v>
                </c:pt>
                <c:pt idx="47">
                  <c:v>-2787910</c:v>
                </c:pt>
                <c:pt idx="48">
                  <c:v>-2759700</c:v>
                </c:pt>
                <c:pt idx="49">
                  <c:v>-2729560</c:v>
                </c:pt>
                <c:pt idx="50">
                  <c:v>-2696690</c:v>
                </c:pt>
                <c:pt idx="51">
                  <c:v>-2659700</c:v>
                </c:pt>
                <c:pt idx="52">
                  <c:v>-2617100</c:v>
                </c:pt>
                <c:pt idx="53">
                  <c:v>-2566330</c:v>
                </c:pt>
                <c:pt idx="54">
                  <c:v>-2506060</c:v>
                </c:pt>
                <c:pt idx="55">
                  <c:v>-2434230</c:v>
                </c:pt>
                <c:pt idx="56">
                  <c:v>-2347220</c:v>
                </c:pt>
                <c:pt idx="57">
                  <c:v>-2244000</c:v>
                </c:pt>
                <c:pt idx="58">
                  <c:v>-2119250</c:v>
                </c:pt>
                <c:pt idx="59">
                  <c:v>-1975230</c:v>
                </c:pt>
                <c:pt idx="60">
                  <c:v>-1809630</c:v>
                </c:pt>
                <c:pt idx="61">
                  <c:v>-1629720</c:v>
                </c:pt>
                <c:pt idx="62">
                  <c:v>-1436100</c:v>
                </c:pt>
                <c:pt idx="63">
                  <c:v>-1238090</c:v>
                </c:pt>
                <c:pt idx="64">
                  <c:v>-1047860</c:v>
                </c:pt>
                <c:pt idx="65" formatCode="General">
                  <c:v>-870438</c:v>
                </c:pt>
                <c:pt idx="66" formatCode="General">
                  <c:v>-712768</c:v>
                </c:pt>
                <c:pt idx="67" formatCode="General">
                  <c:v>-578806</c:v>
                </c:pt>
                <c:pt idx="68" formatCode="General">
                  <c:v>-465568</c:v>
                </c:pt>
                <c:pt idx="69" formatCode="General">
                  <c:v>-373782</c:v>
                </c:pt>
                <c:pt idx="70" formatCode="General">
                  <c:v>-300491</c:v>
                </c:pt>
                <c:pt idx="71" formatCode="General">
                  <c:v>-241813</c:v>
                </c:pt>
                <c:pt idx="72" formatCode="General">
                  <c:v>-195819</c:v>
                </c:pt>
                <c:pt idx="73" formatCode="General">
                  <c:v>-158424</c:v>
                </c:pt>
                <c:pt idx="74" formatCode="General">
                  <c:v>-129271</c:v>
                </c:pt>
                <c:pt idx="75" formatCode="General">
                  <c:v>-106693</c:v>
                </c:pt>
                <c:pt idx="76" formatCode="General">
                  <c:v>-88334.3</c:v>
                </c:pt>
                <c:pt idx="77" formatCode="General">
                  <c:v>-73270.7</c:v>
                </c:pt>
                <c:pt idx="78" formatCode="General">
                  <c:v>-61574.1</c:v>
                </c:pt>
                <c:pt idx="79" formatCode="General">
                  <c:v>-51824.3</c:v>
                </c:pt>
                <c:pt idx="80" formatCode="General">
                  <c:v>-43938</c:v>
                </c:pt>
                <c:pt idx="81" formatCode="General">
                  <c:v>-37383</c:v>
                </c:pt>
                <c:pt idx="82" formatCode="General">
                  <c:v>-32063.8</c:v>
                </c:pt>
                <c:pt idx="83" formatCode="General">
                  <c:v>-27582.1</c:v>
                </c:pt>
                <c:pt idx="84" formatCode="General">
                  <c:v>-23891.3</c:v>
                </c:pt>
                <c:pt idx="85" formatCode="General">
                  <c:v>-20748.599999999999</c:v>
                </c:pt>
                <c:pt idx="86" formatCode="General">
                  <c:v>-18129.599999999999</c:v>
                </c:pt>
                <c:pt idx="87" formatCode="General">
                  <c:v>-15890.9</c:v>
                </c:pt>
                <c:pt idx="88" formatCode="General">
                  <c:v>-14012.5</c:v>
                </c:pt>
                <c:pt idx="89" formatCode="General">
                  <c:v>-12388.8</c:v>
                </c:pt>
                <c:pt idx="90" formatCode="General">
                  <c:v>-10977.3</c:v>
                </c:pt>
                <c:pt idx="91" formatCode="General">
                  <c:v>-9783.7099999999991</c:v>
                </c:pt>
                <c:pt idx="92" formatCode="General">
                  <c:v>-8739.1200000000008</c:v>
                </c:pt>
                <c:pt idx="93" formatCode="General">
                  <c:v>-7837.05</c:v>
                </c:pt>
                <c:pt idx="94" formatCode="General">
                  <c:v>-7028.62</c:v>
                </c:pt>
                <c:pt idx="95" formatCode="General">
                  <c:v>-6343.39</c:v>
                </c:pt>
                <c:pt idx="96" formatCode="General">
                  <c:v>-5718.85</c:v>
                </c:pt>
                <c:pt idx="97" formatCode="General">
                  <c:v>-5177.25</c:v>
                </c:pt>
                <c:pt idx="98" formatCode="General">
                  <c:v>-4698.22</c:v>
                </c:pt>
                <c:pt idx="99" formatCode="General">
                  <c:v>-4265.9399999999996</c:v>
                </c:pt>
                <c:pt idx="100" formatCode="General">
                  <c:v>-3885.17</c:v>
                </c:pt>
                <c:pt idx="101" formatCode="General">
                  <c:v>-3540.82</c:v>
                </c:pt>
                <c:pt idx="102" formatCode="General">
                  <c:v>-3237.18</c:v>
                </c:pt>
                <c:pt idx="103" formatCode="General">
                  <c:v>-2965.7</c:v>
                </c:pt>
                <c:pt idx="104" formatCode="General">
                  <c:v>-2718.98</c:v>
                </c:pt>
                <c:pt idx="105" formatCode="General">
                  <c:v>-2495.9699999999998</c:v>
                </c:pt>
                <c:pt idx="106" formatCode="General">
                  <c:v>-2292.92</c:v>
                </c:pt>
                <c:pt idx="107" formatCode="General">
                  <c:v>-2101.63</c:v>
                </c:pt>
                <c:pt idx="108" formatCode="General">
                  <c:v>-1921.63</c:v>
                </c:pt>
                <c:pt idx="109" formatCode="General">
                  <c:v>-1753.03</c:v>
                </c:pt>
                <c:pt idx="110" formatCode="General">
                  <c:v>-1588.62</c:v>
                </c:pt>
                <c:pt idx="111" formatCode="General">
                  <c:v>-1443.73</c:v>
                </c:pt>
                <c:pt idx="112" formatCode="General">
                  <c:v>-1304.3</c:v>
                </c:pt>
                <c:pt idx="113" formatCode="General">
                  <c:v>-1178.3599999999999</c:v>
                </c:pt>
                <c:pt idx="114" formatCode="General">
                  <c:v>-1064.8</c:v>
                </c:pt>
                <c:pt idx="115" formatCode="General">
                  <c:v>-966.255</c:v>
                </c:pt>
                <c:pt idx="116" formatCode="General">
                  <c:v>-880.29700000000003</c:v>
                </c:pt>
                <c:pt idx="117" formatCode="General">
                  <c:v>-804.08900000000006</c:v>
                </c:pt>
                <c:pt idx="118" formatCode="General">
                  <c:v>-737.85199999999998</c:v>
                </c:pt>
                <c:pt idx="119" formatCode="General">
                  <c:v>-678.60599999999999</c:v>
                </c:pt>
                <c:pt idx="120" formatCode="General">
                  <c:v>-624.25400000000002</c:v>
                </c:pt>
                <c:pt idx="121" formatCode="General">
                  <c:v>-573.72500000000002</c:v>
                </c:pt>
                <c:pt idx="122" formatCode="General">
                  <c:v>-527.49800000000005</c:v>
                </c:pt>
                <c:pt idx="123" formatCode="General">
                  <c:v>-485.661</c:v>
                </c:pt>
                <c:pt idx="124" formatCode="General">
                  <c:v>-448.09</c:v>
                </c:pt>
                <c:pt idx="125" formatCode="General">
                  <c:v>-412.95299999999997</c:v>
                </c:pt>
                <c:pt idx="126" formatCode="General">
                  <c:v>-384.13200000000001</c:v>
                </c:pt>
                <c:pt idx="127" formatCode="General">
                  <c:v>-355.51299999999998</c:v>
                </c:pt>
                <c:pt idx="128" formatCode="General">
                  <c:v>-333.41399999999999</c:v>
                </c:pt>
                <c:pt idx="129" formatCode="General">
                  <c:v>-313.303</c:v>
                </c:pt>
                <c:pt idx="130" formatCode="General">
                  <c:v>-293.85399999999998</c:v>
                </c:pt>
                <c:pt idx="131" formatCode="General">
                  <c:v>-277.79399999999998</c:v>
                </c:pt>
                <c:pt idx="132" formatCode="General">
                  <c:v>-260.05599999999998</c:v>
                </c:pt>
                <c:pt idx="133" formatCode="General">
                  <c:v>-246.751</c:v>
                </c:pt>
                <c:pt idx="134" formatCode="General">
                  <c:v>-235.87</c:v>
                </c:pt>
                <c:pt idx="135" formatCode="General">
                  <c:v>-221.71100000000001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59-4422-9530-FF6AA4D1BEAD}"/>
            </c:ext>
          </c:extLst>
        </c:ser>
        <c:ser>
          <c:idx val="1"/>
          <c:order val="3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-2770690</c:v>
                </c:pt>
                <c:pt idx="2">
                  <c:v>-2832540</c:v>
                </c:pt>
                <c:pt idx="3">
                  <c:v>-2928720</c:v>
                </c:pt>
                <c:pt idx="4">
                  <c:v>-3043050</c:v>
                </c:pt>
                <c:pt idx="5">
                  <c:v>-3167370</c:v>
                </c:pt>
                <c:pt idx="6">
                  <c:v>-3290350</c:v>
                </c:pt>
                <c:pt idx="7">
                  <c:v>-3407000</c:v>
                </c:pt>
                <c:pt idx="8">
                  <c:v>-3509940</c:v>
                </c:pt>
                <c:pt idx="9">
                  <c:v>-3600330</c:v>
                </c:pt>
                <c:pt idx="10">
                  <c:v>-3675720</c:v>
                </c:pt>
                <c:pt idx="11">
                  <c:v>-3735070</c:v>
                </c:pt>
                <c:pt idx="12">
                  <c:v>-3779340</c:v>
                </c:pt>
                <c:pt idx="13">
                  <c:v>-3812000</c:v>
                </c:pt>
                <c:pt idx="14">
                  <c:v>-3830970</c:v>
                </c:pt>
                <c:pt idx="15">
                  <c:v>-3838510</c:v>
                </c:pt>
                <c:pt idx="16">
                  <c:v>-3837210</c:v>
                </c:pt>
                <c:pt idx="17">
                  <c:v>-3826640</c:v>
                </c:pt>
                <c:pt idx="18">
                  <c:v>-3808740</c:v>
                </c:pt>
                <c:pt idx="19">
                  <c:v>-3786180</c:v>
                </c:pt>
                <c:pt idx="20">
                  <c:v>-3757230</c:v>
                </c:pt>
                <c:pt idx="21">
                  <c:v>-3724480</c:v>
                </c:pt>
                <c:pt idx="22">
                  <c:v>-3687840</c:v>
                </c:pt>
                <c:pt idx="23">
                  <c:v>-3649000</c:v>
                </c:pt>
                <c:pt idx="24">
                  <c:v>-3608370</c:v>
                </c:pt>
                <c:pt idx="25">
                  <c:v>-3566260</c:v>
                </c:pt>
                <c:pt idx="26">
                  <c:v>-3523300</c:v>
                </c:pt>
                <c:pt idx="27">
                  <c:v>-3479970</c:v>
                </c:pt>
                <c:pt idx="28">
                  <c:v>-3436620</c:v>
                </c:pt>
                <c:pt idx="29">
                  <c:v>-3393630</c:v>
                </c:pt>
                <c:pt idx="30">
                  <c:v>-3351010</c:v>
                </c:pt>
                <c:pt idx="31">
                  <c:v>-3309410</c:v>
                </c:pt>
                <c:pt idx="32">
                  <c:v>-3268600</c:v>
                </c:pt>
                <c:pt idx="33">
                  <c:v>-3228950</c:v>
                </c:pt>
                <c:pt idx="34">
                  <c:v>-3190560</c:v>
                </c:pt>
                <c:pt idx="35">
                  <c:v>-3153470</c:v>
                </c:pt>
                <c:pt idx="36">
                  <c:v>-3117700</c:v>
                </c:pt>
                <c:pt idx="37">
                  <c:v>-3083290</c:v>
                </c:pt>
                <c:pt idx="38">
                  <c:v>-3050330</c:v>
                </c:pt>
                <c:pt idx="39">
                  <c:v>-3018640</c:v>
                </c:pt>
                <c:pt idx="40">
                  <c:v>-2988160</c:v>
                </c:pt>
                <c:pt idx="41">
                  <c:v>-2958850</c:v>
                </c:pt>
                <c:pt idx="42">
                  <c:v>-2930540</c:v>
                </c:pt>
                <c:pt idx="43">
                  <c:v>-2902890</c:v>
                </c:pt>
                <c:pt idx="44">
                  <c:v>-2875840</c:v>
                </c:pt>
                <c:pt idx="45">
                  <c:v>-2848870</c:v>
                </c:pt>
                <c:pt idx="46">
                  <c:v>-2821680</c:v>
                </c:pt>
                <c:pt idx="47">
                  <c:v>-2793430</c:v>
                </c:pt>
                <c:pt idx="48">
                  <c:v>-2763900</c:v>
                </c:pt>
                <c:pt idx="49">
                  <c:v>-2731580</c:v>
                </c:pt>
                <c:pt idx="50">
                  <c:v>-2696080</c:v>
                </c:pt>
                <c:pt idx="51">
                  <c:v>-2656020</c:v>
                </c:pt>
                <c:pt idx="52">
                  <c:v>-2609040</c:v>
                </c:pt>
                <c:pt idx="53">
                  <c:v>-2554350</c:v>
                </c:pt>
                <c:pt idx="54">
                  <c:v>-2489710</c:v>
                </c:pt>
                <c:pt idx="55">
                  <c:v>-2411570</c:v>
                </c:pt>
                <c:pt idx="56">
                  <c:v>-2320470</c:v>
                </c:pt>
                <c:pt idx="57">
                  <c:v>-2213500</c:v>
                </c:pt>
                <c:pt idx="58">
                  <c:v>-2086450</c:v>
                </c:pt>
                <c:pt idx="59">
                  <c:v>-1944810</c:v>
                </c:pt>
                <c:pt idx="60">
                  <c:v>-1786590</c:v>
                </c:pt>
                <c:pt idx="61">
                  <c:v>-1615700</c:v>
                </c:pt>
                <c:pt idx="62">
                  <c:v>-1436140</c:v>
                </c:pt>
                <c:pt idx="63">
                  <c:v>-1254690</c:v>
                </c:pt>
                <c:pt idx="64">
                  <c:v>-1076960</c:v>
                </c:pt>
                <c:pt idx="65" formatCode="General">
                  <c:v>-909965</c:v>
                </c:pt>
                <c:pt idx="66" formatCode="General">
                  <c:v>-759268</c:v>
                </c:pt>
                <c:pt idx="67" formatCode="General">
                  <c:v>-625027</c:v>
                </c:pt>
                <c:pt idx="68" formatCode="General">
                  <c:v>-509866</c:v>
                </c:pt>
                <c:pt idx="69" formatCode="General">
                  <c:v>-414249</c:v>
                </c:pt>
                <c:pt idx="70" formatCode="General">
                  <c:v>-334621</c:v>
                </c:pt>
                <c:pt idx="71" formatCode="General">
                  <c:v>-271220</c:v>
                </c:pt>
                <c:pt idx="72" formatCode="General">
                  <c:v>-218907</c:v>
                </c:pt>
                <c:pt idx="73" formatCode="General">
                  <c:v>-177217</c:v>
                </c:pt>
                <c:pt idx="74" formatCode="General">
                  <c:v>-144636</c:v>
                </c:pt>
                <c:pt idx="75" formatCode="General">
                  <c:v>-118237</c:v>
                </c:pt>
                <c:pt idx="76" formatCode="General">
                  <c:v>-97372.5</c:v>
                </c:pt>
                <c:pt idx="77" formatCode="General">
                  <c:v>-80809.600000000006</c:v>
                </c:pt>
                <c:pt idx="78" formatCode="General">
                  <c:v>-67205.2</c:v>
                </c:pt>
                <c:pt idx="79" formatCode="General">
                  <c:v>-56304.7</c:v>
                </c:pt>
                <c:pt idx="80" formatCode="General">
                  <c:v>-47394.2</c:v>
                </c:pt>
                <c:pt idx="81" formatCode="General">
                  <c:v>-40249.300000000003</c:v>
                </c:pt>
                <c:pt idx="82" formatCode="General">
                  <c:v>-34266.300000000003</c:v>
                </c:pt>
                <c:pt idx="83" formatCode="General">
                  <c:v>-29393.3</c:v>
                </c:pt>
                <c:pt idx="84" formatCode="General">
                  <c:v>-25395.9</c:v>
                </c:pt>
                <c:pt idx="85" formatCode="General">
                  <c:v>-21946.1</c:v>
                </c:pt>
                <c:pt idx="86" formatCode="General">
                  <c:v>-19105.900000000001</c:v>
                </c:pt>
                <c:pt idx="87" formatCode="General">
                  <c:v>-16705.400000000001</c:v>
                </c:pt>
                <c:pt idx="88" formatCode="General">
                  <c:v>-14669.8</c:v>
                </c:pt>
                <c:pt idx="89" formatCode="General">
                  <c:v>-12934.8</c:v>
                </c:pt>
                <c:pt idx="90" formatCode="General">
                  <c:v>-11443</c:v>
                </c:pt>
                <c:pt idx="91" formatCode="General">
                  <c:v>-10170.4</c:v>
                </c:pt>
                <c:pt idx="92" formatCode="General">
                  <c:v>-9063.86</c:v>
                </c:pt>
                <c:pt idx="93" formatCode="General">
                  <c:v>-8091.03</c:v>
                </c:pt>
                <c:pt idx="94" formatCode="General">
                  <c:v>-7258.91</c:v>
                </c:pt>
                <c:pt idx="95" formatCode="General">
                  <c:v>-6528.05</c:v>
                </c:pt>
                <c:pt idx="96" formatCode="General">
                  <c:v>-5885.56</c:v>
                </c:pt>
                <c:pt idx="97" formatCode="General">
                  <c:v>-5315.39</c:v>
                </c:pt>
                <c:pt idx="98" formatCode="General">
                  <c:v>-4819.99</c:v>
                </c:pt>
                <c:pt idx="99" formatCode="General">
                  <c:v>-4372.71</c:v>
                </c:pt>
                <c:pt idx="100" formatCode="General">
                  <c:v>-3976.65</c:v>
                </c:pt>
                <c:pt idx="101" formatCode="General">
                  <c:v>-3624.4</c:v>
                </c:pt>
                <c:pt idx="102" formatCode="General">
                  <c:v>-3309.62</c:v>
                </c:pt>
                <c:pt idx="103" formatCode="General">
                  <c:v>-3028.65</c:v>
                </c:pt>
                <c:pt idx="104" formatCode="General">
                  <c:v>-2777.47</c:v>
                </c:pt>
                <c:pt idx="105" formatCode="General">
                  <c:v>-2550.7600000000002</c:v>
                </c:pt>
                <c:pt idx="106" formatCode="General">
                  <c:v>-2343.46</c:v>
                </c:pt>
                <c:pt idx="107" formatCode="General">
                  <c:v>-2148.71</c:v>
                </c:pt>
                <c:pt idx="108" formatCode="General">
                  <c:v>-1963.12</c:v>
                </c:pt>
                <c:pt idx="109" formatCode="General">
                  <c:v>-1794.03</c:v>
                </c:pt>
                <c:pt idx="110" formatCode="General">
                  <c:v>-1624.28</c:v>
                </c:pt>
                <c:pt idx="111" formatCode="General">
                  <c:v>-1471.33</c:v>
                </c:pt>
                <c:pt idx="112" formatCode="General">
                  <c:v>-1328.65</c:v>
                </c:pt>
                <c:pt idx="113" formatCode="General">
                  <c:v>-1197.46</c:v>
                </c:pt>
                <c:pt idx="114" formatCode="General">
                  <c:v>-1080.26</c:v>
                </c:pt>
                <c:pt idx="115" formatCode="General">
                  <c:v>-975.62</c:v>
                </c:pt>
                <c:pt idx="116" formatCode="General">
                  <c:v>-886.99599999999998</c:v>
                </c:pt>
                <c:pt idx="117" formatCode="General">
                  <c:v>-809.99400000000003</c:v>
                </c:pt>
                <c:pt idx="118" formatCode="General">
                  <c:v>-742.68100000000004</c:v>
                </c:pt>
                <c:pt idx="119" formatCode="General">
                  <c:v>-682.63099999999997</c:v>
                </c:pt>
                <c:pt idx="120" formatCode="General">
                  <c:v>-628.15899999999999</c:v>
                </c:pt>
                <c:pt idx="121" formatCode="General">
                  <c:v>-577.48400000000004</c:v>
                </c:pt>
                <c:pt idx="122" formatCode="General">
                  <c:v>-530.90499999999997</c:v>
                </c:pt>
                <c:pt idx="123" formatCode="General">
                  <c:v>-489.03800000000001</c:v>
                </c:pt>
                <c:pt idx="124" formatCode="General">
                  <c:v>-451.697</c:v>
                </c:pt>
                <c:pt idx="125" formatCode="General">
                  <c:v>-418.32100000000003</c:v>
                </c:pt>
                <c:pt idx="126" formatCode="General">
                  <c:v>-389.55900000000003</c:v>
                </c:pt>
                <c:pt idx="127" formatCode="General">
                  <c:v>-364.65800000000002</c:v>
                </c:pt>
                <c:pt idx="128" formatCode="General">
                  <c:v>-340.19099999999997</c:v>
                </c:pt>
                <c:pt idx="129" formatCode="General">
                  <c:v>-317.42899999999997</c:v>
                </c:pt>
                <c:pt idx="130" formatCode="General">
                  <c:v>-300.73200000000003</c:v>
                </c:pt>
                <c:pt idx="131" formatCode="General">
                  <c:v>-280.71899999999999</c:v>
                </c:pt>
                <c:pt idx="132" formatCode="General">
                  <c:v>-264.85199999999998</c:v>
                </c:pt>
                <c:pt idx="133" formatCode="General">
                  <c:v>-251.732</c:v>
                </c:pt>
                <c:pt idx="134" formatCode="General">
                  <c:v>-239.666</c:v>
                </c:pt>
                <c:pt idx="135" formatCode="General">
                  <c:v>-226.179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B59-4422-9530-FF6AA4D1BEAD}"/>
            </c:ext>
          </c:extLst>
        </c:ser>
        <c:ser>
          <c:idx val="7"/>
          <c:order val="4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-2646890</c:v>
                </c:pt>
                <c:pt idx="2">
                  <c:v>-2744260</c:v>
                </c:pt>
                <c:pt idx="3">
                  <c:v>-2873570</c:v>
                </c:pt>
                <c:pt idx="4">
                  <c:v>-3017710</c:v>
                </c:pt>
                <c:pt idx="5">
                  <c:v>-3163100</c:v>
                </c:pt>
                <c:pt idx="6">
                  <c:v>-3299830</c:v>
                </c:pt>
                <c:pt idx="7">
                  <c:v>-3424120</c:v>
                </c:pt>
                <c:pt idx="8">
                  <c:v>-3531620</c:v>
                </c:pt>
                <c:pt idx="9">
                  <c:v>-3621830</c:v>
                </c:pt>
                <c:pt idx="10">
                  <c:v>-3696680</c:v>
                </c:pt>
                <c:pt idx="11">
                  <c:v>-3754150</c:v>
                </c:pt>
                <c:pt idx="12">
                  <c:v>-3797400</c:v>
                </c:pt>
                <c:pt idx="13">
                  <c:v>-3826650</c:v>
                </c:pt>
                <c:pt idx="14">
                  <c:v>-3843630</c:v>
                </c:pt>
                <c:pt idx="15">
                  <c:v>-3848560</c:v>
                </c:pt>
                <c:pt idx="16">
                  <c:v>-3845420</c:v>
                </c:pt>
                <c:pt idx="17">
                  <c:v>-3833010</c:v>
                </c:pt>
                <c:pt idx="18">
                  <c:v>-3814210</c:v>
                </c:pt>
                <c:pt idx="19">
                  <c:v>-3789010</c:v>
                </c:pt>
                <c:pt idx="20">
                  <c:v>-3758610</c:v>
                </c:pt>
                <c:pt idx="21">
                  <c:v>-3724420</c:v>
                </c:pt>
                <c:pt idx="22">
                  <c:v>-3687230</c:v>
                </c:pt>
                <c:pt idx="23">
                  <c:v>-3647910</c:v>
                </c:pt>
                <c:pt idx="24">
                  <c:v>-3606590</c:v>
                </c:pt>
                <c:pt idx="25">
                  <c:v>-3564190</c:v>
                </c:pt>
                <c:pt idx="26">
                  <c:v>-3521020</c:v>
                </c:pt>
                <c:pt idx="27">
                  <c:v>-3477590</c:v>
                </c:pt>
                <c:pt idx="28">
                  <c:v>-3434260</c:v>
                </c:pt>
                <c:pt idx="29">
                  <c:v>-3391330</c:v>
                </c:pt>
                <c:pt idx="30">
                  <c:v>-3349050</c:v>
                </c:pt>
                <c:pt idx="31">
                  <c:v>-3307650</c:v>
                </c:pt>
                <c:pt idx="32">
                  <c:v>-3267210</c:v>
                </c:pt>
                <c:pt idx="33">
                  <c:v>-3227940</c:v>
                </c:pt>
                <c:pt idx="34">
                  <c:v>-3189980</c:v>
                </c:pt>
                <c:pt idx="35">
                  <c:v>-3153590</c:v>
                </c:pt>
                <c:pt idx="36">
                  <c:v>-3118150</c:v>
                </c:pt>
                <c:pt idx="37">
                  <c:v>-3084450</c:v>
                </c:pt>
                <c:pt idx="38">
                  <c:v>-3052070</c:v>
                </c:pt>
                <c:pt idx="39">
                  <c:v>-3021050</c:v>
                </c:pt>
                <c:pt idx="40">
                  <c:v>-2991460</c:v>
                </c:pt>
                <c:pt idx="41">
                  <c:v>-2963050</c:v>
                </c:pt>
                <c:pt idx="42">
                  <c:v>-2935560</c:v>
                </c:pt>
                <c:pt idx="43">
                  <c:v>-2909060</c:v>
                </c:pt>
                <c:pt idx="44">
                  <c:v>-2883220</c:v>
                </c:pt>
                <c:pt idx="45">
                  <c:v>-2857700</c:v>
                </c:pt>
                <c:pt idx="46">
                  <c:v>-2832020</c:v>
                </c:pt>
                <c:pt idx="47">
                  <c:v>-2805910</c:v>
                </c:pt>
                <c:pt idx="48">
                  <c:v>-2778630</c:v>
                </c:pt>
                <c:pt idx="49">
                  <c:v>-2749240</c:v>
                </c:pt>
                <c:pt idx="50">
                  <c:v>-2716860</c:v>
                </c:pt>
                <c:pt idx="51">
                  <c:v>-2680440</c:v>
                </c:pt>
                <c:pt idx="52">
                  <c:v>-2638030</c:v>
                </c:pt>
                <c:pt idx="53">
                  <c:v>-2587750</c:v>
                </c:pt>
                <c:pt idx="54">
                  <c:v>-2528300</c:v>
                </c:pt>
                <c:pt idx="55">
                  <c:v>-2456280</c:v>
                </c:pt>
                <c:pt idx="56">
                  <c:v>-2367480</c:v>
                </c:pt>
                <c:pt idx="57">
                  <c:v>-2263960</c:v>
                </c:pt>
                <c:pt idx="58">
                  <c:v>-2139980</c:v>
                </c:pt>
                <c:pt idx="59">
                  <c:v>-1992440</c:v>
                </c:pt>
                <c:pt idx="60">
                  <c:v>-1826170</c:v>
                </c:pt>
                <c:pt idx="61">
                  <c:v>-1642500</c:v>
                </c:pt>
                <c:pt idx="62">
                  <c:v>-1449510</c:v>
                </c:pt>
                <c:pt idx="63">
                  <c:v>-1247360</c:v>
                </c:pt>
                <c:pt idx="64">
                  <c:v>-1056230</c:v>
                </c:pt>
                <c:pt idx="65" formatCode="General">
                  <c:v>-877293</c:v>
                </c:pt>
                <c:pt idx="66" formatCode="General">
                  <c:v>-716986</c:v>
                </c:pt>
                <c:pt idx="67" formatCode="General">
                  <c:v>-581061</c:v>
                </c:pt>
                <c:pt idx="68" formatCode="General">
                  <c:v>-468109</c:v>
                </c:pt>
                <c:pt idx="69" formatCode="General">
                  <c:v>-374580</c:v>
                </c:pt>
                <c:pt idx="70" formatCode="General">
                  <c:v>-300887</c:v>
                </c:pt>
                <c:pt idx="71" formatCode="General">
                  <c:v>-242749</c:v>
                </c:pt>
                <c:pt idx="72" formatCode="General">
                  <c:v>-196699</c:v>
                </c:pt>
                <c:pt idx="73" formatCode="General">
                  <c:v>-158869</c:v>
                </c:pt>
                <c:pt idx="74" formatCode="General">
                  <c:v>-130022</c:v>
                </c:pt>
                <c:pt idx="75" formatCode="General">
                  <c:v>-107081</c:v>
                </c:pt>
                <c:pt idx="76" formatCode="General">
                  <c:v>-88583.4</c:v>
                </c:pt>
                <c:pt idx="77" formatCode="General">
                  <c:v>-73700.600000000006</c:v>
                </c:pt>
                <c:pt idx="78" formatCode="General">
                  <c:v>-61682.1</c:v>
                </c:pt>
                <c:pt idx="79" formatCode="General">
                  <c:v>-51921.7</c:v>
                </c:pt>
                <c:pt idx="80" formatCode="General">
                  <c:v>-43934</c:v>
                </c:pt>
                <c:pt idx="81" formatCode="General">
                  <c:v>-37469.5</c:v>
                </c:pt>
                <c:pt idx="82" formatCode="General">
                  <c:v>-32102.400000000001</c:v>
                </c:pt>
                <c:pt idx="83" formatCode="General">
                  <c:v>-27585.3</c:v>
                </c:pt>
                <c:pt idx="84" formatCode="General">
                  <c:v>-23872.9</c:v>
                </c:pt>
                <c:pt idx="85" formatCode="General">
                  <c:v>-20771</c:v>
                </c:pt>
                <c:pt idx="86" formatCode="General">
                  <c:v>-18142.8</c:v>
                </c:pt>
                <c:pt idx="87" formatCode="General">
                  <c:v>-15915.6</c:v>
                </c:pt>
                <c:pt idx="88" formatCode="General">
                  <c:v>-14021.1</c:v>
                </c:pt>
                <c:pt idx="89" formatCode="General">
                  <c:v>-12395.1</c:v>
                </c:pt>
                <c:pt idx="90" formatCode="General">
                  <c:v>-11007.5</c:v>
                </c:pt>
                <c:pt idx="91" formatCode="General">
                  <c:v>-9787.84</c:v>
                </c:pt>
                <c:pt idx="92" formatCode="General">
                  <c:v>-8743.27</c:v>
                </c:pt>
                <c:pt idx="93" formatCode="General">
                  <c:v>-7820.48</c:v>
                </c:pt>
                <c:pt idx="94" formatCode="General">
                  <c:v>-7027.74</c:v>
                </c:pt>
                <c:pt idx="95" formatCode="General">
                  <c:v>-6330.13</c:v>
                </c:pt>
                <c:pt idx="96" formatCode="General">
                  <c:v>-5715.41</c:v>
                </c:pt>
                <c:pt idx="97" formatCode="General">
                  <c:v>-5170.04</c:v>
                </c:pt>
                <c:pt idx="98" formatCode="General">
                  <c:v>-4694.17</c:v>
                </c:pt>
                <c:pt idx="99" formatCode="General">
                  <c:v>-4263.91</c:v>
                </c:pt>
                <c:pt idx="100" formatCode="General">
                  <c:v>-3882.42</c:v>
                </c:pt>
                <c:pt idx="101" formatCode="General">
                  <c:v>-3537.74</c:v>
                </c:pt>
                <c:pt idx="102" formatCode="General">
                  <c:v>-3232.12</c:v>
                </c:pt>
                <c:pt idx="103" formatCode="General">
                  <c:v>-2959.19</c:v>
                </c:pt>
                <c:pt idx="104" formatCode="General">
                  <c:v>-2713.42</c:v>
                </c:pt>
                <c:pt idx="105" formatCode="General">
                  <c:v>-2490.84</c:v>
                </c:pt>
                <c:pt idx="106" formatCode="General">
                  <c:v>-2288.33</c:v>
                </c:pt>
                <c:pt idx="107" formatCode="General">
                  <c:v>-2094.73</c:v>
                </c:pt>
                <c:pt idx="108" formatCode="General">
                  <c:v>-1919.47</c:v>
                </c:pt>
                <c:pt idx="109" formatCode="General">
                  <c:v>-1750.77</c:v>
                </c:pt>
                <c:pt idx="110" formatCode="General">
                  <c:v>-1593.4</c:v>
                </c:pt>
                <c:pt idx="111" formatCode="General">
                  <c:v>-1447.4</c:v>
                </c:pt>
                <c:pt idx="112" formatCode="General">
                  <c:v>-1311.33</c:v>
                </c:pt>
                <c:pt idx="113" formatCode="General">
                  <c:v>-1184.22</c:v>
                </c:pt>
                <c:pt idx="114" formatCode="General">
                  <c:v>-1070.8599999999999</c:v>
                </c:pt>
                <c:pt idx="115" formatCode="General">
                  <c:v>-971.09199999999998</c:v>
                </c:pt>
                <c:pt idx="116" formatCode="General">
                  <c:v>-882.07</c:v>
                </c:pt>
                <c:pt idx="117" formatCode="General">
                  <c:v>-805.71400000000006</c:v>
                </c:pt>
                <c:pt idx="118" formatCode="General">
                  <c:v>-736.10900000000004</c:v>
                </c:pt>
                <c:pt idx="119" formatCode="General">
                  <c:v>-676.16700000000003</c:v>
                </c:pt>
                <c:pt idx="120" formatCode="General">
                  <c:v>-621.90700000000004</c:v>
                </c:pt>
                <c:pt idx="121" formatCode="General">
                  <c:v>-572.16999999999996</c:v>
                </c:pt>
                <c:pt idx="122" formatCode="General">
                  <c:v>-526.65800000000002</c:v>
                </c:pt>
                <c:pt idx="123" formatCode="General">
                  <c:v>-485.346</c:v>
                </c:pt>
                <c:pt idx="124" formatCode="General">
                  <c:v>-448.29399999999998</c:v>
                </c:pt>
                <c:pt idx="125" formatCode="General">
                  <c:v>-415.24099999999999</c:v>
                </c:pt>
                <c:pt idx="126" formatCode="General">
                  <c:v>-387.10199999999998</c:v>
                </c:pt>
                <c:pt idx="127" formatCode="General">
                  <c:v>-359.10500000000002</c:v>
                </c:pt>
                <c:pt idx="128" formatCode="General">
                  <c:v>-335.77100000000002</c:v>
                </c:pt>
                <c:pt idx="129" formatCode="General">
                  <c:v>-314.47000000000003</c:v>
                </c:pt>
                <c:pt idx="130" formatCode="General">
                  <c:v>-295.88299999999998</c:v>
                </c:pt>
                <c:pt idx="131" formatCode="General">
                  <c:v>-276.11099999999999</c:v>
                </c:pt>
                <c:pt idx="132" formatCode="General">
                  <c:v>-261.82799999999997</c:v>
                </c:pt>
                <c:pt idx="133" formatCode="General">
                  <c:v>-248.85300000000001</c:v>
                </c:pt>
                <c:pt idx="134" formatCode="General">
                  <c:v>-235.07300000000001</c:v>
                </c:pt>
                <c:pt idx="135" formatCode="General">
                  <c:v>-223.346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B59-4422-9530-FF6AA4D1BEAD}"/>
            </c:ext>
          </c:extLst>
        </c:ser>
        <c:ser>
          <c:idx val="0"/>
          <c:order val="5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-2175640</c:v>
                </c:pt>
                <c:pt idx="2">
                  <c:v>-2526450</c:v>
                </c:pt>
                <c:pt idx="3">
                  <c:v>-2802490</c:v>
                </c:pt>
                <c:pt idx="4">
                  <c:v>-3027390</c:v>
                </c:pt>
                <c:pt idx="5">
                  <c:v>-3221980</c:v>
                </c:pt>
                <c:pt idx="6">
                  <c:v>-3386470</c:v>
                </c:pt>
                <c:pt idx="7">
                  <c:v>-3522770</c:v>
                </c:pt>
                <c:pt idx="8">
                  <c:v>-3635700</c:v>
                </c:pt>
                <c:pt idx="9">
                  <c:v>-3725920</c:v>
                </c:pt>
                <c:pt idx="10">
                  <c:v>-3794130</c:v>
                </c:pt>
                <c:pt idx="11">
                  <c:v>-3844710</c:v>
                </c:pt>
                <c:pt idx="12">
                  <c:v>-3878650</c:v>
                </c:pt>
                <c:pt idx="13">
                  <c:v>-3898460</c:v>
                </c:pt>
                <c:pt idx="14">
                  <c:v>-3906050</c:v>
                </c:pt>
                <c:pt idx="15">
                  <c:v>-3902920</c:v>
                </c:pt>
                <c:pt idx="16">
                  <c:v>-3890610</c:v>
                </c:pt>
                <c:pt idx="17">
                  <c:v>-3870500</c:v>
                </c:pt>
                <c:pt idx="18">
                  <c:v>-3843830</c:v>
                </c:pt>
                <c:pt idx="19">
                  <c:v>-3812090</c:v>
                </c:pt>
                <c:pt idx="20">
                  <c:v>-3776390</c:v>
                </c:pt>
                <c:pt idx="21">
                  <c:v>-3737590</c:v>
                </c:pt>
                <c:pt idx="22">
                  <c:v>-3696410</c:v>
                </c:pt>
                <c:pt idx="23">
                  <c:v>-3653680</c:v>
                </c:pt>
                <c:pt idx="24">
                  <c:v>-3609690</c:v>
                </c:pt>
                <c:pt idx="25">
                  <c:v>-3564790</c:v>
                </c:pt>
                <c:pt idx="26">
                  <c:v>-3519510</c:v>
                </c:pt>
                <c:pt idx="27">
                  <c:v>-3474390</c:v>
                </c:pt>
                <c:pt idx="28">
                  <c:v>-3429740</c:v>
                </c:pt>
                <c:pt idx="29">
                  <c:v>-3385910</c:v>
                </c:pt>
                <c:pt idx="30">
                  <c:v>-3342980</c:v>
                </c:pt>
                <c:pt idx="31">
                  <c:v>-3301040</c:v>
                </c:pt>
                <c:pt idx="32">
                  <c:v>-3260360</c:v>
                </c:pt>
                <c:pt idx="33">
                  <c:v>-3221170</c:v>
                </c:pt>
                <c:pt idx="34">
                  <c:v>-3183380</c:v>
                </c:pt>
                <c:pt idx="35">
                  <c:v>-3147070</c:v>
                </c:pt>
                <c:pt idx="36">
                  <c:v>-3112330</c:v>
                </c:pt>
                <c:pt idx="37">
                  <c:v>-3079170</c:v>
                </c:pt>
                <c:pt idx="38">
                  <c:v>-3047600</c:v>
                </c:pt>
                <c:pt idx="39">
                  <c:v>-3017610</c:v>
                </c:pt>
                <c:pt idx="40">
                  <c:v>-2989160</c:v>
                </c:pt>
                <c:pt idx="41">
                  <c:v>-2962160</c:v>
                </c:pt>
                <c:pt idx="42">
                  <c:v>-2936530</c:v>
                </c:pt>
                <c:pt idx="43">
                  <c:v>-2912130</c:v>
                </c:pt>
                <c:pt idx="44">
                  <c:v>-2888820</c:v>
                </c:pt>
                <c:pt idx="45">
                  <c:v>-2866350</c:v>
                </c:pt>
                <c:pt idx="46">
                  <c:v>-2844510</c:v>
                </c:pt>
                <c:pt idx="47">
                  <c:v>-2822950</c:v>
                </c:pt>
                <c:pt idx="48">
                  <c:v>-2801230</c:v>
                </c:pt>
                <c:pt idx="49">
                  <c:v>-2778890</c:v>
                </c:pt>
                <c:pt idx="50">
                  <c:v>-2755200</c:v>
                </c:pt>
                <c:pt idx="51">
                  <c:v>-2728880</c:v>
                </c:pt>
                <c:pt idx="52">
                  <c:v>-2699400</c:v>
                </c:pt>
                <c:pt idx="53">
                  <c:v>-2664300</c:v>
                </c:pt>
                <c:pt idx="54">
                  <c:v>-2621720</c:v>
                </c:pt>
                <c:pt idx="55">
                  <c:v>-2568920</c:v>
                </c:pt>
                <c:pt idx="56">
                  <c:v>-2501180</c:v>
                </c:pt>
                <c:pt idx="57">
                  <c:v>-2413800</c:v>
                </c:pt>
                <c:pt idx="58">
                  <c:v>-2300220</c:v>
                </c:pt>
                <c:pt idx="59">
                  <c:v>-2153280</c:v>
                </c:pt>
                <c:pt idx="60">
                  <c:v>-1967810</c:v>
                </c:pt>
                <c:pt idx="61">
                  <c:v>-1741450</c:v>
                </c:pt>
                <c:pt idx="62">
                  <c:v>-1484540</c:v>
                </c:pt>
                <c:pt idx="63">
                  <c:v>-1210960</c:v>
                </c:pt>
                <c:pt idx="64" formatCode="General">
                  <c:v>-954538</c:v>
                </c:pt>
                <c:pt idx="65" formatCode="General">
                  <c:v>-732077</c:v>
                </c:pt>
                <c:pt idx="66" formatCode="General">
                  <c:v>-553395</c:v>
                </c:pt>
                <c:pt idx="67" formatCode="General">
                  <c:v>-420212</c:v>
                </c:pt>
                <c:pt idx="68" formatCode="General">
                  <c:v>-323062</c:v>
                </c:pt>
                <c:pt idx="69" formatCode="General">
                  <c:v>-253036</c:v>
                </c:pt>
                <c:pt idx="70" formatCode="General">
                  <c:v>-201176</c:v>
                </c:pt>
                <c:pt idx="71" formatCode="General">
                  <c:v>-162372</c:v>
                </c:pt>
                <c:pt idx="72" formatCode="General">
                  <c:v>-132773</c:v>
                </c:pt>
                <c:pt idx="73" formatCode="General">
                  <c:v>-109635</c:v>
                </c:pt>
                <c:pt idx="74" formatCode="General">
                  <c:v>-91326.2</c:v>
                </c:pt>
                <c:pt idx="75" formatCode="General">
                  <c:v>-76587.5</c:v>
                </c:pt>
                <c:pt idx="76" formatCode="General">
                  <c:v>-64660.5</c:v>
                </c:pt>
                <c:pt idx="77" formatCode="General">
                  <c:v>-54903.4</c:v>
                </c:pt>
                <c:pt idx="78" formatCode="General">
                  <c:v>-46874.2</c:v>
                </c:pt>
                <c:pt idx="79" formatCode="General">
                  <c:v>-40208.1</c:v>
                </c:pt>
                <c:pt idx="80" formatCode="General">
                  <c:v>-34657.5</c:v>
                </c:pt>
                <c:pt idx="81" formatCode="General">
                  <c:v>-30009.3</c:v>
                </c:pt>
                <c:pt idx="82" formatCode="General">
                  <c:v>-26095.200000000001</c:v>
                </c:pt>
                <c:pt idx="83" formatCode="General">
                  <c:v>-22782.1</c:v>
                </c:pt>
                <c:pt idx="84" formatCode="General">
                  <c:v>-19959.8</c:v>
                </c:pt>
                <c:pt idx="85" formatCode="General">
                  <c:v>-17568.5</c:v>
                </c:pt>
                <c:pt idx="86" formatCode="General">
                  <c:v>-15520.2</c:v>
                </c:pt>
                <c:pt idx="87" formatCode="General">
                  <c:v>-13741.8</c:v>
                </c:pt>
                <c:pt idx="88" formatCode="General">
                  <c:v>-12205</c:v>
                </c:pt>
                <c:pt idx="89" formatCode="General">
                  <c:v>-10885.5</c:v>
                </c:pt>
                <c:pt idx="90" formatCode="General">
                  <c:v>-9737.09</c:v>
                </c:pt>
                <c:pt idx="91" formatCode="General">
                  <c:v>-8727.1200000000008</c:v>
                </c:pt>
                <c:pt idx="92" formatCode="General">
                  <c:v>-7843.77</c:v>
                </c:pt>
                <c:pt idx="93" formatCode="General">
                  <c:v>-7067.34</c:v>
                </c:pt>
                <c:pt idx="94" formatCode="General">
                  <c:v>-6380.53</c:v>
                </c:pt>
                <c:pt idx="95" formatCode="General">
                  <c:v>-5775.93</c:v>
                </c:pt>
                <c:pt idx="96" formatCode="General">
                  <c:v>-5238.92</c:v>
                </c:pt>
                <c:pt idx="97" formatCode="General">
                  <c:v>-4760.8500000000004</c:v>
                </c:pt>
                <c:pt idx="98" formatCode="General">
                  <c:v>-4332.8599999999997</c:v>
                </c:pt>
                <c:pt idx="99" formatCode="General">
                  <c:v>-3949.58</c:v>
                </c:pt>
                <c:pt idx="100" formatCode="General">
                  <c:v>-3606</c:v>
                </c:pt>
                <c:pt idx="101" formatCode="General">
                  <c:v>-3295.65</c:v>
                </c:pt>
                <c:pt idx="102" formatCode="General">
                  <c:v>-3015.11</c:v>
                </c:pt>
                <c:pt idx="103" formatCode="General">
                  <c:v>-2762.99</c:v>
                </c:pt>
                <c:pt idx="104" formatCode="General">
                  <c:v>-2534.1</c:v>
                </c:pt>
                <c:pt idx="105" formatCode="General">
                  <c:v>-2326.11</c:v>
                </c:pt>
                <c:pt idx="106" formatCode="General">
                  <c:v>-2135.56</c:v>
                </c:pt>
                <c:pt idx="107" formatCode="General">
                  <c:v>-1960.94</c:v>
                </c:pt>
                <c:pt idx="108" formatCode="General">
                  <c:v>-1797.53</c:v>
                </c:pt>
                <c:pt idx="109" formatCode="General">
                  <c:v>-1646.47</c:v>
                </c:pt>
                <c:pt idx="110" formatCode="General">
                  <c:v>-1501.35</c:v>
                </c:pt>
                <c:pt idx="111" formatCode="General">
                  <c:v>-1371.59</c:v>
                </c:pt>
                <c:pt idx="112" formatCode="General">
                  <c:v>-1243.78</c:v>
                </c:pt>
                <c:pt idx="113" formatCode="General">
                  <c:v>-1134.26</c:v>
                </c:pt>
                <c:pt idx="114" formatCode="General">
                  <c:v>-1034.53</c:v>
                </c:pt>
                <c:pt idx="115" formatCode="General">
                  <c:v>-940.12</c:v>
                </c:pt>
                <c:pt idx="116" formatCode="General">
                  <c:v>-856.72400000000005</c:v>
                </c:pt>
                <c:pt idx="117" formatCode="General">
                  <c:v>-784.30399999999997</c:v>
                </c:pt>
                <c:pt idx="118" formatCode="General">
                  <c:v>-718.18700000000001</c:v>
                </c:pt>
                <c:pt idx="119" formatCode="General">
                  <c:v>-658.79600000000005</c:v>
                </c:pt>
                <c:pt idx="120" formatCode="General">
                  <c:v>-605.279</c:v>
                </c:pt>
                <c:pt idx="121" formatCode="General">
                  <c:v>-556.64800000000002</c:v>
                </c:pt>
                <c:pt idx="122" formatCode="General">
                  <c:v>-513.60599999999999</c:v>
                </c:pt>
                <c:pt idx="123" formatCode="General">
                  <c:v>-473.50200000000001</c:v>
                </c:pt>
                <c:pt idx="124" formatCode="General">
                  <c:v>-438.05599999999998</c:v>
                </c:pt>
                <c:pt idx="125" formatCode="General">
                  <c:v>-406.22</c:v>
                </c:pt>
                <c:pt idx="126" formatCode="General">
                  <c:v>-375.762</c:v>
                </c:pt>
                <c:pt idx="127" formatCode="General">
                  <c:v>-349.73399999999998</c:v>
                </c:pt>
                <c:pt idx="128" formatCode="General">
                  <c:v>-325.99900000000002</c:v>
                </c:pt>
                <c:pt idx="129" formatCode="General">
                  <c:v>-303.26600000000002</c:v>
                </c:pt>
                <c:pt idx="130" formatCode="General">
                  <c:v>-282.86500000000001</c:v>
                </c:pt>
                <c:pt idx="131" formatCode="General">
                  <c:v>-264.09300000000002</c:v>
                </c:pt>
                <c:pt idx="132" formatCode="General">
                  <c:v>-249.99100000000001</c:v>
                </c:pt>
                <c:pt idx="133" formatCode="General">
                  <c:v>-235.91300000000001</c:v>
                </c:pt>
                <c:pt idx="134" formatCode="General">
                  <c:v>-222.827</c:v>
                </c:pt>
                <c:pt idx="135" formatCode="General">
                  <c:v>-212.74299999999999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B59-4422-9530-FF6AA4D1B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-532893</c:v>
                </c:pt>
                <c:pt idx="14">
                  <c:v>-215310</c:v>
                </c:pt>
                <c:pt idx="15">
                  <c:v>-122908</c:v>
                </c:pt>
                <c:pt idx="16">
                  <c:v>-70251.7</c:v>
                </c:pt>
                <c:pt idx="17">
                  <c:v>-37921.9</c:v>
                </c:pt>
                <c:pt idx="18">
                  <c:v>-15455.8</c:v>
                </c:pt>
                <c:pt idx="19">
                  <c:v>4529.47</c:v>
                </c:pt>
                <c:pt idx="20">
                  <c:v>26262.2</c:v>
                </c:pt>
                <c:pt idx="21">
                  <c:v>47800.6</c:v>
                </c:pt>
                <c:pt idx="22">
                  <c:v>79360.7</c:v>
                </c:pt>
                <c:pt idx="23">
                  <c:v>125732</c:v>
                </c:pt>
                <c:pt idx="24">
                  <c:v>225907</c:v>
                </c:pt>
                <c:pt idx="25">
                  <c:v>524655</c:v>
                </c:pt>
                <c:pt idx="26">
                  <c:v>-512137</c:v>
                </c:pt>
                <c:pt idx="27">
                  <c:v>-333007</c:v>
                </c:pt>
                <c:pt idx="28">
                  <c:v>-212497</c:v>
                </c:pt>
                <c:pt idx="29">
                  <c:v>-130622</c:v>
                </c:pt>
                <c:pt idx="30">
                  <c:v>-74043.5</c:v>
                </c:pt>
                <c:pt idx="31">
                  <c:v>-29192.9</c:v>
                </c:pt>
                <c:pt idx="32">
                  <c:v>11113.7</c:v>
                </c:pt>
                <c:pt idx="33">
                  <c:v>50658.7</c:v>
                </c:pt>
                <c:pt idx="34">
                  <c:v>95896.4</c:v>
                </c:pt>
                <c:pt idx="35">
                  <c:v>150880</c:v>
                </c:pt>
                <c:pt idx="36">
                  <c:v>225676</c:v>
                </c:pt>
                <c:pt idx="37">
                  <c:v>347231</c:v>
                </c:pt>
                <c:pt idx="38">
                  <c:v>511183</c:v>
                </c:pt>
                <c:pt idx="39">
                  <c:v>-514755</c:v>
                </c:pt>
                <c:pt idx="40">
                  <c:v>-374335</c:v>
                </c:pt>
                <c:pt idx="41">
                  <c:v>-254614</c:v>
                </c:pt>
                <c:pt idx="42">
                  <c:v>-166069</c:v>
                </c:pt>
                <c:pt idx="43">
                  <c:v>-94124.5</c:v>
                </c:pt>
                <c:pt idx="44">
                  <c:v>-36144.300000000003</c:v>
                </c:pt>
                <c:pt idx="45">
                  <c:v>16913.3</c:v>
                </c:pt>
                <c:pt idx="46">
                  <c:v>70623.5</c:v>
                </c:pt>
                <c:pt idx="47">
                  <c:v>129038</c:v>
                </c:pt>
                <c:pt idx="48">
                  <c:v>197314</c:v>
                </c:pt>
                <c:pt idx="49">
                  <c:v>280954</c:v>
                </c:pt>
                <c:pt idx="50">
                  <c:v>395102</c:v>
                </c:pt>
                <c:pt idx="51">
                  <c:v>530178</c:v>
                </c:pt>
                <c:pt idx="52">
                  <c:v>-484054</c:v>
                </c:pt>
                <c:pt idx="53">
                  <c:v>-367969</c:v>
                </c:pt>
                <c:pt idx="54">
                  <c:v>-262287</c:v>
                </c:pt>
                <c:pt idx="55">
                  <c:v>-176504</c:v>
                </c:pt>
                <c:pt idx="56">
                  <c:v>-101847</c:v>
                </c:pt>
                <c:pt idx="57">
                  <c:v>-36850.5</c:v>
                </c:pt>
                <c:pt idx="58">
                  <c:v>23791.8</c:v>
                </c:pt>
                <c:pt idx="59">
                  <c:v>84129.3</c:v>
                </c:pt>
                <c:pt idx="60">
                  <c:v>147463</c:v>
                </c:pt>
                <c:pt idx="61">
                  <c:v>219613</c:v>
                </c:pt>
                <c:pt idx="62">
                  <c:v>304383</c:v>
                </c:pt>
                <c:pt idx="63">
                  <c:v>403397</c:v>
                </c:pt>
                <c:pt idx="64">
                  <c:v>515289</c:v>
                </c:pt>
                <c:pt idx="65">
                  <c:v>-435601</c:v>
                </c:pt>
                <c:pt idx="66">
                  <c:v>-337980</c:v>
                </c:pt>
                <c:pt idx="67">
                  <c:v>-249192</c:v>
                </c:pt>
                <c:pt idx="68">
                  <c:v>-168230</c:v>
                </c:pt>
                <c:pt idx="69">
                  <c:v>-96830.8</c:v>
                </c:pt>
                <c:pt idx="70">
                  <c:v>-30859.8</c:v>
                </c:pt>
                <c:pt idx="71">
                  <c:v>31205.7</c:v>
                </c:pt>
                <c:pt idx="72">
                  <c:v>93040.4</c:v>
                </c:pt>
                <c:pt idx="73">
                  <c:v>157325</c:v>
                </c:pt>
                <c:pt idx="74">
                  <c:v>227660</c:v>
                </c:pt>
                <c:pt idx="75">
                  <c:v>305582</c:v>
                </c:pt>
                <c:pt idx="76">
                  <c:v>390212</c:v>
                </c:pt>
                <c:pt idx="77">
                  <c:v>484289</c:v>
                </c:pt>
                <c:pt idx="78">
                  <c:v>-377727</c:v>
                </c:pt>
                <c:pt idx="79">
                  <c:v>-297823</c:v>
                </c:pt>
                <c:pt idx="80">
                  <c:v>-220657</c:v>
                </c:pt>
                <c:pt idx="81">
                  <c:v>-149315</c:v>
                </c:pt>
                <c:pt idx="82">
                  <c:v>-83218.2</c:v>
                </c:pt>
                <c:pt idx="83">
                  <c:v>-21262.2</c:v>
                </c:pt>
                <c:pt idx="84">
                  <c:v>39104</c:v>
                </c:pt>
                <c:pt idx="85">
                  <c:v>98920.8</c:v>
                </c:pt>
                <c:pt idx="86">
                  <c:v>160050</c:v>
                </c:pt>
                <c:pt idx="87">
                  <c:v>224888</c:v>
                </c:pt>
                <c:pt idx="88">
                  <c:v>293703</c:v>
                </c:pt>
                <c:pt idx="89">
                  <c:v>367082</c:v>
                </c:pt>
                <c:pt idx="90">
                  <c:v>444826</c:v>
                </c:pt>
                <c:pt idx="91">
                  <c:v>-314571</c:v>
                </c:pt>
                <c:pt idx="92">
                  <c:v>-249577</c:v>
                </c:pt>
                <c:pt idx="93">
                  <c:v>-185203</c:v>
                </c:pt>
                <c:pt idx="94">
                  <c:v>-123764</c:v>
                </c:pt>
                <c:pt idx="95">
                  <c:v>-64680.9</c:v>
                </c:pt>
                <c:pt idx="96">
                  <c:v>-8005.17</c:v>
                </c:pt>
                <c:pt idx="97">
                  <c:v>47294.5</c:v>
                </c:pt>
                <c:pt idx="98">
                  <c:v>102294</c:v>
                </c:pt>
                <c:pt idx="99">
                  <c:v>158384</c:v>
                </c:pt>
                <c:pt idx="100">
                  <c:v>215981</c:v>
                </c:pt>
                <c:pt idx="101">
                  <c:v>274956</c:v>
                </c:pt>
                <c:pt idx="102">
                  <c:v>337513</c:v>
                </c:pt>
                <c:pt idx="103">
                  <c:v>400895</c:v>
                </c:pt>
                <c:pt idx="104">
                  <c:v>-250693</c:v>
                </c:pt>
                <c:pt idx="105">
                  <c:v>-198381</c:v>
                </c:pt>
                <c:pt idx="106">
                  <c:v>-145600</c:v>
                </c:pt>
                <c:pt idx="107">
                  <c:v>-93456.3</c:v>
                </c:pt>
                <c:pt idx="108">
                  <c:v>-42688.4</c:v>
                </c:pt>
                <c:pt idx="109">
                  <c:v>6455.97</c:v>
                </c:pt>
                <c:pt idx="110">
                  <c:v>55928.5</c:v>
                </c:pt>
                <c:pt idx="111">
                  <c:v>104813</c:v>
                </c:pt>
                <c:pt idx="112">
                  <c:v>154295</c:v>
                </c:pt>
                <c:pt idx="113">
                  <c:v>203574</c:v>
                </c:pt>
                <c:pt idx="114">
                  <c:v>256167</c:v>
                </c:pt>
                <c:pt idx="115">
                  <c:v>305938</c:v>
                </c:pt>
                <c:pt idx="116">
                  <c:v>357125</c:v>
                </c:pt>
                <c:pt idx="117">
                  <c:v>-187409</c:v>
                </c:pt>
                <c:pt idx="118">
                  <c:v>-146358</c:v>
                </c:pt>
                <c:pt idx="119">
                  <c:v>-104880</c:v>
                </c:pt>
                <c:pt idx="120">
                  <c:v>-62633.9</c:v>
                </c:pt>
                <c:pt idx="121">
                  <c:v>-19820.900000000001</c:v>
                </c:pt>
                <c:pt idx="122">
                  <c:v>22288.3</c:v>
                </c:pt>
                <c:pt idx="123">
                  <c:v>64488.9</c:v>
                </c:pt>
                <c:pt idx="124">
                  <c:v>105675</c:v>
                </c:pt>
                <c:pt idx="125">
                  <c:v>149189</c:v>
                </c:pt>
                <c:pt idx="126">
                  <c:v>191025</c:v>
                </c:pt>
                <c:pt idx="127">
                  <c:v>232944</c:v>
                </c:pt>
                <c:pt idx="128">
                  <c:v>274415</c:v>
                </c:pt>
                <c:pt idx="129">
                  <c:v>314779</c:v>
                </c:pt>
                <c:pt idx="130">
                  <c:v>-127443</c:v>
                </c:pt>
                <c:pt idx="131">
                  <c:v>-96170.1</c:v>
                </c:pt>
                <c:pt idx="132">
                  <c:v>-64648.3</c:v>
                </c:pt>
                <c:pt idx="133">
                  <c:v>-30547.200000000001</c:v>
                </c:pt>
                <c:pt idx="134">
                  <c:v>3486.12</c:v>
                </c:pt>
                <c:pt idx="135">
                  <c:v>38224.9</c:v>
                </c:pt>
                <c:pt idx="136">
                  <c:v>73737.600000000006</c:v>
                </c:pt>
                <c:pt idx="137">
                  <c:v>108291</c:v>
                </c:pt>
                <c:pt idx="138">
                  <c:v>143149</c:v>
                </c:pt>
                <c:pt idx="139">
                  <c:v>177881</c:v>
                </c:pt>
                <c:pt idx="140">
                  <c:v>212406</c:v>
                </c:pt>
                <c:pt idx="141">
                  <c:v>243772</c:v>
                </c:pt>
                <c:pt idx="142">
                  <c:v>275740</c:v>
                </c:pt>
                <c:pt idx="143">
                  <c:v>-70487.5</c:v>
                </c:pt>
                <c:pt idx="144">
                  <c:v>-49248</c:v>
                </c:pt>
                <c:pt idx="145">
                  <c:v>-26187.5</c:v>
                </c:pt>
                <c:pt idx="146">
                  <c:v>668.37400000000002</c:v>
                </c:pt>
                <c:pt idx="147">
                  <c:v>26784.799999999999</c:v>
                </c:pt>
                <c:pt idx="148">
                  <c:v>54194.9</c:v>
                </c:pt>
                <c:pt idx="149">
                  <c:v>82434</c:v>
                </c:pt>
                <c:pt idx="150">
                  <c:v>111371</c:v>
                </c:pt>
                <c:pt idx="151">
                  <c:v>138379</c:v>
                </c:pt>
                <c:pt idx="152">
                  <c:v>165234</c:v>
                </c:pt>
                <c:pt idx="153">
                  <c:v>192601</c:v>
                </c:pt>
                <c:pt idx="154">
                  <c:v>216629</c:v>
                </c:pt>
                <c:pt idx="155">
                  <c:v>239514</c:v>
                </c:pt>
                <c:pt idx="156">
                  <c:v>-18390.7</c:v>
                </c:pt>
                <c:pt idx="157">
                  <c:v>-5070.1400000000003</c:v>
                </c:pt>
                <c:pt idx="158">
                  <c:v>10597.3</c:v>
                </c:pt>
                <c:pt idx="159">
                  <c:v>28775.599999999999</c:v>
                </c:pt>
                <c:pt idx="160">
                  <c:v>48368.3</c:v>
                </c:pt>
                <c:pt idx="161">
                  <c:v>70525.5</c:v>
                </c:pt>
                <c:pt idx="162">
                  <c:v>90913.2</c:v>
                </c:pt>
                <c:pt idx="163">
                  <c:v>112145</c:v>
                </c:pt>
                <c:pt idx="164">
                  <c:v>133358</c:v>
                </c:pt>
                <c:pt idx="165">
                  <c:v>155129</c:v>
                </c:pt>
                <c:pt idx="166">
                  <c:v>173975</c:v>
                </c:pt>
                <c:pt idx="167">
                  <c:v>192502</c:v>
                </c:pt>
                <c:pt idx="168">
                  <c:v>207399</c:v>
                </c:pt>
                <c:pt idx="169">
                  <c:v>28317.599999999999</c:v>
                </c:pt>
                <c:pt idx="170">
                  <c:v>35046.400000000001</c:v>
                </c:pt>
                <c:pt idx="171">
                  <c:v>44817.9</c:v>
                </c:pt>
                <c:pt idx="172">
                  <c:v>56508.3</c:v>
                </c:pt>
                <c:pt idx="173">
                  <c:v>69835.199999999997</c:v>
                </c:pt>
                <c:pt idx="174">
                  <c:v>84478.7</c:v>
                </c:pt>
                <c:pt idx="175">
                  <c:v>99907.9</c:v>
                </c:pt>
                <c:pt idx="176">
                  <c:v>115417</c:v>
                </c:pt>
                <c:pt idx="177">
                  <c:v>130615</c:v>
                </c:pt>
                <c:pt idx="178">
                  <c:v>145043</c:v>
                </c:pt>
                <c:pt idx="179">
                  <c:v>159142</c:v>
                </c:pt>
                <c:pt idx="180">
                  <c:v>170531</c:v>
                </c:pt>
                <c:pt idx="181">
                  <c:v>178755</c:v>
                </c:pt>
                <c:pt idx="182">
                  <c:v>70603.100000000006</c:v>
                </c:pt>
                <c:pt idx="183">
                  <c:v>71363.399999999994</c:v>
                </c:pt>
                <c:pt idx="184">
                  <c:v>74947.600000000006</c:v>
                </c:pt>
                <c:pt idx="185">
                  <c:v>81156.5</c:v>
                </c:pt>
                <c:pt idx="186">
                  <c:v>89048.2</c:v>
                </c:pt>
                <c:pt idx="187">
                  <c:v>98073.4</c:v>
                </c:pt>
                <c:pt idx="188">
                  <c:v>107973</c:v>
                </c:pt>
                <c:pt idx="189">
                  <c:v>118049</c:v>
                </c:pt>
                <c:pt idx="190">
                  <c:v>128250</c:v>
                </c:pt>
                <c:pt idx="191">
                  <c:v>137493</c:v>
                </c:pt>
                <c:pt idx="192">
                  <c:v>146022</c:v>
                </c:pt>
                <c:pt idx="193">
                  <c:v>152185</c:v>
                </c:pt>
                <c:pt idx="194">
                  <c:v>156214</c:v>
                </c:pt>
                <c:pt idx="195">
                  <c:v>107743</c:v>
                </c:pt>
                <c:pt idx="196">
                  <c:v>103779</c:v>
                </c:pt>
                <c:pt idx="197">
                  <c:v>102953</c:v>
                </c:pt>
                <c:pt idx="198">
                  <c:v>103978</c:v>
                </c:pt>
                <c:pt idx="199">
                  <c:v>106823</c:v>
                </c:pt>
                <c:pt idx="200">
                  <c:v>110707</c:v>
                </c:pt>
                <c:pt idx="201">
                  <c:v>116489</c:v>
                </c:pt>
                <c:pt idx="202">
                  <c:v>121464</c:v>
                </c:pt>
                <c:pt idx="203">
                  <c:v>126724</c:v>
                </c:pt>
                <c:pt idx="204">
                  <c:v>131365</c:v>
                </c:pt>
                <c:pt idx="205">
                  <c:v>134926</c:v>
                </c:pt>
                <c:pt idx="206">
                  <c:v>137076</c:v>
                </c:pt>
                <c:pt idx="207">
                  <c:v>136903</c:v>
                </c:pt>
                <c:pt idx="208">
                  <c:v>140273</c:v>
                </c:pt>
                <c:pt idx="209">
                  <c:v>132412</c:v>
                </c:pt>
                <c:pt idx="210">
                  <c:v>127044</c:v>
                </c:pt>
                <c:pt idx="211">
                  <c:v>124455</c:v>
                </c:pt>
                <c:pt idx="212">
                  <c:v>123029</c:v>
                </c:pt>
                <c:pt idx="213">
                  <c:v>122967</c:v>
                </c:pt>
                <c:pt idx="214">
                  <c:v>123636</c:v>
                </c:pt>
                <c:pt idx="215">
                  <c:v>124737</c:v>
                </c:pt>
                <c:pt idx="216">
                  <c:v>125673</c:v>
                </c:pt>
                <c:pt idx="217">
                  <c:v>126730</c:v>
                </c:pt>
                <c:pt idx="218">
                  <c:v>126424</c:v>
                </c:pt>
                <c:pt idx="219">
                  <c:v>124589</c:v>
                </c:pt>
                <c:pt idx="220">
                  <c:v>121259</c:v>
                </c:pt>
                <c:pt idx="221">
                  <c:v>168778</c:v>
                </c:pt>
                <c:pt idx="222">
                  <c:v>157204</c:v>
                </c:pt>
                <c:pt idx="223">
                  <c:v>148859</c:v>
                </c:pt>
                <c:pt idx="224">
                  <c:v>142114</c:v>
                </c:pt>
                <c:pt idx="225">
                  <c:v>137474</c:v>
                </c:pt>
                <c:pt idx="226">
                  <c:v>133485</c:v>
                </c:pt>
                <c:pt idx="227">
                  <c:v>130810</c:v>
                </c:pt>
                <c:pt idx="228">
                  <c:v>128527</c:v>
                </c:pt>
                <c:pt idx="229">
                  <c:v>126120</c:v>
                </c:pt>
                <c:pt idx="230">
                  <c:v>123457</c:v>
                </c:pt>
                <c:pt idx="231">
                  <c:v>119823</c:v>
                </c:pt>
                <c:pt idx="232">
                  <c:v>114743</c:v>
                </c:pt>
                <c:pt idx="233">
                  <c:v>107838</c:v>
                </c:pt>
                <c:pt idx="234">
                  <c:v>192967</c:v>
                </c:pt>
                <c:pt idx="235">
                  <c:v>179154</c:v>
                </c:pt>
                <c:pt idx="236">
                  <c:v>167893</c:v>
                </c:pt>
                <c:pt idx="237">
                  <c:v>158158</c:v>
                </c:pt>
                <c:pt idx="238">
                  <c:v>150184</c:v>
                </c:pt>
                <c:pt idx="239">
                  <c:v>143564</c:v>
                </c:pt>
                <c:pt idx="240">
                  <c:v>137612</c:v>
                </c:pt>
                <c:pt idx="241">
                  <c:v>132210</c:v>
                </c:pt>
                <c:pt idx="242">
                  <c:v>126759</c:v>
                </c:pt>
                <c:pt idx="243">
                  <c:v>120884</c:v>
                </c:pt>
                <c:pt idx="244">
                  <c:v>114346</c:v>
                </c:pt>
                <c:pt idx="245">
                  <c:v>107070</c:v>
                </c:pt>
                <c:pt idx="246">
                  <c:v>97874.4</c:v>
                </c:pt>
                <c:pt idx="247">
                  <c:v>213335</c:v>
                </c:pt>
                <c:pt idx="248">
                  <c:v>197511</c:v>
                </c:pt>
                <c:pt idx="249">
                  <c:v>183814</c:v>
                </c:pt>
                <c:pt idx="250">
                  <c:v>172210</c:v>
                </c:pt>
                <c:pt idx="251">
                  <c:v>161424</c:v>
                </c:pt>
                <c:pt idx="252">
                  <c:v>152300</c:v>
                </c:pt>
                <c:pt idx="253">
                  <c:v>144021</c:v>
                </c:pt>
                <c:pt idx="254">
                  <c:v>135804</c:v>
                </c:pt>
                <c:pt idx="255">
                  <c:v>128090</c:v>
                </c:pt>
                <c:pt idx="256">
                  <c:v>119681</c:v>
                </c:pt>
                <c:pt idx="257">
                  <c:v>110944</c:v>
                </c:pt>
                <c:pt idx="258">
                  <c:v>101168</c:v>
                </c:pt>
                <c:pt idx="259">
                  <c:v>90257.3</c:v>
                </c:pt>
                <c:pt idx="260">
                  <c:v>230559</c:v>
                </c:pt>
                <c:pt idx="261">
                  <c:v>213341</c:v>
                </c:pt>
                <c:pt idx="262">
                  <c:v>197750</c:v>
                </c:pt>
                <c:pt idx="263">
                  <c:v>183872</c:v>
                </c:pt>
                <c:pt idx="264">
                  <c:v>171466</c:v>
                </c:pt>
                <c:pt idx="265">
                  <c:v>160225</c:v>
                </c:pt>
                <c:pt idx="266">
                  <c:v>149631</c:v>
                </c:pt>
                <c:pt idx="267">
                  <c:v>139725</c:v>
                </c:pt>
                <c:pt idx="268">
                  <c:v>129429</c:v>
                </c:pt>
                <c:pt idx="269">
                  <c:v>119323</c:v>
                </c:pt>
                <c:pt idx="270">
                  <c:v>108646</c:v>
                </c:pt>
                <c:pt idx="271">
                  <c:v>97504.8</c:v>
                </c:pt>
                <c:pt idx="272">
                  <c:v>85029.9</c:v>
                </c:pt>
                <c:pt idx="273">
                  <c:v>244740</c:v>
                </c:pt>
                <c:pt idx="274">
                  <c:v>225859</c:v>
                </c:pt>
                <c:pt idx="275">
                  <c:v>209318</c:v>
                </c:pt>
                <c:pt idx="276">
                  <c:v>194130</c:v>
                </c:pt>
                <c:pt idx="277">
                  <c:v>180046</c:v>
                </c:pt>
                <c:pt idx="278">
                  <c:v>166914</c:v>
                </c:pt>
                <c:pt idx="279">
                  <c:v>154911</c:v>
                </c:pt>
                <c:pt idx="280">
                  <c:v>142861</c:v>
                </c:pt>
                <c:pt idx="281">
                  <c:v>131308</c:v>
                </c:pt>
                <c:pt idx="282">
                  <c:v>119559</c:v>
                </c:pt>
                <c:pt idx="283">
                  <c:v>107550</c:v>
                </c:pt>
                <c:pt idx="284">
                  <c:v>94933.3</c:v>
                </c:pt>
                <c:pt idx="285">
                  <c:v>81318.2</c:v>
                </c:pt>
                <c:pt idx="286">
                  <c:v>255928</c:v>
                </c:pt>
                <c:pt idx="287">
                  <c:v>236603</c:v>
                </c:pt>
                <c:pt idx="288">
                  <c:v>218769</c:v>
                </c:pt>
                <c:pt idx="289">
                  <c:v>202420</c:v>
                </c:pt>
                <c:pt idx="290">
                  <c:v>187245</c:v>
                </c:pt>
                <c:pt idx="291">
                  <c:v>173049</c:v>
                </c:pt>
                <c:pt idx="292">
                  <c:v>159438</c:v>
                </c:pt>
                <c:pt idx="293">
                  <c:v>146297</c:v>
                </c:pt>
                <c:pt idx="294">
                  <c:v>133344</c:v>
                </c:pt>
                <c:pt idx="295">
                  <c:v>120528</c:v>
                </c:pt>
                <c:pt idx="296">
                  <c:v>107304</c:v>
                </c:pt>
                <c:pt idx="297">
                  <c:v>93678.1</c:v>
                </c:pt>
                <c:pt idx="298">
                  <c:v>79282.7</c:v>
                </c:pt>
                <c:pt idx="299">
                  <c:v>264938</c:v>
                </c:pt>
                <c:pt idx="300">
                  <c:v>244894</c:v>
                </c:pt>
                <c:pt idx="301">
                  <c:v>226534</c:v>
                </c:pt>
                <c:pt idx="302">
                  <c:v>209295</c:v>
                </c:pt>
                <c:pt idx="303">
                  <c:v>193313</c:v>
                </c:pt>
                <c:pt idx="304">
                  <c:v>177848</c:v>
                </c:pt>
                <c:pt idx="305">
                  <c:v>163397</c:v>
                </c:pt>
                <c:pt idx="306">
                  <c:v>149358</c:v>
                </c:pt>
                <c:pt idx="307">
                  <c:v>135406</c:v>
                </c:pt>
                <c:pt idx="308">
                  <c:v>121585</c:v>
                </c:pt>
                <c:pt idx="309">
                  <c:v>107677</c:v>
                </c:pt>
                <c:pt idx="310">
                  <c:v>93346.8</c:v>
                </c:pt>
                <c:pt idx="311">
                  <c:v>78458.8</c:v>
                </c:pt>
                <c:pt idx="312">
                  <c:v>271666</c:v>
                </c:pt>
                <c:pt idx="313">
                  <c:v>251302</c:v>
                </c:pt>
                <c:pt idx="314">
                  <c:v>232582</c:v>
                </c:pt>
                <c:pt idx="315">
                  <c:v>214830</c:v>
                </c:pt>
                <c:pt idx="316">
                  <c:v>198148</c:v>
                </c:pt>
                <c:pt idx="317">
                  <c:v>182235</c:v>
                </c:pt>
                <c:pt idx="318">
                  <c:v>166950</c:v>
                </c:pt>
                <c:pt idx="319">
                  <c:v>152207</c:v>
                </c:pt>
                <c:pt idx="320">
                  <c:v>137568</c:v>
                </c:pt>
                <c:pt idx="321">
                  <c:v>123075</c:v>
                </c:pt>
                <c:pt idx="322">
                  <c:v>108498</c:v>
                </c:pt>
                <c:pt idx="323">
                  <c:v>93745.2</c:v>
                </c:pt>
                <c:pt idx="324">
                  <c:v>78496</c:v>
                </c:pt>
                <c:pt idx="325">
                  <c:v>276428</c:v>
                </c:pt>
                <c:pt idx="326">
                  <c:v>256187</c:v>
                </c:pt>
                <c:pt idx="327">
                  <c:v>237161</c:v>
                </c:pt>
                <c:pt idx="328">
                  <c:v>219174</c:v>
                </c:pt>
                <c:pt idx="329">
                  <c:v>201988</c:v>
                </c:pt>
                <c:pt idx="330">
                  <c:v>185693</c:v>
                </c:pt>
                <c:pt idx="331">
                  <c:v>169982</c:v>
                </c:pt>
                <c:pt idx="332">
                  <c:v>154647</c:v>
                </c:pt>
                <c:pt idx="333">
                  <c:v>139649</c:v>
                </c:pt>
                <c:pt idx="334">
                  <c:v>124725</c:v>
                </c:pt>
                <c:pt idx="335">
                  <c:v>109885</c:v>
                </c:pt>
                <c:pt idx="336">
                  <c:v>94824.2</c:v>
                </c:pt>
                <c:pt idx="337">
                  <c:v>79376.800000000003</c:v>
                </c:pt>
                <c:pt idx="338">
                  <c:v>279351</c:v>
                </c:pt>
                <c:pt idx="339">
                  <c:v>259270</c:v>
                </c:pt>
                <c:pt idx="340">
                  <c:v>240393</c:v>
                </c:pt>
                <c:pt idx="341">
                  <c:v>222160</c:v>
                </c:pt>
                <c:pt idx="342">
                  <c:v>204948</c:v>
                </c:pt>
                <c:pt idx="343">
                  <c:v>188378</c:v>
                </c:pt>
                <c:pt idx="344">
                  <c:v>172373</c:v>
                </c:pt>
                <c:pt idx="345">
                  <c:v>156832</c:v>
                </c:pt>
                <c:pt idx="346">
                  <c:v>141548</c:v>
                </c:pt>
                <c:pt idx="347">
                  <c:v>126474</c:v>
                </c:pt>
                <c:pt idx="348">
                  <c:v>111444</c:v>
                </c:pt>
                <c:pt idx="349">
                  <c:v>96321.600000000006</c:v>
                </c:pt>
                <c:pt idx="350">
                  <c:v>80938.2</c:v>
                </c:pt>
                <c:pt idx="351">
                  <c:v>280920</c:v>
                </c:pt>
                <c:pt idx="352">
                  <c:v>261082</c:v>
                </c:pt>
                <c:pt idx="353">
                  <c:v>242169</c:v>
                </c:pt>
                <c:pt idx="354">
                  <c:v>224224</c:v>
                </c:pt>
                <c:pt idx="355">
                  <c:v>206908</c:v>
                </c:pt>
                <c:pt idx="356">
                  <c:v>190348</c:v>
                </c:pt>
                <c:pt idx="357">
                  <c:v>174270</c:v>
                </c:pt>
                <c:pt idx="358">
                  <c:v>158638</c:v>
                </c:pt>
                <c:pt idx="359">
                  <c:v>143331</c:v>
                </c:pt>
                <c:pt idx="360">
                  <c:v>128216</c:v>
                </c:pt>
                <c:pt idx="361">
                  <c:v>113191</c:v>
                </c:pt>
                <c:pt idx="362">
                  <c:v>98170.4</c:v>
                </c:pt>
                <c:pt idx="363">
                  <c:v>83002.899999999994</c:v>
                </c:pt>
                <c:pt idx="364">
                  <c:v>281135</c:v>
                </c:pt>
                <c:pt idx="365">
                  <c:v>261481</c:v>
                </c:pt>
                <c:pt idx="366">
                  <c:v>243100</c:v>
                </c:pt>
                <c:pt idx="367">
                  <c:v>225217</c:v>
                </c:pt>
                <c:pt idx="368">
                  <c:v>208127</c:v>
                </c:pt>
                <c:pt idx="369">
                  <c:v>191660</c:v>
                </c:pt>
                <c:pt idx="370">
                  <c:v>175657</c:v>
                </c:pt>
                <c:pt idx="371">
                  <c:v>160112</c:v>
                </c:pt>
                <c:pt idx="372">
                  <c:v>144884</c:v>
                </c:pt>
                <c:pt idx="373">
                  <c:v>129869</c:v>
                </c:pt>
                <c:pt idx="374">
                  <c:v>115002</c:v>
                </c:pt>
                <c:pt idx="375">
                  <c:v>100218</c:v>
                </c:pt>
                <c:pt idx="376">
                  <c:v>85490.6</c:v>
                </c:pt>
                <c:pt idx="377">
                  <c:v>280315</c:v>
                </c:pt>
                <c:pt idx="378">
                  <c:v>260927</c:v>
                </c:pt>
                <c:pt idx="379">
                  <c:v>242801</c:v>
                </c:pt>
                <c:pt idx="380">
                  <c:v>225331</c:v>
                </c:pt>
                <c:pt idx="381">
                  <c:v>208532</c:v>
                </c:pt>
                <c:pt idx="382">
                  <c:v>192324</c:v>
                </c:pt>
                <c:pt idx="383">
                  <c:v>176514</c:v>
                </c:pt>
                <c:pt idx="384">
                  <c:v>161151</c:v>
                </c:pt>
                <c:pt idx="385">
                  <c:v>146185</c:v>
                </c:pt>
                <c:pt idx="386">
                  <c:v>131423</c:v>
                </c:pt>
                <c:pt idx="387">
                  <c:v>116796</c:v>
                </c:pt>
                <c:pt idx="388">
                  <c:v>102349</c:v>
                </c:pt>
                <c:pt idx="389">
                  <c:v>87895.7</c:v>
                </c:pt>
                <c:pt idx="390">
                  <c:v>277767</c:v>
                </c:pt>
                <c:pt idx="391">
                  <c:v>259475</c:v>
                </c:pt>
                <c:pt idx="392">
                  <c:v>241702</c:v>
                </c:pt>
                <c:pt idx="393">
                  <c:v>224724</c:v>
                </c:pt>
                <c:pt idx="394">
                  <c:v>208266</c:v>
                </c:pt>
                <c:pt idx="395">
                  <c:v>192385</c:v>
                </c:pt>
                <c:pt idx="396">
                  <c:v>176947</c:v>
                </c:pt>
                <c:pt idx="397">
                  <c:v>161892</c:v>
                </c:pt>
                <c:pt idx="398">
                  <c:v>147178</c:v>
                </c:pt>
                <c:pt idx="399">
                  <c:v>132738</c:v>
                </c:pt>
                <c:pt idx="400">
                  <c:v>118523</c:v>
                </c:pt>
                <c:pt idx="401">
                  <c:v>104466</c:v>
                </c:pt>
                <c:pt idx="402">
                  <c:v>90401.600000000006</c:v>
                </c:pt>
                <c:pt idx="403">
                  <c:v>274740</c:v>
                </c:pt>
                <c:pt idx="404">
                  <c:v>256902</c:v>
                </c:pt>
                <c:pt idx="405">
                  <c:v>239897</c:v>
                </c:pt>
                <c:pt idx="406">
                  <c:v>223319</c:v>
                </c:pt>
                <c:pt idx="407">
                  <c:v>207429</c:v>
                </c:pt>
                <c:pt idx="408">
                  <c:v>191879</c:v>
                </c:pt>
                <c:pt idx="409">
                  <c:v>176836</c:v>
                </c:pt>
                <c:pt idx="410">
                  <c:v>162199</c:v>
                </c:pt>
                <c:pt idx="411">
                  <c:v>147922</c:v>
                </c:pt>
                <c:pt idx="412">
                  <c:v>133867</c:v>
                </c:pt>
                <c:pt idx="413">
                  <c:v>120091</c:v>
                </c:pt>
                <c:pt idx="414">
                  <c:v>106531</c:v>
                </c:pt>
                <c:pt idx="415">
                  <c:v>93090.3</c:v>
                </c:pt>
                <c:pt idx="416">
                  <c:v>270677</c:v>
                </c:pt>
                <c:pt idx="417">
                  <c:v>253660</c:v>
                </c:pt>
                <c:pt idx="418">
                  <c:v>237243</c:v>
                </c:pt>
                <c:pt idx="419">
                  <c:v>221316</c:v>
                </c:pt>
                <c:pt idx="420">
                  <c:v>205865</c:v>
                </c:pt>
                <c:pt idx="421">
                  <c:v>190868</c:v>
                </c:pt>
                <c:pt idx="422">
                  <c:v>176279</c:v>
                </c:pt>
                <c:pt idx="423">
                  <c:v>162126</c:v>
                </c:pt>
                <c:pt idx="424">
                  <c:v>148244</c:v>
                </c:pt>
                <c:pt idx="425">
                  <c:v>134707</c:v>
                </c:pt>
                <c:pt idx="426">
                  <c:v>121477</c:v>
                </c:pt>
                <c:pt idx="427">
                  <c:v>108424</c:v>
                </c:pt>
                <c:pt idx="428">
                  <c:v>95582.5</c:v>
                </c:pt>
                <c:pt idx="429">
                  <c:v>265888</c:v>
                </c:pt>
                <c:pt idx="430">
                  <c:v>249671</c:v>
                </c:pt>
                <c:pt idx="431">
                  <c:v>233983</c:v>
                </c:pt>
                <c:pt idx="432">
                  <c:v>218641</c:v>
                </c:pt>
                <c:pt idx="433">
                  <c:v>203709</c:v>
                </c:pt>
                <c:pt idx="434">
                  <c:v>189359</c:v>
                </c:pt>
                <c:pt idx="435">
                  <c:v>175286</c:v>
                </c:pt>
                <c:pt idx="436">
                  <c:v>161548</c:v>
                </c:pt>
                <c:pt idx="437">
                  <c:v>148303</c:v>
                </c:pt>
                <c:pt idx="438">
                  <c:v>135273</c:v>
                </c:pt>
                <c:pt idx="439">
                  <c:v>122580</c:v>
                </c:pt>
                <c:pt idx="440">
                  <c:v>110095</c:v>
                </c:pt>
                <c:pt idx="441">
                  <c:v>97913</c:v>
                </c:pt>
                <c:pt idx="442">
                  <c:v>260641</c:v>
                </c:pt>
                <c:pt idx="443">
                  <c:v>245082</c:v>
                </c:pt>
                <c:pt idx="444">
                  <c:v>230098</c:v>
                </c:pt>
                <c:pt idx="445">
                  <c:v>215387</c:v>
                </c:pt>
                <c:pt idx="446">
                  <c:v>201114</c:v>
                </c:pt>
                <c:pt idx="447">
                  <c:v>187348</c:v>
                </c:pt>
                <c:pt idx="448">
                  <c:v>173770</c:v>
                </c:pt>
                <c:pt idx="449">
                  <c:v>160672</c:v>
                </c:pt>
                <c:pt idx="450">
                  <c:v>147882</c:v>
                </c:pt>
                <c:pt idx="451">
                  <c:v>135471</c:v>
                </c:pt>
                <c:pt idx="452">
                  <c:v>123337</c:v>
                </c:pt>
                <c:pt idx="453">
                  <c:v>111463</c:v>
                </c:pt>
                <c:pt idx="454">
                  <c:v>99894.1</c:v>
                </c:pt>
                <c:pt idx="455">
                  <c:v>254729</c:v>
                </c:pt>
                <c:pt idx="456">
                  <c:v>239906</c:v>
                </c:pt>
                <c:pt idx="457">
                  <c:v>225710</c:v>
                </c:pt>
                <c:pt idx="458">
                  <c:v>211709</c:v>
                </c:pt>
                <c:pt idx="459">
                  <c:v>198075</c:v>
                </c:pt>
                <c:pt idx="460">
                  <c:v>184799</c:v>
                </c:pt>
                <c:pt idx="461">
                  <c:v>171863</c:v>
                </c:pt>
                <c:pt idx="462">
                  <c:v>159367</c:v>
                </c:pt>
                <c:pt idx="463">
                  <c:v>147149</c:v>
                </c:pt>
                <c:pt idx="464">
                  <c:v>135221</c:v>
                </c:pt>
                <c:pt idx="465">
                  <c:v>123713</c:v>
                </c:pt>
                <c:pt idx="466">
                  <c:v>112492</c:v>
                </c:pt>
                <c:pt idx="467">
                  <c:v>101565</c:v>
                </c:pt>
                <c:pt idx="468">
                  <c:v>248401</c:v>
                </c:pt>
                <c:pt idx="469">
                  <c:v>234453</c:v>
                </c:pt>
                <c:pt idx="470">
                  <c:v>220805</c:v>
                </c:pt>
                <c:pt idx="471">
                  <c:v>207569</c:v>
                </c:pt>
                <c:pt idx="472">
                  <c:v>194555</c:v>
                </c:pt>
                <c:pt idx="473">
                  <c:v>181994</c:v>
                </c:pt>
                <c:pt idx="474">
                  <c:v>169570</c:v>
                </c:pt>
                <c:pt idx="475">
                  <c:v>157635</c:v>
                </c:pt>
                <c:pt idx="476">
                  <c:v>145965</c:v>
                </c:pt>
                <c:pt idx="477">
                  <c:v>134697</c:v>
                </c:pt>
                <c:pt idx="478">
                  <c:v>123809</c:v>
                </c:pt>
                <c:pt idx="479">
                  <c:v>113199</c:v>
                </c:pt>
                <c:pt idx="480">
                  <c:v>102896</c:v>
                </c:pt>
                <c:pt idx="481">
                  <c:v>241700</c:v>
                </c:pt>
                <c:pt idx="482">
                  <c:v>228521</c:v>
                </c:pt>
                <c:pt idx="483">
                  <c:v>215714</c:v>
                </c:pt>
                <c:pt idx="484">
                  <c:v>202960</c:v>
                </c:pt>
                <c:pt idx="485">
                  <c:v>190653</c:v>
                </c:pt>
                <c:pt idx="486">
                  <c:v>178609</c:v>
                </c:pt>
                <c:pt idx="487">
                  <c:v>166901</c:v>
                </c:pt>
                <c:pt idx="488">
                  <c:v>155483</c:v>
                </c:pt>
                <c:pt idx="489">
                  <c:v>144406</c:v>
                </c:pt>
                <c:pt idx="490">
                  <c:v>133655</c:v>
                </c:pt>
                <c:pt idx="491">
                  <c:v>123496</c:v>
                </c:pt>
                <c:pt idx="492">
                  <c:v>113364</c:v>
                </c:pt>
                <c:pt idx="493">
                  <c:v>103842</c:v>
                </c:pt>
                <c:pt idx="494">
                  <c:v>234715</c:v>
                </c:pt>
                <c:pt idx="495">
                  <c:v>222303</c:v>
                </c:pt>
                <c:pt idx="496">
                  <c:v>210187</c:v>
                </c:pt>
                <c:pt idx="497">
                  <c:v>198132</c:v>
                </c:pt>
                <c:pt idx="498">
                  <c:v>186438</c:v>
                </c:pt>
                <c:pt idx="499">
                  <c:v>174928</c:v>
                </c:pt>
                <c:pt idx="500">
                  <c:v>163791</c:v>
                </c:pt>
                <c:pt idx="501">
                  <c:v>152855</c:v>
                </c:pt>
                <c:pt idx="502">
                  <c:v>142348</c:v>
                </c:pt>
                <c:pt idx="503">
                  <c:v>132213</c:v>
                </c:pt>
                <c:pt idx="504">
                  <c:v>122518</c:v>
                </c:pt>
                <c:pt idx="505">
                  <c:v>113157</c:v>
                </c:pt>
                <c:pt idx="506">
                  <c:v>104307</c:v>
                </c:pt>
                <c:pt idx="507">
                  <c:v>227570</c:v>
                </c:pt>
                <c:pt idx="508">
                  <c:v>215853</c:v>
                </c:pt>
                <c:pt idx="509">
                  <c:v>204374</c:v>
                </c:pt>
                <c:pt idx="510">
                  <c:v>193066</c:v>
                </c:pt>
                <c:pt idx="511">
                  <c:v>181887</c:v>
                </c:pt>
                <c:pt idx="512">
                  <c:v>170955</c:v>
                </c:pt>
                <c:pt idx="513">
                  <c:v>160295</c:v>
                </c:pt>
                <c:pt idx="514">
                  <c:v>149926</c:v>
                </c:pt>
                <c:pt idx="515">
                  <c:v>139862</c:v>
                </c:pt>
                <c:pt idx="516">
                  <c:v>130300</c:v>
                </c:pt>
                <c:pt idx="517">
                  <c:v>121042</c:v>
                </c:pt>
                <c:pt idx="518">
                  <c:v>112450</c:v>
                </c:pt>
                <c:pt idx="519">
                  <c:v>104164</c:v>
                </c:pt>
                <c:pt idx="520">
                  <c:v>220323</c:v>
                </c:pt>
                <c:pt idx="521">
                  <c:v>209283</c:v>
                </c:pt>
                <c:pt idx="522">
                  <c:v>198546</c:v>
                </c:pt>
                <c:pt idx="523">
                  <c:v>187701</c:v>
                </c:pt>
                <c:pt idx="524">
                  <c:v>177069</c:v>
                </c:pt>
                <c:pt idx="525">
                  <c:v>166602</c:v>
                </c:pt>
                <c:pt idx="526">
                  <c:v>156431</c:v>
                </c:pt>
                <c:pt idx="527">
                  <c:v>146507</c:v>
                </c:pt>
                <c:pt idx="528">
                  <c:v>136943</c:v>
                </c:pt>
                <c:pt idx="529">
                  <c:v>127813</c:v>
                </c:pt>
                <c:pt idx="530">
                  <c:v>119080</c:v>
                </c:pt>
                <c:pt idx="531">
                  <c:v>111018</c:v>
                </c:pt>
                <c:pt idx="532">
                  <c:v>103374</c:v>
                </c:pt>
                <c:pt idx="533">
                  <c:v>213086</c:v>
                </c:pt>
                <c:pt idx="534">
                  <c:v>202760</c:v>
                </c:pt>
                <c:pt idx="535">
                  <c:v>192499</c:v>
                </c:pt>
                <c:pt idx="536">
                  <c:v>182214</c:v>
                </c:pt>
                <c:pt idx="537">
                  <c:v>172032</c:v>
                </c:pt>
                <c:pt idx="538">
                  <c:v>161996</c:v>
                </c:pt>
                <c:pt idx="539">
                  <c:v>152201</c:v>
                </c:pt>
                <c:pt idx="540">
                  <c:v>142655</c:v>
                </c:pt>
                <c:pt idx="541">
                  <c:v>133486</c:v>
                </c:pt>
                <c:pt idx="542">
                  <c:v>124752</c:v>
                </c:pt>
                <c:pt idx="543">
                  <c:v>116527</c:v>
                </c:pt>
                <c:pt idx="544">
                  <c:v>108843</c:v>
                </c:pt>
                <c:pt idx="545">
                  <c:v>101814</c:v>
                </c:pt>
                <c:pt idx="546">
                  <c:v>206002</c:v>
                </c:pt>
                <c:pt idx="547">
                  <c:v>196339</c:v>
                </c:pt>
                <c:pt idx="548">
                  <c:v>186536</c:v>
                </c:pt>
                <c:pt idx="549">
                  <c:v>176714</c:v>
                </c:pt>
                <c:pt idx="550">
                  <c:v>166898</c:v>
                </c:pt>
                <c:pt idx="551">
                  <c:v>157169</c:v>
                </c:pt>
                <c:pt idx="552">
                  <c:v>147579</c:v>
                </c:pt>
                <c:pt idx="553">
                  <c:v>138300</c:v>
                </c:pt>
                <c:pt idx="554">
                  <c:v>129488</c:v>
                </c:pt>
                <c:pt idx="555">
                  <c:v>121057</c:v>
                </c:pt>
                <c:pt idx="556">
                  <c:v>113172</c:v>
                </c:pt>
                <c:pt idx="557">
                  <c:v>105945</c:v>
                </c:pt>
                <c:pt idx="558">
                  <c:v>99448.8</c:v>
                </c:pt>
                <c:pt idx="559">
                  <c:v>199202</c:v>
                </c:pt>
                <c:pt idx="560">
                  <c:v>190051</c:v>
                </c:pt>
                <c:pt idx="561">
                  <c:v>180726</c:v>
                </c:pt>
                <c:pt idx="562">
                  <c:v>171179</c:v>
                </c:pt>
                <c:pt idx="563">
                  <c:v>161623</c:v>
                </c:pt>
                <c:pt idx="564">
                  <c:v>152084</c:v>
                </c:pt>
                <c:pt idx="565">
                  <c:v>142697</c:v>
                </c:pt>
                <c:pt idx="566">
                  <c:v>133583</c:v>
                </c:pt>
                <c:pt idx="567">
                  <c:v>124856</c:v>
                </c:pt>
                <c:pt idx="568">
                  <c:v>116674</c:v>
                </c:pt>
                <c:pt idx="569">
                  <c:v>109057</c:v>
                </c:pt>
                <c:pt idx="570">
                  <c:v>102021</c:v>
                </c:pt>
                <c:pt idx="571">
                  <c:v>96068.4</c:v>
                </c:pt>
                <c:pt idx="572">
                  <c:v>192867</c:v>
                </c:pt>
                <c:pt idx="573">
                  <c:v>184135</c:v>
                </c:pt>
                <c:pt idx="574">
                  <c:v>175175</c:v>
                </c:pt>
                <c:pt idx="575">
                  <c:v>165872</c:v>
                </c:pt>
                <c:pt idx="576">
                  <c:v>156365</c:v>
                </c:pt>
                <c:pt idx="577">
                  <c:v>146843</c:v>
                </c:pt>
                <c:pt idx="578">
                  <c:v>137408</c:v>
                </c:pt>
                <c:pt idx="579">
                  <c:v>128276</c:v>
                </c:pt>
                <c:pt idx="580">
                  <c:v>119539</c:v>
                </c:pt>
                <c:pt idx="581">
                  <c:v>111431</c:v>
                </c:pt>
                <c:pt idx="582">
                  <c:v>103835</c:v>
                </c:pt>
                <c:pt idx="583">
                  <c:v>97255</c:v>
                </c:pt>
                <c:pt idx="584">
                  <c:v>91579.5</c:v>
                </c:pt>
                <c:pt idx="585">
                  <c:v>187233</c:v>
                </c:pt>
                <c:pt idx="586">
                  <c:v>178859</c:v>
                </c:pt>
                <c:pt idx="587">
                  <c:v>170024</c:v>
                </c:pt>
                <c:pt idx="588">
                  <c:v>160787</c:v>
                </c:pt>
                <c:pt idx="589">
                  <c:v>151185</c:v>
                </c:pt>
                <c:pt idx="590">
                  <c:v>141474</c:v>
                </c:pt>
                <c:pt idx="591">
                  <c:v>131888</c:v>
                </c:pt>
                <c:pt idx="592">
                  <c:v>122515</c:v>
                </c:pt>
                <c:pt idx="593">
                  <c:v>113557</c:v>
                </c:pt>
                <c:pt idx="594">
                  <c:v>105251</c:v>
                </c:pt>
                <c:pt idx="595">
                  <c:v>97697.600000000006</c:v>
                </c:pt>
                <c:pt idx="596">
                  <c:v>91188.5</c:v>
                </c:pt>
                <c:pt idx="597">
                  <c:v>85791.4</c:v>
                </c:pt>
                <c:pt idx="598">
                  <c:v>182583</c:v>
                </c:pt>
                <c:pt idx="599">
                  <c:v>174460</c:v>
                </c:pt>
                <c:pt idx="600">
                  <c:v>165548</c:v>
                </c:pt>
                <c:pt idx="601">
                  <c:v>156145</c:v>
                </c:pt>
                <c:pt idx="602">
                  <c:v>146235</c:v>
                </c:pt>
                <c:pt idx="603">
                  <c:v>136107</c:v>
                </c:pt>
                <c:pt idx="604">
                  <c:v>125971</c:v>
                </c:pt>
                <c:pt idx="605">
                  <c:v>116059</c:v>
                </c:pt>
                <c:pt idx="606">
                  <c:v>106686</c:v>
                </c:pt>
                <c:pt idx="607">
                  <c:v>97928.4</c:v>
                </c:pt>
                <c:pt idx="608">
                  <c:v>90130.2</c:v>
                </c:pt>
                <c:pt idx="609">
                  <c:v>83529.399999999994</c:v>
                </c:pt>
                <c:pt idx="610">
                  <c:v>78333.600000000006</c:v>
                </c:pt>
                <c:pt idx="611">
                  <c:v>179087</c:v>
                </c:pt>
                <c:pt idx="612">
                  <c:v>171165</c:v>
                </c:pt>
                <c:pt idx="613">
                  <c:v>162053</c:v>
                </c:pt>
                <c:pt idx="614">
                  <c:v>152157</c:v>
                </c:pt>
                <c:pt idx="615">
                  <c:v>141625</c:v>
                </c:pt>
                <c:pt idx="616">
                  <c:v>130744</c:v>
                </c:pt>
                <c:pt idx="617">
                  <c:v>119747</c:v>
                </c:pt>
                <c:pt idx="618">
                  <c:v>109076</c:v>
                </c:pt>
                <c:pt idx="619">
                  <c:v>98956.2</c:v>
                </c:pt>
                <c:pt idx="620">
                  <c:v>89516</c:v>
                </c:pt>
                <c:pt idx="621">
                  <c:v>81215.899999999994</c:v>
                </c:pt>
                <c:pt idx="622">
                  <c:v>74264.100000000006</c:v>
                </c:pt>
                <c:pt idx="623">
                  <c:v>69090.399999999994</c:v>
                </c:pt>
                <c:pt idx="624">
                  <c:v>177386</c:v>
                </c:pt>
                <c:pt idx="625">
                  <c:v>169217</c:v>
                </c:pt>
                <c:pt idx="626">
                  <c:v>159823</c:v>
                </c:pt>
                <c:pt idx="627">
                  <c:v>149019</c:v>
                </c:pt>
                <c:pt idx="628">
                  <c:v>137615</c:v>
                </c:pt>
                <c:pt idx="629">
                  <c:v>125545</c:v>
                </c:pt>
                <c:pt idx="630">
                  <c:v>113356</c:v>
                </c:pt>
                <c:pt idx="631">
                  <c:v>101414</c:v>
                </c:pt>
                <c:pt idx="632">
                  <c:v>89939.7</c:v>
                </c:pt>
                <c:pt idx="633">
                  <c:v>79614.7</c:v>
                </c:pt>
                <c:pt idx="634">
                  <c:v>70585.899999999994</c:v>
                </c:pt>
                <c:pt idx="635">
                  <c:v>62795.8</c:v>
                </c:pt>
                <c:pt idx="636">
                  <c:v>57285.599999999999</c:v>
                </c:pt>
                <c:pt idx="637">
                  <c:v>177971</c:v>
                </c:pt>
                <c:pt idx="638">
                  <c:v>169273</c:v>
                </c:pt>
                <c:pt idx="639">
                  <c:v>159078</c:v>
                </c:pt>
                <c:pt idx="640">
                  <c:v>147512</c:v>
                </c:pt>
                <c:pt idx="641">
                  <c:v>134232</c:v>
                </c:pt>
                <c:pt idx="642">
                  <c:v>120535</c:v>
                </c:pt>
                <c:pt idx="643">
                  <c:v>106610</c:v>
                </c:pt>
                <c:pt idx="644">
                  <c:v>93066.5</c:v>
                </c:pt>
                <c:pt idx="645">
                  <c:v>79695.399999999994</c:v>
                </c:pt>
                <c:pt idx="646">
                  <c:v>67864.800000000003</c:v>
                </c:pt>
                <c:pt idx="647">
                  <c:v>57565.2</c:v>
                </c:pt>
                <c:pt idx="648">
                  <c:v>49101.599999999999</c:v>
                </c:pt>
                <c:pt idx="649">
                  <c:v>43050.3</c:v>
                </c:pt>
                <c:pt idx="650">
                  <c:v>181590</c:v>
                </c:pt>
                <c:pt idx="651">
                  <c:v>171850</c:v>
                </c:pt>
                <c:pt idx="652">
                  <c:v>160647</c:v>
                </c:pt>
                <c:pt idx="653">
                  <c:v>146697</c:v>
                </c:pt>
                <c:pt idx="654">
                  <c:v>131797</c:v>
                </c:pt>
                <c:pt idx="655">
                  <c:v>115927</c:v>
                </c:pt>
                <c:pt idx="656">
                  <c:v>99742.2</c:v>
                </c:pt>
                <c:pt idx="657">
                  <c:v>83645.3</c:v>
                </c:pt>
                <c:pt idx="658">
                  <c:v>68456.2</c:v>
                </c:pt>
                <c:pt idx="659">
                  <c:v>54174.400000000001</c:v>
                </c:pt>
                <c:pt idx="660">
                  <c:v>42050.3</c:v>
                </c:pt>
                <c:pt idx="661">
                  <c:v>32145.8</c:v>
                </c:pt>
                <c:pt idx="662">
                  <c:v>25044.3</c:v>
                </c:pt>
                <c:pt idx="663">
                  <c:v>188782</c:v>
                </c:pt>
                <c:pt idx="664">
                  <c:v>177702</c:v>
                </c:pt>
                <c:pt idx="665">
                  <c:v>164592</c:v>
                </c:pt>
                <c:pt idx="666">
                  <c:v>148327</c:v>
                </c:pt>
                <c:pt idx="667">
                  <c:v>130533</c:v>
                </c:pt>
                <c:pt idx="668">
                  <c:v>111919</c:v>
                </c:pt>
                <c:pt idx="669">
                  <c:v>92470.399999999994</c:v>
                </c:pt>
                <c:pt idx="670">
                  <c:v>73378.3</c:v>
                </c:pt>
                <c:pt idx="671">
                  <c:v>55263.1</c:v>
                </c:pt>
                <c:pt idx="672">
                  <c:v>37872</c:v>
                </c:pt>
                <c:pt idx="673">
                  <c:v>23521.599999999999</c:v>
                </c:pt>
                <c:pt idx="674">
                  <c:v>11175.8</c:v>
                </c:pt>
                <c:pt idx="675">
                  <c:v>2664.48</c:v>
                </c:pt>
                <c:pt idx="676">
                  <c:v>200552</c:v>
                </c:pt>
                <c:pt idx="677">
                  <c:v>187289</c:v>
                </c:pt>
                <c:pt idx="678">
                  <c:v>171602</c:v>
                </c:pt>
                <c:pt idx="679">
                  <c:v>152060</c:v>
                </c:pt>
                <c:pt idx="680">
                  <c:v>131251</c:v>
                </c:pt>
                <c:pt idx="681">
                  <c:v>108574</c:v>
                </c:pt>
                <c:pt idx="682">
                  <c:v>85472.2</c:v>
                </c:pt>
                <c:pt idx="683">
                  <c:v>62099.7</c:v>
                </c:pt>
                <c:pt idx="684">
                  <c:v>39480.199999999997</c:v>
                </c:pt>
                <c:pt idx="685">
                  <c:v>19114.599999999999</c:v>
                </c:pt>
                <c:pt idx="686">
                  <c:v>470.92200000000003</c:v>
                </c:pt>
                <c:pt idx="687">
                  <c:v>-14514.7</c:v>
                </c:pt>
                <c:pt idx="688">
                  <c:v>-25038.2</c:v>
                </c:pt>
                <c:pt idx="689">
                  <c:v>218280</c:v>
                </c:pt>
                <c:pt idx="690">
                  <c:v>202689</c:v>
                </c:pt>
                <c:pt idx="691">
                  <c:v>182607</c:v>
                </c:pt>
                <c:pt idx="692">
                  <c:v>159243</c:v>
                </c:pt>
                <c:pt idx="693">
                  <c:v>133355</c:v>
                </c:pt>
                <c:pt idx="694">
                  <c:v>106097</c:v>
                </c:pt>
                <c:pt idx="695">
                  <c:v>77711.199999999997</c:v>
                </c:pt>
                <c:pt idx="696">
                  <c:v>49273.3</c:v>
                </c:pt>
                <c:pt idx="697">
                  <c:v>22657.3</c:v>
                </c:pt>
                <c:pt idx="698">
                  <c:v>-2910.46</c:v>
                </c:pt>
                <c:pt idx="699">
                  <c:v>-26034.2</c:v>
                </c:pt>
                <c:pt idx="700">
                  <c:v>-45223.1</c:v>
                </c:pt>
                <c:pt idx="701">
                  <c:v>-59248.7</c:v>
                </c:pt>
                <c:pt idx="702">
                  <c:v>243643</c:v>
                </c:pt>
                <c:pt idx="703">
                  <c:v>223559</c:v>
                </c:pt>
                <c:pt idx="704">
                  <c:v>198349</c:v>
                </c:pt>
                <c:pt idx="705">
                  <c:v>169303</c:v>
                </c:pt>
                <c:pt idx="706">
                  <c:v>137677</c:v>
                </c:pt>
                <c:pt idx="707">
                  <c:v>104550</c:v>
                </c:pt>
                <c:pt idx="708">
                  <c:v>69795.899999999994</c:v>
                </c:pt>
                <c:pt idx="709">
                  <c:v>35625</c:v>
                </c:pt>
                <c:pt idx="710">
                  <c:v>2766.59</c:v>
                </c:pt>
                <c:pt idx="711">
                  <c:v>-29096</c:v>
                </c:pt>
                <c:pt idx="712">
                  <c:v>-57977.5</c:v>
                </c:pt>
                <c:pt idx="713">
                  <c:v>-82016.399999999994</c:v>
                </c:pt>
                <c:pt idx="714">
                  <c:v>-100855</c:v>
                </c:pt>
                <c:pt idx="715">
                  <c:v>277814</c:v>
                </c:pt>
                <c:pt idx="716">
                  <c:v>252357</c:v>
                </c:pt>
                <c:pt idx="717">
                  <c:v>219854</c:v>
                </c:pt>
                <c:pt idx="718">
                  <c:v>183526</c:v>
                </c:pt>
                <c:pt idx="719">
                  <c:v>144458</c:v>
                </c:pt>
                <c:pt idx="720">
                  <c:v>103923</c:v>
                </c:pt>
                <c:pt idx="721">
                  <c:v>62501.8</c:v>
                </c:pt>
                <c:pt idx="722">
                  <c:v>20315.400000000001</c:v>
                </c:pt>
                <c:pt idx="723">
                  <c:v>-19775.2</c:v>
                </c:pt>
                <c:pt idx="724">
                  <c:v>-58759.199999999997</c:v>
                </c:pt>
                <c:pt idx="725">
                  <c:v>-94611.5</c:v>
                </c:pt>
                <c:pt idx="726">
                  <c:v>-125818</c:v>
                </c:pt>
                <c:pt idx="727">
                  <c:v>-152272</c:v>
                </c:pt>
                <c:pt idx="728">
                  <c:v>321975</c:v>
                </c:pt>
                <c:pt idx="729">
                  <c:v>286403</c:v>
                </c:pt>
                <c:pt idx="730">
                  <c:v>246464</c:v>
                </c:pt>
                <c:pt idx="731">
                  <c:v>200950</c:v>
                </c:pt>
                <c:pt idx="732">
                  <c:v>153192</c:v>
                </c:pt>
                <c:pt idx="733">
                  <c:v>105163</c:v>
                </c:pt>
                <c:pt idx="734">
                  <c:v>55343.5</c:v>
                </c:pt>
                <c:pt idx="735">
                  <c:v>5722.43</c:v>
                </c:pt>
                <c:pt idx="736">
                  <c:v>-43170.400000000001</c:v>
                </c:pt>
                <c:pt idx="737">
                  <c:v>-91269.1</c:v>
                </c:pt>
                <c:pt idx="738">
                  <c:v>-138732</c:v>
                </c:pt>
                <c:pt idx="739">
                  <c:v>-178489</c:v>
                </c:pt>
                <c:pt idx="740">
                  <c:v>-214350</c:v>
                </c:pt>
                <c:pt idx="741">
                  <c:v>377819</c:v>
                </c:pt>
                <c:pt idx="742">
                  <c:v>328661</c:v>
                </c:pt>
                <c:pt idx="743">
                  <c:v>277572</c:v>
                </c:pt>
                <c:pt idx="744">
                  <c:v>221525</c:v>
                </c:pt>
                <c:pt idx="745">
                  <c:v>165330</c:v>
                </c:pt>
                <c:pt idx="746">
                  <c:v>106656</c:v>
                </c:pt>
                <c:pt idx="747">
                  <c:v>47958.400000000001</c:v>
                </c:pt>
                <c:pt idx="748">
                  <c:v>-10359.700000000001</c:v>
                </c:pt>
                <c:pt idx="749">
                  <c:v>-69616.2</c:v>
                </c:pt>
                <c:pt idx="750">
                  <c:v>-128826</c:v>
                </c:pt>
                <c:pt idx="751">
                  <c:v>-185057</c:v>
                </c:pt>
                <c:pt idx="752">
                  <c:v>-240053</c:v>
                </c:pt>
                <c:pt idx="753">
                  <c:v>-288683</c:v>
                </c:pt>
                <c:pt idx="754">
                  <c:v>443701</c:v>
                </c:pt>
                <c:pt idx="755">
                  <c:v>377929</c:v>
                </c:pt>
                <c:pt idx="756">
                  <c:v>313659</c:v>
                </c:pt>
                <c:pt idx="757">
                  <c:v>245633</c:v>
                </c:pt>
                <c:pt idx="758">
                  <c:v>177124</c:v>
                </c:pt>
                <c:pt idx="759">
                  <c:v>109014</c:v>
                </c:pt>
                <c:pt idx="760">
                  <c:v>40191.300000000003</c:v>
                </c:pt>
                <c:pt idx="761">
                  <c:v>-27282.9</c:v>
                </c:pt>
                <c:pt idx="762">
                  <c:v>-96312.1</c:v>
                </c:pt>
                <c:pt idx="763">
                  <c:v>-166097</c:v>
                </c:pt>
                <c:pt idx="764">
                  <c:v>-236233</c:v>
                </c:pt>
                <c:pt idx="765">
                  <c:v>-304452</c:v>
                </c:pt>
                <c:pt idx="766">
                  <c:v>-372182</c:v>
                </c:pt>
                <c:pt idx="767">
                  <c:v>515683</c:v>
                </c:pt>
                <c:pt idx="768">
                  <c:v>430569</c:v>
                </c:pt>
                <c:pt idx="769">
                  <c:v>349068</c:v>
                </c:pt>
                <c:pt idx="770">
                  <c:v>267944</c:v>
                </c:pt>
                <c:pt idx="771">
                  <c:v>189430</c:v>
                </c:pt>
                <c:pt idx="772">
                  <c:v>111568</c:v>
                </c:pt>
                <c:pt idx="773">
                  <c:v>34056.400000000001</c:v>
                </c:pt>
                <c:pt idx="774">
                  <c:v>-42655.3</c:v>
                </c:pt>
                <c:pt idx="775">
                  <c:v>-122153</c:v>
                </c:pt>
                <c:pt idx="776">
                  <c:v>-202448</c:v>
                </c:pt>
                <c:pt idx="777">
                  <c:v>-285683</c:v>
                </c:pt>
                <c:pt idx="778">
                  <c:v>-373611</c:v>
                </c:pt>
                <c:pt idx="779">
                  <c:v>-462438</c:v>
                </c:pt>
                <c:pt idx="780">
                  <c:v>588760</c:v>
                </c:pt>
                <c:pt idx="781">
                  <c:v>482695</c:v>
                </c:pt>
                <c:pt idx="782">
                  <c:v>382619</c:v>
                </c:pt>
                <c:pt idx="783">
                  <c:v>288561</c:v>
                </c:pt>
                <c:pt idx="784">
                  <c:v>199414</c:v>
                </c:pt>
                <c:pt idx="785">
                  <c:v>113119</c:v>
                </c:pt>
                <c:pt idx="786">
                  <c:v>28295.7</c:v>
                </c:pt>
                <c:pt idx="787">
                  <c:v>-57351.6</c:v>
                </c:pt>
                <c:pt idx="788">
                  <c:v>-144886</c:v>
                </c:pt>
                <c:pt idx="789">
                  <c:v>-237189</c:v>
                </c:pt>
                <c:pt idx="790">
                  <c:v>-331855</c:v>
                </c:pt>
                <c:pt idx="791">
                  <c:v>-435134</c:v>
                </c:pt>
                <c:pt idx="792">
                  <c:v>-552054</c:v>
                </c:pt>
                <c:pt idx="793">
                  <c:v>650172</c:v>
                </c:pt>
                <c:pt idx="794">
                  <c:v>523208</c:v>
                </c:pt>
                <c:pt idx="795">
                  <c:v>406706</c:v>
                </c:pt>
                <c:pt idx="796">
                  <c:v>302395</c:v>
                </c:pt>
                <c:pt idx="797">
                  <c:v>207089</c:v>
                </c:pt>
                <c:pt idx="798">
                  <c:v>113959</c:v>
                </c:pt>
                <c:pt idx="799">
                  <c:v>22660.799999999999</c:v>
                </c:pt>
                <c:pt idx="800">
                  <c:v>-68732.600000000006</c:v>
                </c:pt>
                <c:pt idx="801">
                  <c:v>-162727</c:v>
                </c:pt>
                <c:pt idx="802">
                  <c:v>-262632</c:v>
                </c:pt>
                <c:pt idx="803">
                  <c:v>-370303</c:v>
                </c:pt>
                <c:pt idx="804">
                  <c:v>-489459</c:v>
                </c:pt>
                <c:pt idx="805">
                  <c:v>-627341</c:v>
                </c:pt>
                <c:pt idx="806">
                  <c:v>683318</c:v>
                </c:pt>
                <c:pt idx="807">
                  <c:v>542033</c:v>
                </c:pt>
                <c:pt idx="808">
                  <c:v>417475</c:v>
                </c:pt>
                <c:pt idx="809">
                  <c:v>308792</c:v>
                </c:pt>
                <c:pt idx="810">
                  <c:v>207593</c:v>
                </c:pt>
                <c:pt idx="811">
                  <c:v>111646</c:v>
                </c:pt>
                <c:pt idx="812">
                  <c:v>17940.7</c:v>
                </c:pt>
                <c:pt idx="813">
                  <c:v>-76267.600000000006</c:v>
                </c:pt>
                <c:pt idx="814">
                  <c:v>-174698</c:v>
                </c:pt>
                <c:pt idx="815">
                  <c:v>-277784</c:v>
                </c:pt>
                <c:pt idx="816">
                  <c:v>-393135</c:v>
                </c:pt>
                <c:pt idx="817">
                  <c:v>-519519</c:v>
                </c:pt>
                <c:pt idx="818">
                  <c:v>-673081</c:v>
                </c:pt>
                <c:pt idx="819">
                  <c:v>676709</c:v>
                </c:pt>
                <c:pt idx="820">
                  <c:v>535311</c:v>
                </c:pt>
                <c:pt idx="821">
                  <c:v>412633</c:v>
                </c:pt>
                <c:pt idx="822">
                  <c:v>303171</c:v>
                </c:pt>
                <c:pt idx="823">
                  <c:v>202709</c:v>
                </c:pt>
                <c:pt idx="824">
                  <c:v>107096</c:v>
                </c:pt>
                <c:pt idx="825">
                  <c:v>13865.4</c:v>
                </c:pt>
                <c:pt idx="826">
                  <c:v>-80460</c:v>
                </c:pt>
                <c:pt idx="827">
                  <c:v>-177839</c:v>
                </c:pt>
                <c:pt idx="828">
                  <c:v>-280431</c:v>
                </c:pt>
                <c:pt idx="829">
                  <c:v>-394122</c:v>
                </c:pt>
                <c:pt idx="830">
                  <c:v>-521497</c:v>
                </c:pt>
                <c:pt idx="831">
                  <c:v>-674572</c:v>
                </c:pt>
                <c:pt idx="832">
                  <c:v>631440</c:v>
                </c:pt>
                <c:pt idx="833">
                  <c:v>501583</c:v>
                </c:pt>
                <c:pt idx="834">
                  <c:v>388015</c:v>
                </c:pt>
                <c:pt idx="835">
                  <c:v>288144</c:v>
                </c:pt>
                <c:pt idx="836">
                  <c:v>190605</c:v>
                </c:pt>
                <c:pt idx="837">
                  <c:v>100134</c:v>
                </c:pt>
                <c:pt idx="838">
                  <c:v>10482.9</c:v>
                </c:pt>
                <c:pt idx="839">
                  <c:v>-79911.600000000006</c:v>
                </c:pt>
                <c:pt idx="840">
                  <c:v>-171298</c:v>
                </c:pt>
                <c:pt idx="841">
                  <c:v>-270467</c:v>
                </c:pt>
                <c:pt idx="842">
                  <c:v>-375421</c:v>
                </c:pt>
                <c:pt idx="843">
                  <c:v>-494641</c:v>
                </c:pt>
                <c:pt idx="844">
                  <c:v>-632607</c:v>
                </c:pt>
                <c:pt idx="845">
                  <c:v>556005</c:v>
                </c:pt>
                <c:pt idx="846">
                  <c:v>451397</c:v>
                </c:pt>
                <c:pt idx="847">
                  <c:v>354498</c:v>
                </c:pt>
                <c:pt idx="848">
                  <c:v>261113</c:v>
                </c:pt>
                <c:pt idx="849">
                  <c:v>175738</c:v>
                </c:pt>
                <c:pt idx="850">
                  <c:v>90397.3</c:v>
                </c:pt>
                <c:pt idx="851">
                  <c:v>8038.63</c:v>
                </c:pt>
                <c:pt idx="852">
                  <c:v>-74764.7</c:v>
                </c:pt>
                <c:pt idx="853">
                  <c:v>-161822</c:v>
                </c:pt>
                <c:pt idx="854">
                  <c:v>-249698</c:v>
                </c:pt>
                <c:pt idx="855">
                  <c:v>-343993</c:v>
                </c:pt>
                <c:pt idx="856">
                  <c:v>-447924</c:v>
                </c:pt>
                <c:pt idx="857">
                  <c:v>-557978</c:v>
                </c:pt>
                <c:pt idx="858">
                  <c:v>467790</c:v>
                </c:pt>
                <c:pt idx="859">
                  <c:v>386014</c:v>
                </c:pt>
                <c:pt idx="860">
                  <c:v>306643</c:v>
                </c:pt>
                <c:pt idx="861">
                  <c:v>229545</c:v>
                </c:pt>
                <c:pt idx="862">
                  <c:v>154379</c:v>
                </c:pt>
                <c:pt idx="863">
                  <c:v>79619.8</c:v>
                </c:pt>
                <c:pt idx="864">
                  <c:v>5420.34</c:v>
                </c:pt>
                <c:pt idx="865">
                  <c:v>-68236</c:v>
                </c:pt>
                <c:pt idx="866">
                  <c:v>-145009</c:v>
                </c:pt>
                <c:pt idx="867">
                  <c:v>-221611</c:v>
                </c:pt>
                <c:pt idx="868">
                  <c:v>-300003</c:v>
                </c:pt>
                <c:pt idx="869">
                  <c:v>-384714</c:v>
                </c:pt>
                <c:pt idx="870">
                  <c:v>-467736</c:v>
                </c:pt>
                <c:pt idx="871">
                  <c:v>377370</c:v>
                </c:pt>
                <c:pt idx="872">
                  <c:v>318169</c:v>
                </c:pt>
                <c:pt idx="873">
                  <c:v>260375</c:v>
                </c:pt>
                <c:pt idx="874">
                  <c:v>196618</c:v>
                </c:pt>
                <c:pt idx="875">
                  <c:v>132348</c:v>
                </c:pt>
                <c:pt idx="876">
                  <c:v>69284.2</c:v>
                </c:pt>
                <c:pt idx="877">
                  <c:v>4035.98</c:v>
                </c:pt>
                <c:pt idx="878">
                  <c:v>-61046.9</c:v>
                </c:pt>
                <c:pt idx="879">
                  <c:v>-125035</c:v>
                </c:pt>
                <c:pt idx="880">
                  <c:v>-191492</c:v>
                </c:pt>
                <c:pt idx="881">
                  <c:v>-255558</c:v>
                </c:pt>
                <c:pt idx="882">
                  <c:v>-319615</c:v>
                </c:pt>
                <c:pt idx="883">
                  <c:v>-377608</c:v>
                </c:pt>
                <c:pt idx="884">
                  <c:v>299046</c:v>
                </c:pt>
                <c:pt idx="885">
                  <c:v>260162</c:v>
                </c:pt>
                <c:pt idx="886">
                  <c:v>212478</c:v>
                </c:pt>
                <c:pt idx="887">
                  <c:v>163719</c:v>
                </c:pt>
                <c:pt idx="888">
                  <c:v>110853</c:v>
                </c:pt>
                <c:pt idx="889">
                  <c:v>57265.2</c:v>
                </c:pt>
                <c:pt idx="890">
                  <c:v>2861.88</c:v>
                </c:pt>
                <c:pt idx="891">
                  <c:v>-51762.5</c:v>
                </c:pt>
                <c:pt idx="892">
                  <c:v>-106392</c:v>
                </c:pt>
                <c:pt idx="893">
                  <c:v>-159822</c:v>
                </c:pt>
                <c:pt idx="894">
                  <c:v>-211239</c:v>
                </c:pt>
                <c:pt idx="895">
                  <c:v>-258505</c:v>
                </c:pt>
                <c:pt idx="896">
                  <c:v>-299987</c:v>
                </c:pt>
                <c:pt idx="897">
                  <c:v>235057</c:v>
                </c:pt>
                <c:pt idx="898">
                  <c:v>206837</c:v>
                </c:pt>
                <c:pt idx="899">
                  <c:v>172470</c:v>
                </c:pt>
                <c:pt idx="900">
                  <c:v>133923</c:v>
                </c:pt>
                <c:pt idx="901">
                  <c:v>91401.4</c:v>
                </c:pt>
                <c:pt idx="902">
                  <c:v>47496</c:v>
                </c:pt>
                <c:pt idx="903">
                  <c:v>2212.29</c:v>
                </c:pt>
                <c:pt idx="904">
                  <c:v>-43804.4</c:v>
                </c:pt>
                <c:pt idx="905">
                  <c:v>-87361</c:v>
                </c:pt>
                <c:pt idx="906">
                  <c:v>-130969</c:v>
                </c:pt>
                <c:pt idx="907">
                  <c:v>-170760</c:v>
                </c:pt>
                <c:pt idx="908">
                  <c:v>-207423</c:v>
                </c:pt>
                <c:pt idx="909">
                  <c:v>-234252</c:v>
                </c:pt>
                <c:pt idx="910">
                  <c:v>184156</c:v>
                </c:pt>
                <c:pt idx="911">
                  <c:v>163491</c:v>
                </c:pt>
                <c:pt idx="912">
                  <c:v>137986</c:v>
                </c:pt>
                <c:pt idx="913">
                  <c:v>108397</c:v>
                </c:pt>
                <c:pt idx="914">
                  <c:v>74101.600000000006</c:v>
                </c:pt>
                <c:pt idx="915">
                  <c:v>38514.199999999997</c:v>
                </c:pt>
                <c:pt idx="916">
                  <c:v>1432.98</c:v>
                </c:pt>
                <c:pt idx="917">
                  <c:v>-34965.699999999997</c:v>
                </c:pt>
                <c:pt idx="918">
                  <c:v>-71772.5</c:v>
                </c:pt>
                <c:pt idx="919">
                  <c:v>-105561</c:v>
                </c:pt>
                <c:pt idx="920">
                  <c:v>-138186</c:v>
                </c:pt>
                <c:pt idx="921">
                  <c:v>-163829</c:v>
                </c:pt>
                <c:pt idx="922">
                  <c:v>-183372</c:v>
                </c:pt>
                <c:pt idx="923">
                  <c:v>144298</c:v>
                </c:pt>
                <c:pt idx="924">
                  <c:v>129855</c:v>
                </c:pt>
                <c:pt idx="925">
                  <c:v>110349</c:v>
                </c:pt>
                <c:pt idx="926">
                  <c:v>85925.7</c:v>
                </c:pt>
                <c:pt idx="927">
                  <c:v>59605.3</c:v>
                </c:pt>
                <c:pt idx="928">
                  <c:v>31267.200000000001</c:v>
                </c:pt>
                <c:pt idx="929">
                  <c:v>1510.36</c:v>
                </c:pt>
                <c:pt idx="930">
                  <c:v>-28631.1</c:v>
                </c:pt>
                <c:pt idx="931">
                  <c:v>-57741.8</c:v>
                </c:pt>
                <c:pt idx="932">
                  <c:v>-84682</c:v>
                </c:pt>
                <c:pt idx="933">
                  <c:v>-108720</c:v>
                </c:pt>
                <c:pt idx="934">
                  <c:v>-129265</c:v>
                </c:pt>
                <c:pt idx="935">
                  <c:v>-143785</c:v>
                </c:pt>
                <c:pt idx="936">
                  <c:v>113329</c:v>
                </c:pt>
                <c:pt idx="937">
                  <c:v>101726</c:v>
                </c:pt>
                <c:pt idx="938">
                  <c:v>87430</c:v>
                </c:pt>
                <c:pt idx="939">
                  <c:v>68571.899999999994</c:v>
                </c:pt>
                <c:pt idx="940">
                  <c:v>47592.6</c:v>
                </c:pt>
                <c:pt idx="941">
                  <c:v>24196.1</c:v>
                </c:pt>
                <c:pt idx="942">
                  <c:v>1019.65</c:v>
                </c:pt>
                <c:pt idx="943">
                  <c:v>-22909.5</c:v>
                </c:pt>
                <c:pt idx="944">
                  <c:v>-46323.8</c:v>
                </c:pt>
                <c:pt idx="945">
                  <c:v>-67375.199999999997</c:v>
                </c:pt>
                <c:pt idx="946">
                  <c:v>-86778.3</c:v>
                </c:pt>
                <c:pt idx="947">
                  <c:v>-101617</c:v>
                </c:pt>
                <c:pt idx="948">
                  <c:v>-112942</c:v>
                </c:pt>
                <c:pt idx="949">
                  <c:v>89510.399999999994</c:v>
                </c:pt>
                <c:pt idx="950">
                  <c:v>80857.2</c:v>
                </c:pt>
                <c:pt idx="951">
                  <c:v>69077.8</c:v>
                </c:pt>
                <c:pt idx="952">
                  <c:v>54351.9</c:v>
                </c:pt>
                <c:pt idx="953">
                  <c:v>37970.9</c:v>
                </c:pt>
                <c:pt idx="954">
                  <c:v>20025.599999999999</c:v>
                </c:pt>
                <c:pt idx="955">
                  <c:v>607.47900000000004</c:v>
                </c:pt>
                <c:pt idx="956">
                  <c:v>-18337.3</c:v>
                </c:pt>
                <c:pt idx="957">
                  <c:v>-36725.9</c:v>
                </c:pt>
                <c:pt idx="958">
                  <c:v>-53512.2</c:v>
                </c:pt>
                <c:pt idx="959">
                  <c:v>-68717.600000000006</c:v>
                </c:pt>
                <c:pt idx="960">
                  <c:v>-80593.8</c:v>
                </c:pt>
                <c:pt idx="961">
                  <c:v>-89140.2</c:v>
                </c:pt>
                <c:pt idx="962">
                  <c:v>71023.199999999997</c:v>
                </c:pt>
                <c:pt idx="963">
                  <c:v>64023.5</c:v>
                </c:pt>
                <c:pt idx="964">
                  <c:v>54460.800000000003</c:v>
                </c:pt>
                <c:pt idx="965">
                  <c:v>43225.4</c:v>
                </c:pt>
                <c:pt idx="966">
                  <c:v>30201.3</c:v>
                </c:pt>
                <c:pt idx="967">
                  <c:v>15669</c:v>
                </c:pt>
                <c:pt idx="968">
                  <c:v>442.76799999999997</c:v>
                </c:pt>
                <c:pt idx="969">
                  <c:v>-14707.5</c:v>
                </c:pt>
                <c:pt idx="970">
                  <c:v>-29473.8</c:v>
                </c:pt>
                <c:pt idx="971">
                  <c:v>-42686.9</c:v>
                </c:pt>
                <c:pt idx="972">
                  <c:v>-54376.7</c:v>
                </c:pt>
                <c:pt idx="973">
                  <c:v>-64213</c:v>
                </c:pt>
                <c:pt idx="974">
                  <c:v>-70745.399999999994</c:v>
                </c:pt>
                <c:pt idx="975">
                  <c:v>56730.8</c:v>
                </c:pt>
                <c:pt idx="976">
                  <c:v>51401.7</c:v>
                </c:pt>
                <c:pt idx="977">
                  <c:v>43513.4</c:v>
                </c:pt>
                <c:pt idx="978">
                  <c:v>34571.1</c:v>
                </c:pt>
                <c:pt idx="979">
                  <c:v>23913.4</c:v>
                </c:pt>
                <c:pt idx="980">
                  <c:v>12257.8</c:v>
                </c:pt>
                <c:pt idx="981">
                  <c:v>433.46100000000001</c:v>
                </c:pt>
                <c:pt idx="982">
                  <c:v>-11438.8</c:v>
                </c:pt>
                <c:pt idx="983">
                  <c:v>-23574.6</c:v>
                </c:pt>
                <c:pt idx="984">
                  <c:v>-34006.5</c:v>
                </c:pt>
                <c:pt idx="985">
                  <c:v>-43399.3</c:v>
                </c:pt>
                <c:pt idx="986">
                  <c:v>-50644.3</c:v>
                </c:pt>
                <c:pt idx="987">
                  <c:v>-56497.7</c:v>
                </c:pt>
                <c:pt idx="988">
                  <c:v>45623.5</c:v>
                </c:pt>
                <c:pt idx="989">
                  <c:v>41022.5</c:v>
                </c:pt>
                <c:pt idx="990">
                  <c:v>35015</c:v>
                </c:pt>
                <c:pt idx="991">
                  <c:v>27604.5</c:v>
                </c:pt>
                <c:pt idx="992">
                  <c:v>19116</c:v>
                </c:pt>
                <c:pt idx="993">
                  <c:v>9867.81</c:v>
                </c:pt>
                <c:pt idx="994">
                  <c:v>225.298</c:v>
                </c:pt>
                <c:pt idx="995">
                  <c:v>-9540.74</c:v>
                </c:pt>
                <c:pt idx="996">
                  <c:v>-18728</c:v>
                </c:pt>
                <c:pt idx="997">
                  <c:v>-27316.9</c:v>
                </c:pt>
                <c:pt idx="998">
                  <c:v>-34754.1</c:v>
                </c:pt>
                <c:pt idx="999">
                  <c:v>-40981.9</c:v>
                </c:pt>
                <c:pt idx="1000">
                  <c:v>-45415</c:v>
                </c:pt>
                <c:pt idx="1001">
                  <c:v>36898.699999999997</c:v>
                </c:pt>
                <c:pt idx="1002">
                  <c:v>33027.4</c:v>
                </c:pt>
                <c:pt idx="1003">
                  <c:v>28191</c:v>
                </c:pt>
                <c:pt idx="1004">
                  <c:v>22095.8</c:v>
                </c:pt>
                <c:pt idx="1005">
                  <c:v>15322.1</c:v>
                </c:pt>
                <c:pt idx="1006">
                  <c:v>7971.39</c:v>
                </c:pt>
                <c:pt idx="1007">
                  <c:v>152.19</c:v>
                </c:pt>
                <c:pt idx="1008">
                  <c:v>-7597.56</c:v>
                </c:pt>
                <c:pt idx="1009">
                  <c:v>-15030.9</c:v>
                </c:pt>
                <c:pt idx="1010">
                  <c:v>-21807.200000000001</c:v>
                </c:pt>
                <c:pt idx="1011">
                  <c:v>-27951</c:v>
                </c:pt>
                <c:pt idx="1012">
                  <c:v>-32952.1</c:v>
                </c:pt>
                <c:pt idx="1013">
                  <c:v>-36708.199999999997</c:v>
                </c:pt>
                <c:pt idx="1014">
                  <c:v>30007.8</c:v>
                </c:pt>
                <c:pt idx="1015">
                  <c:v>26791.5</c:v>
                </c:pt>
                <c:pt idx="1016">
                  <c:v>22765.1</c:v>
                </c:pt>
                <c:pt idx="1017">
                  <c:v>17904.099999999999</c:v>
                </c:pt>
                <c:pt idx="1018">
                  <c:v>12373.2</c:v>
                </c:pt>
                <c:pt idx="1019">
                  <c:v>6340.33</c:v>
                </c:pt>
                <c:pt idx="1020">
                  <c:v>121.854</c:v>
                </c:pt>
                <c:pt idx="1021">
                  <c:v>-6185.03</c:v>
                </c:pt>
                <c:pt idx="1022">
                  <c:v>-12175.1</c:v>
                </c:pt>
                <c:pt idx="1023">
                  <c:v>-17674.900000000001</c:v>
                </c:pt>
                <c:pt idx="1024">
                  <c:v>-22569.7</c:v>
                </c:pt>
                <c:pt idx="1025">
                  <c:v>-26704.7</c:v>
                </c:pt>
                <c:pt idx="1026">
                  <c:v>-29858.799999999999</c:v>
                </c:pt>
                <c:pt idx="1027">
                  <c:v>24541.1</c:v>
                </c:pt>
                <c:pt idx="1028">
                  <c:v>21830.5</c:v>
                </c:pt>
                <c:pt idx="1029">
                  <c:v>18426.599999999999</c:v>
                </c:pt>
                <c:pt idx="1030">
                  <c:v>14556.3</c:v>
                </c:pt>
                <c:pt idx="1031">
                  <c:v>9990.1200000000008</c:v>
                </c:pt>
                <c:pt idx="1032">
                  <c:v>5213.2</c:v>
                </c:pt>
                <c:pt idx="1033">
                  <c:v>96.644499999999994</c:v>
                </c:pt>
                <c:pt idx="1034">
                  <c:v>-4953.2</c:v>
                </c:pt>
                <c:pt idx="1035">
                  <c:v>-9848.99</c:v>
                </c:pt>
                <c:pt idx="1036">
                  <c:v>-14314.7</c:v>
                </c:pt>
                <c:pt idx="1037">
                  <c:v>-18395.3</c:v>
                </c:pt>
                <c:pt idx="1038">
                  <c:v>-21779.3</c:v>
                </c:pt>
                <c:pt idx="1039">
                  <c:v>-24416.3</c:v>
                </c:pt>
                <c:pt idx="1040">
                  <c:v>20192</c:v>
                </c:pt>
                <c:pt idx="1041">
                  <c:v>17966.099999999999</c:v>
                </c:pt>
                <c:pt idx="1042">
                  <c:v>15079</c:v>
                </c:pt>
                <c:pt idx="1043">
                  <c:v>11856.8</c:v>
                </c:pt>
                <c:pt idx="1044">
                  <c:v>8225.35</c:v>
                </c:pt>
                <c:pt idx="1045">
                  <c:v>4201.05</c:v>
                </c:pt>
                <c:pt idx="1046">
                  <c:v>54.977499999999999</c:v>
                </c:pt>
                <c:pt idx="1047">
                  <c:v>-4030.16</c:v>
                </c:pt>
                <c:pt idx="1048">
                  <c:v>-7965.59</c:v>
                </c:pt>
                <c:pt idx="1049">
                  <c:v>-11702.3</c:v>
                </c:pt>
                <c:pt idx="1050">
                  <c:v>-15081.6</c:v>
                </c:pt>
                <c:pt idx="1051">
                  <c:v>-17827.7</c:v>
                </c:pt>
                <c:pt idx="1052">
                  <c:v>-20099.599999999999</c:v>
                </c:pt>
                <c:pt idx="1053">
                  <c:v>16710.099999999999</c:v>
                </c:pt>
                <c:pt idx="1054">
                  <c:v>14738.6</c:v>
                </c:pt>
                <c:pt idx="1055">
                  <c:v>12492.8</c:v>
                </c:pt>
                <c:pt idx="1056">
                  <c:v>9692.02</c:v>
                </c:pt>
                <c:pt idx="1057">
                  <c:v>6686.26</c:v>
                </c:pt>
                <c:pt idx="1058">
                  <c:v>3450.67</c:v>
                </c:pt>
                <c:pt idx="1059">
                  <c:v>100.76900000000001</c:v>
                </c:pt>
                <c:pt idx="1060">
                  <c:v>-3325.71</c:v>
                </c:pt>
                <c:pt idx="1061">
                  <c:v>-6541.4</c:v>
                </c:pt>
                <c:pt idx="1062">
                  <c:v>-9639.2000000000007</c:v>
                </c:pt>
                <c:pt idx="1063">
                  <c:v>-12364</c:v>
                </c:pt>
                <c:pt idx="1064">
                  <c:v>-14689.1</c:v>
                </c:pt>
                <c:pt idx="1065">
                  <c:v>-16614.8</c:v>
                </c:pt>
                <c:pt idx="1066">
                  <c:v>13900.9</c:v>
                </c:pt>
                <c:pt idx="1067">
                  <c:v>12275.9</c:v>
                </c:pt>
                <c:pt idx="1068">
                  <c:v>10309.4</c:v>
                </c:pt>
                <c:pt idx="1069">
                  <c:v>8046.71</c:v>
                </c:pt>
                <c:pt idx="1070">
                  <c:v>5531.22</c:v>
                </c:pt>
                <c:pt idx="1071">
                  <c:v>2865.32</c:v>
                </c:pt>
                <c:pt idx="1072">
                  <c:v>80.741399999999999</c:v>
                </c:pt>
                <c:pt idx="1073">
                  <c:v>-2718.88</c:v>
                </c:pt>
                <c:pt idx="1074">
                  <c:v>-5392.28</c:v>
                </c:pt>
                <c:pt idx="1075">
                  <c:v>-7931.04</c:v>
                </c:pt>
                <c:pt idx="1076">
                  <c:v>-10288.299999999999</c:v>
                </c:pt>
                <c:pt idx="1077">
                  <c:v>-12215.1</c:v>
                </c:pt>
                <c:pt idx="1078">
                  <c:v>-13828.5</c:v>
                </c:pt>
                <c:pt idx="1079">
                  <c:v>11625.9</c:v>
                </c:pt>
                <c:pt idx="1080">
                  <c:v>10180.9</c:v>
                </c:pt>
                <c:pt idx="1081">
                  <c:v>8553.67</c:v>
                </c:pt>
                <c:pt idx="1082">
                  <c:v>6675.57</c:v>
                </c:pt>
                <c:pt idx="1083">
                  <c:v>4575.72</c:v>
                </c:pt>
                <c:pt idx="1084">
                  <c:v>2383.65</c:v>
                </c:pt>
                <c:pt idx="1085">
                  <c:v>46.393300000000004</c:v>
                </c:pt>
                <c:pt idx="1086">
                  <c:v>-2276.71</c:v>
                </c:pt>
                <c:pt idx="1087">
                  <c:v>-4536.2</c:v>
                </c:pt>
                <c:pt idx="1088">
                  <c:v>-6558.17</c:v>
                </c:pt>
                <c:pt idx="1089">
                  <c:v>-8497.09</c:v>
                </c:pt>
                <c:pt idx="1090">
                  <c:v>-10155.9</c:v>
                </c:pt>
                <c:pt idx="1091">
                  <c:v>-11562.4</c:v>
                </c:pt>
                <c:pt idx="1092">
                  <c:v>9779.82</c:v>
                </c:pt>
                <c:pt idx="1093">
                  <c:v>8565.6</c:v>
                </c:pt>
                <c:pt idx="1094">
                  <c:v>7133.94</c:v>
                </c:pt>
                <c:pt idx="1095">
                  <c:v>5531.52</c:v>
                </c:pt>
                <c:pt idx="1096">
                  <c:v>3789.31</c:v>
                </c:pt>
                <c:pt idx="1097">
                  <c:v>2043.2</c:v>
                </c:pt>
                <c:pt idx="1098">
                  <c:v>-22.302399999999999</c:v>
                </c:pt>
                <c:pt idx="1099">
                  <c:v>-1851.67</c:v>
                </c:pt>
                <c:pt idx="1100">
                  <c:v>-3718.4</c:v>
                </c:pt>
                <c:pt idx="1101">
                  <c:v>-5505.05</c:v>
                </c:pt>
                <c:pt idx="1102">
                  <c:v>-7071.35</c:v>
                </c:pt>
                <c:pt idx="1103">
                  <c:v>-8533.99</c:v>
                </c:pt>
                <c:pt idx="1104">
                  <c:v>-9719.3799999999992</c:v>
                </c:pt>
                <c:pt idx="1105">
                  <c:v>8260.18</c:v>
                </c:pt>
                <c:pt idx="1106">
                  <c:v>7165.21</c:v>
                </c:pt>
                <c:pt idx="1107">
                  <c:v>5985.27</c:v>
                </c:pt>
                <c:pt idx="1108">
                  <c:v>4657.88</c:v>
                </c:pt>
                <c:pt idx="1109">
                  <c:v>3192.44</c:v>
                </c:pt>
                <c:pt idx="1110">
                  <c:v>1640.73</c:v>
                </c:pt>
                <c:pt idx="1111">
                  <c:v>53.314500000000002</c:v>
                </c:pt>
                <c:pt idx="1112">
                  <c:v>-1578.49</c:v>
                </c:pt>
                <c:pt idx="1113">
                  <c:v>-3135.52</c:v>
                </c:pt>
                <c:pt idx="1114">
                  <c:v>-4627.92</c:v>
                </c:pt>
                <c:pt idx="1115">
                  <c:v>-5958.01</c:v>
                </c:pt>
                <c:pt idx="1116">
                  <c:v>-7170.47</c:v>
                </c:pt>
                <c:pt idx="1117">
                  <c:v>-8210.15</c:v>
                </c:pt>
                <c:pt idx="1118">
                  <c:v>7004.84</c:v>
                </c:pt>
                <c:pt idx="1119">
                  <c:v>6119.17</c:v>
                </c:pt>
                <c:pt idx="1120">
                  <c:v>5067.2700000000004</c:v>
                </c:pt>
                <c:pt idx="1121">
                  <c:v>3925.68</c:v>
                </c:pt>
                <c:pt idx="1122">
                  <c:v>2653.58</c:v>
                </c:pt>
                <c:pt idx="1123">
                  <c:v>1389.45</c:v>
                </c:pt>
                <c:pt idx="1124">
                  <c:v>32.939900000000002</c:v>
                </c:pt>
                <c:pt idx="1125">
                  <c:v>-1314.36</c:v>
                </c:pt>
                <c:pt idx="1126">
                  <c:v>-2620.0300000000002</c:v>
                </c:pt>
                <c:pt idx="1127">
                  <c:v>-3874.3</c:v>
                </c:pt>
                <c:pt idx="1128">
                  <c:v>-5027.03</c:v>
                </c:pt>
                <c:pt idx="1129">
                  <c:v>-6073.07</c:v>
                </c:pt>
                <c:pt idx="1130">
                  <c:v>-6959.14</c:v>
                </c:pt>
                <c:pt idx="1131">
                  <c:v>5979.79</c:v>
                </c:pt>
                <c:pt idx="1132">
                  <c:v>5175.33</c:v>
                </c:pt>
                <c:pt idx="1133">
                  <c:v>4293.3</c:v>
                </c:pt>
                <c:pt idx="1134">
                  <c:v>3323.63</c:v>
                </c:pt>
                <c:pt idx="1135">
                  <c:v>2277.0300000000002</c:v>
                </c:pt>
                <c:pt idx="1136">
                  <c:v>1163.3499999999999</c:v>
                </c:pt>
                <c:pt idx="1137">
                  <c:v>17.271599999999999</c:v>
                </c:pt>
                <c:pt idx="1138">
                  <c:v>-1115.57</c:v>
                </c:pt>
                <c:pt idx="1139">
                  <c:v>-2212.5500000000002</c:v>
                </c:pt>
                <c:pt idx="1140">
                  <c:v>-3275.45</c:v>
                </c:pt>
                <c:pt idx="1141">
                  <c:v>-4273.04</c:v>
                </c:pt>
                <c:pt idx="1142">
                  <c:v>-5158.78</c:v>
                </c:pt>
                <c:pt idx="1143">
                  <c:v>-5943.45</c:v>
                </c:pt>
                <c:pt idx="1144">
                  <c:v>5117.08</c:v>
                </c:pt>
                <c:pt idx="1145">
                  <c:v>4426.7700000000004</c:v>
                </c:pt>
                <c:pt idx="1146">
                  <c:v>3658.28</c:v>
                </c:pt>
                <c:pt idx="1147">
                  <c:v>2830.21</c:v>
                </c:pt>
                <c:pt idx="1148">
                  <c:v>1922.79</c:v>
                </c:pt>
                <c:pt idx="1149">
                  <c:v>986.32500000000005</c:v>
                </c:pt>
                <c:pt idx="1150">
                  <c:v>20.355699999999999</c:v>
                </c:pt>
                <c:pt idx="1151">
                  <c:v>-956.31799999999998</c:v>
                </c:pt>
                <c:pt idx="1152">
                  <c:v>-1895.25</c:v>
                </c:pt>
                <c:pt idx="1153">
                  <c:v>-2804.86</c:v>
                </c:pt>
                <c:pt idx="1154">
                  <c:v>-3645.55</c:v>
                </c:pt>
                <c:pt idx="1155">
                  <c:v>-4403.51</c:v>
                </c:pt>
                <c:pt idx="1156">
                  <c:v>-5088.92</c:v>
                </c:pt>
                <c:pt idx="1157">
                  <c:v>4396.49</c:v>
                </c:pt>
                <c:pt idx="1158">
                  <c:v>3797.32</c:v>
                </c:pt>
                <c:pt idx="1159">
                  <c:v>3134.65</c:v>
                </c:pt>
                <c:pt idx="1160">
                  <c:v>2407.7800000000002</c:v>
                </c:pt>
                <c:pt idx="1161">
                  <c:v>1655.17</c:v>
                </c:pt>
                <c:pt idx="1162">
                  <c:v>850.55700000000002</c:v>
                </c:pt>
                <c:pt idx="1163">
                  <c:v>15.643000000000001</c:v>
                </c:pt>
                <c:pt idx="1164">
                  <c:v>-810.53700000000003</c:v>
                </c:pt>
                <c:pt idx="1165">
                  <c:v>-1612.55</c:v>
                </c:pt>
                <c:pt idx="1166">
                  <c:v>-2402.5700000000002</c:v>
                </c:pt>
                <c:pt idx="1167">
                  <c:v>-3115.92</c:v>
                </c:pt>
                <c:pt idx="1168">
                  <c:v>-3782.99</c:v>
                </c:pt>
                <c:pt idx="1169">
                  <c:v>-4381.07</c:v>
                </c:pt>
                <c:pt idx="1170">
                  <c:v>3803.08</c:v>
                </c:pt>
                <c:pt idx="1171">
                  <c:v>3280.93</c:v>
                </c:pt>
                <c:pt idx="1172">
                  <c:v>2698.07</c:v>
                </c:pt>
                <c:pt idx="1173">
                  <c:v>2076.11</c:v>
                </c:pt>
                <c:pt idx="1174">
                  <c:v>1415.16</c:v>
                </c:pt>
                <c:pt idx="1175">
                  <c:v>722.22</c:v>
                </c:pt>
                <c:pt idx="1176">
                  <c:v>9.8232300000000006</c:v>
                </c:pt>
                <c:pt idx="1177">
                  <c:v>-689.78099999999995</c:v>
                </c:pt>
                <c:pt idx="1178">
                  <c:v>-1381.63</c:v>
                </c:pt>
                <c:pt idx="1179">
                  <c:v>-2055.67</c:v>
                </c:pt>
                <c:pt idx="1180">
                  <c:v>-2681.27</c:v>
                </c:pt>
                <c:pt idx="1181">
                  <c:v>-3268.42</c:v>
                </c:pt>
                <c:pt idx="1182">
                  <c:v>-3785.52</c:v>
                </c:pt>
                <c:pt idx="1183">
                  <c:v>3301.45</c:v>
                </c:pt>
                <c:pt idx="1184">
                  <c:v>2843.29</c:v>
                </c:pt>
                <c:pt idx="1185">
                  <c:v>2323.35</c:v>
                </c:pt>
                <c:pt idx="1186">
                  <c:v>1791.28</c:v>
                </c:pt>
                <c:pt idx="1187">
                  <c:v>1216.33</c:v>
                </c:pt>
                <c:pt idx="1188">
                  <c:v>621.22900000000004</c:v>
                </c:pt>
                <c:pt idx="1189">
                  <c:v>15.4297</c:v>
                </c:pt>
                <c:pt idx="1190">
                  <c:v>-596.92600000000004</c:v>
                </c:pt>
                <c:pt idx="1191">
                  <c:v>-1192.24</c:v>
                </c:pt>
                <c:pt idx="1192">
                  <c:v>-1774.22</c:v>
                </c:pt>
                <c:pt idx="1193">
                  <c:v>-2324.79</c:v>
                </c:pt>
                <c:pt idx="1194">
                  <c:v>-2827.87</c:v>
                </c:pt>
                <c:pt idx="1195">
                  <c:v>-3284.56</c:v>
                </c:pt>
                <c:pt idx="1196">
                  <c:v>2870.36</c:v>
                </c:pt>
                <c:pt idx="1197">
                  <c:v>2477.4499999999998</c:v>
                </c:pt>
                <c:pt idx="1198">
                  <c:v>2023.93</c:v>
                </c:pt>
                <c:pt idx="1199">
                  <c:v>1556.67</c:v>
                </c:pt>
                <c:pt idx="1200">
                  <c:v>1055.92</c:v>
                </c:pt>
                <c:pt idx="1201">
                  <c:v>531.61</c:v>
                </c:pt>
                <c:pt idx="1202">
                  <c:v>8.8380600000000005</c:v>
                </c:pt>
                <c:pt idx="1203">
                  <c:v>-514.83500000000004</c:v>
                </c:pt>
                <c:pt idx="1204">
                  <c:v>-1042.01</c:v>
                </c:pt>
                <c:pt idx="1205">
                  <c:v>-1535.62</c:v>
                </c:pt>
                <c:pt idx="1206">
                  <c:v>-2019.29</c:v>
                </c:pt>
                <c:pt idx="1207">
                  <c:v>-2460.58</c:v>
                </c:pt>
                <c:pt idx="1208">
                  <c:v>-2861.54</c:v>
                </c:pt>
                <c:pt idx="1209">
                  <c:v>2503.67</c:v>
                </c:pt>
                <c:pt idx="1210">
                  <c:v>2153.62</c:v>
                </c:pt>
                <c:pt idx="1211">
                  <c:v>1766.18</c:v>
                </c:pt>
                <c:pt idx="1212">
                  <c:v>1352.75</c:v>
                </c:pt>
                <c:pt idx="1213">
                  <c:v>916.58</c:v>
                </c:pt>
                <c:pt idx="1214">
                  <c:v>466.85199999999998</c:v>
                </c:pt>
                <c:pt idx="1215">
                  <c:v>8.8143499999999992</c:v>
                </c:pt>
                <c:pt idx="1216">
                  <c:v>-446.73899999999998</c:v>
                </c:pt>
                <c:pt idx="1217">
                  <c:v>-906.71900000000005</c:v>
                </c:pt>
                <c:pt idx="1218">
                  <c:v>-1338.12</c:v>
                </c:pt>
                <c:pt idx="1219">
                  <c:v>-1755.18</c:v>
                </c:pt>
                <c:pt idx="1220">
                  <c:v>-2142.7399999999998</c:v>
                </c:pt>
                <c:pt idx="1221">
                  <c:v>-2501.11</c:v>
                </c:pt>
                <c:pt idx="1222">
                  <c:v>2199.25</c:v>
                </c:pt>
                <c:pt idx="1223">
                  <c:v>1887.22</c:v>
                </c:pt>
                <c:pt idx="1224">
                  <c:v>1539.09</c:v>
                </c:pt>
                <c:pt idx="1225">
                  <c:v>1182.55</c:v>
                </c:pt>
                <c:pt idx="1226">
                  <c:v>799.33100000000002</c:v>
                </c:pt>
                <c:pt idx="1227">
                  <c:v>404.101</c:v>
                </c:pt>
                <c:pt idx="1228">
                  <c:v>8.7623200000000008</c:v>
                </c:pt>
                <c:pt idx="1229">
                  <c:v>-394.42200000000003</c:v>
                </c:pt>
                <c:pt idx="1230">
                  <c:v>-784.64599999999996</c:v>
                </c:pt>
                <c:pt idx="1231">
                  <c:v>-1170.51</c:v>
                </c:pt>
                <c:pt idx="1232">
                  <c:v>-1531.53</c:v>
                </c:pt>
                <c:pt idx="1233">
                  <c:v>-1879.8</c:v>
                </c:pt>
                <c:pt idx="1234">
                  <c:v>-2192.16</c:v>
                </c:pt>
                <c:pt idx="1235">
                  <c:v>1932.62</c:v>
                </c:pt>
                <c:pt idx="1236">
                  <c:v>1657.34</c:v>
                </c:pt>
                <c:pt idx="1237">
                  <c:v>1356.2</c:v>
                </c:pt>
                <c:pt idx="1238">
                  <c:v>1044.6600000000001</c:v>
                </c:pt>
                <c:pt idx="1239">
                  <c:v>697.29</c:v>
                </c:pt>
                <c:pt idx="1240">
                  <c:v>356.072</c:v>
                </c:pt>
                <c:pt idx="1241">
                  <c:v>6.1077300000000001</c:v>
                </c:pt>
                <c:pt idx="1242">
                  <c:v>-345.56799999999998</c:v>
                </c:pt>
                <c:pt idx="1243">
                  <c:v>-692.27599999999995</c:v>
                </c:pt>
                <c:pt idx="1244">
                  <c:v>-1026.8499999999999</c:v>
                </c:pt>
                <c:pt idx="1245">
                  <c:v>-1346.82</c:v>
                </c:pt>
                <c:pt idx="1246">
                  <c:v>-1650.06</c:v>
                </c:pt>
                <c:pt idx="1247">
                  <c:v>-1929.29</c:v>
                </c:pt>
                <c:pt idx="1248">
                  <c:v>1711.05</c:v>
                </c:pt>
                <c:pt idx="1249">
                  <c:v>1468.84</c:v>
                </c:pt>
                <c:pt idx="1250">
                  <c:v>1199.24</c:v>
                </c:pt>
                <c:pt idx="1251">
                  <c:v>913.89</c:v>
                </c:pt>
                <c:pt idx="1252">
                  <c:v>619.91800000000001</c:v>
                </c:pt>
                <c:pt idx="1253">
                  <c:v>310.67899999999997</c:v>
                </c:pt>
                <c:pt idx="1254">
                  <c:v>6.8741500000000002</c:v>
                </c:pt>
                <c:pt idx="1255">
                  <c:v>-307.77100000000002</c:v>
                </c:pt>
                <c:pt idx="1256">
                  <c:v>-612.26499999999999</c:v>
                </c:pt>
                <c:pt idx="1257">
                  <c:v>-903.90700000000004</c:v>
                </c:pt>
                <c:pt idx="1258">
                  <c:v>-1193.8</c:v>
                </c:pt>
                <c:pt idx="1259">
                  <c:v>-1458.45</c:v>
                </c:pt>
                <c:pt idx="1260">
                  <c:v>-1700.51</c:v>
                </c:pt>
                <c:pt idx="1261">
                  <c:v>1517.45</c:v>
                </c:pt>
                <c:pt idx="1262">
                  <c:v>1297.1099999999999</c:v>
                </c:pt>
                <c:pt idx="1263">
                  <c:v>1060.6400000000001</c:v>
                </c:pt>
                <c:pt idx="1264">
                  <c:v>807.149</c:v>
                </c:pt>
                <c:pt idx="1265">
                  <c:v>548.08699999999999</c:v>
                </c:pt>
                <c:pt idx="1266">
                  <c:v>275.68200000000002</c:v>
                </c:pt>
                <c:pt idx="1267">
                  <c:v>0.32526899999999997</c:v>
                </c:pt>
                <c:pt idx="1268">
                  <c:v>-271.154</c:v>
                </c:pt>
                <c:pt idx="1269">
                  <c:v>-541.21400000000006</c:v>
                </c:pt>
                <c:pt idx="1270">
                  <c:v>-798.76400000000001</c:v>
                </c:pt>
                <c:pt idx="1271">
                  <c:v>-1053.44</c:v>
                </c:pt>
                <c:pt idx="1272">
                  <c:v>-1294.3900000000001</c:v>
                </c:pt>
                <c:pt idx="1273">
                  <c:v>-1508.6</c:v>
                </c:pt>
                <c:pt idx="1274">
                  <c:v>1351.13</c:v>
                </c:pt>
                <c:pt idx="1275">
                  <c:v>1155.3399999999999</c:v>
                </c:pt>
                <c:pt idx="1276">
                  <c:v>942.12900000000002</c:v>
                </c:pt>
                <c:pt idx="1277">
                  <c:v>719.08600000000001</c:v>
                </c:pt>
                <c:pt idx="1278">
                  <c:v>484.70400000000001</c:v>
                </c:pt>
                <c:pt idx="1279">
                  <c:v>245.07400000000001</c:v>
                </c:pt>
                <c:pt idx="1280">
                  <c:v>2.2229800000000002</c:v>
                </c:pt>
                <c:pt idx="1281">
                  <c:v>-240.321</c:v>
                </c:pt>
                <c:pt idx="1282">
                  <c:v>-479.88099999999997</c:v>
                </c:pt>
                <c:pt idx="1283">
                  <c:v>-713.99300000000005</c:v>
                </c:pt>
                <c:pt idx="1284">
                  <c:v>-938.30799999999999</c:v>
                </c:pt>
                <c:pt idx="1285">
                  <c:v>-1152.6400000000001</c:v>
                </c:pt>
                <c:pt idx="1286">
                  <c:v>-1345.22</c:v>
                </c:pt>
                <c:pt idx="1287">
                  <c:v>1208.58</c:v>
                </c:pt>
                <c:pt idx="1288">
                  <c:v>1035.72</c:v>
                </c:pt>
                <c:pt idx="1289">
                  <c:v>841.55200000000002</c:v>
                </c:pt>
                <c:pt idx="1290">
                  <c:v>642.32600000000002</c:v>
                </c:pt>
                <c:pt idx="1291">
                  <c:v>432.86900000000003</c:v>
                </c:pt>
                <c:pt idx="1292">
                  <c:v>218.87799999999999</c:v>
                </c:pt>
                <c:pt idx="1293">
                  <c:v>1.96733</c:v>
                </c:pt>
                <c:pt idx="1294">
                  <c:v>-216.876</c:v>
                </c:pt>
                <c:pt idx="1295">
                  <c:v>-429.50400000000002</c:v>
                </c:pt>
                <c:pt idx="1296">
                  <c:v>-635.80499999999995</c:v>
                </c:pt>
                <c:pt idx="1297">
                  <c:v>-838.53099999999995</c:v>
                </c:pt>
                <c:pt idx="1298">
                  <c:v>-1029.1500000000001</c:v>
                </c:pt>
                <c:pt idx="1299">
                  <c:v>-1204.1199999999999</c:v>
                </c:pt>
                <c:pt idx="1300">
                  <c:v>1088.32</c:v>
                </c:pt>
                <c:pt idx="1301">
                  <c:v>926.54899999999998</c:v>
                </c:pt>
                <c:pt idx="1302">
                  <c:v>757.38300000000004</c:v>
                </c:pt>
                <c:pt idx="1303">
                  <c:v>576.97699999999998</c:v>
                </c:pt>
                <c:pt idx="1304">
                  <c:v>386.19499999999999</c:v>
                </c:pt>
                <c:pt idx="1305">
                  <c:v>194.62</c:v>
                </c:pt>
                <c:pt idx="1306">
                  <c:v>1.6866699999999998E-2</c:v>
                </c:pt>
                <c:pt idx="1307">
                  <c:v>-195.048</c:v>
                </c:pt>
                <c:pt idx="1308">
                  <c:v>-385.80399999999997</c:v>
                </c:pt>
                <c:pt idx="1309">
                  <c:v>-572.13499999999999</c:v>
                </c:pt>
                <c:pt idx="1310">
                  <c:v>-751.75199999999995</c:v>
                </c:pt>
                <c:pt idx="1311">
                  <c:v>-924.42600000000004</c:v>
                </c:pt>
                <c:pt idx="1312">
                  <c:v>-1082.57</c:v>
                </c:pt>
                <c:pt idx="1313">
                  <c:v>983.47400000000005</c:v>
                </c:pt>
                <c:pt idx="1314">
                  <c:v>838.61800000000005</c:v>
                </c:pt>
                <c:pt idx="1315">
                  <c:v>682.19</c:v>
                </c:pt>
                <c:pt idx="1316">
                  <c:v>520.60500000000002</c:v>
                </c:pt>
                <c:pt idx="1317">
                  <c:v>349.31599999999997</c:v>
                </c:pt>
                <c:pt idx="1318">
                  <c:v>175.44300000000001</c:v>
                </c:pt>
                <c:pt idx="1319">
                  <c:v>-1.0029300000000001</c:v>
                </c:pt>
                <c:pt idx="1320">
                  <c:v>-178.30199999999999</c:v>
                </c:pt>
                <c:pt idx="1321">
                  <c:v>-346.40600000000001</c:v>
                </c:pt>
                <c:pt idx="1322">
                  <c:v>-514.98</c:v>
                </c:pt>
                <c:pt idx="1323">
                  <c:v>-677.75199999999995</c:v>
                </c:pt>
                <c:pt idx="1324">
                  <c:v>-833.26499999999999</c:v>
                </c:pt>
                <c:pt idx="1325">
                  <c:v>-977.61</c:v>
                </c:pt>
                <c:pt idx="1326">
                  <c:v>891.47199999999998</c:v>
                </c:pt>
                <c:pt idx="1327">
                  <c:v>755.52700000000004</c:v>
                </c:pt>
                <c:pt idx="1328">
                  <c:v>618.03300000000002</c:v>
                </c:pt>
                <c:pt idx="1329">
                  <c:v>469.06700000000001</c:v>
                </c:pt>
                <c:pt idx="1330">
                  <c:v>316.54899999999998</c:v>
                </c:pt>
                <c:pt idx="1331">
                  <c:v>157.577</c:v>
                </c:pt>
                <c:pt idx="1332">
                  <c:v>-0.24201600000000001</c:v>
                </c:pt>
                <c:pt idx="1333">
                  <c:v>-157.84100000000001</c:v>
                </c:pt>
                <c:pt idx="1334">
                  <c:v>-314.92099999999999</c:v>
                </c:pt>
                <c:pt idx="1335">
                  <c:v>-465.61599999999999</c:v>
                </c:pt>
                <c:pt idx="1336">
                  <c:v>-613.39099999999996</c:v>
                </c:pt>
                <c:pt idx="1337">
                  <c:v>-753.66899999999998</c:v>
                </c:pt>
                <c:pt idx="1338">
                  <c:v>-885.79700000000003</c:v>
                </c:pt>
                <c:pt idx="1339">
                  <c:v>810.553</c:v>
                </c:pt>
                <c:pt idx="1340">
                  <c:v>688.62300000000005</c:v>
                </c:pt>
                <c:pt idx="1341">
                  <c:v>559.87800000000004</c:v>
                </c:pt>
                <c:pt idx="1342">
                  <c:v>424.86799999999999</c:v>
                </c:pt>
                <c:pt idx="1343">
                  <c:v>285.65100000000001</c:v>
                </c:pt>
                <c:pt idx="1344">
                  <c:v>143.154</c:v>
                </c:pt>
                <c:pt idx="1345">
                  <c:v>-0.81759599999999999</c:v>
                </c:pt>
                <c:pt idx="1346">
                  <c:v>-143.40899999999999</c:v>
                </c:pt>
                <c:pt idx="1347">
                  <c:v>-284.55</c:v>
                </c:pt>
                <c:pt idx="1348">
                  <c:v>-421.75200000000001</c:v>
                </c:pt>
                <c:pt idx="1349">
                  <c:v>-556.07399999999996</c:v>
                </c:pt>
                <c:pt idx="1350">
                  <c:v>-684.91399999999999</c:v>
                </c:pt>
                <c:pt idx="1351">
                  <c:v>-804.58900000000006</c:v>
                </c:pt>
                <c:pt idx="1352">
                  <c:v>737.73199999999997</c:v>
                </c:pt>
                <c:pt idx="1353">
                  <c:v>624.47</c:v>
                </c:pt>
                <c:pt idx="1354">
                  <c:v>507.41800000000001</c:v>
                </c:pt>
                <c:pt idx="1355">
                  <c:v>386.21899999999999</c:v>
                </c:pt>
                <c:pt idx="1356">
                  <c:v>258.94400000000002</c:v>
                </c:pt>
                <c:pt idx="1357">
                  <c:v>129.74600000000001</c:v>
                </c:pt>
                <c:pt idx="1358">
                  <c:v>0.159359</c:v>
                </c:pt>
                <c:pt idx="1359">
                  <c:v>-130.23099999999999</c:v>
                </c:pt>
                <c:pt idx="1360">
                  <c:v>-259.59800000000001</c:v>
                </c:pt>
                <c:pt idx="1361">
                  <c:v>-384.41500000000002</c:v>
                </c:pt>
                <c:pt idx="1362">
                  <c:v>-507.553</c:v>
                </c:pt>
                <c:pt idx="1363">
                  <c:v>-621.68700000000001</c:v>
                </c:pt>
                <c:pt idx="1364">
                  <c:v>-734.47199999999998</c:v>
                </c:pt>
                <c:pt idx="1365">
                  <c:v>672.94799999999998</c:v>
                </c:pt>
                <c:pt idx="1366">
                  <c:v>569.39599999999996</c:v>
                </c:pt>
                <c:pt idx="1367">
                  <c:v>463.01299999999998</c:v>
                </c:pt>
                <c:pt idx="1368">
                  <c:v>351.17399999999998</c:v>
                </c:pt>
                <c:pt idx="1369">
                  <c:v>236.26900000000001</c:v>
                </c:pt>
                <c:pt idx="1370">
                  <c:v>117.697</c:v>
                </c:pt>
                <c:pt idx="1371">
                  <c:v>0.13811000000000001</c:v>
                </c:pt>
                <c:pt idx="1372">
                  <c:v>-118.988</c:v>
                </c:pt>
                <c:pt idx="1373">
                  <c:v>-236.18100000000001</c:v>
                </c:pt>
                <c:pt idx="1374">
                  <c:v>-351.37900000000002</c:v>
                </c:pt>
                <c:pt idx="1375">
                  <c:v>-462.404</c:v>
                </c:pt>
                <c:pt idx="1376">
                  <c:v>-568.37699999999995</c:v>
                </c:pt>
                <c:pt idx="1377">
                  <c:v>-670.899</c:v>
                </c:pt>
                <c:pt idx="1378">
                  <c:v>616.33199999999999</c:v>
                </c:pt>
                <c:pt idx="1379">
                  <c:v>520.84799999999996</c:v>
                </c:pt>
                <c:pt idx="1380">
                  <c:v>423.471</c:v>
                </c:pt>
                <c:pt idx="1381">
                  <c:v>321.68299999999999</c:v>
                </c:pt>
                <c:pt idx="1382">
                  <c:v>216.285</c:v>
                </c:pt>
                <c:pt idx="1383">
                  <c:v>107.90300000000001</c:v>
                </c:pt>
                <c:pt idx="1384">
                  <c:v>-0.25637700000000002</c:v>
                </c:pt>
                <c:pt idx="1385">
                  <c:v>-107.733</c:v>
                </c:pt>
                <c:pt idx="1386">
                  <c:v>-215.19300000000001</c:v>
                </c:pt>
                <c:pt idx="1387">
                  <c:v>-320.89800000000002</c:v>
                </c:pt>
                <c:pt idx="1388">
                  <c:v>-422.49900000000002</c:v>
                </c:pt>
                <c:pt idx="1389">
                  <c:v>-520.96100000000001</c:v>
                </c:pt>
                <c:pt idx="1390">
                  <c:v>-615.25</c:v>
                </c:pt>
                <c:pt idx="1391">
                  <c:v>567.13900000000001</c:v>
                </c:pt>
                <c:pt idx="1392">
                  <c:v>479.63099999999997</c:v>
                </c:pt>
                <c:pt idx="1393">
                  <c:v>389.26499999999999</c:v>
                </c:pt>
                <c:pt idx="1394">
                  <c:v>294.928</c:v>
                </c:pt>
                <c:pt idx="1395">
                  <c:v>198.09399999999999</c:v>
                </c:pt>
                <c:pt idx="1396">
                  <c:v>99.045299999999997</c:v>
                </c:pt>
                <c:pt idx="1397">
                  <c:v>-0.50877499999999998</c:v>
                </c:pt>
                <c:pt idx="1398">
                  <c:v>-99.7941</c:v>
                </c:pt>
                <c:pt idx="1399">
                  <c:v>-199.21600000000001</c:v>
                </c:pt>
                <c:pt idx="1400">
                  <c:v>-295.70600000000002</c:v>
                </c:pt>
                <c:pt idx="1401">
                  <c:v>-389.51799999999997</c:v>
                </c:pt>
                <c:pt idx="1402">
                  <c:v>-476.85</c:v>
                </c:pt>
                <c:pt idx="1403">
                  <c:v>-566.82600000000002</c:v>
                </c:pt>
                <c:pt idx="1404">
                  <c:v>526.41099999999994</c:v>
                </c:pt>
                <c:pt idx="1405">
                  <c:v>444.72699999999998</c:v>
                </c:pt>
                <c:pt idx="1406">
                  <c:v>359.65300000000002</c:v>
                </c:pt>
                <c:pt idx="1407">
                  <c:v>273.142</c:v>
                </c:pt>
                <c:pt idx="1408">
                  <c:v>183.46</c:v>
                </c:pt>
                <c:pt idx="1409">
                  <c:v>90.9495</c:v>
                </c:pt>
                <c:pt idx="1410">
                  <c:v>-1.2747599999999999</c:v>
                </c:pt>
                <c:pt idx="1411">
                  <c:v>-92.742500000000007</c:v>
                </c:pt>
                <c:pt idx="1412">
                  <c:v>-183.81800000000001</c:v>
                </c:pt>
                <c:pt idx="1413">
                  <c:v>-273.85599999999999</c:v>
                </c:pt>
                <c:pt idx="1414">
                  <c:v>-360.59300000000002</c:v>
                </c:pt>
                <c:pt idx="1415">
                  <c:v>-442.92399999999998</c:v>
                </c:pt>
                <c:pt idx="1416">
                  <c:v>-525.61300000000006</c:v>
                </c:pt>
                <c:pt idx="1417">
                  <c:v>490.56200000000001</c:v>
                </c:pt>
                <c:pt idx="1418">
                  <c:v>412.87599999999998</c:v>
                </c:pt>
                <c:pt idx="1419">
                  <c:v>335.38900000000001</c:v>
                </c:pt>
                <c:pt idx="1420">
                  <c:v>254.88399999999999</c:v>
                </c:pt>
                <c:pt idx="1421">
                  <c:v>170.57900000000001</c:v>
                </c:pt>
                <c:pt idx="1422">
                  <c:v>83.228300000000004</c:v>
                </c:pt>
                <c:pt idx="1423">
                  <c:v>0.222412</c:v>
                </c:pt>
                <c:pt idx="1424">
                  <c:v>-86.804500000000004</c:v>
                </c:pt>
                <c:pt idx="1425">
                  <c:v>-173.185</c:v>
                </c:pt>
                <c:pt idx="1426">
                  <c:v>-255.416</c:v>
                </c:pt>
                <c:pt idx="1427">
                  <c:v>-336.42500000000001</c:v>
                </c:pt>
                <c:pt idx="1428">
                  <c:v>-412.435</c:v>
                </c:pt>
                <c:pt idx="1429">
                  <c:v>-488.93799999999999</c:v>
                </c:pt>
                <c:pt idx="1430">
                  <c:v>463.589</c:v>
                </c:pt>
                <c:pt idx="1431">
                  <c:v>386.84399999999999</c:v>
                </c:pt>
                <c:pt idx="1432">
                  <c:v>315.27999999999997</c:v>
                </c:pt>
                <c:pt idx="1433">
                  <c:v>240.06800000000001</c:v>
                </c:pt>
                <c:pt idx="1434">
                  <c:v>159.93899999999999</c:v>
                </c:pt>
                <c:pt idx="1435">
                  <c:v>79.4512</c:v>
                </c:pt>
                <c:pt idx="1436">
                  <c:v>-2.1786500000000002</c:v>
                </c:pt>
                <c:pt idx="1437">
                  <c:v>-84.129900000000006</c:v>
                </c:pt>
                <c:pt idx="1438">
                  <c:v>-163.92099999999999</c:v>
                </c:pt>
                <c:pt idx="1439">
                  <c:v>-240.905</c:v>
                </c:pt>
                <c:pt idx="1440">
                  <c:v>-314.029</c:v>
                </c:pt>
                <c:pt idx="1441">
                  <c:v>-384.71199999999999</c:v>
                </c:pt>
                <c:pt idx="1442">
                  <c:v>-463.95400000000001</c:v>
                </c:pt>
                <c:pt idx="1443">
                  <c:v>437.61900000000003</c:v>
                </c:pt>
                <c:pt idx="1444">
                  <c:v>366.68400000000003</c:v>
                </c:pt>
                <c:pt idx="1445">
                  <c:v>299.16699999999997</c:v>
                </c:pt>
                <c:pt idx="1446">
                  <c:v>224.66200000000001</c:v>
                </c:pt>
                <c:pt idx="1447">
                  <c:v>154.07599999999999</c:v>
                </c:pt>
                <c:pt idx="1448">
                  <c:v>75.669399999999996</c:v>
                </c:pt>
                <c:pt idx="1449">
                  <c:v>-2.5609700000000002</c:v>
                </c:pt>
                <c:pt idx="1450">
                  <c:v>-80.295400000000001</c:v>
                </c:pt>
                <c:pt idx="1451">
                  <c:v>-155.733</c:v>
                </c:pt>
                <c:pt idx="1452">
                  <c:v>-227.982</c:v>
                </c:pt>
                <c:pt idx="1453">
                  <c:v>-296.49900000000002</c:v>
                </c:pt>
                <c:pt idx="1454">
                  <c:v>-362.06</c:v>
                </c:pt>
                <c:pt idx="1455">
                  <c:v>-430.96300000000002</c:v>
                </c:pt>
                <c:pt idx="1456">
                  <c:v>414.50599999999997</c:v>
                </c:pt>
                <c:pt idx="1457">
                  <c:v>344.41300000000001</c:v>
                </c:pt>
                <c:pt idx="1458">
                  <c:v>283.34399999999999</c:v>
                </c:pt>
                <c:pt idx="1459">
                  <c:v>215.518</c:v>
                </c:pt>
                <c:pt idx="1460">
                  <c:v>148.45500000000001</c:v>
                </c:pt>
                <c:pt idx="1461">
                  <c:v>72.068700000000007</c:v>
                </c:pt>
                <c:pt idx="1462">
                  <c:v>-0.68134600000000001</c:v>
                </c:pt>
                <c:pt idx="1463">
                  <c:v>-76.500399999999999</c:v>
                </c:pt>
                <c:pt idx="1464">
                  <c:v>-150.81200000000001</c:v>
                </c:pt>
                <c:pt idx="1465">
                  <c:v>-217.71899999999999</c:v>
                </c:pt>
                <c:pt idx="1466">
                  <c:v>-285.13799999999998</c:v>
                </c:pt>
                <c:pt idx="1467">
                  <c:v>-343.17599999999999</c:v>
                </c:pt>
                <c:pt idx="1468">
                  <c:v>-407.33300000000003</c:v>
                </c:pt>
                <c:pt idx="1469">
                  <c:v>382.55</c:v>
                </c:pt>
                <c:pt idx="1470">
                  <c:v>323.78399999999999</c:v>
                </c:pt>
                <c:pt idx="1471">
                  <c:v>266.39400000000001</c:v>
                </c:pt>
                <c:pt idx="1472">
                  <c:v>205.62</c:v>
                </c:pt>
                <c:pt idx="1473">
                  <c:v>140.99</c:v>
                </c:pt>
                <c:pt idx="1474">
                  <c:v>64.889099999999999</c:v>
                </c:pt>
                <c:pt idx="1475">
                  <c:v>-4.5422000000000002</c:v>
                </c:pt>
                <c:pt idx="1476">
                  <c:v>-77.195800000000006</c:v>
                </c:pt>
                <c:pt idx="1477">
                  <c:v>-137.99799999999999</c:v>
                </c:pt>
                <c:pt idx="1478">
                  <c:v>-207.93100000000001</c:v>
                </c:pt>
                <c:pt idx="1479">
                  <c:v>-274.18400000000003</c:v>
                </c:pt>
                <c:pt idx="1480">
                  <c:v>-325.22699999999998</c:v>
                </c:pt>
                <c:pt idx="1481">
                  <c:v>-384.17099999999999</c:v>
                </c:pt>
                <c:pt idx="1482">
                  <c:v>366.31099999999998</c:v>
                </c:pt>
                <c:pt idx="1483">
                  <c:v>307.661</c:v>
                </c:pt>
                <c:pt idx="1484">
                  <c:v>254.25</c:v>
                </c:pt>
                <c:pt idx="1485">
                  <c:v>194.52199999999999</c:v>
                </c:pt>
                <c:pt idx="1486">
                  <c:v>127.9</c:v>
                </c:pt>
                <c:pt idx="1487">
                  <c:v>69.564499999999995</c:v>
                </c:pt>
                <c:pt idx="1488">
                  <c:v>1.16208</c:v>
                </c:pt>
                <c:pt idx="1489">
                  <c:v>-71.478200000000001</c:v>
                </c:pt>
                <c:pt idx="1490">
                  <c:v>-133.41499999999999</c:v>
                </c:pt>
                <c:pt idx="1491">
                  <c:v>-198.71299999999999</c:v>
                </c:pt>
                <c:pt idx="1492">
                  <c:v>-258.73500000000001</c:v>
                </c:pt>
                <c:pt idx="1493">
                  <c:v>-311.04300000000001</c:v>
                </c:pt>
                <c:pt idx="1494">
                  <c:v>-371.065</c:v>
                </c:pt>
                <c:pt idx="1495">
                  <c:v>348.48899999999998</c:v>
                </c:pt>
                <c:pt idx="1496">
                  <c:v>288.33600000000001</c:v>
                </c:pt>
                <c:pt idx="1497">
                  <c:v>240.113</c:v>
                </c:pt>
                <c:pt idx="1498">
                  <c:v>182.846</c:v>
                </c:pt>
                <c:pt idx="1499">
                  <c:v>122.764</c:v>
                </c:pt>
                <c:pt idx="1500">
                  <c:v>65.525099999999995</c:v>
                </c:pt>
                <c:pt idx="1501">
                  <c:v>-5.0354099999999997</c:v>
                </c:pt>
                <c:pt idx="1502">
                  <c:v>-65.429000000000002</c:v>
                </c:pt>
                <c:pt idx="1503">
                  <c:v>-129.179</c:v>
                </c:pt>
                <c:pt idx="1504">
                  <c:v>-185.51</c:v>
                </c:pt>
                <c:pt idx="1505">
                  <c:v>-241.274</c:v>
                </c:pt>
                <c:pt idx="1506">
                  <c:v>-284.92899999999997</c:v>
                </c:pt>
                <c:pt idx="1507">
                  <c:v>-350.36</c:v>
                </c:pt>
                <c:pt idx="1508">
                  <c:v>334.017</c:v>
                </c:pt>
                <c:pt idx="1509">
                  <c:v>267.048</c:v>
                </c:pt>
                <c:pt idx="1510">
                  <c:v>221.37200000000001</c:v>
                </c:pt>
                <c:pt idx="1511">
                  <c:v>168.11</c:v>
                </c:pt>
                <c:pt idx="1512">
                  <c:v>119.191</c:v>
                </c:pt>
                <c:pt idx="1513">
                  <c:v>58.7303</c:v>
                </c:pt>
                <c:pt idx="1514">
                  <c:v>-0.99715500000000001</c:v>
                </c:pt>
                <c:pt idx="1515">
                  <c:v>-61.087400000000002</c:v>
                </c:pt>
                <c:pt idx="1516">
                  <c:v>-121.693</c:v>
                </c:pt>
                <c:pt idx="1517">
                  <c:v>-173.827</c:v>
                </c:pt>
                <c:pt idx="1518">
                  <c:v>-228.75399999999999</c:v>
                </c:pt>
                <c:pt idx="1519">
                  <c:v>-269.86200000000002</c:v>
                </c:pt>
                <c:pt idx="1520">
                  <c:v>-322.39499999999998</c:v>
                </c:pt>
                <c:pt idx="1521">
                  <c:v>305.51400000000001</c:v>
                </c:pt>
                <c:pt idx="1522">
                  <c:v>248.191</c:v>
                </c:pt>
                <c:pt idx="1523">
                  <c:v>204.018</c:v>
                </c:pt>
                <c:pt idx="1524">
                  <c:v>158.99799999999999</c:v>
                </c:pt>
                <c:pt idx="1525">
                  <c:v>111.79300000000001</c:v>
                </c:pt>
                <c:pt idx="1526">
                  <c:v>54.060200000000002</c:v>
                </c:pt>
                <c:pt idx="1527">
                  <c:v>-2.3424700000000001</c:v>
                </c:pt>
                <c:pt idx="1528">
                  <c:v>-55.811</c:v>
                </c:pt>
                <c:pt idx="1529">
                  <c:v>-108.324</c:v>
                </c:pt>
                <c:pt idx="1530">
                  <c:v>-164.51900000000001</c:v>
                </c:pt>
                <c:pt idx="1531">
                  <c:v>-207.584</c:v>
                </c:pt>
                <c:pt idx="1532">
                  <c:v>-246.137</c:v>
                </c:pt>
                <c:pt idx="1533">
                  <c:v>-304.65699999999998</c:v>
                </c:pt>
                <c:pt idx="1534">
                  <c:v>278.19099999999997</c:v>
                </c:pt>
                <c:pt idx="1535">
                  <c:v>229.32300000000001</c:v>
                </c:pt>
                <c:pt idx="1536">
                  <c:v>189.678</c:v>
                </c:pt>
                <c:pt idx="1537">
                  <c:v>146.43100000000001</c:v>
                </c:pt>
                <c:pt idx="1538">
                  <c:v>101.92</c:v>
                </c:pt>
                <c:pt idx="1539">
                  <c:v>47.695599999999999</c:v>
                </c:pt>
                <c:pt idx="1540">
                  <c:v>-3.79671</c:v>
                </c:pt>
                <c:pt idx="1541">
                  <c:v>-54.7224</c:v>
                </c:pt>
                <c:pt idx="1542">
                  <c:v>-94.241799999999998</c:v>
                </c:pt>
                <c:pt idx="1543">
                  <c:v>-148.87799999999999</c:v>
                </c:pt>
                <c:pt idx="1544">
                  <c:v>-191.11799999999999</c:v>
                </c:pt>
                <c:pt idx="1545">
                  <c:v>-228.017</c:v>
                </c:pt>
                <c:pt idx="1546">
                  <c:v>-278.58600000000001</c:v>
                </c:pt>
                <c:pt idx="1547">
                  <c:v>256.28500000000003</c:v>
                </c:pt>
                <c:pt idx="1548">
                  <c:v>207.73</c:v>
                </c:pt>
                <c:pt idx="1549">
                  <c:v>170.309</c:v>
                </c:pt>
                <c:pt idx="1550">
                  <c:v>132.63399999999999</c:v>
                </c:pt>
                <c:pt idx="1551">
                  <c:v>87.8566</c:v>
                </c:pt>
                <c:pt idx="1552">
                  <c:v>44.720199999999998</c:v>
                </c:pt>
                <c:pt idx="1553">
                  <c:v>1.5976999999999999</c:v>
                </c:pt>
                <c:pt idx="1554">
                  <c:v>-45.771999999999998</c:v>
                </c:pt>
                <c:pt idx="1555">
                  <c:v>-88.6</c:v>
                </c:pt>
                <c:pt idx="1556">
                  <c:v>-134.07</c:v>
                </c:pt>
                <c:pt idx="1557">
                  <c:v>-177.31299999999999</c:v>
                </c:pt>
                <c:pt idx="1558">
                  <c:v>-210.697</c:v>
                </c:pt>
                <c:pt idx="1559">
                  <c:v>-259.38</c:v>
                </c:pt>
                <c:pt idx="1560">
                  <c:v>236.43100000000001</c:v>
                </c:pt>
                <c:pt idx="1561">
                  <c:v>191.505</c:v>
                </c:pt>
                <c:pt idx="1562">
                  <c:v>157.43299999999999</c:v>
                </c:pt>
                <c:pt idx="1563">
                  <c:v>120.806</c:v>
                </c:pt>
                <c:pt idx="1564">
                  <c:v>81.2303</c:v>
                </c:pt>
                <c:pt idx="1565">
                  <c:v>38.490400000000001</c:v>
                </c:pt>
                <c:pt idx="1566">
                  <c:v>-2.2660200000000001</c:v>
                </c:pt>
                <c:pt idx="1567">
                  <c:v>-41.044499999999999</c:v>
                </c:pt>
                <c:pt idx="1568">
                  <c:v>-81.627300000000005</c:v>
                </c:pt>
                <c:pt idx="1569">
                  <c:v>-120.265</c:v>
                </c:pt>
                <c:pt idx="1570">
                  <c:v>-156.41</c:v>
                </c:pt>
                <c:pt idx="1571">
                  <c:v>-192.08</c:v>
                </c:pt>
                <c:pt idx="1572">
                  <c:v>-234.035</c:v>
                </c:pt>
                <c:pt idx="1573">
                  <c:v>209.23500000000001</c:v>
                </c:pt>
                <c:pt idx="1574">
                  <c:v>169.6</c:v>
                </c:pt>
                <c:pt idx="1575">
                  <c:v>138.72800000000001</c:v>
                </c:pt>
                <c:pt idx="1576">
                  <c:v>106.071</c:v>
                </c:pt>
                <c:pt idx="1577">
                  <c:v>70.218100000000007</c:v>
                </c:pt>
                <c:pt idx="1578">
                  <c:v>38.894300000000001</c:v>
                </c:pt>
                <c:pt idx="1579">
                  <c:v>-0.217387</c:v>
                </c:pt>
                <c:pt idx="1580">
                  <c:v>-37.3367</c:v>
                </c:pt>
                <c:pt idx="1581">
                  <c:v>-72.692099999999996</c:v>
                </c:pt>
                <c:pt idx="1582">
                  <c:v>-105.21299999999999</c:v>
                </c:pt>
                <c:pt idx="1583">
                  <c:v>-139.465</c:v>
                </c:pt>
                <c:pt idx="1584">
                  <c:v>-169.28800000000001</c:v>
                </c:pt>
                <c:pt idx="1585">
                  <c:v>-207.61199999999999</c:v>
                </c:pt>
                <c:pt idx="1586">
                  <c:v>180.13399999999999</c:v>
                </c:pt>
                <c:pt idx="1587">
                  <c:v>147.09700000000001</c:v>
                </c:pt>
                <c:pt idx="1588">
                  <c:v>120.285</c:v>
                </c:pt>
                <c:pt idx="1589">
                  <c:v>92.413300000000007</c:v>
                </c:pt>
                <c:pt idx="1590">
                  <c:v>62.530099999999997</c:v>
                </c:pt>
                <c:pt idx="1591">
                  <c:v>32.410499999999999</c:v>
                </c:pt>
                <c:pt idx="1592">
                  <c:v>3.3007900000000001</c:v>
                </c:pt>
                <c:pt idx="1593">
                  <c:v>-30.989000000000001</c:v>
                </c:pt>
                <c:pt idx="1594">
                  <c:v>-62.401299999999999</c:v>
                </c:pt>
                <c:pt idx="1595">
                  <c:v>-92.751199999999997</c:v>
                </c:pt>
                <c:pt idx="1596">
                  <c:v>-120.22199999999999</c:v>
                </c:pt>
                <c:pt idx="1597">
                  <c:v>-147.745</c:v>
                </c:pt>
                <c:pt idx="1598">
                  <c:v>-182.34700000000001</c:v>
                </c:pt>
                <c:pt idx="1599">
                  <c:v>155.37799999999999</c:v>
                </c:pt>
                <c:pt idx="1600">
                  <c:v>128.86099999999999</c:v>
                </c:pt>
                <c:pt idx="1601">
                  <c:v>104.46299999999999</c:v>
                </c:pt>
                <c:pt idx="1602">
                  <c:v>78.683499999999995</c:v>
                </c:pt>
                <c:pt idx="1603">
                  <c:v>52.4039</c:v>
                </c:pt>
                <c:pt idx="1604">
                  <c:v>27.190200000000001</c:v>
                </c:pt>
                <c:pt idx="1605">
                  <c:v>1.58704</c:v>
                </c:pt>
                <c:pt idx="1606">
                  <c:v>-26.452300000000001</c:v>
                </c:pt>
                <c:pt idx="1607">
                  <c:v>-50.878700000000002</c:v>
                </c:pt>
                <c:pt idx="1608">
                  <c:v>-77.999700000000004</c:v>
                </c:pt>
                <c:pt idx="1609">
                  <c:v>-104.342</c:v>
                </c:pt>
                <c:pt idx="1610">
                  <c:v>-127.374</c:v>
                </c:pt>
                <c:pt idx="1611">
                  <c:v>-156.584</c:v>
                </c:pt>
                <c:pt idx="1612">
                  <c:v>132.42500000000001</c:v>
                </c:pt>
                <c:pt idx="1613">
                  <c:v>108.381</c:v>
                </c:pt>
                <c:pt idx="1614">
                  <c:v>87.168800000000005</c:v>
                </c:pt>
                <c:pt idx="1615">
                  <c:v>65.248000000000005</c:v>
                </c:pt>
                <c:pt idx="1616">
                  <c:v>44.0242</c:v>
                </c:pt>
                <c:pt idx="1617">
                  <c:v>22.6678</c:v>
                </c:pt>
                <c:pt idx="1618">
                  <c:v>2.4105799999999999</c:v>
                </c:pt>
                <c:pt idx="1619">
                  <c:v>-20.391400000000001</c:v>
                </c:pt>
                <c:pt idx="1620">
                  <c:v>-41.601900000000001</c:v>
                </c:pt>
                <c:pt idx="1621">
                  <c:v>-63.7136</c:v>
                </c:pt>
                <c:pt idx="1622">
                  <c:v>-87.097200000000001</c:v>
                </c:pt>
                <c:pt idx="1623">
                  <c:v>-108.45099999999999</c:v>
                </c:pt>
                <c:pt idx="1624">
                  <c:v>-132.49600000000001</c:v>
                </c:pt>
                <c:pt idx="1625">
                  <c:v>106.099</c:v>
                </c:pt>
                <c:pt idx="1626">
                  <c:v>88.6905</c:v>
                </c:pt>
                <c:pt idx="1627">
                  <c:v>69.499600000000001</c:v>
                </c:pt>
                <c:pt idx="1628">
                  <c:v>51.3733</c:v>
                </c:pt>
                <c:pt idx="1629">
                  <c:v>34.637900000000002</c:v>
                </c:pt>
                <c:pt idx="1630">
                  <c:v>18.465399999999999</c:v>
                </c:pt>
                <c:pt idx="1631">
                  <c:v>3.2987299999999999</c:v>
                </c:pt>
                <c:pt idx="1632">
                  <c:v>-14.6988</c:v>
                </c:pt>
                <c:pt idx="1633">
                  <c:v>-33.471499999999999</c:v>
                </c:pt>
                <c:pt idx="1634">
                  <c:v>-50.383099999999999</c:v>
                </c:pt>
                <c:pt idx="1635">
                  <c:v>-69.154899999999998</c:v>
                </c:pt>
                <c:pt idx="1636">
                  <c:v>-89.107100000000003</c:v>
                </c:pt>
                <c:pt idx="1637">
                  <c:v>-110.506</c:v>
                </c:pt>
                <c:pt idx="1638">
                  <c:v>84.456500000000005</c:v>
                </c:pt>
                <c:pt idx="1639">
                  <c:v>69.441100000000006</c:v>
                </c:pt>
                <c:pt idx="1640">
                  <c:v>53.405500000000004</c:v>
                </c:pt>
                <c:pt idx="1641">
                  <c:v>38.116100000000003</c:v>
                </c:pt>
                <c:pt idx="1642">
                  <c:v>27.995000000000001</c:v>
                </c:pt>
                <c:pt idx="1643">
                  <c:v>13.9114</c:v>
                </c:pt>
                <c:pt idx="1644">
                  <c:v>2.8556599999999999</c:v>
                </c:pt>
                <c:pt idx="1645">
                  <c:v>-10.0025</c:v>
                </c:pt>
                <c:pt idx="1646">
                  <c:v>-23.231100000000001</c:v>
                </c:pt>
                <c:pt idx="1647">
                  <c:v>-35.800899999999999</c:v>
                </c:pt>
                <c:pt idx="1648">
                  <c:v>-52.748399999999997</c:v>
                </c:pt>
                <c:pt idx="1649">
                  <c:v>-71.083200000000005</c:v>
                </c:pt>
                <c:pt idx="1650">
                  <c:v>-85.094700000000003</c:v>
                </c:pt>
                <c:pt idx="1651">
                  <c:v>65.226600000000005</c:v>
                </c:pt>
                <c:pt idx="1652">
                  <c:v>53.109400000000001</c:v>
                </c:pt>
                <c:pt idx="1653">
                  <c:v>36.287799999999997</c:v>
                </c:pt>
                <c:pt idx="1654">
                  <c:v>26.8536</c:v>
                </c:pt>
                <c:pt idx="1655">
                  <c:v>17.6374</c:v>
                </c:pt>
                <c:pt idx="1656">
                  <c:v>11.2966</c:v>
                </c:pt>
                <c:pt idx="1657">
                  <c:v>4.7661300000000004</c:v>
                </c:pt>
                <c:pt idx="1658">
                  <c:v>-6.98604</c:v>
                </c:pt>
                <c:pt idx="1659">
                  <c:v>-17.631699999999999</c:v>
                </c:pt>
                <c:pt idx="1660">
                  <c:v>-25.428899999999999</c:v>
                </c:pt>
                <c:pt idx="1661">
                  <c:v>-36.545699999999997</c:v>
                </c:pt>
                <c:pt idx="1662">
                  <c:v>-52.420499999999997</c:v>
                </c:pt>
                <c:pt idx="1663">
                  <c:v>-64.750500000000002</c:v>
                </c:pt>
                <c:pt idx="1664">
                  <c:v>46.829000000000001</c:v>
                </c:pt>
                <c:pt idx="1665">
                  <c:v>38.807099999999998</c:v>
                </c:pt>
                <c:pt idx="1666">
                  <c:v>22.849</c:v>
                </c:pt>
                <c:pt idx="1667">
                  <c:v>14.0627</c:v>
                </c:pt>
                <c:pt idx="1668">
                  <c:v>11.178100000000001</c:v>
                </c:pt>
                <c:pt idx="1669">
                  <c:v>9.4691600000000005</c:v>
                </c:pt>
                <c:pt idx="1670">
                  <c:v>4.8993200000000003</c:v>
                </c:pt>
                <c:pt idx="1671">
                  <c:v>-0.327621</c:v>
                </c:pt>
                <c:pt idx="1672">
                  <c:v>-11.5562</c:v>
                </c:pt>
                <c:pt idx="1673">
                  <c:v>-17.132400000000001</c:v>
                </c:pt>
                <c:pt idx="1674">
                  <c:v>-21.831700000000001</c:v>
                </c:pt>
                <c:pt idx="1675">
                  <c:v>-37.015599999999999</c:v>
                </c:pt>
                <c:pt idx="1676">
                  <c:v>-47.303600000000003</c:v>
                </c:pt>
                <c:pt idx="1677">
                  <c:v>29.330300000000001</c:v>
                </c:pt>
                <c:pt idx="1678">
                  <c:v>22.673999999999999</c:v>
                </c:pt>
                <c:pt idx="1679">
                  <c:v>12.220499999999999</c:v>
                </c:pt>
                <c:pt idx="1680">
                  <c:v>9.7518899999999995</c:v>
                </c:pt>
                <c:pt idx="1681">
                  <c:v>5.8684599999999998</c:v>
                </c:pt>
                <c:pt idx="1682">
                  <c:v>4.2130000000000001</c:v>
                </c:pt>
                <c:pt idx="1683">
                  <c:v>4.1737599999999997</c:v>
                </c:pt>
                <c:pt idx="1684">
                  <c:v>-2.5228100000000002</c:v>
                </c:pt>
                <c:pt idx="1685">
                  <c:v>-5.2600499999999997</c:v>
                </c:pt>
                <c:pt idx="1686">
                  <c:v>-6.2673100000000002</c:v>
                </c:pt>
                <c:pt idx="1687">
                  <c:v>-13.4116</c:v>
                </c:pt>
                <c:pt idx="1688">
                  <c:v>-25.7225</c:v>
                </c:pt>
                <c:pt idx="1689">
                  <c:v>-31.328399999999998</c:v>
                </c:pt>
                <c:pt idx="1690">
                  <c:v>16.511700000000001</c:v>
                </c:pt>
                <c:pt idx="1691">
                  <c:v>16.978999999999999</c:v>
                </c:pt>
                <c:pt idx="1692">
                  <c:v>10.103</c:v>
                </c:pt>
                <c:pt idx="1693">
                  <c:v>6.6823100000000002</c:v>
                </c:pt>
                <c:pt idx="1694">
                  <c:v>7.5748499999999996</c:v>
                </c:pt>
                <c:pt idx="1695">
                  <c:v>2.2528199999999998</c:v>
                </c:pt>
                <c:pt idx="1696">
                  <c:v>1.98977</c:v>
                </c:pt>
                <c:pt idx="1697">
                  <c:v>2.40035</c:v>
                </c:pt>
                <c:pt idx="1698">
                  <c:v>-3.2285699999999999</c:v>
                </c:pt>
                <c:pt idx="1699">
                  <c:v>-0.80416399999999999</c:v>
                </c:pt>
                <c:pt idx="1700">
                  <c:v>-2.8908900000000002</c:v>
                </c:pt>
                <c:pt idx="1701">
                  <c:v>-13.5139</c:v>
                </c:pt>
                <c:pt idx="1702">
                  <c:v>-15.301399999999999</c:v>
                </c:pt>
                <c:pt idx="1703">
                  <c:v>22.173100000000002</c:v>
                </c:pt>
                <c:pt idx="1704">
                  <c:v>11.6645</c:v>
                </c:pt>
                <c:pt idx="1705">
                  <c:v>3.1497899999999999</c:v>
                </c:pt>
                <c:pt idx="1706">
                  <c:v>1.10151</c:v>
                </c:pt>
                <c:pt idx="1707">
                  <c:v>1.64832</c:v>
                </c:pt>
                <c:pt idx="1708">
                  <c:v>-0.102273</c:v>
                </c:pt>
                <c:pt idx="1709">
                  <c:v>3.1434899999999999</c:v>
                </c:pt>
                <c:pt idx="1710">
                  <c:v>0.13947699999999999</c:v>
                </c:pt>
                <c:pt idx="1711">
                  <c:v>1.1463099999999999</c:v>
                </c:pt>
                <c:pt idx="1712">
                  <c:v>2.93736</c:v>
                </c:pt>
                <c:pt idx="1713">
                  <c:v>-0.71498899999999999</c:v>
                </c:pt>
                <c:pt idx="1714">
                  <c:v>-9.8435500000000005</c:v>
                </c:pt>
                <c:pt idx="1715">
                  <c:v>-9.5876999999999999</c:v>
                </c:pt>
                <c:pt idx="1716">
                  <c:v>4.75108</c:v>
                </c:pt>
                <c:pt idx="1717">
                  <c:v>8.0459399999999999</c:v>
                </c:pt>
                <c:pt idx="1718">
                  <c:v>2.5223200000000001</c:v>
                </c:pt>
                <c:pt idx="1719">
                  <c:v>1.53843</c:v>
                </c:pt>
                <c:pt idx="1720">
                  <c:v>-1.45665</c:v>
                </c:pt>
                <c:pt idx="1721">
                  <c:v>-4.5541200000000002</c:v>
                </c:pt>
                <c:pt idx="1722">
                  <c:v>1.2505299999999999</c:v>
                </c:pt>
                <c:pt idx="1723">
                  <c:v>0.79102300000000003</c:v>
                </c:pt>
                <c:pt idx="1724">
                  <c:v>-0.94740100000000005</c:v>
                </c:pt>
                <c:pt idx="1725">
                  <c:v>4.0554699999999997</c:v>
                </c:pt>
                <c:pt idx="1726">
                  <c:v>-1.6301000000000001</c:v>
                </c:pt>
                <c:pt idx="1727">
                  <c:v>-7.8050800000000002</c:v>
                </c:pt>
                <c:pt idx="1728">
                  <c:v>-12.6195</c:v>
                </c:pt>
                <c:pt idx="1729">
                  <c:v>15.6638</c:v>
                </c:pt>
                <c:pt idx="1730">
                  <c:v>8.7895199999999996</c:v>
                </c:pt>
                <c:pt idx="1731">
                  <c:v>1.1413599999999999</c:v>
                </c:pt>
                <c:pt idx="1732">
                  <c:v>-0.12311900000000001</c:v>
                </c:pt>
                <c:pt idx="1733">
                  <c:v>-0.33428600000000003</c:v>
                </c:pt>
                <c:pt idx="1734">
                  <c:v>-2.7146699999999999</c:v>
                </c:pt>
                <c:pt idx="1735">
                  <c:v>-0.45444499999999999</c:v>
                </c:pt>
                <c:pt idx="1736">
                  <c:v>-0.99321199999999998</c:v>
                </c:pt>
                <c:pt idx="1737">
                  <c:v>0.93673300000000004</c:v>
                </c:pt>
                <c:pt idx="1738">
                  <c:v>3.38367</c:v>
                </c:pt>
                <c:pt idx="1739">
                  <c:v>1.13022</c:v>
                </c:pt>
                <c:pt idx="1740">
                  <c:v>-7.9296100000000003</c:v>
                </c:pt>
                <c:pt idx="1741">
                  <c:v>-9.9512900000000002</c:v>
                </c:pt>
                <c:pt idx="1742">
                  <c:v>14.8574</c:v>
                </c:pt>
                <c:pt idx="1743">
                  <c:v>11.6525</c:v>
                </c:pt>
                <c:pt idx="1744">
                  <c:v>4.8990299999999998</c:v>
                </c:pt>
                <c:pt idx="1745">
                  <c:v>0.58401000000000003</c:v>
                </c:pt>
                <c:pt idx="1746">
                  <c:v>0.33743699999999999</c:v>
                </c:pt>
                <c:pt idx="1747">
                  <c:v>-2.6315200000000001</c:v>
                </c:pt>
                <c:pt idx="1748">
                  <c:v>-1.41069</c:v>
                </c:pt>
                <c:pt idx="1749">
                  <c:v>-3.01355</c:v>
                </c:pt>
                <c:pt idx="1750">
                  <c:v>-6.4183000000000004E-2</c:v>
                </c:pt>
                <c:pt idx="1751">
                  <c:v>-4.4779299999999997</c:v>
                </c:pt>
                <c:pt idx="1752">
                  <c:v>-2.3095599999999998</c:v>
                </c:pt>
                <c:pt idx="1753">
                  <c:v>-9.5017899999999997</c:v>
                </c:pt>
                <c:pt idx="1754">
                  <c:v>-8.89438</c:v>
                </c:pt>
                <c:pt idx="1755">
                  <c:v>18.938500000000001</c:v>
                </c:pt>
                <c:pt idx="1756">
                  <c:v>13.3245</c:v>
                </c:pt>
                <c:pt idx="1757">
                  <c:v>7.4853899999999998</c:v>
                </c:pt>
                <c:pt idx="1758">
                  <c:v>4.2445199999999996</c:v>
                </c:pt>
                <c:pt idx="1759">
                  <c:v>-0.25209700000000002</c:v>
                </c:pt>
                <c:pt idx="1760">
                  <c:v>-1.26328</c:v>
                </c:pt>
                <c:pt idx="1761">
                  <c:v>-2.32307</c:v>
                </c:pt>
                <c:pt idx="1762">
                  <c:v>-2.1837900000000001</c:v>
                </c:pt>
                <c:pt idx="1763">
                  <c:v>-1.0363800000000001</c:v>
                </c:pt>
                <c:pt idx="1764">
                  <c:v>-5.5229400000000002</c:v>
                </c:pt>
                <c:pt idx="1765">
                  <c:v>-6.3416199999999998</c:v>
                </c:pt>
                <c:pt idx="1766">
                  <c:v>-11.958600000000001</c:v>
                </c:pt>
                <c:pt idx="1767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E9-44C4-B351-BA8D056F4B56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 shield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-2162740</c:v>
                </c:pt>
                <c:pt idx="14" formatCode="0.00E+00">
                  <c:v>-2365370</c:v>
                </c:pt>
                <c:pt idx="15" formatCode="0.00E+00">
                  <c:v>-2504030</c:v>
                </c:pt>
                <c:pt idx="16" formatCode="0.00E+00">
                  <c:v>-2605490</c:v>
                </c:pt>
                <c:pt idx="17" formatCode="0.00E+00">
                  <c:v>-2665010</c:v>
                </c:pt>
                <c:pt idx="18" formatCode="0.00E+00">
                  <c:v>-2691290</c:v>
                </c:pt>
                <c:pt idx="19" formatCode="0.00E+00">
                  <c:v>-2693630</c:v>
                </c:pt>
                <c:pt idx="20" formatCode="0.00E+00">
                  <c:v>-2677580</c:v>
                </c:pt>
                <c:pt idx="21" formatCode="0.00E+00">
                  <c:v>-2636420</c:v>
                </c:pt>
                <c:pt idx="22" formatCode="0.00E+00">
                  <c:v>-2563910</c:v>
                </c:pt>
                <c:pt idx="23" formatCode="0.00E+00">
                  <c:v>-2463400</c:v>
                </c:pt>
                <c:pt idx="24" formatCode="0.00E+00">
                  <c:v>-2322490</c:v>
                </c:pt>
                <c:pt idx="25" formatCode="0.00E+00">
                  <c:v>-2096810</c:v>
                </c:pt>
                <c:pt idx="26" formatCode="0.00E+00">
                  <c:v>-2513380</c:v>
                </c:pt>
                <c:pt idx="27" formatCode="0.00E+00">
                  <c:v>-2562930</c:v>
                </c:pt>
                <c:pt idx="28" formatCode="0.00E+00">
                  <c:v>-2634870</c:v>
                </c:pt>
                <c:pt idx="29" formatCode="0.00E+00">
                  <c:v>-2690570</c:v>
                </c:pt>
                <c:pt idx="30" formatCode="0.00E+00">
                  <c:v>-2732960</c:v>
                </c:pt>
                <c:pt idx="31" formatCode="0.00E+00">
                  <c:v>-2751380</c:v>
                </c:pt>
                <c:pt idx="32" formatCode="0.00E+00">
                  <c:v>-2753930</c:v>
                </c:pt>
                <c:pt idx="33" formatCode="0.00E+00">
                  <c:v>-2739300</c:v>
                </c:pt>
                <c:pt idx="34" formatCode="0.00E+00">
                  <c:v>-2707780</c:v>
                </c:pt>
                <c:pt idx="35" formatCode="0.00E+00">
                  <c:v>-2657940</c:v>
                </c:pt>
                <c:pt idx="36" formatCode="0.00E+00">
                  <c:v>-2596750</c:v>
                </c:pt>
                <c:pt idx="37" formatCode="0.00E+00">
                  <c:v>-2500940</c:v>
                </c:pt>
                <c:pt idx="38" formatCode="0.00E+00">
                  <c:v>-2438370</c:v>
                </c:pt>
                <c:pt idx="39" formatCode="0.00E+00">
                  <c:v>-2778670</c:v>
                </c:pt>
                <c:pt idx="40" formatCode="0.00E+00">
                  <c:v>-2778010</c:v>
                </c:pt>
                <c:pt idx="41" formatCode="0.00E+00">
                  <c:v>-2799080</c:v>
                </c:pt>
                <c:pt idx="42" formatCode="0.00E+00">
                  <c:v>-2822330</c:v>
                </c:pt>
                <c:pt idx="43" formatCode="0.00E+00">
                  <c:v>-2840830</c:v>
                </c:pt>
                <c:pt idx="44" formatCode="0.00E+00">
                  <c:v>-2847960</c:v>
                </c:pt>
                <c:pt idx="45" formatCode="0.00E+00">
                  <c:v>-2847770</c:v>
                </c:pt>
                <c:pt idx="46" formatCode="0.00E+00">
                  <c:v>-2834120</c:v>
                </c:pt>
                <c:pt idx="47" formatCode="0.00E+00">
                  <c:v>-2814170</c:v>
                </c:pt>
                <c:pt idx="48" formatCode="0.00E+00">
                  <c:v>-2782940</c:v>
                </c:pt>
                <c:pt idx="49" formatCode="0.00E+00">
                  <c:v>-2747430</c:v>
                </c:pt>
                <c:pt idx="50" formatCode="0.00E+00">
                  <c:v>-2716810</c:v>
                </c:pt>
                <c:pt idx="51" formatCode="0.00E+00">
                  <c:v>-2702660</c:v>
                </c:pt>
                <c:pt idx="52" formatCode="0.00E+00">
                  <c:v>-3005020</c:v>
                </c:pt>
                <c:pt idx="53" formatCode="0.00E+00">
                  <c:v>-2978440</c:v>
                </c:pt>
                <c:pt idx="54" formatCode="0.00E+00">
                  <c:v>-2965350</c:v>
                </c:pt>
                <c:pt idx="55" formatCode="0.00E+00">
                  <c:v>-2965530</c:v>
                </c:pt>
                <c:pt idx="56" formatCode="0.00E+00">
                  <c:v>-2966360</c:v>
                </c:pt>
                <c:pt idx="57" formatCode="0.00E+00">
                  <c:v>-2964730</c:v>
                </c:pt>
                <c:pt idx="58" formatCode="0.00E+00">
                  <c:v>-2959410</c:v>
                </c:pt>
                <c:pt idx="59" formatCode="0.00E+00">
                  <c:v>-2949860</c:v>
                </c:pt>
                <c:pt idx="60" formatCode="0.00E+00">
                  <c:v>-2937850</c:v>
                </c:pt>
                <c:pt idx="61" formatCode="0.00E+00">
                  <c:v>-2922510</c:v>
                </c:pt>
                <c:pt idx="62" formatCode="0.00E+00">
                  <c:v>-2909100</c:v>
                </c:pt>
                <c:pt idx="63" formatCode="0.00E+00">
                  <c:v>-2907210</c:v>
                </c:pt>
                <c:pt idx="64" formatCode="0.00E+00">
                  <c:v>-2918680</c:v>
                </c:pt>
                <c:pt idx="65" formatCode="0.00E+00">
                  <c:v>-3198770</c:v>
                </c:pt>
                <c:pt idx="66" formatCode="0.00E+00">
                  <c:v>-3155680</c:v>
                </c:pt>
                <c:pt idx="67" formatCode="0.00E+00">
                  <c:v>-3128040</c:v>
                </c:pt>
                <c:pt idx="68" formatCode="0.00E+00">
                  <c:v>-3108740</c:v>
                </c:pt>
                <c:pt idx="69" formatCode="0.00E+00">
                  <c:v>-3098120</c:v>
                </c:pt>
                <c:pt idx="70" formatCode="0.00E+00">
                  <c:v>-3088790</c:v>
                </c:pt>
                <c:pt idx="71" formatCode="0.00E+00">
                  <c:v>-3080960</c:v>
                </c:pt>
                <c:pt idx="72" formatCode="0.00E+00">
                  <c:v>-3073490</c:v>
                </c:pt>
                <c:pt idx="73" formatCode="0.00E+00">
                  <c:v>-3067070</c:v>
                </c:pt>
                <c:pt idx="74" formatCode="0.00E+00">
                  <c:v>-3063520</c:v>
                </c:pt>
                <c:pt idx="75" formatCode="0.00E+00">
                  <c:v>-3065150</c:v>
                </c:pt>
                <c:pt idx="76" formatCode="0.00E+00">
                  <c:v>-3078380</c:v>
                </c:pt>
                <c:pt idx="77" formatCode="0.00E+00">
                  <c:v>-3104800</c:v>
                </c:pt>
                <c:pt idx="78" formatCode="0.00E+00">
                  <c:v>-3364190</c:v>
                </c:pt>
                <c:pt idx="79" formatCode="0.00E+00">
                  <c:v>-3313170</c:v>
                </c:pt>
                <c:pt idx="80" formatCode="0.00E+00">
                  <c:v>-3273120</c:v>
                </c:pt>
                <c:pt idx="81" formatCode="0.00E+00">
                  <c:v>-3244890</c:v>
                </c:pt>
                <c:pt idx="82" formatCode="0.00E+00">
                  <c:v>-3225400</c:v>
                </c:pt>
                <c:pt idx="83" formatCode="0.00E+00">
                  <c:v>-3211590</c:v>
                </c:pt>
                <c:pt idx="84" formatCode="0.00E+00">
                  <c:v>-3201450</c:v>
                </c:pt>
                <c:pt idx="85" formatCode="0.00E+00">
                  <c:v>-3195250</c:v>
                </c:pt>
                <c:pt idx="86" formatCode="0.00E+00">
                  <c:v>-3192790</c:v>
                </c:pt>
                <c:pt idx="87" formatCode="0.00E+00">
                  <c:v>-3196500</c:v>
                </c:pt>
                <c:pt idx="88" formatCode="0.00E+00">
                  <c:v>-3206870</c:v>
                </c:pt>
                <c:pt idx="89" formatCode="0.00E+00">
                  <c:v>-3228390</c:v>
                </c:pt>
                <c:pt idx="90" formatCode="0.00E+00">
                  <c:v>-3262820</c:v>
                </c:pt>
                <c:pt idx="91" formatCode="0.00E+00">
                  <c:v>-3502290</c:v>
                </c:pt>
                <c:pt idx="92" formatCode="0.00E+00">
                  <c:v>-3447640</c:v>
                </c:pt>
                <c:pt idx="93" formatCode="0.00E+00">
                  <c:v>-3401820</c:v>
                </c:pt>
                <c:pt idx="94" formatCode="0.00E+00">
                  <c:v>-3368450</c:v>
                </c:pt>
                <c:pt idx="95" formatCode="0.00E+00">
                  <c:v>-3343130</c:v>
                </c:pt>
                <c:pt idx="96" formatCode="0.00E+00">
                  <c:v>-3326710</c:v>
                </c:pt>
                <c:pt idx="97" formatCode="0.00E+00">
                  <c:v>-3315990</c:v>
                </c:pt>
                <c:pt idx="98" formatCode="0.00E+00">
                  <c:v>-3310260</c:v>
                </c:pt>
                <c:pt idx="99" formatCode="0.00E+00">
                  <c:v>-3310280</c:v>
                </c:pt>
                <c:pt idx="100" formatCode="0.00E+00">
                  <c:v>-3317760</c:v>
                </c:pt>
                <c:pt idx="101" formatCode="0.00E+00">
                  <c:v>-3331780</c:v>
                </c:pt>
                <c:pt idx="102" formatCode="0.00E+00">
                  <c:v>-3355940</c:v>
                </c:pt>
                <c:pt idx="103" formatCode="0.00E+00">
                  <c:v>-3396400</c:v>
                </c:pt>
                <c:pt idx="104" formatCode="0.00E+00">
                  <c:v>-3615600</c:v>
                </c:pt>
                <c:pt idx="105" formatCode="0.00E+00">
                  <c:v>-3558180</c:v>
                </c:pt>
                <c:pt idx="106" formatCode="0.00E+00">
                  <c:v>-3511070</c:v>
                </c:pt>
                <c:pt idx="107" formatCode="0.00E+00">
                  <c:v>-3476250</c:v>
                </c:pt>
                <c:pt idx="108" formatCode="0.00E+00">
                  <c:v>-3448820</c:v>
                </c:pt>
                <c:pt idx="109" formatCode="0.00E+00">
                  <c:v>-3430580</c:v>
                </c:pt>
                <c:pt idx="110" formatCode="0.00E+00">
                  <c:v>-3417490</c:v>
                </c:pt>
                <c:pt idx="111" formatCode="0.00E+00">
                  <c:v>-3411520</c:v>
                </c:pt>
                <c:pt idx="112" formatCode="0.00E+00">
                  <c:v>-3414440</c:v>
                </c:pt>
                <c:pt idx="113" formatCode="0.00E+00">
                  <c:v>-3423190</c:v>
                </c:pt>
                <c:pt idx="114" formatCode="0.00E+00">
                  <c:v>-3439290</c:v>
                </c:pt>
                <c:pt idx="115" formatCode="0.00E+00">
                  <c:v>-3467710</c:v>
                </c:pt>
                <c:pt idx="116" formatCode="0.00E+00">
                  <c:v>-3504930</c:v>
                </c:pt>
                <c:pt idx="117" formatCode="0.00E+00">
                  <c:v>-3704300</c:v>
                </c:pt>
                <c:pt idx="118" formatCode="0.00E+00">
                  <c:v>-3648170</c:v>
                </c:pt>
                <c:pt idx="119" formatCode="0.00E+00">
                  <c:v>-3604580</c:v>
                </c:pt>
                <c:pt idx="120" formatCode="0.00E+00">
                  <c:v>-3567010</c:v>
                </c:pt>
                <c:pt idx="121" formatCode="0.00E+00">
                  <c:v>-3538860</c:v>
                </c:pt>
                <c:pt idx="122" formatCode="0.00E+00">
                  <c:v>-3519140</c:v>
                </c:pt>
                <c:pt idx="123" formatCode="0.00E+00">
                  <c:v>-3507010</c:v>
                </c:pt>
                <c:pt idx="124" formatCode="0.00E+00">
                  <c:v>-3501270</c:v>
                </c:pt>
                <c:pt idx="125" formatCode="0.00E+00">
                  <c:v>-3503160</c:v>
                </c:pt>
                <c:pt idx="126" formatCode="0.00E+00">
                  <c:v>-3512300</c:v>
                </c:pt>
                <c:pt idx="127" formatCode="0.00E+00">
                  <c:v>-3528020</c:v>
                </c:pt>
                <c:pt idx="128" formatCode="0.00E+00">
                  <c:v>-3558060</c:v>
                </c:pt>
                <c:pt idx="129" formatCode="0.00E+00">
                  <c:v>-3593000</c:v>
                </c:pt>
                <c:pt idx="130" formatCode="0.00E+00">
                  <c:v>-3773790</c:v>
                </c:pt>
                <c:pt idx="131" formatCode="0.00E+00">
                  <c:v>-3720190</c:v>
                </c:pt>
                <c:pt idx="132" formatCode="0.00E+00">
                  <c:v>-3676970</c:v>
                </c:pt>
                <c:pt idx="133" formatCode="0.00E+00">
                  <c:v>-3641320</c:v>
                </c:pt>
                <c:pt idx="134" formatCode="0.00E+00">
                  <c:v>-3613260</c:v>
                </c:pt>
                <c:pt idx="135" formatCode="0.00E+00">
                  <c:v>-3593640</c:v>
                </c:pt>
                <c:pt idx="136" formatCode="0.00E+00">
                  <c:v>-3582210</c:v>
                </c:pt>
                <c:pt idx="137" formatCode="0.00E+00">
                  <c:v>-3576580</c:v>
                </c:pt>
                <c:pt idx="138" formatCode="0.00E+00">
                  <c:v>-3577990</c:v>
                </c:pt>
                <c:pt idx="139" formatCode="0.00E+00">
                  <c:v>-3586860</c:v>
                </c:pt>
                <c:pt idx="140" formatCode="0.00E+00">
                  <c:v>-3601550</c:v>
                </c:pt>
                <c:pt idx="141" formatCode="0.00E+00">
                  <c:v>-3626040</c:v>
                </c:pt>
                <c:pt idx="142" formatCode="0.00E+00">
                  <c:v>-3662650</c:v>
                </c:pt>
                <c:pt idx="143" formatCode="0.00E+00">
                  <c:v>-3824200</c:v>
                </c:pt>
                <c:pt idx="144" formatCode="0.00E+00">
                  <c:v>-3774610</c:v>
                </c:pt>
                <c:pt idx="145" formatCode="0.00E+00">
                  <c:v>-3733230</c:v>
                </c:pt>
                <c:pt idx="146" formatCode="0.00E+00">
                  <c:v>-3698620</c:v>
                </c:pt>
                <c:pt idx="147" formatCode="0.00E+00">
                  <c:v>-3672500</c:v>
                </c:pt>
                <c:pt idx="148" formatCode="0.00E+00">
                  <c:v>-3653540</c:v>
                </c:pt>
                <c:pt idx="149" formatCode="0.00E+00">
                  <c:v>-3642080</c:v>
                </c:pt>
                <c:pt idx="150" formatCode="0.00E+00">
                  <c:v>-3635900</c:v>
                </c:pt>
                <c:pt idx="151" formatCode="0.00E+00">
                  <c:v>-3637480</c:v>
                </c:pt>
                <c:pt idx="152" formatCode="0.00E+00">
                  <c:v>-3645050</c:v>
                </c:pt>
                <c:pt idx="153" formatCode="0.00E+00">
                  <c:v>-3660630</c:v>
                </c:pt>
                <c:pt idx="154" formatCode="0.00E+00">
                  <c:v>-3683380</c:v>
                </c:pt>
                <c:pt idx="155" formatCode="0.00E+00">
                  <c:v>-3713860</c:v>
                </c:pt>
                <c:pt idx="156" formatCode="0.00E+00">
                  <c:v>-3859170</c:v>
                </c:pt>
                <c:pt idx="157" formatCode="0.00E+00">
                  <c:v>-3813820</c:v>
                </c:pt>
                <c:pt idx="158" formatCode="0.00E+00">
                  <c:v>-3774660</c:v>
                </c:pt>
                <c:pt idx="159" formatCode="0.00E+00">
                  <c:v>-3742860</c:v>
                </c:pt>
                <c:pt idx="160" formatCode="0.00E+00">
                  <c:v>-3717730</c:v>
                </c:pt>
                <c:pt idx="161" formatCode="0.00E+00">
                  <c:v>-3699370</c:v>
                </c:pt>
                <c:pt idx="162" formatCode="0.00E+00">
                  <c:v>-3687580</c:v>
                </c:pt>
                <c:pt idx="163" formatCode="0.00E+00">
                  <c:v>-3682540</c:v>
                </c:pt>
                <c:pt idx="164" formatCode="0.00E+00">
                  <c:v>-3682480</c:v>
                </c:pt>
                <c:pt idx="165" formatCode="0.00E+00">
                  <c:v>-3689790</c:v>
                </c:pt>
                <c:pt idx="166" formatCode="0.00E+00">
                  <c:v>-3704050</c:v>
                </c:pt>
                <c:pt idx="167" formatCode="0.00E+00">
                  <c:v>-3724080</c:v>
                </c:pt>
                <c:pt idx="168" formatCode="0.00E+00">
                  <c:v>-3750910</c:v>
                </c:pt>
                <c:pt idx="169" formatCode="0.00E+00">
                  <c:v>-3878790</c:v>
                </c:pt>
                <c:pt idx="170" formatCode="0.00E+00">
                  <c:v>-3838140</c:v>
                </c:pt>
                <c:pt idx="171" formatCode="0.00E+00">
                  <c:v>-3802810</c:v>
                </c:pt>
                <c:pt idx="172" formatCode="0.00E+00">
                  <c:v>-3772780</c:v>
                </c:pt>
                <c:pt idx="173" formatCode="0.00E+00">
                  <c:v>-3750020</c:v>
                </c:pt>
                <c:pt idx="174" formatCode="0.00E+00">
                  <c:v>-3733290</c:v>
                </c:pt>
                <c:pt idx="175" formatCode="0.00E+00">
                  <c:v>-3721960</c:v>
                </c:pt>
                <c:pt idx="176" formatCode="0.00E+00">
                  <c:v>-3716570</c:v>
                </c:pt>
                <c:pt idx="177" formatCode="0.00E+00">
                  <c:v>-3716050</c:v>
                </c:pt>
                <c:pt idx="178" formatCode="0.00E+00">
                  <c:v>-3721320</c:v>
                </c:pt>
                <c:pt idx="179" formatCode="0.00E+00">
                  <c:v>-3732760</c:v>
                </c:pt>
                <c:pt idx="180" formatCode="0.00E+00">
                  <c:v>-3748460</c:v>
                </c:pt>
                <c:pt idx="181" formatCode="0.00E+00">
                  <c:v>-3772990</c:v>
                </c:pt>
                <c:pt idx="182" formatCode="0.00E+00">
                  <c:v>-3886900</c:v>
                </c:pt>
                <c:pt idx="183" formatCode="0.00E+00">
                  <c:v>-3849670</c:v>
                </c:pt>
                <c:pt idx="184" formatCode="0.00E+00">
                  <c:v>-3816780</c:v>
                </c:pt>
                <c:pt idx="185" formatCode="0.00E+00">
                  <c:v>-3790140</c:v>
                </c:pt>
                <c:pt idx="186" formatCode="0.00E+00">
                  <c:v>-3769630</c:v>
                </c:pt>
                <c:pt idx="187" formatCode="0.00E+00">
                  <c:v>-3752990</c:v>
                </c:pt>
                <c:pt idx="188" formatCode="0.00E+00">
                  <c:v>-3743360</c:v>
                </c:pt>
                <c:pt idx="189" formatCode="0.00E+00">
                  <c:v>-3737940</c:v>
                </c:pt>
                <c:pt idx="190" formatCode="0.00E+00">
                  <c:v>-3736840</c:v>
                </c:pt>
                <c:pt idx="191" formatCode="0.00E+00">
                  <c:v>-3741280</c:v>
                </c:pt>
                <c:pt idx="192" formatCode="0.00E+00">
                  <c:v>-3751230</c:v>
                </c:pt>
                <c:pt idx="193" formatCode="0.00E+00">
                  <c:v>-3764510</c:v>
                </c:pt>
                <c:pt idx="194" formatCode="0.00E+00">
                  <c:v>-3784650</c:v>
                </c:pt>
                <c:pt idx="195" formatCode="0.00E+00">
                  <c:v>-3883550</c:v>
                </c:pt>
                <c:pt idx="196" formatCode="0.00E+00">
                  <c:v>-3850460</c:v>
                </c:pt>
                <c:pt idx="197" formatCode="0.00E+00">
                  <c:v>-3822290</c:v>
                </c:pt>
                <c:pt idx="198" formatCode="0.00E+00">
                  <c:v>-3798360</c:v>
                </c:pt>
                <c:pt idx="199" formatCode="0.00E+00">
                  <c:v>-3779120</c:v>
                </c:pt>
                <c:pt idx="200" formatCode="0.00E+00">
                  <c:v>-3764130</c:v>
                </c:pt>
                <c:pt idx="201" formatCode="0.00E+00">
                  <c:v>-3753830</c:v>
                </c:pt>
                <c:pt idx="202" formatCode="0.00E+00">
                  <c:v>-3748480</c:v>
                </c:pt>
                <c:pt idx="203" formatCode="0.00E+00">
                  <c:v>-3746870</c:v>
                </c:pt>
                <c:pt idx="204" formatCode="0.00E+00">
                  <c:v>-3749930</c:v>
                </c:pt>
                <c:pt idx="205" formatCode="0.00E+00">
                  <c:v>-3758610</c:v>
                </c:pt>
                <c:pt idx="206" formatCode="0.00E+00">
                  <c:v>-3769980</c:v>
                </c:pt>
                <c:pt idx="207" formatCode="0.00E+00">
                  <c:v>-3785880</c:v>
                </c:pt>
                <c:pt idx="208" formatCode="0.00E+00">
                  <c:v>-3870700</c:v>
                </c:pt>
                <c:pt idx="209" formatCode="0.00E+00">
                  <c:v>-3842490</c:v>
                </c:pt>
                <c:pt idx="210" formatCode="0.00E+00">
                  <c:v>-3816940</c:v>
                </c:pt>
                <c:pt idx="211" formatCode="0.00E+00">
                  <c:v>-3796570</c:v>
                </c:pt>
                <c:pt idx="212" formatCode="0.00E+00">
                  <c:v>-3778620</c:v>
                </c:pt>
                <c:pt idx="213" formatCode="0.00E+00">
                  <c:v>-3765180</c:v>
                </c:pt>
                <c:pt idx="214" formatCode="0.00E+00">
                  <c:v>-3755980</c:v>
                </c:pt>
                <c:pt idx="215" formatCode="0.00E+00">
                  <c:v>-3750410</c:v>
                </c:pt>
                <c:pt idx="216" formatCode="0.00E+00">
                  <c:v>-3749160</c:v>
                </c:pt>
                <c:pt idx="217" formatCode="0.00E+00">
                  <c:v>-3750970</c:v>
                </c:pt>
                <c:pt idx="218" formatCode="0.00E+00">
                  <c:v>-3756870</c:v>
                </c:pt>
                <c:pt idx="219" formatCode="0.00E+00">
                  <c:v>-3766420</c:v>
                </c:pt>
                <c:pt idx="220" formatCode="0.00E+00">
                  <c:v>-3779790</c:v>
                </c:pt>
                <c:pt idx="221" formatCode="0.00E+00">
                  <c:v>-3850630</c:v>
                </c:pt>
                <c:pt idx="222" formatCode="0.00E+00">
                  <c:v>-3825710</c:v>
                </c:pt>
                <c:pt idx="223" formatCode="0.00E+00">
                  <c:v>-3804510</c:v>
                </c:pt>
                <c:pt idx="224" formatCode="0.00E+00">
                  <c:v>-3785590</c:v>
                </c:pt>
                <c:pt idx="225" formatCode="0.00E+00">
                  <c:v>-3769750</c:v>
                </c:pt>
                <c:pt idx="226" formatCode="0.00E+00">
                  <c:v>-3757740</c:v>
                </c:pt>
                <c:pt idx="227" formatCode="0.00E+00">
                  <c:v>-3749300</c:v>
                </c:pt>
                <c:pt idx="228" formatCode="0.00E+00">
                  <c:v>-3744530</c:v>
                </c:pt>
                <c:pt idx="229" formatCode="0.00E+00">
                  <c:v>-3742420</c:v>
                </c:pt>
                <c:pt idx="230" formatCode="0.00E+00">
                  <c:v>-3743340</c:v>
                </c:pt>
                <c:pt idx="231" formatCode="0.00E+00">
                  <c:v>-3747940</c:v>
                </c:pt>
                <c:pt idx="232" formatCode="0.00E+00">
                  <c:v>-3755440</c:v>
                </c:pt>
                <c:pt idx="233" formatCode="0.00E+00">
                  <c:v>-3765610</c:v>
                </c:pt>
                <c:pt idx="234" formatCode="0.00E+00">
                  <c:v>-3824630</c:v>
                </c:pt>
                <c:pt idx="235" formatCode="0.00E+00">
                  <c:v>-3803480</c:v>
                </c:pt>
                <c:pt idx="236" formatCode="0.00E+00">
                  <c:v>-3784730</c:v>
                </c:pt>
                <c:pt idx="237" formatCode="0.00E+00">
                  <c:v>-3768880</c:v>
                </c:pt>
                <c:pt idx="238" formatCode="0.00E+00">
                  <c:v>-3754870</c:v>
                </c:pt>
                <c:pt idx="239" formatCode="0.00E+00">
                  <c:v>-3744450</c:v>
                </c:pt>
                <c:pt idx="240" formatCode="0.00E+00">
                  <c:v>-3735640</c:v>
                </c:pt>
                <c:pt idx="241" formatCode="0.00E+00">
                  <c:v>-3731420</c:v>
                </c:pt>
                <c:pt idx="242" formatCode="0.00E+00">
                  <c:v>-3728850</c:v>
                </c:pt>
                <c:pt idx="243" formatCode="0.00E+00">
                  <c:v>-3729730</c:v>
                </c:pt>
                <c:pt idx="244" formatCode="0.00E+00">
                  <c:v>-3732090</c:v>
                </c:pt>
                <c:pt idx="245" formatCode="0.00E+00">
                  <c:v>-3738280</c:v>
                </c:pt>
                <c:pt idx="246" formatCode="0.00E+00">
                  <c:v>-3746090</c:v>
                </c:pt>
                <c:pt idx="247" formatCode="0.00E+00">
                  <c:v>-3793320</c:v>
                </c:pt>
                <c:pt idx="248" formatCode="0.00E+00">
                  <c:v>-3775190</c:v>
                </c:pt>
                <c:pt idx="249" formatCode="0.00E+00">
                  <c:v>-3759870</c:v>
                </c:pt>
                <c:pt idx="250" formatCode="0.00E+00">
                  <c:v>-3745390</c:v>
                </c:pt>
                <c:pt idx="251" formatCode="0.00E+00">
                  <c:v>-3733570</c:v>
                </c:pt>
                <c:pt idx="252" formatCode="0.00E+00">
                  <c:v>-3724440</c:v>
                </c:pt>
                <c:pt idx="253" formatCode="0.00E+00">
                  <c:v>-3717580</c:v>
                </c:pt>
                <c:pt idx="254" formatCode="0.00E+00">
                  <c:v>-3712740</c:v>
                </c:pt>
                <c:pt idx="255" formatCode="0.00E+00">
                  <c:v>-3709880</c:v>
                </c:pt>
                <c:pt idx="256" formatCode="0.00E+00">
                  <c:v>-3710100</c:v>
                </c:pt>
                <c:pt idx="257" formatCode="0.00E+00">
                  <c:v>-3711710</c:v>
                </c:pt>
                <c:pt idx="258" formatCode="0.00E+00">
                  <c:v>-3715260</c:v>
                </c:pt>
                <c:pt idx="259" formatCode="0.00E+00">
                  <c:v>-3721070</c:v>
                </c:pt>
                <c:pt idx="260" formatCode="0.00E+00">
                  <c:v>-3758190</c:v>
                </c:pt>
                <c:pt idx="261" formatCode="0.00E+00">
                  <c:v>-3743780</c:v>
                </c:pt>
                <c:pt idx="262" formatCode="0.00E+00">
                  <c:v>-3729890</c:v>
                </c:pt>
                <c:pt idx="263" formatCode="0.00E+00">
                  <c:v>-3718150</c:v>
                </c:pt>
                <c:pt idx="264" formatCode="0.00E+00">
                  <c:v>-3707950</c:v>
                </c:pt>
                <c:pt idx="265" formatCode="0.00E+00">
                  <c:v>-3699940</c:v>
                </c:pt>
                <c:pt idx="266" formatCode="0.00E+00">
                  <c:v>-3693470</c:v>
                </c:pt>
                <c:pt idx="267" formatCode="0.00E+00">
                  <c:v>-3688710</c:v>
                </c:pt>
                <c:pt idx="268" formatCode="0.00E+00">
                  <c:v>-3685980</c:v>
                </c:pt>
                <c:pt idx="269" formatCode="0.00E+00">
                  <c:v>-3685540</c:v>
                </c:pt>
                <c:pt idx="270" formatCode="0.00E+00">
                  <c:v>-3686320</c:v>
                </c:pt>
                <c:pt idx="271" formatCode="0.00E+00">
                  <c:v>-3688610</c:v>
                </c:pt>
                <c:pt idx="272" formatCode="0.00E+00">
                  <c:v>-3692690</c:v>
                </c:pt>
                <c:pt idx="273" formatCode="0.00E+00">
                  <c:v>-3720000</c:v>
                </c:pt>
                <c:pt idx="274" formatCode="0.00E+00">
                  <c:v>-3707450</c:v>
                </c:pt>
                <c:pt idx="275" formatCode="0.00E+00">
                  <c:v>-3696730</c:v>
                </c:pt>
                <c:pt idx="276" formatCode="0.00E+00">
                  <c:v>-3686780</c:v>
                </c:pt>
                <c:pt idx="277" formatCode="0.00E+00">
                  <c:v>-3678470</c:v>
                </c:pt>
                <c:pt idx="278" formatCode="0.00E+00">
                  <c:v>-3671190</c:v>
                </c:pt>
                <c:pt idx="279" formatCode="0.00E+00">
                  <c:v>-3665740</c:v>
                </c:pt>
                <c:pt idx="280" formatCode="0.00E+00">
                  <c:v>-3661470</c:v>
                </c:pt>
                <c:pt idx="281" formatCode="0.00E+00">
                  <c:v>-3658650</c:v>
                </c:pt>
                <c:pt idx="282" formatCode="0.00E+00">
                  <c:v>-3657420</c:v>
                </c:pt>
                <c:pt idx="283" formatCode="0.00E+00">
                  <c:v>-3657650</c:v>
                </c:pt>
                <c:pt idx="284" formatCode="0.00E+00">
                  <c:v>-3658810</c:v>
                </c:pt>
                <c:pt idx="285" formatCode="0.00E+00">
                  <c:v>-3661240</c:v>
                </c:pt>
                <c:pt idx="286" formatCode="0.00E+00">
                  <c:v>-3679540</c:v>
                </c:pt>
                <c:pt idx="287" formatCode="0.00E+00">
                  <c:v>-3669830</c:v>
                </c:pt>
                <c:pt idx="288" formatCode="0.00E+00">
                  <c:v>-3660850</c:v>
                </c:pt>
                <c:pt idx="289" formatCode="0.00E+00">
                  <c:v>-3652670</c:v>
                </c:pt>
                <c:pt idx="290" formatCode="0.00E+00">
                  <c:v>-3645530</c:v>
                </c:pt>
                <c:pt idx="291" formatCode="0.00E+00">
                  <c:v>-3639410</c:v>
                </c:pt>
                <c:pt idx="292" formatCode="0.00E+00">
                  <c:v>-3634360</c:v>
                </c:pt>
                <c:pt idx="293" formatCode="0.00E+00">
                  <c:v>-3630690</c:v>
                </c:pt>
                <c:pt idx="294" formatCode="0.00E+00">
                  <c:v>-3628100</c:v>
                </c:pt>
                <c:pt idx="295" formatCode="0.00E+00">
                  <c:v>-3626420</c:v>
                </c:pt>
                <c:pt idx="296" formatCode="0.00E+00">
                  <c:v>-3626030</c:v>
                </c:pt>
                <c:pt idx="297" formatCode="0.00E+00">
                  <c:v>-3626290</c:v>
                </c:pt>
                <c:pt idx="298" formatCode="0.00E+00">
                  <c:v>-3627570</c:v>
                </c:pt>
                <c:pt idx="299" formatCode="0.00E+00">
                  <c:v>-3637420</c:v>
                </c:pt>
                <c:pt idx="300" formatCode="0.00E+00">
                  <c:v>-3629860</c:v>
                </c:pt>
                <c:pt idx="301" formatCode="0.00E+00">
                  <c:v>-3622490</c:v>
                </c:pt>
                <c:pt idx="302" formatCode="0.00E+00">
                  <c:v>-3616190</c:v>
                </c:pt>
                <c:pt idx="303" formatCode="0.00E+00">
                  <c:v>-3610230</c:v>
                </c:pt>
                <c:pt idx="304" formatCode="0.00E+00">
                  <c:v>-3605250</c:v>
                </c:pt>
                <c:pt idx="305" formatCode="0.00E+00">
                  <c:v>-3600960</c:v>
                </c:pt>
                <c:pt idx="306" formatCode="0.00E+00">
                  <c:v>-3597750</c:v>
                </c:pt>
                <c:pt idx="307" formatCode="0.00E+00">
                  <c:v>-3595230</c:v>
                </c:pt>
                <c:pt idx="308" formatCode="0.00E+00">
                  <c:v>-3593480</c:v>
                </c:pt>
                <c:pt idx="309" formatCode="0.00E+00">
                  <c:v>-3592440</c:v>
                </c:pt>
                <c:pt idx="310" formatCode="0.00E+00">
                  <c:v>-3592090</c:v>
                </c:pt>
                <c:pt idx="311" formatCode="0.00E+00">
                  <c:v>-3592260</c:v>
                </c:pt>
                <c:pt idx="312" formatCode="0.00E+00">
                  <c:v>-3594240</c:v>
                </c:pt>
                <c:pt idx="313" formatCode="0.00E+00">
                  <c:v>-3588530</c:v>
                </c:pt>
                <c:pt idx="314" formatCode="0.00E+00">
                  <c:v>-3583110</c:v>
                </c:pt>
                <c:pt idx="315" formatCode="0.00E+00">
                  <c:v>-3578070</c:v>
                </c:pt>
                <c:pt idx="316" formatCode="0.00E+00">
                  <c:v>-3573390</c:v>
                </c:pt>
                <c:pt idx="317" formatCode="0.00E+00">
                  <c:v>-3569400</c:v>
                </c:pt>
                <c:pt idx="318" formatCode="0.00E+00">
                  <c:v>-3565830</c:v>
                </c:pt>
                <c:pt idx="319" formatCode="0.00E+00">
                  <c:v>-3562940</c:v>
                </c:pt>
                <c:pt idx="320" formatCode="0.00E+00">
                  <c:v>-3560480</c:v>
                </c:pt>
                <c:pt idx="321" formatCode="0.00E+00">
                  <c:v>-3558640</c:v>
                </c:pt>
                <c:pt idx="322" formatCode="0.00E+00">
                  <c:v>-3557320</c:v>
                </c:pt>
                <c:pt idx="323" formatCode="0.00E+00">
                  <c:v>-3556290</c:v>
                </c:pt>
                <c:pt idx="324" formatCode="0.00E+00">
                  <c:v>-3555800</c:v>
                </c:pt>
                <c:pt idx="325" formatCode="0.00E+00">
                  <c:v>-3550470</c:v>
                </c:pt>
                <c:pt idx="326" formatCode="0.00E+00">
                  <c:v>-3546600</c:v>
                </c:pt>
                <c:pt idx="327" formatCode="0.00E+00">
                  <c:v>-3542690</c:v>
                </c:pt>
                <c:pt idx="328" formatCode="0.00E+00">
                  <c:v>-3538930</c:v>
                </c:pt>
                <c:pt idx="329" formatCode="0.00E+00">
                  <c:v>-3535380</c:v>
                </c:pt>
                <c:pt idx="330" formatCode="0.00E+00">
                  <c:v>-3532250</c:v>
                </c:pt>
                <c:pt idx="331" formatCode="0.00E+00">
                  <c:v>-3529280</c:v>
                </c:pt>
                <c:pt idx="332" formatCode="0.00E+00">
                  <c:v>-3526760</c:v>
                </c:pt>
                <c:pt idx="333" formatCode="0.00E+00">
                  <c:v>-3524580</c:v>
                </c:pt>
                <c:pt idx="334" formatCode="0.00E+00">
                  <c:v>-3522800</c:v>
                </c:pt>
                <c:pt idx="335" formatCode="0.00E+00">
                  <c:v>-3521170</c:v>
                </c:pt>
                <c:pt idx="336" formatCode="0.00E+00">
                  <c:v>-3519760</c:v>
                </c:pt>
                <c:pt idx="337" formatCode="0.00E+00">
                  <c:v>-3518530</c:v>
                </c:pt>
                <c:pt idx="338" formatCode="0.00E+00">
                  <c:v>-3506540</c:v>
                </c:pt>
                <c:pt idx="339" formatCode="0.00E+00">
                  <c:v>-3504290</c:v>
                </c:pt>
                <c:pt idx="340" formatCode="0.00E+00">
                  <c:v>-3501670</c:v>
                </c:pt>
                <c:pt idx="341" formatCode="0.00E+00">
                  <c:v>-3499130</c:v>
                </c:pt>
                <c:pt idx="342" formatCode="0.00E+00">
                  <c:v>-3496680</c:v>
                </c:pt>
                <c:pt idx="343" formatCode="0.00E+00">
                  <c:v>-3494280</c:v>
                </c:pt>
                <c:pt idx="344" formatCode="0.00E+00">
                  <c:v>-3491990</c:v>
                </c:pt>
                <c:pt idx="345" formatCode="0.00E+00">
                  <c:v>-3489930</c:v>
                </c:pt>
                <c:pt idx="346" formatCode="0.00E+00">
                  <c:v>-3488000</c:v>
                </c:pt>
                <c:pt idx="347" formatCode="0.00E+00">
                  <c:v>-3486200</c:v>
                </c:pt>
                <c:pt idx="348" formatCode="0.00E+00">
                  <c:v>-3484460</c:v>
                </c:pt>
                <c:pt idx="349" formatCode="0.00E+00">
                  <c:v>-3482840</c:v>
                </c:pt>
                <c:pt idx="350" formatCode="0.00E+00">
                  <c:v>-3481030</c:v>
                </c:pt>
                <c:pt idx="351" formatCode="0.00E+00">
                  <c:v>-3462820</c:v>
                </c:pt>
                <c:pt idx="352" formatCode="0.00E+00">
                  <c:v>-3461790</c:v>
                </c:pt>
                <c:pt idx="353" formatCode="0.00E+00">
                  <c:v>-3460570</c:v>
                </c:pt>
                <c:pt idx="354" formatCode="0.00E+00">
                  <c:v>-3459230</c:v>
                </c:pt>
                <c:pt idx="355" formatCode="0.00E+00">
                  <c:v>-3457580</c:v>
                </c:pt>
                <c:pt idx="356" formatCode="0.00E+00">
                  <c:v>-3455980</c:v>
                </c:pt>
                <c:pt idx="357" formatCode="0.00E+00">
                  <c:v>-3454360</c:v>
                </c:pt>
                <c:pt idx="358" formatCode="0.00E+00">
                  <c:v>-3452710</c:v>
                </c:pt>
                <c:pt idx="359" formatCode="0.00E+00">
                  <c:v>-3451060</c:v>
                </c:pt>
                <c:pt idx="360" formatCode="0.00E+00">
                  <c:v>-3449380</c:v>
                </c:pt>
                <c:pt idx="361" formatCode="0.00E+00">
                  <c:v>-3447610</c:v>
                </c:pt>
                <c:pt idx="362" formatCode="0.00E+00">
                  <c:v>-3445790</c:v>
                </c:pt>
                <c:pt idx="363" formatCode="0.00E+00">
                  <c:v>-3443650</c:v>
                </c:pt>
                <c:pt idx="364" formatCode="0.00E+00">
                  <c:v>-3419750</c:v>
                </c:pt>
                <c:pt idx="365" formatCode="0.00E+00">
                  <c:v>-3419960</c:v>
                </c:pt>
                <c:pt idx="366" formatCode="0.00E+00">
                  <c:v>-3419840</c:v>
                </c:pt>
                <c:pt idx="367" formatCode="0.00E+00">
                  <c:v>-3419380</c:v>
                </c:pt>
                <c:pt idx="368" formatCode="0.00E+00">
                  <c:v>-3418610</c:v>
                </c:pt>
                <c:pt idx="369" formatCode="0.00E+00">
                  <c:v>-3417750</c:v>
                </c:pt>
                <c:pt idx="370" formatCode="0.00E+00">
                  <c:v>-3416700</c:v>
                </c:pt>
                <c:pt idx="371" formatCode="0.00E+00">
                  <c:v>-3415490</c:v>
                </c:pt>
                <c:pt idx="372" formatCode="0.00E+00">
                  <c:v>-3414150</c:v>
                </c:pt>
                <c:pt idx="373" formatCode="0.00E+00">
                  <c:v>-3412630</c:v>
                </c:pt>
                <c:pt idx="374" formatCode="0.00E+00">
                  <c:v>-3410940</c:v>
                </c:pt>
                <c:pt idx="375" formatCode="0.00E+00">
                  <c:v>-3408910</c:v>
                </c:pt>
                <c:pt idx="376" formatCode="0.00E+00">
                  <c:v>-3406610</c:v>
                </c:pt>
                <c:pt idx="377" formatCode="0.00E+00">
                  <c:v>-3377120</c:v>
                </c:pt>
                <c:pt idx="378" formatCode="0.00E+00">
                  <c:v>-3378630</c:v>
                </c:pt>
                <c:pt idx="379" formatCode="0.00E+00">
                  <c:v>-3379580</c:v>
                </c:pt>
                <c:pt idx="380" formatCode="0.00E+00">
                  <c:v>-3380010</c:v>
                </c:pt>
                <c:pt idx="381" formatCode="0.00E+00">
                  <c:v>-3380030</c:v>
                </c:pt>
                <c:pt idx="382" formatCode="0.00E+00">
                  <c:v>-3379810</c:v>
                </c:pt>
                <c:pt idx="383" formatCode="0.00E+00">
                  <c:v>-3379390</c:v>
                </c:pt>
                <c:pt idx="384" formatCode="0.00E+00">
                  <c:v>-3378600</c:v>
                </c:pt>
                <c:pt idx="385" formatCode="0.00E+00">
                  <c:v>-3377540</c:v>
                </c:pt>
                <c:pt idx="386" formatCode="0.00E+00">
                  <c:v>-3376270</c:v>
                </c:pt>
                <c:pt idx="387" formatCode="0.00E+00">
                  <c:v>-3374620</c:v>
                </c:pt>
                <c:pt idx="388" formatCode="0.00E+00">
                  <c:v>-3372750</c:v>
                </c:pt>
                <c:pt idx="389" formatCode="0.00E+00">
                  <c:v>-3370330</c:v>
                </c:pt>
                <c:pt idx="390" formatCode="0.00E+00">
                  <c:v>-3335690</c:v>
                </c:pt>
                <c:pt idx="391" formatCode="0.00E+00">
                  <c:v>-3338160</c:v>
                </c:pt>
                <c:pt idx="392" formatCode="0.00E+00">
                  <c:v>-3339950</c:v>
                </c:pt>
                <c:pt idx="393" formatCode="0.00E+00">
                  <c:v>-3341230</c:v>
                </c:pt>
                <c:pt idx="394" formatCode="0.00E+00">
                  <c:v>-3342030</c:v>
                </c:pt>
                <c:pt idx="395" formatCode="0.00E+00">
                  <c:v>-3342420</c:v>
                </c:pt>
                <c:pt idx="396" formatCode="0.00E+00">
                  <c:v>-3342440</c:v>
                </c:pt>
                <c:pt idx="397" formatCode="0.00E+00">
                  <c:v>-3342160</c:v>
                </c:pt>
                <c:pt idx="398" formatCode="0.00E+00">
                  <c:v>-3341460</c:v>
                </c:pt>
                <c:pt idx="399" formatCode="0.00E+00">
                  <c:v>-3340410</c:v>
                </c:pt>
                <c:pt idx="400" formatCode="0.00E+00">
                  <c:v>-3338900</c:v>
                </c:pt>
                <c:pt idx="401" formatCode="0.00E+00">
                  <c:v>-3337080</c:v>
                </c:pt>
                <c:pt idx="402" formatCode="0.00E+00">
                  <c:v>-3334690</c:v>
                </c:pt>
                <c:pt idx="403" formatCode="0.00E+00">
                  <c:v>-3295600</c:v>
                </c:pt>
                <c:pt idx="404" formatCode="0.00E+00">
                  <c:v>-3298790</c:v>
                </c:pt>
                <c:pt idx="405" formatCode="0.00E+00">
                  <c:v>-3301250</c:v>
                </c:pt>
                <c:pt idx="406" formatCode="0.00E+00">
                  <c:v>-3303330</c:v>
                </c:pt>
                <c:pt idx="407" formatCode="0.00E+00">
                  <c:v>-3304790</c:v>
                </c:pt>
                <c:pt idx="408" formatCode="0.00E+00">
                  <c:v>-3305820</c:v>
                </c:pt>
                <c:pt idx="409" formatCode="0.00E+00">
                  <c:v>-3306470</c:v>
                </c:pt>
                <c:pt idx="410" formatCode="0.00E+00">
                  <c:v>-3306490</c:v>
                </c:pt>
                <c:pt idx="411" formatCode="0.00E+00">
                  <c:v>-3306110</c:v>
                </c:pt>
                <c:pt idx="412" formatCode="0.00E+00">
                  <c:v>-3305450</c:v>
                </c:pt>
                <c:pt idx="413" formatCode="0.00E+00">
                  <c:v>-3304180</c:v>
                </c:pt>
                <c:pt idx="414" formatCode="0.00E+00">
                  <c:v>-3302410</c:v>
                </c:pt>
                <c:pt idx="415" formatCode="0.00E+00">
                  <c:v>-3300150</c:v>
                </c:pt>
                <c:pt idx="416" formatCode="0.00E+00">
                  <c:v>-3256560</c:v>
                </c:pt>
                <c:pt idx="417" formatCode="0.00E+00">
                  <c:v>-3260410</c:v>
                </c:pt>
                <c:pt idx="418" formatCode="0.00E+00">
                  <c:v>-3263820</c:v>
                </c:pt>
                <c:pt idx="419" formatCode="0.00E+00">
                  <c:v>-3266450</c:v>
                </c:pt>
                <c:pt idx="420" formatCode="0.00E+00">
                  <c:v>-3268630</c:v>
                </c:pt>
                <c:pt idx="421" formatCode="0.00E+00">
                  <c:v>-3270190</c:v>
                </c:pt>
                <c:pt idx="422" formatCode="0.00E+00">
                  <c:v>-3271180</c:v>
                </c:pt>
                <c:pt idx="423" formatCode="0.00E+00">
                  <c:v>-3271750</c:v>
                </c:pt>
                <c:pt idx="424" formatCode="0.00E+00">
                  <c:v>-3271800</c:v>
                </c:pt>
                <c:pt idx="425" formatCode="0.00E+00">
                  <c:v>-3271350</c:v>
                </c:pt>
                <c:pt idx="426" formatCode="0.00E+00">
                  <c:v>-3270420</c:v>
                </c:pt>
                <c:pt idx="427" formatCode="0.00E+00">
                  <c:v>-3268890</c:v>
                </c:pt>
                <c:pt idx="428" formatCode="0.00E+00">
                  <c:v>-3266740</c:v>
                </c:pt>
                <c:pt idx="429" formatCode="0.00E+00">
                  <c:v>-3219020</c:v>
                </c:pt>
                <c:pt idx="430" formatCode="0.00E+00">
                  <c:v>-3223600</c:v>
                </c:pt>
                <c:pt idx="431" formatCode="0.00E+00">
                  <c:v>-3227590</c:v>
                </c:pt>
                <c:pt idx="432" formatCode="0.00E+00">
                  <c:v>-3230750</c:v>
                </c:pt>
                <c:pt idx="433" formatCode="0.00E+00">
                  <c:v>-3233390</c:v>
                </c:pt>
                <c:pt idx="434" formatCode="0.00E+00">
                  <c:v>-3235570</c:v>
                </c:pt>
                <c:pt idx="435" formatCode="0.00E+00">
                  <c:v>-3237040</c:v>
                </c:pt>
                <c:pt idx="436" formatCode="0.00E+00">
                  <c:v>-3238050</c:v>
                </c:pt>
                <c:pt idx="437" formatCode="0.00E+00">
                  <c:v>-3238480</c:v>
                </c:pt>
                <c:pt idx="438" formatCode="0.00E+00">
                  <c:v>-3238340</c:v>
                </c:pt>
                <c:pt idx="439" formatCode="0.00E+00">
                  <c:v>-3237630</c:v>
                </c:pt>
                <c:pt idx="440" formatCode="0.00E+00">
                  <c:v>-3236590</c:v>
                </c:pt>
                <c:pt idx="441" formatCode="0.00E+00">
                  <c:v>-3234610</c:v>
                </c:pt>
                <c:pt idx="442" formatCode="0.00E+00">
                  <c:v>-3182900</c:v>
                </c:pt>
                <c:pt idx="443" formatCode="0.00E+00">
                  <c:v>-3188170</c:v>
                </c:pt>
                <c:pt idx="444" formatCode="0.00E+00">
                  <c:v>-3192550</c:v>
                </c:pt>
                <c:pt idx="445" formatCode="0.00E+00">
                  <c:v>-3196350</c:v>
                </c:pt>
                <c:pt idx="446" formatCode="0.00E+00">
                  <c:v>-3199660</c:v>
                </c:pt>
                <c:pt idx="447" formatCode="0.00E+00">
                  <c:v>-3202150</c:v>
                </c:pt>
                <c:pt idx="448" formatCode="0.00E+00">
                  <c:v>-3204050</c:v>
                </c:pt>
                <c:pt idx="449" formatCode="0.00E+00">
                  <c:v>-3205480</c:v>
                </c:pt>
                <c:pt idx="450" formatCode="0.00E+00">
                  <c:v>-3206310</c:v>
                </c:pt>
                <c:pt idx="451" formatCode="0.00E+00">
                  <c:v>-3206520</c:v>
                </c:pt>
                <c:pt idx="452" formatCode="0.00E+00">
                  <c:v>-3206160</c:v>
                </c:pt>
                <c:pt idx="453" formatCode="0.00E+00">
                  <c:v>-3205390</c:v>
                </c:pt>
                <c:pt idx="454" formatCode="0.00E+00">
                  <c:v>-3203750</c:v>
                </c:pt>
                <c:pt idx="455" formatCode="0.00E+00">
                  <c:v>-3148300</c:v>
                </c:pt>
                <c:pt idx="456" formatCode="0.00E+00">
                  <c:v>-3154040</c:v>
                </c:pt>
                <c:pt idx="457" formatCode="0.00E+00">
                  <c:v>-3159120</c:v>
                </c:pt>
                <c:pt idx="458" formatCode="0.00E+00">
                  <c:v>-3163280</c:v>
                </c:pt>
                <c:pt idx="459" formatCode="0.00E+00">
                  <c:v>-3166810</c:v>
                </c:pt>
                <c:pt idx="460" formatCode="0.00E+00">
                  <c:v>-3169850</c:v>
                </c:pt>
                <c:pt idx="461" formatCode="0.00E+00">
                  <c:v>-3172270</c:v>
                </c:pt>
                <c:pt idx="462" formatCode="0.00E+00">
                  <c:v>-3174050</c:v>
                </c:pt>
                <c:pt idx="463" formatCode="0.00E+00">
                  <c:v>-3175380</c:v>
                </c:pt>
                <c:pt idx="464" formatCode="0.00E+00">
                  <c:v>-3176120</c:v>
                </c:pt>
                <c:pt idx="465" formatCode="0.00E+00">
                  <c:v>-3176130</c:v>
                </c:pt>
                <c:pt idx="466" formatCode="0.00E+00">
                  <c:v>-3175600</c:v>
                </c:pt>
                <c:pt idx="467" formatCode="0.00E+00">
                  <c:v>-3174310</c:v>
                </c:pt>
                <c:pt idx="468" formatCode="0.00E+00">
                  <c:v>-3115320</c:v>
                </c:pt>
                <c:pt idx="469" formatCode="0.00E+00">
                  <c:v>-3121530</c:v>
                </c:pt>
                <c:pt idx="470" formatCode="0.00E+00">
                  <c:v>-3126720</c:v>
                </c:pt>
                <c:pt idx="471" formatCode="0.00E+00">
                  <c:v>-3131420</c:v>
                </c:pt>
                <c:pt idx="472" formatCode="0.00E+00">
                  <c:v>-3135510</c:v>
                </c:pt>
                <c:pt idx="473" formatCode="0.00E+00">
                  <c:v>-3139020</c:v>
                </c:pt>
                <c:pt idx="474" formatCode="0.00E+00">
                  <c:v>-3141700</c:v>
                </c:pt>
                <c:pt idx="475" formatCode="0.00E+00">
                  <c:v>-3144000</c:v>
                </c:pt>
                <c:pt idx="476" formatCode="0.00E+00">
                  <c:v>-3145670</c:v>
                </c:pt>
                <c:pt idx="477" formatCode="0.00E+00">
                  <c:v>-3146600</c:v>
                </c:pt>
                <c:pt idx="478" formatCode="0.00E+00">
                  <c:v>-3147100</c:v>
                </c:pt>
                <c:pt idx="479" formatCode="0.00E+00">
                  <c:v>-3146970</c:v>
                </c:pt>
                <c:pt idx="480" formatCode="0.00E+00">
                  <c:v>-3146160</c:v>
                </c:pt>
                <c:pt idx="481" formatCode="0.00E+00">
                  <c:v>-3083880</c:v>
                </c:pt>
                <c:pt idx="482" formatCode="0.00E+00">
                  <c:v>-3090480</c:v>
                </c:pt>
                <c:pt idx="483" formatCode="0.00E+00">
                  <c:v>-3096060</c:v>
                </c:pt>
                <c:pt idx="484" formatCode="0.00E+00">
                  <c:v>-3101070</c:v>
                </c:pt>
                <c:pt idx="485" formatCode="0.00E+00">
                  <c:v>-3105420</c:v>
                </c:pt>
                <c:pt idx="486" formatCode="0.00E+00">
                  <c:v>-3109200</c:v>
                </c:pt>
                <c:pt idx="487" formatCode="0.00E+00">
                  <c:v>-3112410</c:v>
                </c:pt>
                <c:pt idx="488" formatCode="0.00E+00">
                  <c:v>-3114990</c:v>
                </c:pt>
                <c:pt idx="489" formatCode="0.00E+00">
                  <c:v>-3117150</c:v>
                </c:pt>
                <c:pt idx="490" formatCode="0.00E+00">
                  <c:v>-3118650</c:v>
                </c:pt>
                <c:pt idx="491" formatCode="0.00E+00">
                  <c:v>-3119600</c:v>
                </c:pt>
                <c:pt idx="492" formatCode="0.00E+00">
                  <c:v>-3119810</c:v>
                </c:pt>
                <c:pt idx="493" formatCode="0.00E+00">
                  <c:v>-3119530</c:v>
                </c:pt>
                <c:pt idx="494" formatCode="0.00E+00">
                  <c:v>-3054010</c:v>
                </c:pt>
                <c:pt idx="495" formatCode="0.00E+00">
                  <c:v>-3060650</c:v>
                </c:pt>
                <c:pt idx="496" formatCode="0.00E+00">
                  <c:v>-3066720</c:v>
                </c:pt>
                <c:pt idx="497" formatCode="0.00E+00">
                  <c:v>-3072050</c:v>
                </c:pt>
                <c:pt idx="498" formatCode="0.00E+00">
                  <c:v>-3076710</c:v>
                </c:pt>
                <c:pt idx="499" formatCode="0.00E+00">
                  <c:v>-3080870</c:v>
                </c:pt>
                <c:pt idx="500" formatCode="0.00E+00">
                  <c:v>-3084430</c:v>
                </c:pt>
                <c:pt idx="501" formatCode="0.00E+00">
                  <c:v>-3087330</c:v>
                </c:pt>
                <c:pt idx="502" formatCode="0.00E+00">
                  <c:v>-3089900</c:v>
                </c:pt>
                <c:pt idx="503" formatCode="0.00E+00">
                  <c:v>-3091900</c:v>
                </c:pt>
                <c:pt idx="504" formatCode="0.00E+00">
                  <c:v>-3093340</c:v>
                </c:pt>
                <c:pt idx="505" formatCode="0.00E+00">
                  <c:v>-3094150</c:v>
                </c:pt>
                <c:pt idx="506" formatCode="0.00E+00">
                  <c:v>-3094320</c:v>
                </c:pt>
                <c:pt idx="507" formatCode="0.00E+00">
                  <c:v>-3025690</c:v>
                </c:pt>
                <c:pt idx="508" formatCode="0.00E+00">
                  <c:v>-3032460</c:v>
                </c:pt>
                <c:pt idx="509" formatCode="0.00E+00">
                  <c:v>-3038690</c:v>
                </c:pt>
                <c:pt idx="510" formatCode="0.00E+00">
                  <c:v>-3044190</c:v>
                </c:pt>
                <c:pt idx="511" formatCode="0.00E+00">
                  <c:v>-3049210</c:v>
                </c:pt>
                <c:pt idx="512" formatCode="0.00E+00">
                  <c:v>-3053690</c:v>
                </c:pt>
                <c:pt idx="513" formatCode="0.00E+00">
                  <c:v>-3057560</c:v>
                </c:pt>
                <c:pt idx="514" formatCode="0.00E+00">
                  <c:v>-3061010</c:v>
                </c:pt>
                <c:pt idx="515" formatCode="0.00E+00">
                  <c:v>-3063970</c:v>
                </c:pt>
                <c:pt idx="516" formatCode="0.00E+00">
                  <c:v>-3066370</c:v>
                </c:pt>
                <c:pt idx="517" formatCode="0.00E+00">
                  <c:v>-3068440</c:v>
                </c:pt>
                <c:pt idx="518" formatCode="0.00E+00">
                  <c:v>-3069850</c:v>
                </c:pt>
                <c:pt idx="519" formatCode="0.00E+00">
                  <c:v>-3070510</c:v>
                </c:pt>
                <c:pt idx="520" formatCode="0.00E+00">
                  <c:v>-2998820</c:v>
                </c:pt>
                <c:pt idx="521" formatCode="0.00E+00">
                  <c:v>-3005640</c:v>
                </c:pt>
                <c:pt idx="522" formatCode="0.00E+00">
                  <c:v>-3012010</c:v>
                </c:pt>
                <c:pt idx="523" formatCode="0.00E+00">
                  <c:v>-3017710</c:v>
                </c:pt>
                <c:pt idx="524" formatCode="0.00E+00">
                  <c:v>-3022810</c:v>
                </c:pt>
                <c:pt idx="525" formatCode="0.00E+00">
                  <c:v>-3027530</c:v>
                </c:pt>
                <c:pt idx="526" formatCode="0.00E+00">
                  <c:v>-3031800</c:v>
                </c:pt>
                <c:pt idx="527" formatCode="0.00E+00">
                  <c:v>-3035610</c:v>
                </c:pt>
                <c:pt idx="528" formatCode="0.00E+00">
                  <c:v>-3039110</c:v>
                </c:pt>
                <c:pt idx="529" formatCode="0.00E+00">
                  <c:v>-3042090</c:v>
                </c:pt>
                <c:pt idx="530" formatCode="0.00E+00">
                  <c:v>-3044660</c:v>
                </c:pt>
                <c:pt idx="531" formatCode="0.00E+00">
                  <c:v>-3046690</c:v>
                </c:pt>
                <c:pt idx="532" formatCode="0.00E+00">
                  <c:v>-3048070</c:v>
                </c:pt>
                <c:pt idx="533" formatCode="0.00E+00">
                  <c:v>-2973350</c:v>
                </c:pt>
                <c:pt idx="534" formatCode="0.00E+00">
                  <c:v>-2980220</c:v>
                </c:pt>
                <c:pt idx="535" formatCode="0.00E+00">
                  <c:v>-2986430</c:v>
                </c:pt>
                <c:pt idx="536" formatCode="0.00E+00">
                  <c:v>-2992260</c:v>
                </c:pt>
                <c:pt idx="537" formatCode="0.00E+00">
                  <c:v>-2997490</c:v>
                </c:pt>
                <c:pt idx="538" formatCode="0.00E+00">
                  <c:v>-3002460</c:v>
                </c:pt>
                <c:pt idx="539" formatCode="0.00E+00">
                  <c:v>-3007030</c:v>
                </c:pt>
                <c:pt idx="540" formatCode="0.00E+00">
                  <c:v>-3011210</c:v>
                </c:pt>
                <c:pt idx="541" formatCode="0.00E+00">
                  <c:v>-3015130</c:v>
                </c:pt>
                <c:pt idx="542" formatCode="0.00E+00">
                  <c:v>-3018850</c:v>
                </c:pt>
                <c:pt idx="543" formatCode="0.00E+00">
                  <c:v>-3021920</c:v>
                </c:pt>
                <c:pt idx="544" formatCode="0.00E+00">
                  <c:v>-3024620</c:v>
                </c:pt>
                <c:pt idx="545" formatCode="0.00E+00">
                  <c:v>-3026900</c:v>
                </c:pt>
                <c:pt idx="546" formatCode="0.00E+00">
                  <c:v>-2949170</c:v>
                </c:pt>
                <c:pt idx="547" formatCode="0.00E+00">
                  <c:v>-2955870</c:v>
                </c:pt>
                <c:pt idx="548" formatCode="0.00E+00">
                  <c:v>-2962020</c:v>
                </c:pt>
                <c:pt idx="549" formatCode="0.00E+00">
                  <c:v>-2967720</c:v>
                </c:pt>
                <c:pt idx="550" formatCode="0.00E+00">
                  <c:v>-2973140</c:v>
                </c:pt>
                <c:pt idx="551" formatCode="0.00E+00">
                  <c:v>-2978180</c:v>
                </c:pt>
                <c:pt idx="552" formatCode="0.00E+00">
                  <c:v>-2983080</c:v>
                </c:pt>
                <c:pt idx="553" formatCode="0.00E+00">
                  <c:v>-2987770</c:v>
                </c:pt>
                <c:pt idx="554" formatCode="0.00E+00">
                  <c:v>-2992170</c:v>
                </c:pt>
                <c:pt idx="555" formatCode="0.00E+00">
                  <c:v>-2996320</c:v>
                </c:pt>
                <c:pt idx="556" formatCode="0.00E+00">
                  <c:v>-3000250</c:v>
                </c:pt>
                <c:pt idx="557" formatCode="0.00E+00">
                  <c:v>-3003730</c:v>
                </c:pt>
                <c:pt idx="558" formatCode="0.00E+00">
                  <c:v>-3006920</c:v>
                </c:pt>
                <c:pt idx="559" formatCode="0.00E+00">
                  <c:v>-2926160</c:v>
                </c:pt>
                <c:pt idx="560" formatCode="0.00E+00">
                  <c:v>-2932570</c:v>
                </c:pt>
                <c:pt idx="561" formatCode="0.00E+00">
                  <c:v>-2938420</c:v>
                </c:pt>
                <c:pt idx="562" formatCode="0.00E+00">
                  <c:v>-2944020</c:v>
                </c:pt>
                <c:pt idx="563" formatCode="0.00E+00">
                  <c:v>-2949340</c:v>
                </c:pt>
                <c:pt idx="564" formatCode="0.00E+00">
                  <c:v>-2954520</c:v>
                </c:pt>
                <c:pt idx="565" formatCode="0.00E+00">
                  <c:v>-2959640</c:v>
                </c:pt>
                <c:pt idx="566" formatCode="0.00E+00">
                  <c:v>-2964720</c:v>
                </c:pt>
                <c:pt idx="567" formatCode="0.00E+00">
                  <c:v>-2969750</c:v>
                </c:pt>
                <c:pt idx="568" formatCode="0.00E+00">
                  <c:v>-2974590</c:v>
                </c:pt>
                <c:pt idx="569" formatCode="0.00E+00">
                  <c:v>-2979260</c:v>
                </c:pt>
                <c:pt idx="570" formatCode="0.00E+00">
                  <c:v>-2983900</c:v>
                </c:pt>
                <c:pt idx="571" formatCode="0.00E+00">
                  <c:v>-2987940</c:v>
                </c:pt>
                <c:pt idx="572" formatCode="0.00E+00">
                  <c:v>-2904120</c:v>
                </c:pt>
                <c:pt idx="573" formatCode="0.00E+00">
                  <c:v>-2909880</c:v>
                </c:pt>
                <c:pt idx="574" formatCode="0.00E+00">
                  <c:v>-2915440</c:v>
                </c:pt>
                <c:pt idx="575" formatCode="0.00E+00">
                  <c:v>-2920720</c:v>
                </c:pt>
                <c:pt idx="576" formatCode="0.00E+00">
                  <c:v>-2925940</c:v>
                </c:pt>
                <c:pt idx="577" formatCode="0.00E+00">
                  <c:v>-2931200</c:v>
                </c:pt>
                <c:pt idx="578" formatCode="0.00E+00">
                  <c:v>-2936580</c:v>
                </c:pt>
                <c:pt idx="579" formatCode="0.00E+00">
                  <c:v>-2942030</c:v>
                </c:pt>
                <c:pt idx="580" formatCode="0.00E+00">
                  <c:v>-2947650</c:v>
                </c:pt>
                <c:pt idx="581" formatCode="0.00E+00">
                  <c:v>-2953300</c:v>
                </c:pt>
                <c:pt idx="582" formatCode="0.00E+00">
                  <c:v>-2958930</c:v>
                </c:pt>
                <c:pt idx="583" formatCode="0.00E+00">
                  <c:v>-2964460</c:v>
                </c:pt>
                <c:pt idx="584" formatCode="0.00E+00">
                  <c:v>-2969840</c:v>
                </c:pt>
                <c:pt idx="585" formatCode="0.00E+00">
                  <c:v>-2882840</c:v>
                </c:pt>
                <c:pt idx="586" formatCode="0.00E+00">
                  <c:v>-2887990</c:v>
                </c:pt>
                <c:pt idx="587" formatCode="0.00E+00">
                  <c:v>-2892820</c:v>
                </c:pt>
                <c:pt idx="588" formatCode="0.00E+00">
                  <c:v>-2897650</c:v>
                </c:pt>
                <c:pt idx="589" formatCode="0.00E+00">
                  <c:v>-2902640</c:v>
                </c:pt>
                <c:pt idx="590" formatCode="0.00E+00">
                  <c:v>-2907830</c:v>
                </c:pt>
                <c:pt idx="591" formatCode="0.00E+00">
                  <c:v>-2913380</c:v>
                </c:pt>
                <c:pt idx="592" formatCode="0.00E+00">
                  <c:v>-2919330</c:v>
                </c:pt>
                <c:pt idx="593" formatCode="0.00E+00">
                  <c:v>-2925610</c:v>
                </c:pt>
                <c:pt idx="594" formatCode="0.00E+00">
                  <c:v>-2932110</c:v>
                </c:pt>
                <c:pt idx="595" formatCode="0.00E+00">
                  <c:v>-2938760</c:v>
                </c:pt>
                <c:pt idx="596" formatCode="0.00E+00">
                  <c:v>-2945790</c:v>
                </c:pt>
                <c:pt idx="597" formatCode="0.00E+00">
                  <c:v>-2952360</c:v>
                </c:pt>
                <c:pt idx="598" formatCode="0.00E+00">
                  <c:v>-2862070</c:v>
                </c:pt>
                <c:pt idx="599" formatCode="0.00E+00">
                  <c:v>-2866120</c:v>
                </c:pt>
                <c:pt idx="600" formatCode="0.00E+00">
                  <c:v>-2870200</c:v>
                </c:pt>
                <c:pt idx="601" formatCode="0.00E+00">
                  <c:v>-2874330</c:v>
                </c:pt>
                <c:pt idx="602" formatCode="0.00E+00">
                  <c:v>-2878880</c:v>
                </c:pt>
                <c:pt idx="603" formatCode="0.00E+00">
                  <c:v>-2884050</c:v>
                </c:pt>
                <c:pt idx="604" formatCode="0.00E+00">
                  <c:v>-2889760</c:v>
                </c:pt>
                <c:pt idx="605" formatCode="0.00E+00">
                  <c:v>-2895990</c:v>
                </c:pt>
                <c:pt idx="606" formatCode="0.00E+00">
                  <c:v>-2903040</c:v>
                </c:pt>
                <c:pt idx="607" formatCode="0.00E+00">
                  <c:v>-2910490</c:v>
                </c:pt>
                <c:pt idx="608" formatCode="0.00E+00">
                  <c:v>-2918740</c:v>
                </c:pt>
                <c:pt idx="609" formatCode="0.00E+00">
                  <c:v>-2926840</c:v>
                </c:pt>
                <c:pt idx="610" formatCode="0.00E+00">
                  <c:v>-2935330</c:v>
                </c:pt>
                <c:pt idx="611" formatCode="0.00E+00">
                  <c:v>-2841520</c:v>
                </c:pt>
                <c:pt idx="612" formatCode="0.00E+00">
                  <c:v>-2844150</c:v>
                </c:pt>
                <c:pt idx="613" formatCode="0.00E+00">
                  <c:v>-2846950</c:v>
                </c:pt>
                <c:pt idx="614" formatCode="0.00E+00">
                  <c:v>-2850190</c:v>
                </c:pt>
                <c:pt idx="615" formatCode="0.00E+00">
                  <c:v>-2854210</c:v>
                </c:pt>
                <c:pt idx="616" formatCode="0.00E+00">
                  <c:v>-2858920</c:v>
                </c:pt>
                <c:pt idx="617" formatCode="0.00E+00">
                  <c:v>-2864770</c:v>
                </c:pt>
                <c:pt idx="618" formatCode="0.00E+00">
                  <c:v>-2871660</c:v>
                </c:pt>
                <c:pt idx="619" formatCode="0.00E+00">
                  <c:v>-2879640</c:v>
                </c:pt>
                <c:pt idx="620" formatCode="0.00E+00">
                  <c:v>-2888200</c:v>
                </c:pt>
                <c:pt idx="621" formatCode="0.00E+00">
                  <c:v>-2897640</c:v>
                </c:pt>
                <c:pt idx="622" formatCode="0.00E+00">
                  <c:v>-2907890</c:v>
                </c:pt>
                <c:pt idx="623" formatCode="0.00E+00">
                  <c:v>-2918270</c:v>
                </c:pt>
                <c:pt idx="624" formatCode="0.00E+00">
                  <c:v>-2820640</c:v>
                </c:pt>
                <c:pt idx="625" formatCode="0.00E+00">
                  <c:v>-2821450</c:v>
                </c:pt>
                <c:pt idx="626" formatCode="0.00E+00">
                  <c:v>-2822630</c:v>
                </c:pt>
                <c:pt idx="627" formatCode="0.00E+00">
                  <c:v>-2824630</c:v>
                </c:pt>
                <c:pt idx="628" formatCode="0.00E+00">
                  <c:v>-2827920</c:v>
                </c:pt>
                <c:pt idx="629" formatCode="0.00E+00">
                  <c:v>-2832440</c:v>
                </c:pt>
                <c:pt idx="630" formatCode="0.00E+00">
                  <c:v>-2838230</c:v>
                </c:pt>
                <c:pt idx="631" formatCode="0.00E+00">
                  <c:v>-2845570</c:v>
                </c:pt>
                <c:pt idx="632" formatCode="0.00E+00">
                  <c:v>-2854300</c:v>
                </c:pt>
                <c:pt idx="633" formatCode="0.00E+00">
                  <c:v>-2864450</c:v>
                </c:pt>
                <c:pt idx="634" formatCode="0.00E+00">
                  <c:v>-2875690</c:v>
                </c:pt>
                <c:pt idx="635" formatCode="0.00E+00">
                  <c:v>-2887750</c:v>
                </c:pt>
                <c:pt idx="636" formatCode="0.00E+00">
                  <c:v>-2900860</c:v>
                </c:pt>
                <c:pt idx="637" formatCode="0.00E+00">
                  <c:v>-2798850</c:v>
                </c:pt>
                <c:pt idx="638" formatCode="0.00E+00">
                  <c:v>-2797660</c:v>
                </c:pt>
                <c:pt idx="639" formatCode="0.00E+00">
                  <c:v>-2796550</c:v>
                </c:pt>
                <c:pt idx="640" formatCode="0.00E+00">
                  <c:v>-2796800</c:v>
                </c:pt>
                <c:pt idx="641" formatCode="0.00E+00">
                  <c:v>-2799160</c:v>
                </c:pt>
                <c:pt idx="642" formatCode="0.00E+00">
                  <c:v>-2802930</c:v>
                </c:pt>
                <c:pt idx="643" formatCode="0.00E+00">
                  <c:v>-2808520</c:v>
                </c:pt>
                <c:pt idx="644" formatCode="0.00E+00">
                  <c:v>-2816460</c:v>
                </c:pt>
                <c:pt idx="645" formatCode="0.00E+00">
                  <c:v>-2826340</c:v>
                </c:pt>
                <c:pt idx="646" formatCode="0.00E+00">
                  <c:v>-2838200</c:v>
                </c:pt>
                <c:pt idx="647" formatCode="0.00E+00">
                  <c:v>-2851260</c:v>
                </c:pt>
                <c:pt idx="648" formatCode="0.00E+00">
                  <c:v>-2866370</c:v>
                </c:pt>
                <c:pt idx="649" formatCode="0.00E+00">
                  <c:v>-2882310</c:v>
                </c:pt>
                <c:pt idx="650" formatCode="0.00E+00">
                  <c:v>-2775670</c:v>
                </c:pt>
                <c:pt idx="651" formatCode="0.00E+00">
                  <c:v>-2770380</c:v>
                </c:pt>
                <c:pt idx="652" formatCode="0.00E+00">
                  <c:v>-2767210</c:v>
                </c:pt>
                <c:pt idx="653" formatCode="0.00E+00">
                  <c:v>-2766010</c:v>
                </c:pt>
                <c:pt idx="654" formatCode="0.00E+00">
                  <c:v>-2766870</c:v>
                </c:pt>
                <c:pt idx="655" formatCode="0.00E+00">
                  <c:v>-2769810</c:v>
                </c:pt>
                <c:pt idx="656" formatCode="0.00E+00">
                  <c:v>-2775280</c:v>
                </c:pt>
                <c:pt idx="657" formatCode="0.00E+00">
                  <c:v>-2783680</c:v>
                </c:pt>
                <c:pt idx="658" formatCode="0.00E+00">
                  <c:v>-2795040</c:v>
                </c:pt>
                <c:pt idx="659" formatCode="0.00E+00">
                  <c:v>-2808580</c:v>
                </c:pt>
                <c:pt idx="660" formatCode="0.00E+00">
                  <c:v>-2824750</c:v>
                </c:pt>
                <c:pt idx="661" formatCode="0.00E+00">
                  <c:v>-2842360</c:v>
                </c:pt>
                <c:pt idx="662" formatCode="0.00E+00">
                  <c:v>-2862150</c:v>
                </c:pt>
                <c:pt idx="663" formatCode="0.00E+00">
                  <c:v>-2749630</c:v>
                </c:pt>
                <c:pt idx="664" formatCode="0.00E+00">
                  <c:v>-2741250</c:v>
                </c:pt>
                <c:pt idx="665" formatCode="0.00E+00">
                  <c:v>-2734410</c:v>
                </c:pt>
                <c:pt idx="666" formatCode="0.00E+00">
                  <c:v>-2730660</c:v>
                </c:pt>
                <c:pt idx="667" formatCode="0.00E+00">
                  <c:v>-2729440</c:v>
                </c:pt>
                <c:pt idx="668" formatCode="0.00E+00">
                  <c:v>-2731340</c:v>
                </c:pt>
                <c:pt idx="669" formatCode="0.00E+00">
                  <c:v>-2737050</c:v>
                </c:pt>
                <c:pt idx="670" formatCode="0.00E+00">
                  <c:v>-2746060</c:v>
                </c:pt>
                <c:pt idx="671" formatCode="0.00E+00">
                  <c:v>-2758490</c:v>
                </c:pt>
                <c:pt idx="672" formatCode="0.00E+00">
                  <c:v>-2774470</c:v>
                </c:pt>
                <c:pt idx="673" formatCode="0.00E+00">
                  <c:v>-2793590</c:v>
                </c:pt>
                <c:pt idx="674" formatCode="0.00E+00">
                  <c:v>-2814910</c:v>
                </c:pt>
                <c:pt idx="675" formatCode="0.00E+00">
                  <c:v>-2839060</c:v>
                </c:pt>
                <c:pt idx="676" formatCode="0.00E+00">
                  <c:v>-2720230</c:v>
                </c:pt>
                <c:pt idx="677" formatCode="0.00E+00">
                  <c:v>-2706170</c:v>
                </c:pt>
                <c:pt idx="678" formatCode="0.00E+00">
                  <c:v>-2696250</c:v>
                </c:pt>
                <c:pt idx="679" formatCode="0.00E+00">
                  <c:v>-2689300</c:v>
                </c:pt>
                <c:pt idx="680" formatCode="0.00E+00">
                  <c:v>-2685260</c:v>
                </c:pt>
                <c:pt idx="681" formatCode="0.00E+00">
                  <c:v>-2686120</c:v>
                </c:pt>
                <c:pt idx="682" formatCode="0.00E+00">
                  <c:v>-2691370</c:v>
                </c:pt>
                <c:pt idx="683" formatCode="0.00E+00">
                  <c:v>-2700760</c:v>
                </c:pt>
                <c:pt idx="684" formatCode="0.00E+00">
                  <c:v>-2715050</c:v>
                </c:pt>
                <c:pt idx="685" formatCode="0.00E+00">
                  <c:v>-2733780</c:v>
                </c:pt>
                <c:pt idx="686" formatCode="0.00E+00">
                  <c:v>-2756370</c:v>
                </c:pt>
                <c:pt idx="687" formatCode="0.00E+00">
                  <c:v>-2782210</c:v>
                </c:pt>
                <c:pt idx="688" formatCode="0.00E+00">
                  <c:v>-2812180</c:v>
                </c:pt>
                <c:pt idx="689" formatCode="0.00E+00">
                  <c:v>-2685420</c:v>
                </c:pt>
                <c:pt idx="690" formatCode="0.00E+00">
                  <c:v>-2666360</c:v>
                </c:pt>
                <c:pt idx="691" formatCode="0.00E+00">
                  <c:v>-2650150</c:v>
                </c:pt>
                <c:pt idx="692" formatCode="0.00E+00">
                  <c:v>-2639230</c:v>
                </c:pt>
                <c:pt idx="693" formatCode="0.00E+00">
                  <c:v>-2633550</c:v>
                </c:pt>
                <c:pt idx="694" formatCode="0.00E+00">
                  <c:v>-2632880</c:v>
                </c:pt>
                <c:pt idx="695" formatCode="0.00E+00">
                  <c:v>-2637400</c:v>
                </c:pt>
                <c:pt idx="696" formatCode="0.00E+00">
                  <c:v>-2648060</c:v>
                </c:pt>
                <c:pt idx="697" formatCode="0.00E+00">
                  <c:v>-2663740</c:v>
                </c:pt>
                <c:pt idx="698" formatCode="0.00E+00">
                  <c:v>-2684590</c:v>
                </c:pt>
                <c:pt idx="699" formatCode="0.00E+00">
                  <c:v>-2710900</c:v>
                </c:pt>
                <c:pt idx="700" formatCode="0.00E+00">
                  <c:v>-2742060</c:v>
                </c:pt>
                <c:pt idx="701" formatCode="0.00E+00">
                  <c:v>-2779070</c:v>
                </c:pt>
                <c:pt idx="702" formatCode="0.00E+00">
                  <c:v>-2642210</c:v>
                </c:pt>
                <c:pt idx="703" formatCode="0.00E+00">
                  <c:v>-2615330</c:v>
                </c:pt>
                <c:pt idx="704" formatCode="0.00E+00">
                  <c:v>-2595470</c:v>
                </c:pt>
                <c:pt idx="705" formatCode="0.00E+00">
                  <c:v>-2579110</c:v>
                </c:pt>
                <c:pt idx="706" formatCode="0.00E+00">
                  <c:v>-2570370</c:v>
                </c:pt>
                <c:pt idx="707" formatCode="0.00E+00">
                  <c:v>-2568400</c:v>
                </c:pt>
                <c:pt idx="708" formatCode="0.00E+00">
                  <c:v>-2572830</c:v>
                </c:pt>
                <c:pt idx="709" formatCode="0.00E+00">
                  <c:v>-2583430</c:v>
                </c:pt>
                <c:pt idx="710" formatCode="0.00E+00">
                  <c:v>-2601380</c:v>
                </c:pt>
                <c:pt idx="711" formatCode="0.00E+00">
                  <c:v>-2625510</c:v>
                </c:pt>
                <c:pt idx="712" formatCode="0.00E+00">
                  <c:v>-2655970</c:v>
                </c:pt>
                <c:pt idx="713" formatCode="0.00E+00">
                  <c:v>-2693910</c:v>
                </c:pt>
                <c:pt idx="714" formatCode="0.00E+00">
                  <c:v>-2737810</c:v>
                </c:pt>
                <c:pt idx="715" formatCode="0.00E+00">
                  <c:v>-2589000</c:v>
                </c:pt>
                <c:pt idx="716" formatCode="0.00E+00">
                  <c:v>-2553520</c:v>
                </c:pt>
                <c:pt idx="717" formatCode="0.00E+00">
                  <c:v>-2527420</c:v>
                </c:pt>
                <c:pt idx="718" formatCode="0.00E+00">
                  <c:v>-2506820</c:v>
                </c:pt>
                <c:pt idx="719" formatCode="0.00E+00">
                  <c:v>-2495580</c:v>
                </c:pt>
                <c:pt idx="720" formatCode="0.00E+00">
                  <c:v>-2490490</c:v>
                </c:pt>
                <c:pt idx="721" formatCode="0.00E+00">
                  <c:v>-2493940</c:v>
                </c:pt>
                <c:pt idx="722" formatCode="0.00E+00">
                  <c:v>-2506190</c:v>
                </c:pt>
                <c:pt idx="723" formatCode="0.00E+00">
                  <c:v>-2524190</c:v>
                </c:pt>
                <c:pt idx="724" formatCode="0.00E+00">
                  <c:v>-2552990</c:v>
                </c:pt>
                <c:pt idx="725" formatCode="0.00E+00">
                  <c:v>-2588800</c:v>
                </c:pt>
                <c:pt idx="726" formatCode="0.00E+00">
                  <c:v>-2632130</c:v>
                </c:pt>
                <c:pt idx="727" formatCode="0.00E+00">
                  <c:v>-2685470</c:v>
                </c:pt>
                <c:pt idx="728" formatCode="0.00E+00">
                  <c:v>-2520860</c:v>
                </c:pt>
                <c:pt idx="729" formatCode="0.00E+00">
                  <c:v>-2475230</c:v>
                </c:pt>
                <c:pt idx="730" formatCode="0.00E+00">
                  <c:v>-2442470</c:v>
                </c:pt>
                <c:pt idx="731" formatCode="0.00E+00">
                  <c:v>-2418630</c:v>
                </c:pt>
                <c:pt idx="732" formatCode="0.00E+00">
                  <c:v>-2404360</c:v>
                </c:pt>
                <c:pt idx="733" formatCode="0.00E+00">
                  <c:v>-2398430</c:v>
                </c:pt>
                <c:pt idx="734" formatCode="0.00E+00">
                  <c:v>-2401360</c:v>
                </c:pt>
                <c:pt idx="735" formatCode="0.00E+00">
                  <c:v>-2413780</c:v>
                </c:pt>
                <c:pt idx="736" formatCode="0.00E+00">
                  <c:v>-2433990</c:v>
                </c:pt>
                <c:pt idx="737" formatCode="0.00E+00">
                  <c:v>-2462570</c:v>
                </c:pt>
                <c:pt idx="738" formatCode="0.00E+00">
                  <c:v>-2503970</c:v>
                </c:pt>
                <c:pt idx="739" formatCode="0.00E+00">
                  <c:v>-2554130</c:v>
                </c:pt>
                <c:pt idx="740" formatCode="0.00E+00">
                  <c:v>-2617300</c:v>
                </c:pt>
                <c:pt idx="741" formatCode="0.00E+00">
                  <c:v>-2432830</c:v>
                </c:pt>
                <c:pt idx="742" formatCode="0.00E+00">
                  <c:v>-2380970</c:v>
                </c:pt>
                <c:pt idx="743" formatCode="0.00E+00">
                  <c:v>-2340580</c:v>
                </c:pt>
                <c:pt idx="744" formatCode="0.00E+00">
                  <c:v>-2313480</c:v>
                </c:pt>
                <c:pt idx="745" formatCode="0.00E+00">
                  <c:v>-2296280</c:v>
                </c:pt>
                <c:pt idx="746" formatCode="0.00E+00">
                  <c:v>-2288200</c:v>
                </c:pt>
                <c:pt idx="747" formatCode="0.00E+00">
                  <c:v>-2292010</c:v>
                </c:pt>
                <c:pt idx="748" formatCode="0.00E+00">
                  <c:v>-2303870</c:v>
                </c:pt>
                <c:pt idx="749" formatCode="0.00E+00">
                  <c:v>-2325520</c:v>
                </c:pt>
                <c:pt idx="750" formatCode="0.00E+00">
                  <c:v>-2356460</c:v>
                </c:pt>
                <c:pt idx="751" formatCode="0.00E+00">
                  <c:v>-2398060</c:v>
                </c:pt>
                <c:pt idx="752" formatCode="0.00E+00">
                  <c:v>-2455250</c:v>
                </c:pt>
                <c:pt idx="753" formatCode="0.00E+00">
                  <c:v>-2528330</c:v>
                </c:pt>
                <c:pt idx="754" formatCode="0.00E+00">
                  <c:v>-2318250</c:v>
                </c:pt>
                <c:pt idx="755" formatCode="0.00E+00">
                  <c:v>-2261430</c:v>
                </c:pt>
                <c:pt idx="756" formatCode="0.00E+00">
                  <c:v>-2217010</c:v>
                </c:pt>
                <c:pt idx="757" formatCode="0.00E+00">
                  <c:v>-2185870</c:v>
                </c:pt>
                <c:pt idx="758" formatCode="0.00E+00">
                  <c:v>-2169020</c:v>
                </c:pt>
                <c:pt idx="759" formatCode="0.00E+00">
                  <c:v>-2158630</c:v>
                </c:pt>
                <c:pt idx="760" formatCode="0.00E+00">
                  <c:v>-2161520</c:v>
                </c:pt>
                <c:pt idx="761" formatCode="0.00E+00">
                  <c:v>-2174120</c:v>
                </c:pt>
                <c:pt idx="762" formatCode="0.00E+00">
                  <c:v>-2196060</c:v>
                </c:pt>
                <c:pt idx="763" formatCode="0.00E+00">
                  <c:v>-2228640</c:v>
                </c:pt>
                <c:pt idx="764" formatCode="0.00E+00">
                  <c:v>-2272420</c:v>
                </c:pt>
                <c:pt idx="765" formatCode="0.00E+00">
                  <c:v>-2330820</c:v>
                </c:pt>
                <c:pt idx="766" formatCode="0.00E+00">
                  <c:v>-2410550</c:v>
                </c:pt>
                <c:pt idx="767" formatCode="0.00E+00">
                  <c:v>-2170100</c:v>
                </c:pt>
                <c:pt idx="768" formatCode="0.00E+00">
                  <c:v>-2111020</c:v>
                </c:pt>
                <c:pt idx="769" formatCode="0.00E+00">
                  <c:v>-2065170</c:v>
                </c:pt>
                <c:pt idx="770" formatCode="0.00E+00">
                  <c:v>-2038170</c:v>
                </c:pt>
                <c:pt idx="771" formatCode="0.00E+00">
                  <c:v>-2021250</c:v>
                </c:pt>
                <c:pt idx="772" formatCode="0.00E+00">
                  <c:v>-2013740</c:v>
                </c:pt>
                <c:pt idx="773" formatCode="0.00E+00">
                  <c:v>-2015660</c:v>
                </c:pt>
                <c:pt idx="774" formatCode="0.00E+00">
                  <c:v>-2027140</c:v>
                </c:pt>
                <c:pt idx="775" formatCode="0.00E+00">
                  <c:v>-2047010</c:v>
                </c:pt>
                <c:pt idx="776" formatCode="0.00E+00">
                  <c:v>-2075830</c:v>
                </c:pt>
                <c:pt idx="777" formatCode="0.00E+00">
                  <c:v>-2116640</c:v>
                </c:pt>
                <c:pt idx="778" formatCode="0.00E+00">
                  <c:v>-2177260</c:v>
                </c:pt>
                <c:pt idx="779" formatCode="0.00E+00">
                  <c:v>-2257200</c:v>
                </c:pt>
                <c:pt idx="780" formatCode="0.00E+00">
                  <c:v>-1983640</c:v>
                </c:pt>
                <c:pt idx="781" formatCode="0.00E+00">
                  <c:v>-1930890</c:v>
                </c:pt>
                <c:pt idx="782" formatCode="0.00E+00">
                  <c:v>-1891870</c:v>
                </c:pt>
                <c:pt idx="783" formatCode="0.00E+00">
                  <c:v>-1868040</c:v>
                </c:pt>
                <c:pt idx="784" formatCode="0.00E+00">
                  <c:v>-1855030</c:v>
                </c:pt>
                <c:pt idx="785" formatCode="0.00E+00">
                  <c:v>-1850230</c:v>
                </c:pt>
                <c:pt idx="786" formatCode="0.00E+00">
                  <c:v>-1852370</c:v>
                </c:pt>
                <c:pt idx="787" formatCode="0.00E+00">
                  <c:v>-1861790</c:v>
                </c:pt>
                <c:pt idx="788" formatCode="0.00E+00">
                  <c:v>-1878160</c:v>
                </c:pt>
                <c:pt idx="789" formatCode="0.00E+00">
                  <c:v>-1903140</c:v>
                </c:pt>
                <c:pt idx="790" formatCode="0.00E+00">
                  <c:v>-1942380</c:v>
                </c:pt>
                <c:pt idx="791" formatCode="0.00E+00">
                  <c:v>-1988760</c:v>
                </c:pt>
                <c:pt idx="792" formatCode="0.00E+00">
                  <c:v>-2062530</c:v>
                </c:pt>
                <c:pt idx="793" formatCode="0.00E+00">
                  <c:v>-1757630</c:v>
                </c:pt>
                <c:pt idx="794" formatCode="0.00E+00">
                  <c:v>-1719740</c:v>
                </c:pt>
                <c:pt idx="795" formatCode="0.00E+00">
                  <c:v>-1695170</c:v>
                </c:pt>
                <c:pt idx="796" formatCode="0.00E+00">
                  <c:v>-1682910</c:v>
                </c:pt>
                <c:pt idx="797" formatCode="0.00E+00">
                  <c:v>-1674210</c:v>
                </c:pt>
                <c:pt idx="798" formatCode="0.00E+00">
                  <c:v>-1672290</c:v>
                </c:pt>
                <c:pt idx="799" formatCode="0.00E+00">
                  <c:v>-1675690</c:v>
                </c:pt>
                <c:pt idx="800" formatCode="0.00E+00">
                  <c:v>-1682600</c:v>
                </c:pt>
                <c:pt idx="801" formatCode="0.00E+00">
                  <c:v>-1694120</c:v>
                </c:pt>
                <c:pt idx="802" formatCode="0.00E+00">
                  <c:v>-1712010</c:v>
                </c:pt>
                <c:pt idx="803" formatCode="0.00E+00">
                  <c:v>-1738150</c:v>
                </c:pt>
                <c:pt idx="804" formatCode="0.00E+00">
                  <c:v>-1775380</c:v>
                </c:pt>
                <c:pt idx="805" formatCode="0.00E+00">
                  <c:v>-1824880</c:v>
                </c:pt>
                <c:pt idx="806" formatCode="0.00E+00">
                  <c:v>-1498750</c:v>
                </c:pt>
                <c:pt idx="807" formatCode="0.00E+00">
                  <c:v>-1490000</c:v>
                </c:pt>
                <c:pt idx="808" formatCode="0.00E+00">
                  <c:v>-1484370</c:v>
                </c:pt>
                <c:pt idx="809" formatCode="0.00E+00">
                  <c:v>-1483540</c:v>
                </c:pt>
                <c:pt idx="810" formatCode="0.00E+00">
                  <c:v>-1483600</c:v>
                </c:pt>
                <c:pt idx="811" formatCode="0.00E+00">
                  <c:v>-1485950</c:v>
                </c:pt>
                <c:pt idx="812" formatCode="0.00E+00">
                  <c:v>-1489830</c:v>
                </c:pt>
                <c:pt idx="813" formatCode="0.00E+00">
                  <c:v>-1494590</c:v>
                </c:pt>
                <c:pt idx="814" formatCode="0.00E+00">
                  <c:v>-1501100</c:v>
                </c:pt>
                <c:pt idx="815" formatCode="0.00E+00">
                  <c:v>-1511000</c:v>
                </c:pt>
                <c:pt idx="816" formatCode="0.00E+00">
                  <c:v>-1521640</c:v>
                </c:pt>
                <c:pt idx="817" formatCode="0.00E+00">
                  <c:v>-1534640</c:v>
                </c:pt>
                <c:pt idx="818" formatCode="0.00E+00">
                  <c:v>-1555020</c:v>
                </c:pt>
                <c:pt idx="819" formatCode="0.00E+00">
                  <c:v>-1228230</c:v>
                </c:pt>
                <c:pt idx="820" formatCode="0.00E+00">
                  <c:v>-1250010</c:v>
                </c:pt>
                <c:pt idx="821" formatCode="0.00E+00">
                  <c:v>-1269150</c:v>
                </c:pt>
                <c:pt idx="822" formatCode="0.00E+00">
                  <c:v>-1279500</c:v>
                </c:pt>
                <c:pt idx="823" formatCode="0.00E+00">
                  <c:v>-1290170</c:v>
                </c:pt>
                <c:pt idx="824" formatCode="0.00E+00">
                  <c:v>-1296800</c:v>
                </c:pt>
                <c:pt idx="825" formatCode="0.00E+00">
                  <c:v>-1301810</c:v>
                </c:pt>
                <c:pt idx="826" formatCode="0.00E+00">
                  <c:v>-1304020</c:v>
                </c:pt>
                <c:pt idx="827" formatCode="0.00E+00">
                  <c:v>-1304700</c:v>
                </c:pt>
                <c:pt idx="828" formatCode="0.00E+00">
                  <c:v>-1300070</c:v>
                </c:pt>
                <c:pt idx="829" formatCode="0.00E+00">
                  <c:v>-1297800</c:v>
                </c:pt>
                <c:pt idx="830" formatCode="0.00E+00">
                  <c:v>-1287960</c:v>
                </c:pt>
                <c:pt idx="831" formatCode="0.00E+00">
                  <c:v>-1268840</c:v>
                </c:pt>
                <c:pt idx="832">
                  <c:v>-970368</c:v>
                </c:pt>
                <c:pt idx="833" formatCode="0.00E+00">
                  <c:v>-1022970</c:v>
                </c:pt>
                <c:pt idx="834" formatCode="0.00E+00">
                  <c:v>-1058470</c:v>
                </c:pt>
                <c:pt idx="835" formatCode="0.00E+00">
                  <c:v>-1083280</c:v>
                </c:pt>
                <c:pt idx="836" formatCode="0.00E+00">
                  <c:v>-1101350</c:v>
                </c:pt>
                <c:pt idx="837" formatCode="0.00E+00">
                  <c:v>-1112750</c:v>
                </c:pt>
                <c:pt idx="838" formatCode="0.00E+00">
                  <c:v>-1117590</c:v>
                </c:pt>
                <c:pt idx="839" formatCode="0.00E+00">
                  <c:v>-1117920</c:v>
                </c:pt>
                <c:pt idx="840" formatCode="0.00E+00">
                  <c:v>-1114070</c:v>
                </c:pt>
                <c:pt idx="841" formatCode="0.00E+00">
                  <c:v>-1100760</c:v>
                </c:pt>
                <c:pt idx="842" formatCode="0.00E+00">
                  <c:v>-1079800</c:v>
                </c:pt>
                <c:pt idx="843" formatCode="0.00E+00">
                  <c:v>-1049380</c:v>
                </c:pt>
                <c:pt idx="844">
                  <c:v>-999005</c:v>
                </c:pt>
                <c:pt idx="845">
                  <c:v>-745079</c:v>
                </c:pt>
                <c:pt idx="846">
                  <c:v>-813565</c:v>
                </c:pt>
                <c:pt idx="847">
                  <c:v>-867042</c:v>
                </c:pt>
                <c:pt idx="848">
                  <c:v>-900210</c:v>
                </c:pt>
                <c:pt idx="849">
                  <c:v>-925071</c:v>
                </c:pt>
                <c:pt idx="850">
                  <c:v>-938611</c:v>
                </c:pt>
                <c:pt idx="851">
                  <c:v>-944398</c:v>
                </c:pt>
                <c:pt idx="852">
                  <c:v>-944515</c:v>
                </c:pt>
                <c:pt idx="853">
                  <c:v>-933230</c:v>
                </c:pt>
                <c:pt idx="854">
                  <c:v>-914093</c:v>
                </c:pt>
                <c:pt idx="855">
                  <c:v>-881210</c:v>
                </c:pt>
                <c:pt idx="856">
                  <c:v>-834717</c:v>
                </c:pt>
                <c:pt idx="857">
                  <c:v>-764854</c:v>
                </c:pt>
                <c:pt idx="858">
                  <c:v>-566201</c:v>
                </c:pt>
                <c:pt idx="859">
                  <c:v>-640407</c:v>
                </c:pt>
                <c:pt idx="860">
                  <c:v>-698138</c:v>
                </c:pt>
                <c:pt idx="861">
                  <c:v>-737427</c:v>
                </c:pt>
                <c:pt idx="862">
                  <c:v>-766254</c:v>
                </c:pt>
                <c:pt idx="863">
                  <c:v>-781738</c:v>
                </c:pt>
                <c:pt idx="864">
                  <c:v>-788095</c:v>
                </c:pt>
                <c:pt idx="865">
                  <c:v>-785394</c:v>
                </c:pt>
                <c:pt idx="866">
                  <c:v>-772659</c:v>
                </c:pt>
                <c:pt idx="867">
                  <c:v>-746860</c:v>
                </c:pt>
                <c:pt idx="868">
                  <c:v>-711872</c:v>
                </c:pt>
                <c:pt idx="869">
                  <c:v>-656056</c:v>
                </c:pt>
                <c:pt idx="870">
                  <c:v>-577577</c:v>
                </c:pt>
                <c:pt idx="871">
                  <c:v>-431448</c:v>
                </c:pt>
                <c:pt idx="872">
                  <c:v>-501582</c:v>
                </c:pt>
                <c:pt idx="873">
                  <c:v>-558271</c:v>
                </c:pt>
                <c:pt idx="874">
                  <c:v>-599038</c:v>
                </c:pt>
                <c:pt idx="875">
                  <c:v>-625671</c:v>
                </c:pt>
                <c:pt idx="876">
                  <c:v>-644276</c:v>
                </c:pt>
                <c:pt idx="877">
                  <c:v>-648798</c:v>
                </c:pt>
                <c:pt idx="878">
                  <c:v>-646014</c:v>
                </c:pt>
                <c:pt idx="879">
                  <c:v>-630587</c:v>
                </c:pt>
                <c:pt idx="880">
                  <c:v>-605130</c:v>
                </c:pt>
                <c:pt idx="881">
                  <c:v>-568556</c:v>
                </c:pt>
                <c:pt idx="882">
                  <c:v>-513495</c:v>
                </c:pt>
                <c:pt idx="883">
                  <c:v>-438463</c:v>
                </c:pt>
                <c:pt idx="884">
                  <c:v>-332087</c:v>
                </c:pt>
                <c:pt idx="885">
                  <c:v>-394568</c:v>
                </c:pt>
                <c:pt idx="886">
                  <c:v>-444981</c:v>
                </c:pt>
                <c:pt idx="887">
                  <c:v>-482013</c:v>
                </c:pt>
                <c:pt idx="888">
                  <c:v>-509726</c:v>
                </c:pt>
                <c:pt idx="889">
                  <c:v>-524521</c:v>
                </c:pt>
                <c:pt idx="890">
                  <c:v>-529293</c:v>
                </c:pt>
                <c:pt idx="891">
                  <c:v>-526456</c:v>
                </c:pt>
                <c:pt idx="892">
                  <c:v>-512505</c:v>
                </c:pt>
                <c:pt idx="893">
                  <c:v>-487359</c:v>
                </c:pt>
                <c:pt idx="894">
                  <c:v>-450831</c:v>
                </c:pt>
                <c:pt idx="895">
                  <c:v>-401340</c:v>
                </c:pt>
                <c:pt idx="896">
                  <c:v>-336976</c:v>
                </c:pt>
                <c:pt idx="897">
                  <c:v>-260130</c:v>
                </c:pt>
                <c:pt idx="898">
                  <c:v>-314858</c:v>
                </c:pt>
                <c:pt idx="899">
                  <c:v>-354903</c:v>
                </c:pt>
                <c:pt idx="900">
                  <c:v>-387114</c:v>
                </c:pt>
                <c:pt idx="901">
                  <c:v>-411924</c:v>
                </c:pt>
                <c:pt idx="902">
                  <c:v>-425508</c:v>
                </c:pt>
                <c:pt idx="903">
                  <c:v>-430055</c:v>
                </c:pt>
                <c:pt idx="904">
                  <c:v>-425672</c:v>
                </c:pt>
                <c:pt idx="905">
                  <c:v>-412748</c:v>
                </c:pt>
                <c:pt idx="906">
                  <c:v>-389879</c:v>
                </c:pt>
                <c:pt idx="907">
                  <c:v>-359519</c:v>
                </c:pt>
                <c:pt idx="908">
                  <c:v>-317946</c:v>
                </c:pt>
                <c:pt idx="909">
                  <c:v>-264452</c:v>
                </c:pt>
                <c:pt idx="910">
                  <c:v>-207193</c:v>
                </c:pt>
                <c:pt idx="911">
                  <c:v>-248907</c:v>
                </c:pt>
                <c:pt idx="912">
                  <c:v>-283215</c:v>
                </c:pt>
                <c:pt idx="913">
                  <c:v>-311299</c:v>
                </c:pt>
                <c:pt idx="914">
                  <c:v>-330570</c:v>
                </c:pt>
                <c:pt idx="915">
                  <c:v>-344749</c:v>
                </c:pt>
                <c:pt idx="916">
                  <c:v>-347403</c:v>
                </c:pt>
                <c:pt idx="917">
                  <c:v>-343838</c:v>
                </c:pt>
                <c:pt idx="918">
                  <c:v>-332707</c:v>
                </c:pt>
                <c:pt idx="919">
                  <c:v>-313092</c:v>
                </c:pt>
                <c:pt idx="920">
                  <c:v>-288768</c:v>
                </c:pt>
                <c:pt idx="921">
                  <c:v>-253119</c:v>
                </c:pt>
                <c:pt idx="922">
                  <c:v>-210116</c:v>
                </c:pt>
                <c:pt idx="923">
                  <c:v>-167559</c:v>
                </c:pt>
                <c:pt idx="924">
                  <c:v>-198888</c:v>
                </c:pt>
                <c:pt idx="925">
                  <c:v>-227467</c:v>
                </c:pt>
                <c:pt idx="926">
                  <c:v>-250593</c:v>
                </c:pt>
                <c:pt idx="927">
                  <c:v>-267435</c:v>
                </c:pt>
                <c:pt idx="928">
                  <c:v>-277742</c:v>
                </c:pt>
                <c:pt idx="929">
                  <c:v>-281589</c:v>
                </c:pt>
                <c:pt idx="930">
                  <c:v>-278576</c:v>
                </c:pt>
                <c:pt idx="931">
                  <c:v>-268655</c:v>
                </c:pt>
                <c:pt idx="932">
                  <c:v>-252541</c:v>
                </c:pt>
                <c:pt idx="933">
                  <c:v>-230510</c:v>
                </c:pt>
                <c:pt idx="934">
                  <c:v>-202527</c:v>
                </c:pt>
                <c:pt idx="935">
                  <c:v>-169409</c:v>
                </c:pt>
                <c:pt idx="936">
                  <c:v>-137063</c:v>
                </c:pt>
                <c:pt idx="937">
                  <c:v>-162729</c:v>
                </c:pt>
                <c:pt idx="938">
                  <c:v>-184249</c:v>
                </c:pt>
                <c:pt idx="939">
                  <c:v>-202983</c:v>
                </c:pt>
                <c:pt idx="940">
                  <c:v>-216517</c:v>
                </c:pt>
                <c:pt idx="941">
                  <c:v>-224773</c:v>
                </c:pt>
                <c:pt idx="942">
                  <c:v>-227287</c:v>
                </c:pt>
                <c:pt idx="943">
                  <c:v>-225683</c:v>
                </c:pt>
                <c:pt idx="944">
                  <c:v>-216630</c:v>
                </c:pt>
                <c:pt idx="945">
                  <c:v>-204591</c:v>
                </c:pt>
                <c:pt idx="946">
                  <c:v>-186546</c:v>
                </c:pt>
                <c:pt idx="947">
                  <c:v>-164182</c:v>
                </c:pt>
                <c:pt idx="948">
                  <c:v>-138313</c:v>
                </c:pt>
                <c:pt idx="949">
                  <c:v>-113242</c:v>
                </c:pt>
                <c:pt idx="950">
                  <c:v>-133308</c:v>
                </c:pt>
                <c:pt idx="951">
                  <c:v>-150152</c:v>
                </c:pt>
                <c:pt idx="952">
                  <c:v>-164255</c:v>
                </c:pt>
                <c:pt idx="953">
                  <c:v>-175474</c:v>
                </c:pt>
                <c:pt idx="954">
                  <c:v>-182342</c:v>
                </c:pt>
                <c:pt idx="955">
                  <c:v>-184009</c:v>
                </c:pt>
                <c:pt idx="956">
                  <c:v>-182439</c:v>
                </c:pt>
                <c:pt idx="957">
                  <c:v>-175440</c:v>
                </c:pt>
                <c:pt idx="958">
                  <c:v>-165213</c:v>
                </c:pt>
                <c:pt idx="959">
                  <c:v>-151498</c:v>
                </c:pt>
                <c:pt idx="960">
                  <c:v>-134349</c:v>
                </c:pt>
                <c:pt idx="961">
                  <c:v>-114162</c:v>
                </c:pt>
                <c:pt idx="962">
                  <c:v>-94423.4</c:v>
                </c:pt>
                <c:pt idx="963">
                  <c:v>-110269</c:v>
                </c:pt>
                <c:pt idx="964">
                  <c:v>-123180</c:v>
                </c:pt>
                <c:pt idx="965">
                  <c:v>-134056</c:v>
                </c:pt>
                <c:pt idx="966">
                  <c:v>-142986</c:v>
                </c:pt>
                <c:pt idx="967">
                  <c:v>-148319</c:v>
                </c:pt>
                <c:pt idx="968">
                  <c:v>-150187</c:v>
                </c:pt>
                <c:pt idx="969">
                  <c:v>-148495</c:v>
                </c:pt>
                <c:pt idx="970">
                  <c:v>-143898</c:v>
                </c:pt>
                <c:pt idx="971">
                  <c:v>-135193</c:v>
                </c:pt>
                <c:pt idx="972">
                  <c:v>-123952</c:v>
                </c:pt>
                <c:pt idx="973">
                  <c:v>-110786</c:v>
                </c:pt>
                <c:pt idx="974">
                  <c:v>-95060.3</c:v>
                </c:pt>
                <c:pt idx="975">
                  <c:v>-79248.600000000006</c:v>
                </c:pt>
                <c:pt idx="976">
                  <c:v>-91570.1</c:v>
                </c:pt>
                <c:pt idx="977">
                  <c:v>-101544</c:v>
                </c:pt>
                <c:pt idx="978">
                  <c:v>-110663</c:v>
                </c:pt>
                <c:pt idx="979">
                  <c:v>-117556</c:v>
                </c:pt>
                <c:pt idx="980">
                  <c:v>-121202</c:v>
                </c:pt>
                <c:pt idx="981">
                  <c:v>-122780</c:v>
                </c:pt>
                <c:pt idx="982">
                  <c:v>-122088</c:v>
                </c:pt>
                <c:pt idx="983">
                  <c:v>-117686</c:v>
                </c:pt>
                <c:pt idx="984">
                  <c:v>-111325</c:v>
                </c:pt>
                <c:pt idx="985">
                  <c:v>-102687</c:v>
                </c:pt>
                <c:pt idx="986">
                  <c:v>-92013.8</c:v>
                </c:pt>
                <c:pt idx="987">
                  <c:v>-79714.399999999994</c:v>
                </c:pt>
                <c:pt idx="988">
                  <c:v>-66914</c:v>
                </c:pt>
                <c:pt idx="989">
                  <c:v>-75931.899999999994</c:v>
                </c:pt>
                <c:pt idx="990">
                  <c:v>-84741.4</c:v>
                </c:pt>
                <c:pt idx="991">
                  <c:v>-91638.2</c:v>
                </c:pt>
                <c:pt idx="992">
                  <c:v>-96771</c:v>
                </c:pt>
                <c:pt idx="993">
                  <c:v>-99863.9</c:v>
                </c:pt>
                <c:pt idx="994">
                  <c:v>-101119</c:v>
                </c:pt>
                <c:pt idx="995">
                  <c:v>-100605</c:v>
                </c:pt>
                <c:pt idx="996">
                  <c:v>-97014.7</c:v>
                </c:pt>
                <c:pt idx="997">
                  <c:v>-92084.1</c:v>
                </c:pt>
                <c:pt idx="998">
                  <c:v>-85247.6</c:v>
                </c:pt>
                <c:pt idx="999">
                  <c:v>-77028.3</c:v>
                </c:pt>
                <c:pt idx="1000">
                  <c:v>-67285.8</c:v>
                </c:pt>
                <c:pt idx="1001">
                  <c:v>-56852.1</c:v>
                </c:pt>
                <c:pt idx="1002">
                  <c:v>-63966.400000000001</c:v>
                </c:pt>
                <c:pt idx="1003">
                  <c:v>-70763.199999999997</c:v>
                </c:pt>
                <c:pt idx="1004">
                  <c:v>-76024.399999999994</c:v>
                </c:pt>
                <c:pt idx="1005">
                  <c:v>-80216.2</c:v>
                </c:pt>
                <c:pt idx="1006">
                  <c:v>-83004.2</c:v>
                </c:pt>
                <c:pt idx="1007">
                  <c:v>-83921.5</c:v>
                </c:pt>
                <c:pt idx="1008">
                  <c:v>-82688</c:v>
                </c:pt>
                <c:pt idx="1009">
                  <c:v>-80460.3</c:v>
                </c:pt>
                <c:pt idx="1010">
                  <c:v>-76605.399999999994</c:v>
                </c:pt>
                <c:pt idx="1011">
                  <c:v>-71063.5</c:v>
                </c:pt>
                <c:pt idx="1012">
                  <c:v>-64672.4</c:v>
                </c:pt>
                <c:pt idx="1013">
                  <c:v>-57129.3</c:v>
                </c:pt>
                <c:pt idx="1014">
                  <c:v>-48560.4</c:v>
                </c:pt>
                <c:pt idx="1015">
                  <c:v>-54404.4</c:v>
                </c:pt>
                <c:pt idx="1016">
                  <c:v>-59365</c:v>
                </c:pt>
                <c:pt idx="1017">
                  <c:v>-63892.1</c:v>
                </c:pt>
                <c:pt idx="1018">
                  <c:v>-66981.100000000006</c:v>
                </c:pt>
                <c:pt idx="1019">
                  <c:v>-68847.600000000006</c:v>
                </c:pt>
                <c:pt idx="1020">
                  <c:v>-69794.8</c:v>
                </c:pt>
                <c:pt idx="1021">
                  <c:v>-69138</c:v>
                </c:pt>
                <c:pt idx="1022">
                  <c:v>-67303.3</c:v>
                </c:pt>
                <c:pt idx="1023">
                  <c:v>-64107.7</c:v>
                </c:pt>
                <c:pt idx="1024">
                  <c:v>-59758.3</c:v>
                </c:pt>
                <c:pt idx="1025">
                  <c:v>-54645.1</c:v>
                </c:pt>
                <c:pt idx="1026">
                  <c:v>-48743.7</c:v>
                </c:pt>
                <c:pt idx="1027">
                  <c:v>-41679.599999999999</c:v>
                </c:pt>
                <c:pt idx="1028">
                  <c:v>-46125.7</c:v>
                </c:pt>
                <c:pt idx="1029">
                  <c:v>-50325</c:v>
                </c:pt>
                <c:pt idx="1030">
                  <c:v>-53776.6</c:v>
                </c:pt>
                <c:pt idx="1031">
                  <c:v>-56416.7</c:v>
                </c:pt>
                <c:pt idx="1032">
                  <c:v>-57885.2</c:v>
                </c:pt>
                <c:pt idx="1033">
                  <c:v>-58475.3</c:v>
                </c:pt>
                <c:pt idx="1034">
                  <c:v>-57891.4</c:v>
                </c:pt>
                <c:pt idx="1035">
                  <c:v>-56609.2</c:v>
                </c:pt>
                <c:pt idx="1036">
                  <c:v>-53960.9</c:v>
                </c:pt>
                <c:pt idx="1037">
                  <c:v>-50640.7</c:v>
                </c:pt>
                <c:pt idx="1038">
                  <c:v>-46520.2</c:v>
                </c:pt>
                <c:pt idx="1039">
                  <c:v>-41808.6</c:v>
                </c:pt>
                <c:pt idx="1040">
                  <c:v>-35927.599999999999</c:v>
                </c:pt>
                <c:pt idx="1041">
                  <c:v>-39520.400000000001</c:v>
                </c:pt>
                <c:pt idx="1042">
                  <c:v>-42873.4</c:v>
                </c:pt>
                <c:pt idx="1043">
                  <c:v>-45599</c:v>
                </c:pt>
                <c:pt idx="1044">
                  <c:v>-47644.7</c:v>
                </c:pt>
                <c:pt idx="1045">
                  <c:v>-48759</c:v>
                </c:pt>
                <c:pt idx="1046">
                  <c:v>-49226.8</c:v>
                </c:pt>
                <c:pt idx="1047">
                  <c:v>-48800</c:v>
                </c:pt>
                <c:pt idx="1048">
                  <c:v>-47597.4</c:v>
                </c:pt>
                <c:pt idx="1049">
                  <c:v>-45662.1</c:v>
                </c:pt>
                <c:pt idx="1050">
                  <c:v>-43040</c:v>
                </c:pt>
                <c:pt idx="1051">
                  <c:v>-39692.300000000003</c:v>
                </c:pt>
                <c:pt idx="1052">
                  <c:v>-36041</c:v>
                </c:pt>
                <c:pt idx="1053">
                  <c:v>-31117.3</c:v>
                </c:pt>
                <c:pt idx="1054">
                  <c:v>-34145.699999999997</c:v>
                </c:pt>
                <c:pt idx="1055">
                  <c:v>-36699.4</c:v>
                </c:pt>
                <c:pt idx="1056">
                  <c:v>-38806.6</c:v>
                </c:pt>
                <c:pt idx="1057">
                  <c:v>-40461.4</c:v>
                </c:pt>
                <c:pt idx="1058">
                  <c:v>-41425.199999999997</c:v>
                </c:pt>
                <c:pt idx="1059">
                  <c:v>-41815.9</c:v>
                </c:pt>
                <c:pt idx="1060">
                  <c:v>-41515.4</c:v>
                </c:pt>
                <c:pt idx="1061">
                  <c:v>-40463.599999999999</c:v>
                </c:pt>
                <c:pt idx="1062">
                  <c:v>-38949.599999999999</c:v>
                </c:pt>
                <c:pt idx="1063">
                  <c:v>-36794.199999999997</c:v>
                </c:pt>
                <c:pt idx="1064">
                  <c:v>-34177.599999999999</c:v>
                </c:pt>
                <c:pt idx="1065">
                  <c:v>-31208.1</c:v>
                </c:pt>
                <c:pt idx="1066">
                  <c:v>-27068.5</c:v>
                </c:pt>
                <c:pt idx="1067">
                  <c:v>-29467.599999999999</c:v>
                </c:pt>
                <c:pt idx="1068">
                  <c:v>-31594.1</c:v>
                </c:pt>
                <c:pt idx="1069">
                  <c:v>-33295.300000000003</c:v>
                </c:pt>
                <c:pt idx="1070">
                  <c:v>-34657.599999999999</c:v>
                </c:pt>
                <c:pt idx="1071">
                  <c:v>-35390.1</c:v>
                </c:pt>
                <c:pt idx="1072">
                  <c:v>-35611.5</c:v>
                </c:pt>
                <c:pt idx="1073">
                  <c:v>-35426</c:v>
                </c:pt>
                <c:pt idx="1074">
                  <c:v>-34650.800000000003</c:v>
                </c:pt>
                <c:pt idx="1075">
                  <c:v>-33377.5</c:v>
                </c:pt>
                <c:pt idx="1076">
                  <c:v>-31717.9</c:v>
                </c:pt>
                <c:pt idx="1077">
                  <c:v>-29554.1</c:v>
                </c:pt>
                <c:pt idx="1078">
                  <c:v>-27135.3</c:v>
                </c:pt>
                <c:pt idx="1079">
                  <c:v>-23643.1</c:v>
                </c:pt>
                <c:pt idx="1080">
                  <c:v>-25524.3</c:v>
                </c:pt>
                <c:pt idx="1081">
                  <c:v>-27248.2</c:v>
                </c:pt>
                <c:pt idx="1082">
                  <c:v>-28650.3</c:v>
                </c:pt>
                <c:pt idx="1083">
                  <c:v>-29691</c:v>
                </c:pt>
                <c:pt idx="1084">
                  <c:v>-30335.3</c:v>
                </c:pt>
                <c:pt idx="1085">
                  <c:v>-30554.1</c:v>
                </c:pt>
                <c:pt idx="1086">
                  <c:v>-30390.400000000001</c:v>
                </c:pt>
                <c:pt idx="1087">
                  <c:v>-29739.4</c:v>
                </c:pt>
                <c:pt idx="1088">
                  <c:v>-28685.8</c:v>
                </c:pt>
                <c:pt idx="1089">
                  <c:v>-27341.4</c:v>
                </c:pt>
                <c:pt idx="1090">
                  <c:v>-25667.8</c:v>
                </c:pt>
                <c:pt idx="1091">
                  <c:v>-23697.5</c:v>
                </c:pt>
                <c:pt idx="1092">
                  <c:v>-20725</c:v>
                </c:pt>
                <c:pt idx="1093">
                  <c:v>-22294</c:v>
                </c:pt>
                <c:pt idx="1094">
                  <c:v>-23634.400000000001</c:v>
                </c:pt>
                <c:pt idx="1095">
                  <c:v>-24823</c:v>
                </c:pt>
                <c:pt idx="1096">
                  <c:v>-25662.400000000001</c:v>
                </c:pt>
                <c:pt idx="1097">
                  <c:v>-26187.200000000001</c:v>
                </c:pt>
                <c:pt idx="1098">
                  <c:v>-26401.200000000001</c:v>
                </c:pt>
                <c:pt idx="1099">
                  <c:v>-26181.200000000001</c:v>
                </c:pt>
                <c:pt idx="1100">
                  <c:v>-25696</c:v>
                </c:pt>
                <c:pt idx="1101">
                  <c:v>-24828.5</c:v>
                </c:pt>
                <c:pt idx="1102">
                  <c:v>-23732.6</c:v>
                </c:pt>
                <c:pt idx="1103">
                  <c:v>-22377.1</c:v>
                </c:pt>
                <c:pt idx="1104">
                  <c:v>-20764.099999999999</c:v>
                </c:pt>
                <c:pt idx="1105">
                  <c:v>-18229.7</c:v>
                </c:pt>
                <c:pt idx="1106">
                  <c:v>-19466.099999999999</c:v>
                </c:pt>
                <c:pt idx="1107">
                  <c:v>-20664.7</c:v>
                </c:pt>
                <c:pt idx="1108">
                  <c:v>-21560.400000000001</c:v>
                </c:pt>
                <c:pt idx="1109">
                  <c:v>-22286.2</c:v>
                </c:pt>
                <c:pt idx="1110">
                  <c:v>-22664.3</c:v>
                </c:pt>
                <c:pt idx="1111">
                  <c:v>-22817.7</c:v>
                </c:pt>
                <c:pt idx="1112">
                  <c:v>-22661.599999999999</c:v>
                </c:pt>
                <c:pt idx="1113">
                  <c:v>-22303.7</c:v>
                </c:pt>
                <c:pt idx="1114">
                  <c:v>-21603.9</c:v>
                </c:pt>
                <c:pt idx="1115">
                  <c:v>-20668.099999999999</c:v>
                </c:pt>
                <c:pt idx="1116">
                  <c:v>-19582.7</c:v>
                </c:pt>
                <c:pt idx="1117">
                  <c:v>-18268.8</c:v>
                </c:pt>
                <c:pt idx="1118">
                  <c:v>-16099</c:v>
                </c:pt>
                <c:pt idx="1119">
                  <c:v>-17171.900000000001</c:v>
                </c:pt>
                <c:pt idx="1120">
                  <c:v>-18108.599999999999</c:v>
                </c:pt>
                <c:pt idx="1121">
                  <c:v>-18844</c:v>
                </c:pt>
                <c:pt idx="1122">
                  <c:v>-19441.900000000001</c:v>
                </c:pt>
                <c:pt idx="1123">
                  <c:v>-19728.8</c:v>
                </c:pt>
                <c:pt idx="1124">
                  <c:v>-19862.2</c:v>
                </c:pt>
                <c:pt idx="1125">
                  <c:v>-19739</c:v>
                </c:pt>
                <c:pt idx="1126">
                  <c:v>-19426.900000000001</c:v>
                </c:pt>
                <c:pt idx="1127">
                  <c:v>-18867.900000000001</c:v>
                </c:pt>
                <c:pt idx="1128">
                  <c:v>-18151.5</c:v>
                </c:pt>
                <c:pt idx="1129">
                  <c:v>-17223.3</c:v>
                </c:pt>
                <c:pt idx="1130">
                  <c:v>-16140</c:v>
                </c:pt>
                <c:pt idx="1131">
                  <c:v>-14264.3</c:v>
                </c:pt>
                <c:pt idx="1132">
                  <c:v>-15102.5</c:v>
                </c:pt>
                <c:pt idx="1133">
                  <c:v>-15903.1</c:v>
                </c:pt>
                <c:pt idx="1134">
                  <c:v>-16516</c:v>
                </c:pt>
                <c:pt idx="1135">
                  <c:v>-16990.2</c:v>
                </c:pt>
                <c:pt idx="1136">
                  <c:v>-17267.7</c:v>
                </c:pt>
                <c:pt idx="1137">
                  <c:v>-17364.900000000001</c:v>
                </c:pt>
                <c:pt idx="1138">
                  <c:v>-17307.599999999999</c:v>
                </c:pt>
                <c:pt idx="1139">
                  <c:v>-16998.7</c:v>
                </c:pt>
                <c:pt idx="1140">
                  <c:v>-16551.5</c:v>
                </c:pt>
                <c:pt idx="1141">
                  <c:v>-15924.5</c:v>
                </c:pt>
                <c:pt idx="1142">
                  <c:v>-15186.6</c:v>
                </c:pt>
                <c:pt idx="1143">
                  <c:v>-14295.8</c:v>
                </c:pt>
                <c:pt idx="1144">
                  <c:v>-12685.3</c:v>
                </c:pt>
                <c:pt idx="1145">
                  <c:v>-13391.2</c:v>
                </c:pt>
                <c:pt idx="1146">
                  <c:v>-14054.9</c:v>
                </c:pt>
                <c:pt idx="1147">
                  <c:v>-14561.3</c:v>
                </c:pt>
                <c:pt idx="1148">
                  <c:v>-14951.4</c:v>
                </c:pt>
                <c:pt idx="1149">
                  <c:v>-15151.7</c:v>
                </c:pt>
                <c:pt idx="1150">
                  <c:v>-15244.7</c:v>
                </c:pt>
                <c:pt idx="1151">
                  <c:v>-15192.4</c:v>
                </c:pt>
                <c:pt idx="1152">
                  <c:v>-14949.8</c:v>
                </c:pt>
                <c:pt idx="1153">
                  <c:v>-14577.5</c:v>
                </c:pt>
                <c:pt idx="1154">
                  <c:v>-14062.4</c:v>
                </c:pt>
                <c:pt idx="1155">
                  <c:v>-13445.1</c:v>
                </c:pt>
                <c:pt idx="1156">
                  <c:v>-12705.3</c:v>
                </c:pt>
                <c:pt idx="1157">
                  <c:v>-11308.5</c:v>
                </c:pt>
                <c:pt idx="1158">
                  <c:v>-11903.9</c:v>
                </c:pt>
                <c:pt idx="1159">
                  <c:v>-12438.9</c:v>
                </c:pt>
                <c:pt idx="1160">
                  <c:v>-12869.1</c:v>
                </c:pt>
                <c:pt idx="1161">
                  <c:v>-13172.5</c:v>
                </c:pt>
                <c:pt idx="1162">
                  <c:v>-13380.6</c:v>
                </c:pt>
                <c:pt idx="1163">
                  <c:v>-13439.7</c:v>
                </c:pt>
                <c:pt idx="1164">
                  <c:v>-13361.7</c:v>
                </c:pt>
                <c:pt idx="1165">
                  <c:v>-13181.9</c:v>
                </c:pt>
                <c:pt idx="1166">
                  <c:v>-12881.5</c:v>
                </c:pt>
                <c:pt idx="1167">
                  <c:v>-12452.8</c:v>
                </c:pt>
                <c:pt idx="1168">
                  <c:v>-11928.5</c:v>
                </c:pt>
                <c:pt idx="1169">
                  <c:v>-11319.6</c:v>
                </c:pt>
                <c:pt idx="1170">
                  <c:v>-10101.700000000001</c:v>
                </c:pt>
                <c:pt idx="1171">
                  <c:v>-10617.1</c:v>
                </c:pt>
                <c:pt idx="1172">
                  <c:v>-11043.6</c:v>
                </c:pt>
                <c:pt idx="1173">
                  <c:v>-11400.6</c:v>
                </c:pt>
                <c:pt idx="1174">
                  <c:v>-11662</c:v>
                </c:pt>
                <c:pt idx="1175">
                  <c:v>-11837.5</c:v>
                </c:pt>
                <c:pt idx="1176">
                  <c:v>-11883.5</c:v>
                </c:pt>
                <c:pt idx="1177">
                  <c:v>-11838.9</c:v>
                </c:pt>
                <c:pt idx="1178">
                  <c:v>-11679</c:v>
                </c:pt>
                <c:pt idx="1179">
                  <c:v>-11435.3</c:v>
                </c:pt>
                <c:pt idx="1180">
                  <c:v>-11082.2</c:v>
                </c:pt>
                <c:pt idx="1181">
                  <c:v>-10631.6</c:v>
                </c:pt>
                <c:pt idx="1182">
                  <c:v>-10116.1</c:v>
                </c:pt>
                <c:pt idx="1183">
                  <c:v>-9050.2800000000007</c:v>
                </c:pt>
                <c:pt idx="1184">
                  <c:v>-9496.89</c:v>
                </c:pt>
                <c:pt idx="1185">
                  <c:v>-9850.66</c:v>
                </c:pt>
                <c:pt idx="1186">
                  <c:v>-10154.700000000001</c:v>
                </c:pt>
                <c:pt idx="1187">
                  <c:v>-10368.4</c:v>
                </c:pt>
                <c:pt idx="1188">
                  <c:v>-10497.2</c:v>
                </c:pt>
                <c:pt idx="1189">
                  <c:v>-10559.8</c:v>
                </c:pt>
                <c:pt idx="1190">
                  <c:v>-10503.3</c:v>
                </c:pt>
                <c:pt idx="1191">
                  <c:v>-10382.5</c:v>
                </c:pt>
                <c:pt idx="1192">
                  <c:v>-10164</c:v>
                </c:pt>
                <c:pt idx="1193">
                  <c:v>-9868.1299999999992</c:v>
                </c:pt>
                <c:pt idx="1194">
                  <c:v>-9488.07</c:v>
                </c:pt>
                <c:pt idx="1195">
                  <c:v>-9063.89</c:v>
                </c:pt>
                <c:pt idx="1196">
                  <c:v>-8130.29</c:v>
                </c:pt>
                <c:pt idx="1197">
                  <c:v>-8508.86</c:v>
                </c:pt>
                <c:pt idx="1198">
                  <c:v>-8810.02</c:v>
                </c:pt>
                <c:pt idx="1199">
                  <c:v>-9064.0300000000007</c:v>
                </c:pt>
                <c:pt idx="1200">
                  <c:v>-9253.5300000000007</c:v>
                </c:pt>
                <c:pt idx="1201">
                  <c:v>-9361.69</c:v>
                </c:pt>
                <c:pt idx="1202">
                  <c:v>-9405.73</c:v>
                </c:pt>
                <c:pt idx="1203">
                  <c:v>-9354.08</c:v>
                </c:pt>
                <c:pt idx="1204">
                  <c:v>-9237.56</c:v>
                </c:pt>
                <c:pt idx="1205">
                  <c:v>-9076.08</c:v>
                </c:pt>
                <c:pt idx="1206">
                  <c:v>-8829.81</c:v>
                </c:pt>
                <c:pt idx="1207">
                  <c:v>-8506.2099999999991</c:v>
                </c:pt>
                <c:pt idx="1208">
                  <c:v>-8142.09</c:v>
                </c:pt>
                <c:pt idx="1209">
                  <c:v>-7318.93</c:v>
                </c:pt>
                <c:pt idx="1210">
                  <c:v>-7638.12</c:v>
                </c:pt>
                <c:pt idx="1211">
                  <c:v>-7896.1</c:v>
                </c:pt>
                <c:pt idx="1212">
                  <c:v>-8120.58</c:v>
                </c:pt>
                <c:pt idx="1213">
                  <c:v>-8263.65</c:v>
                </c:pt>
                <c:pt idx="1214">
                  <c:v>-8360.18</c:v>
                </c:pt>
                <c:pt idx="1215">
                  <c:v>-8387.8700000000008</c:v>
                </c:pt>
                <c:pt idx="1216">
                  <c:v>-8358.7900000000009</c:v>
                </c:pt>
                <c:pt idx="1217">
                  <c:v>-8265.24</c:v>
                </c:pt>
                <c:pt idx="1218">
                  <c:v>-8110.74</c:v>
                </c:pt>
                <c:pt idx="1219">
                  <c:v>-7903.96</c:v>
                </c:pt>
                <c:pt idx="1220">
                  <c:v>-7634.7</c:v>
                </c:pt>
                <c:pt idx="1221">
                  <c:v>-7328.36</c:v>
                </c:pt>
                <c:pt idx="1222">
                  <c:v>-6600.63</c:v>
                </c:pt>
                <c:pt idx="1223">
                  <c:v>-6862.15</c:v>
                </c:pt>
                <c:pt idx="1224">
                  <c:v>-7083.7</c:v>
                </c:pt>
                <c:pt idx="1225">
                  <c:v>-7269.04</c:v>
                </c:pt>
                <c:pt idx="1226">
                  <c:v>-7403.5</c:v>
                </c:pt>
                <c:pt idx="1227">
                  <c:v>-7483.52</c:v>
                </c:pt>
                <c:pt idx="1228">
                  <c:v>-7511.33</c:v>
                </c:pt>
                <c:pt idx="1229">
                  <c:v>-7487.59</c:v>
                </c:pt>
                <c:pt idx="1230">
                  <c:v>-7411.59</c:v>
                </c:pt>
                <c:pt idx="1231">
                  <c:v>-7278.06</c:v>
                </c:pt>
                <c:pt idx="1232">
                  <c:v>-7099.5</c:v>
                </c:pt>
                <c:pt idx="1233">
                  <c:v>-6873.23</c:v>
                </c:pt>
                <c:pt idx="1234">
                  <c:v>-6606.34</c:v>
                </c:pt>
                <c:pt idx="1235">
                  <c:v>-5961.15</c:v>
                </c:pt>
                <c:pt idx="1236">
                  <c:v>-6186.6</c:v>
                </c:pt>
                <c:pt idx="1237">
                  <c:v>-6375.94</c:v>
                </c:pt>
                <c:pt idx="1238">
                  <c:v>-6544.33</c:v>
                </c:pt>
                <c:pt idx="1239">
                  <c:v>-6646.77</c:v>
                </c:pt>
                <c:pt idx="1240">
                  <c:v>-6712.91</c:v>
                </c:pt>
                <c:pt idx="1241">
                  <c:v>-6738.05</c:v>
                </c:pt>
                <c:pt idx="1242">
                  <c:v>-6710.69</c:v>
                </c:pt>
                <c:pt idx="1243">
                  <c:v>-6648.56</c:v>
                </c:pt>
                <c:pt idx="1244">
                  <c:v>-6536.63</c:v>
                </c:pt>
                <c:pt idx="1245">
                  <c:v>-6381.79</c:v>
                </c:pt>
                <c:pt idx="1246">
                  <c:v>-6197.64</c:v>
                </c:pt>
                <c:pt idx="1247">
                  <c:v>-5968.29</c:v>
                </c:pt>
                <c:pt idx="1248">
                  <c:v>-5393.52</c:v>
                </c:pt>
                <c:pt idx="1249">
                  <c:v>-5584.39</c:v>
                </c:pt>
                <c:pt idx="1250">
                  <c:v>-5749.12</c:v>
                </c:pt>
                <c:pt idx="1251">
                  <c:v>-5882.95</c:v>
                </c:pt>
                <c:pt idx="1252">
                  <c:v>-5974.52</c:v>
                </c:pt>
                <c:pt idx="1253">
                  <c:v>-6028.85</c:v>
                </c:pt>
                <c:pt idx="1254">
                  <c:v>-6054.61</c:v>
                </c:pt>
                <c:pt idx="1255">
                  <c:v>-6035.75</c:v>
                </c:pt>
                <c:pt idx="1256">
                  <c:v>-5980.19</c:v>
                </c:pt>
                <c:pt idx="1257">
                  <c:v>-5881.71</c:v>
                </c:pt>
                <c:pt idx="1258">
                  <c:v>-5758.56</c:v>
                </c:pt>
                <c:pt idx="1259">
                  <c:v>-5594.28</c:v>
                </c:pt>
                <c:pt idx="1260">
                  <c:v>-5398.14</c:v>
                </c:pt>
                <c:pt idx="1261">
                  <c:v>-4886.8599999999997</c:v>
                </c:pt>
                <c:pt idx="1262">
                  <c:v>-5045.82</c:v>
                </c:pt>
                <c:pt idx="1263">
                  <c:v>-5184.6499999999996</c:v>
                </c:pt>
                <c:pt idx="1264">
                  <c:v>-5303.27</c:v>
                </c:pt>
                <c:pt idx="1265">
                  <c:v>-5381.94</c:v>
                </c:pt>
                <c:pt idx="1266">
                  <c:v>-5431.82</c:v>
                </c:pt>
                <c:pt idx="1267">
                  <c:v>-5449.1</c:v>
                </c:pt>
                <c:pt idx="1268">
                  <c:v>-5433.92</c:v>
                </c:pt>
                <c:pt idx="1269">
                  <c:v>-5388.47</c:v>
                </c:pt>
                <c:pt idx="1270">
                  <c:v>-5303.29</c:v>
                </c:pt>
                <c:pt idx="1271">
                  <c:v>-5194.49</c:v>
                </c:pt>
                <c:pt idx="1272">
                  <c:v>-5055.1499999999996</c:v>
                </c:pt>
                <c:pt idx="1273">
                  <c:v>-4889.71</c:v>
                </c:pt>
                <c:pt idx="1274">
                  <c:v>-4431.8900000000003</c:v>
                </c:pt>
                <c:pt idx="1275">
                  <c:v>-4569.8100000000004</c:v>
                </c:pt>
                <c:pt idx="1276">
                  <c:v>-4690.6499999999996</c:v>
                </c:pt>
                <c:pt idx="1277">
                  <c:v>-4791.09</c:v>
                </c:pt>
                <c:pt idx="1278">
                  <c:v>-4853.6499999999996</c:v>
                </c:pt>
                <c:pt idx="1279">
                  <c:v>-4898.7299999999996</c:v>
                </c:pt>
                <c:pt idx="1280">
                  <c:v>-4913.79</c:v>
                </c:pt>
                <c:pt idx="1281">
                  <c:v>-4902.0600000000004</c:v>
                </c:pt>
                <c:pt idx="1282">
                  <c:v>-4859.03</c:v>
                </c:pt>
                <c:pt idx="1283">
                  <c:v>-4793.29</c:v>
                </c:pt>
                <c:pt idx="1284">
                  <c:v>-4694.51</c:v>
                </c:pt>
                <c:pt idx="1285">
                  <c:v>-4576.7</c:v>
                </c:pt>
                <c:pt idx="1286">
                  <c:v>-4435.25</c:v>
                </c:pt>
                <c:pt idx="1287">
                  <c:v>-4026.22</c:v>
                </c:pt>
                <c:pt idx="1288">
                  <c:v>-4143.42</c:v>
                </c:pt>
                <c:pt idx="1289">
                  <c:v>-4247.88</c:v>
                </c:pt>
                <c:pt idx="1290">
                  <c:v>-4330.66</c:v>
                </c:pt>
                <c:pt idx="1291">
                  <c:v>-4388.42</c:v>
                </c:pt>
                <c:pt idx="1292">
                  <c:v>-4426.46</c:v>
                </c:pt>
                <c:pt idx="1293">
                  <c:v>-4436.16</c:v>
                </c:pt>
                <c:pt idx="1294">
                  <c:v>-4431.4799999999996</c:v>
                </c:pt>
                <c:pt idx="1295">
                  <c:v>-4394.8100000000004</c:v>
                </c:pt>
                <c:pt idx="1296">
                  <c:v>-4332.96</c:v>
                </c:pt>
                <c:pt idx="1297">
                  <c:v>-4259.59</c:v>
                </c:pt>
                <c:pt idx="1298">
                  <c:v>-4151.22</c:v>
                </c:pt>
                <c:pt idx="1299">
                  <c:v>-4028.45</c:v>
                </c:pt>
                <c:pt idx="1300">
                  <c:v>-3662.46</c:v>
                </c:pt>
                <c:pt idx="1301">
                  <c:v>-3764.01</c:v>
                </c:pt>
                <c:pt idx="1302">
                  <c:v>-3853.16</c:v>
                </c:pt>
                <c:pt idx="1303">
                  <c:v>-3928.16</c:v>
                </c:pt>
                <c:pt idx="1304">
                  <c:v>-3974.9</c:v>
                </c:pt>
                <c:pt idx="1305">
                  <c:v>-4005.51</c:v>
                </c:pt>
                <c:pt idx="1306">
                  <c:v>-4017.67</c:v>
                </c:pt>
                <c:pt idx="1307">
                  <c:v>-4008.49</c:v>
                </c:pt>
                <c:pt idx="1308">
                  <c:v>-3979.02</c:v>
                </c:pt>
                <c:pt idx="1309">
                  <c:v>-3928.64</c:v>
                </c:pt>
                <c:pt idx="1310">
                  <c:v>-3862.4</c:v>
                </c:pt>
                <c:pt idx="1311">
                  <c:v>-3770.86</c:v>
                </c:pt>
                <c:pt idx="1312">
                  <c:v>-3663.83</c:v>
                </c:pt>
                <c:pt idx="1313">
                  <c:v>-3336.7</c:v>
                </c:pt>
                <c:pt idx="1314">
                  <c:v>-3424.41</c:v>
                </c:pt>
                <c:pt idx="1315">
                  <c:v>-3503.73</c:v>
                </c:pt>
                <c:pt idx="1316">
                  <c:v>-3563.74</c:v>
                </c:pt>
                <c:pt idx="1317">
                  <c:v>-3608.13</c:v>
                </c:pt>
                <c:pt idx="1318">
                  <c:v>-3636.82</c:v>
                </c:pt>
                <c:pt idx="1319">
                  <c:v>-3646.08</c:v>
                </c:pt>
                <c:pt idx="1320">
                  <c:v>-3637.05</c:v>
                </c:pt>
                <c:pt idx="1321">
                  <c:v>-3609.95</c:v>
                </c:pt>
                <c:pt idx="1322">
                  <c:v>-3563.4</c:v>
                </c:pt>
                <c:pt idx="1323">
                  <c:v>-3506.72</c:v>
                </c:pt>
                <c:pt idx="1324">
                  <c:v>-3428.33</c:v>
                </c:pt>
                <c:pt idx="1325">
                  <c:v>-3336.45</c:v>
                </c:pt>
                <c:pt idx="1326">
                  <c:v>-3043.16</c:v>
                </c:pt>
                <c:pt idx="1327">
                  <c:v>-3122.03</c:v>
                </c:pt>
                <c:pt idx="1328">
                  <c:v>-3192.27</c:v>
                </c:pt>
                <c:pt idx="1329">
                  <c:v>-3243.86</c:v>
                </c:pt>
                <c:pt idx="1330">
                  <c:v>-3284.77</c:v>
                </c:pt>
                <c:pt idx="1331">
                  <c:v>-3306.55</c:v>
                </c:pt>
                <c:pt idx="1332">
                  <c:v>-3314.56</c:v>
                </c:pt>
                <c:pt idx="1333">
                  <c:v>-3305.67</c:v>
                </c:pt>
                <c:pt idx="1334">
                  <c:v>-3282.59</c:v>
                </c:pt>
                <c:pt idx="1335">
                  <c:v>-3243.28</c:v>
                </c:pt>
                <c:pt idx="1336">
                  <c:v>-3189.8</c:v>
                </c:pt>
                <c:pt idx="1337">
                  <c:v>-3123.66</c:v>
                </c:pt>
                <c:pt idx="1338">
                  <c:v>-3042.6</c:v>
                </c:pt>
                <c:pt idx="1339">
                  <c:v>-2778.22</c:v>
                </c:pt>
                <c:pt idx="1340">
                  <c:v>-2851.41</c:v>
                </c:pt>
                <c:pt idx="1341">
                  <c:v>-2908.03</c:v>
                </c:pt>
                <c:pt idx="1342">
                  <c:v>-2958.31</c:v>
                </c:pt>
                <c:pt idx="1343">
                  <c:v>-2989.16</c:v>
                </c:pt>
                <c:pt idx="1344">
                  <c:v>-3013.27</c:v>
                </c:pt>
                <c:pt idx="1345">
                  <c:v>-3018.39</c:v>
                </c:pt>
                <c:pt idx="1346">
                  <c:v>-3011.24</c:v>
                </c:pt>
                <c:pt idx="1347">
                  <c:v>-2989.98</c:v>
                </c:pt>
                <c:pt idx="1348">
                  <c:v>-2956.09</c:v>
                </c:pt>
                <c:pt idx="1349">
                  <c:v>-2912.04</c:v>
                </c:pt>
                <c:pt idx="1350">
                  <c:v>-2849.34</c:v>
                </c:pt>
                <c:pt idx="1351">
                  <c:v>-2778.3</c:v>
                </c:pt>
                <c:pt idx="1352">
                  <c:v>-2539.04</c:v>
                </c:pt>
                <c:pt idx="1353">
                  <c:v>-2600.7399999999998</c:v>
                </c:pt>
                <c:pt idx="1354">
                  <c:v>-2655.67</c:v>
                </c:pt>
                <c:pt idx="1355">
                  <c:v>-2697.48</c:v>
                </c:pt>
                <c:pt idx="1356">
                  <c:v>-2727.55</c:v>
                </c:pt>
                <c:pt idx="1357">
                  <c:v>-2745.88</c:v>
                </c:pt>
                <c:pt idx="1358">
                  <c:v>-2750.56</c:v>
                </c:pt>
                <c:pt idx="1359">
                  <c:v>-2744.15</c:v>
                </c:pt>
                <c:pt idx="1360">
                  <c:v>-2725.33</c:v>
                </c:pt>
                <c:pt idx="1361">
                  <c:v>-2697.29</c:v>
                </c:pt>
                <c:pt idx="1362">
                  <c:v>-2655.02</c:v>
                </c:pt>
                <c:pt idx="1363">
                  <c:v>-2603.0300000000002</c:v>
                </c:pt>
                <c:pt idx="1364">
                  <c:v>-2539.86</c:v>
                </c:pt>
                <c:pt idx="1365">
                  <c:v>-2322.21</c:v>
                </c:pt>
                <c:pt idx="1366">
                  <c:v>-2377.4</c:v>
                </c:pt>
                <c:pt idx="1367">
                  <c:v>-2423</c:v>
                </c:pt>
                <c:pt idx="1368">
                  <c:v>-2461.3000000000002</c:v>
                </c:pt>
                <c:pt idx="1369">
                  <c:v>-2487.3200000000002</c:v>
                </c:pt>
                <c:pt idx="1370">
                  <c:v>-2505</c:v>
                </c:pt>
                <c:pt idx="1371">
                  <c:v>-2509.87</c:v>
                </c:pt>
                <c:pt idx="1372">
                  <c:v>-2505.98</c:v>
                </c:pt>
                <c:pt idx="1373">
                  <c:v>-2488.21</c:v>
                </c:pt>
                <c:pt idx="1374">
                  <c:v>-2462.46</c:v>
                </c:pt>
                <c:pt idx="1375">
                  <c:v>-2424.66</c:v>
                </c:pt>
                <c:pt idx="1376">
                  <c:v>-2379.2399999999998</c:v>
                </c:pt>
                <c:pt idx="1377">
                  <c:v>-2323.0700000000002</c:v>
                </c:pt>
                <c:pt idx="1378">
                  <c:v>-2124.96</c:v>
                </c:pt>
                <c:pt idx="1379">
                  <c:v>-2172.11</c:v>
                </c:pt>
                <c:pt idx="1380">
                  <c:v>-2213.2800000000002</c:v>
                </c:pt>
                <c:pt idx="1381">
                  <c:v>-2245.98</c:v>
                </c:pt>
                <c:pt idx="1382">
                  <c:v>-2270.2800000000002</c:v>
                </c:pt>
                <c:pt idx="1383">
                  <c:v>-2284.17</c:v>
                </c:pt>
                <c:pt idx="1384">
                  <c:v>-2289.1799999999998</c:v>
                </c:pt>
                <c:pt idx="1385">
                  <c:v>-2284.96</c:v>
                </c:pt>
                <c:pt idx="1386">
                  <c:v>-2271.25</c:v>
                </c:pt>
                <c:pt idx="1387">
                  <c:v>-2249.69</c:v>
                </c:pt>
                <c:pt idx="1388">
                  <c:v>-2218.0500000000002</c:v>
                </c:pt>
                <c:pt idx="1389">
                  <c:v>-2174.4</c:v>
                </c:pt>
                <c:pt idx="1390">
                  <c:v>-2126.12</c:v>
                </c:pt>
                <c:pt idx="1391">
                  <c:v>-1944.79</c:v>
                </c:pt>
                <c:pt idx="1392">
                  <c:v>-1987.5</c:v>
                </c:pt>
                <c:pt idx="1393">
                  <c:v>-2020.94</c:v>
                </c:pt>
                <c:pt idx="1394">
                  <c:v>-2048.13</c:v>
                </c:pt>
                <c:pt idx="1395">
                  <c:v>-2069.91</c:v>
                </c:pt>
                <c:pt idx="1396">
                  <c:v>-2082.92</c:v>
                </c:pt>
                <c:pt idx="1397">
                  <c:v>-2086.04</c:v>
                </c:pt>
                <c:pt idx="1398">
                  <c:v>-2082.84</c:v>
                </c:pt>
                <c:pt idx="1399">
                  <c:v>-2071.4499999999998</c:v>
                </c:pt>
                <c:pt idx="1400">
                  <c:v>-2050.14</c:v>
                </c:pt>
                <c:pt idx="1401">
                  <c:v>-2023.65</c:v>
                </c:pt>
                <c:pt idx="1402">
                  <c:v>-1989.66</c:v>
                </c:pt>
                <c:pt idx="1403">
                  <c:v>-1946.05</c:v>
                </c:pt>
                <c:pt idx="1404">
                  <c:v>-1782.25</c:v>
                </c:pt>
                <c:pt idx="1405">
                  <c:v>-1817.76</c:v>
                </c:pt>
                <c:pt idx="1406">
                  <c:v>-1844.61</c:v>
                </c:pt>
                <c:pt idx="1407">
                  <c:v>-1870.66</c:v>
                </c:pt>
                <c:pt idx="1408">
                  <c:v>-1887.32</c:v>
                </c:pt>
                <c:pt idx="1409">
                  <c:v>-1896.83</c:v>
                </c:pt>
                <c:pt idx="1410">
                  <c:v>-1901.88</c:v>
                </c:pt>
                <c:pt idx="1411">
                  <c:v>-1896.65</c:v>
                </c:pt>
                <c:pt idx="1412">
                  <c:v>-1888.14</c:v>
                </c:pt>
                <c:pt idx="1413">
                  <c:v>-1871.57</c:v>
                </c:pt>
                <c:pt idx="1414">
                  <c:v>-1848.34</c:v>
                </c:pt>
                <c:pt idx="1415">
                  <c:v>-1818.53</c:v>
                </c:pt>
                <c:pt idx="1416">
                  <c:v>-1783.06</c:v>
                </c:pt>
                <c:pt idx="1417">
                  <c:v>-1634.11</c:v>
                </c:pt>
                <c:pt idx="1418">
                  <c:v>-1663.54</c:v>
                </c:pt>
                <c:pt idx="1419">
                  <c:v>-1688.14</c:v>
                </c:pt>
                <c:pt idx="1420">
                  <c:v>-1706.48</c:v>
                </c:pt>
                <c:pt idx="1421">
                  <c:v>-1720.78</c:v>
                </c:pt>
                <c:pt idx="1422">
                  <c:v>-1728.84</c:v>
                </c:pt>
                <c:pt idx="1423">
                  <c:v>-1732.64</c:v>
                </c:pt>
                <c:pt idx="1424">
                  <c:v>-1731.19</c:v>
                </c:pt>
                <c:pt idx="1425">
                  <c:v>-1724.18</c:v>
                </c:pt>
                <c:pt idx="1426">
                  <c:v>-1709.61</c:v>
                </c:pt>
                <c:pt idx="1427">
                  <c:v>-1690.59</c:v>
                </c:pt>
                <c:pt idx="1428">
                  <c:v>-1666.74</c:v>
                </c:pt>
                <c:pt idx="1429">
                  <c:v>-1634.55</c:v>
                </c:pt>
                <c:pt idx="1430">
                  <c:v>-1501.62</c:v>
                </c:pt>
                <c:pt idx="1431">
                  <c:v>-1529.72</c:v>
                </c:pt>
                <c:pt idx="1432">
                  <c:v>-1546.56</c:v>
                </c:pt>
                <c:pt idx="1433">
                  <c:v>-1565.81</c:v>
                </c:pt>
                <c:pt idx="1434">
                  <c:v>-1574.53</c:v>
                </c:pt>
                <c:pt idx="1435">
                  <c:v>-1579.05</c:v>
                </c:pt>
                <c:pt idx="1436">
                  <c:v>-1583.36</c:v>
                </c:pt>
                <c:pt idx="1437">
                  <c:v>-1583.96</c:v>
                </c:pt>
                <c:pt idx="1438">
                  <c:v>-1576.43</c:v>
                </c:pt>
                <c:pt idx="1439">
                  <c:v>-1566.46</c:v>
                </c:pt>
                <c:pt idx="1440">
                  <c:v>-1550.55</c:v>
                </c:pt>
                <c:pt idx="1441">
                  <c:v>-1530.52</c:v>
                </c:pt>
                <c:pt idx="1442">
                  <c:v>-1501.05</c:v>
                </c:pt>
                <c:pt idx="1443">
                  <c:v>-1381.91</c:v>
                </c:pt>
                <c:pt idx="1444">
                  <c:v>-1403.44</c:v>
                </c:pt>
                <c:pt idx="1445">
                  <c:v>-1422.15</c:v>
                </c:pt>
                <c:pt idx="1446">
                  <c:v>-1435.23</c:v>
                </c:pt>
                <c:pt idx="1447">
                  <c:v>-1446.6</c:v>
                </c:pt>
                <c:pt idx="1448">
                  <c:v>-1451.21</c:v>
                </c:pt>
                <c:pt idx="1449">
                  <c:v>-1452.28</c:v>
                </c:pt>
                <c:pt idx="1450">
                  <c:v>-1452.76</c:v>
                </c:pt>
                <c:pt idx="1451">
                  <c:v>-1446.46</c:v>
                </c:pt>
                <c:pt idx="1452">
                  <c:v>-1438.86</c:v>
                </c:pt>
                <c:pt idx="1453">
                  <c:v>-1425.61</c:v>
                </c:pt>
                <c:pt idx="1454">
                  <c:v>-1406.69</c:v>
                </c:pt>
                <c:pt idx="1455">
                  <c:v>-1381.3</c:v>
                </c:pt>
                <c:pt idx="1456">
                  <c:v>-1276.69</c:v>
                </c:pt>
                <c:pt idx="1457">
                  <c:v>-1297.7</c:v>
                </c:pt>
                <c:pt idx="1458">
                  <c:v>-1313.76</c:v>
                </c:pt>
                <c:pt idx="1459">
                  <c:v>-1327.33</c:v>
                </c:pt>
                <c:pt idx="1460">
                  <c:v>-1332.95</c:v>
                </c:pt>
                <c:pt idx="1461">
                  <c:v>-1342.1</c:v>
                </c:pt>
                <c:pt idx="1462">
                  <c:v>-1339.67</c:v>
                </c:pt>
                <c:pt idx="1463">
                  <c:v>-1337.57</c:v>
                </c:pt>
                <c:pt idx="1464">
                  <c:v>-1334.64</c:v>
                </c:pt>
                <c:pt idx="1465">
                  <c:v>-1326.72</c:v>
                </c:pt>
                <c:pt idx="1466">
                  <c:v>-1318.52</c:v>
                </c:pt>
                <c:pt idx="1467">
                  <c:v>-1301.47</c:v>
                </c:pt>
                <c:pt idx="1468">
                  <c:v>-1275.97</c:v>
                </c:pt>
                <c:pt idx="1469">
                  <c:v>-1184.1099999999999</c:v>
                </c:pt>
                <c:pt idx="1470">
                  <c:v>-1204.51</c:v>
                </c:pt>
                <c:pt idx="1471">
                  <c:v>-1221.07</c:v>
                </c:pt>
                <c:pt idx="1472">
                  <c:v>-1230.9000000000001</c:v>
                </c:pt>
                <c:pt idx="1473">
                  <c:v>-1240.03</c:v>
                </c:pt>
                <c:pt idx="1474">
                  <c:v>-1244.57</c:v>
                </c:pt>
                <c:pt idx="1475">
                  <c:v>-1244.03</c:v>
                </c:pt>
                <c:pt idx="1476">
                  <c:v>-1244.7</c:v>
                </c:pt>
                <c:pt idx="1477">
                  <c:v>-1238.57</c:v>
                </c:pt>
                <c:pt idx="1478">
                  <c:v>-1231</c:v>
                </c:pt>
                <c:pt idx="1479">
                  <c:v>-1219.8</c:v>
                </c:pt>
                <c:pt idx="1480">
                  <c:v>-1204.6500000000001</c:v>
                </c:pt>
                <c:pt idx="1481">
                  <c:v>-1184.3800000000001</c:v>
                </c:pt>
                <c:pt idx="1482">
                  <c:v>-1101.92</c:v>
                </c:pt>
                <c:pt idx="1483">
                  <c:v>-1119.78</c:v>
                </c:pt>
                <c:pt idx="1484">
                  <c:v>-1137.07</c:v>
                </c:pt>
                <c:pt idx="1485">
                  <c:v>-1152.22</c:v>
                </c:pt>
                <c:pt idx="1486">
                  <c:v>-1159.93</c:v>
                </c:pt>
                <c:pt idx="1487">
                  <c:v>-1164.33</c:v>
                </c:pt>
                <c:pt idx="1488">
                  <c:v>-1164.52</c:v>
                </c:pt>
                <c:pt idx="1489">
                  <c:v>-1164.52</c:v>
                </c:pt>
                <c:pt idx="1490">
                  <c:v>-1159.6500000000001</c:v>
                </c:pt>
                <c:pt idx="1491">
                  <c:v>-1145.78</c:v>
                </c:pt>
                <c:pt idx="1492">
                  <c:v>-1133.51</c:v>
                </c:pt>
                <c:pt idx="1493">
                  <c:v>-1114.77</c:v>
                </c:pt>
                <c:pt idx="1494">
                  <c:v>-1102.6600000000001</c:v>
                </c:pt>
                <c:pt idx="1495">
                  <c:v>-1029.8</c:v>
                </c:pt>
                <c:pt idx="1496">
                  <c:v>-1045.6400000000001</c:v>
                </c:pt>
                <c:pt idx="1497">
                  <c:v>-1067.3499999999999</c:v>
                </c:pt>
                <c:pt idx="1498">
                  <c:v>-1080.54</c:v>
                </c:pt>
                <c:pt idx="1499">
                  <c:v>-1091.3599999999999</c:v>
                </c:pt>
                <c:pt idx="1500">
                  <c:v>-1095.71</c:v>
                </c:pt>
                <c:pt idx="1501">
                  <c:v>-1099.33</c:v>
                </c:pt>
                <c:pt idx="1502">
                  <c:v>-1088.08</c:v>
                </c:pt>
                <c:pt idx="1503">
                  <c:v>-1084.0999999999999</c:v>
                </c:pt>
                <c:pt idx="1504">
                  <c:v>-1073.8399999999999</c:v>
                </c:pt>
                <c:pt idx="1505">
                  <c:v>-1070.02</c:v>
                </c:pt>
                <c:pt idx="1506">
                  <c:v>-1048.33</c:v>
                </c:pt>
                <c:pt idx="1507">
                  <c:v>-1028.44</c:v>
                </c:pt>
                <c:pt idx="1508">
                  <c:v>-964.08600000000001</c:v>
                </c:pt>
                <c:pt idx="1509">
                  <c:v>-980.39</c:v>
                </c:pt>
                <c:pt idx="1510">
                  <c:v>-1003.26</c:v>
                </c:pt>
                <c:pt idx="1511">
                  <c:v>-1014.89</c:v>
                </c:pt>
                <c:pt idx="1512">
                  <c:v>-1023.68</c:v>
                </c:pt>
                <c:pt idx="1513">
                  <c:v>-1029.98</c:v>
                </c:pt>
                <c:pt idx="1514">
                  <c:v>-1036.6400000000001</c:v>
                </c:pt>
                <c:pt idx="1515">
                  <c:v>-1031.67</c:v>
                </c:pt>
                <c:pt idx="1516">
                  <c:v>-1026.21</c:v>
                </c:pt>
                <c:pt idx="1517">
                  <c:v>-1011.58</c:v>
                </c:pt>
                <c:pt idx="1518">
                  <c:v>-997.03499999999997</c:v>
                </c:pt>
                <c:pt idx="1519">
                  <c:v>-980.00099999999998</c:v>
                </c:pt>
                <c:pt idx="1520">
                  <c:v>-959.78200000000004</c:v>
                </c:pt>
                <c:pt idx="1521">
                  <c:v>-902.01499999999999</c:v>
                </c:pt>
                <c:pt idx="1522">
                  <c:v>-921.12400000000002</c:v>
                </c:pt>
                <c:pt idx="1523">
                  <c:v>-936.23199999999997</c:v>
                </c:pt>
                <c:pt idx="1524">
                  <c:v>-955.23599999999999</c:v>
                </c:pt>
                <c:pt idx="1525">
                  <c:v>-963.92499999999995</c:v>
                </c:pt>
                <c:pt idx="1526">
                  <c:v>-972.96</c:v>
                </c:pt>
                <c:pt idx="1527">
                  <c:v>-974.96900000000005</c:v>
                </c:pt>
                <c:pt idx="1528">
                  <c:v>-971.86</c:v>
                </c:pt>
                <c:pt idx="1529">
                  <c:v>-964.08900000000006</c:v>
                </c:pt>
                <c:pt idx="1530">
                  <c:v>-948.76</c:v>
                </c:pt>
                <c:pt idx="1531">
                  <c:v>-936.952</c:v>
                </c:pt>
                <c:pt idx="1532">
                  <c:v>-918.69299999999998</c:v>
                </c:pt>
                <c:pt idx="1533">
                  <c:v>-894.60900000000004</c:v>
                </c:pt>
                <c:pt idx="1534">
                  <c:v>-845.73699999999997</c:v>
                </c:pt>
                <c:pt idx="1535">
                  <c:v>-865.21</c:v>
                </c:pt>
                <c:pt idx="1536">
                  <c:v>-882.96799999999996</c:v>
                </c:pt>
                <c:pt idx="1537">
                  <c:v>-900.16600000000005</c:v>
                </c:pt>
                <c:pt idx="1538">
                  <c:v>-911.06</c:v>
                </c:pt>
                <c:pt idx="1539">
                  <c:v>-918.80399999999997</c:v>
                </c:pt>
                <c:pt idx="1540">
                  <c:v>-916.94200000000001</c:v>
                </c:pt>
                <c:pt idx="1541">
                  <c:v>-916.84100000000001</c:v>
                </c:pt>
                <c:pt idx="1542">
                  <c:v>-911.01300000000003</c:v>
                </c:pt>
                <c:pt idx="1543">
                  <c:v>-899.98</c:v>
                </c:pt>
                <c:pt idx="1544">
                  <c:v>-883.625</c:v>
                </c:pt>
                <c:pt idx="1545">
                  <c:v>-862.48699999999997</c:v>
                </c:pt>
                <c:pt idx="1546">
                  <c:v>-839.41499999999996</c:v>
                </c:pt>
                <c:pt idx="1547">
                  <c:v>-792.05100000000004</c:v>
                </c:pt>
                <c:pt idx="1548">
                  <c:v>-813.41899999999998</c:v>
                </c:pt>
                <c:pt idx="1549">
                  <c:v>-832.16700000000003</c:v>
                </c:pt>
                <c:pt idx="1550">
                  <c:v>-847.399</c:v>
                </c:pt>
                <c:pt idx="1551">
                  <c:v>-859.96799999999996</c:v>
                </c:pt>
                <c:pt idx="1552">
                  <c:v>-866.02300000000002</c:v>
                </c:pt>
                <c:pt idx="1553">
                  <c:v>-869.10299999999995</c:v>
                </c:pt>
                <c:pt idx="1554">
                  <c:v>-870.02300000000002</c:v>
                </c:pt>
                <c:pt idx="1555">
                  <c:v>-861.4</c:v>
                </c:pt>
                <c:pt idx="1556">
                  <c:v>-851.49599999999998</c:v>
                </c:pt>
                <c:pt idx="1557">
                  <c:v>-835.45100000000002</c:v>
                </c:pt>
                <c:pt idx="1558">
                  <c:v>-814.72199999999998</c:v>
                </c:pt>
                <c:pt idx="1559">
                  <c:v>-791.678</c:v>
                </c:pt>
                <c:pt idx="1560">
                  <c:v>-745.44100000000003</c:v>
                </c:pt>
                <c:pt idx="1561">
                  <c:v>-766.08100000000002</c:v>
                </c:pt>
                <c:pt idx="1562">
                  <c:v>-786.51300000000003</c:v>
                </c:pt>
                <c:pt idx="1563">
                  <c:v>-801.18</c:v>
                </c:pt>
                <c:pt idx="1564">
                  <c:v>-815.86500000000001</c:v>
                </c:pt>
                <c:pt idx="1565">
                  <c:v>-819.995</c:v>
                </c:pt>
                <c:pt idx="1566">
                  <c:v>-824.82600000000002</c:v>
                </c:pt>
                <c:pt idx="1567">
                  <c:v>-818.03599999999994</c:v>
                </c:pt>
                <c:pt idx="1568">
                  <c:v>-810.55899999999997</c:v>
                </c:pt>
                <c:pt idx="1569">
                  <c:v>-798.81600000000003</c:v>
                </c:pt>
                <c:pt idx="1570">
                  <c:v>-783.46</c:v>
                </c:pt>
                <c:pt idx="1571">
                  <c:v>-764.96199999999999</c:v>
                </c:pt>
                <c:pt idx="1572">
                  <c:v>-743.85799999999995</c:v>
                </c:pt>
                <c:pt idx="1573">
                  <c:v>-701.53300000000002</c:v>
                </c:pt>
                <c:pt idx="1574">
                  <c:v>-722.33500000000004</c:v>
                </c:pt>
                <c:pt idx="1575">
                  <c:v>-741.99599999999998</c:v>
                </c:pt>
                <c:pt idx="1576">
                  <c:v>-757.33100000000002</c:v>
                </c:pt>
                <c:pt idx="1577">
                  <c:v>-769.149</c:v>
                </c:pt>
                <c:pt idx="1578">
                  <c:v>-775.65899999999999</c:v>
                </c:pt>
                <c:pt idx="1579">
                  <c:v>-775.73099999999999</c:v>
                </c:pt>
                <c:pt idx="1580">
                  <c:v>-771.76400000000001</c:v>
                </c:pt>
                <c:pt idx="1581">
                  <c:v>-766.14099999999996</c:v>
                </c:pt>
                <c:pt idx="1582">
                  <c:v>-755.59100000000001</c:v>
                </c:pt>
                <c:pt idx="1583">
                  <c:v>-737.66600000000005</c:v>
                </c:pt>
                <c:pt idx="1584">
                  <c:v>-718.41</c:v>
                </c:pt>
                <c:pt idx="1585">
                  <c:v>-697.48099999999999</c:v>
                </c:pt>
                <c:pt idx="1586">
                  <c:v>-658.08500000000004</c:v>
                </c:pt>
                <c:pt idx="1587">
                  <c:v>-678.11400000000003</c:v>
                </c:pt>
                <c:pt idx="1588">
                  <c:v>-698.84500000000003</c:v>
                </c:pt>
                <c:pt idx="1589">
                  <c:v>-712.88699999999994</c:v>
                </c:pt>
                <c:pt idx="1590">
                  <c:v>-723.41300000000001</c:v>
                </c:pt>
                <c:pt idx="1591">
                  <c:v>-730.46799999999996</c:v>
                </c:pt>
                <c:pt idx="1592">
                  <c:v>-733.15</c:v>
                </c:pt>
                <c:pt idx="1593">
                  <c:v>-730.79899999999998</c:v>
                </c:pt>
                <c:pt idx="1594">
                  <c:v>-723.31399999999996</c:v>
                </c:pt>
                <c:pt idx="1595">
                  <c:v>-711.42899999999997</c:v>
                </c:pt>
                <c:pt idx="1596">
                  <c:v>-696.53700000000003</c:v>
                </c:pt>
                <c:pt idx="1597">
                  <c:v>-677.78800000000001</c:v>
                </c:pt>
                <c:pt idx="1598">
                  <c:v>-655.91800000000001</c:v>
                </c:pt>
                <c:pt idx="1599">
                  <c:v>-614.99900000000002</c:v>
                </c:pt>
                <c:pt idx="1600">
                  <c:v>-636.38499999999999</c:v>
                </c:pt>
                <c:pt idx="1601">
                  <c:v>-655.70100000000002</c:v>
                </c:pt>
                <c:pt idx="1602">
                  <c:v>-671.84799999999996</c:v>
                </c:pt>
                <c:pt idx="1603">
                  <c:v>-683.41399999999999</c:v>
                </c:pt>
                <c:pt idx="1604">
                  <c:v>-689.904</c:v>
                </c:pt>
                <c:pt idx="1605">
                  <c:v>-692.47799999999995</c:v>
                </c:pt>
                <c:pt idx="1606">
                  <c:v>-690.31600000000003</c:v>
                </c:pt>
                <c:pt idx="1607">
                  <c:v>-681.88499999999999</c:v>
                </c:pt>
                <c:pt idx="1608">
                  <c:v>-669.548</c:v>
                </c:pt>
                <c:pt idx="1609">
                  <c:v>-653.75699999999995</c:v>
                </c:pt>
                <c:pt idx="1610">
                  <c:v>-636.95299999999997</c:v>
                </c:pt>
                <c:pt idx="1611">
                  <c:v>-614.16600000000005</c:v>
                </c:pt>
                <c:pt idx="1612">
                  <c:v>-574.83900000000006</c:v>
                </c:pt>
                <c:pt idx="1613">
                  <c:v>-596.13400000000001</c:v>
                </c:pt>
                <c:pt idx="1614">
                  <c:v>-615.50900000000001</c:v>
                </c:pt>
                <c:pt idx="1615">
                  <c:v>-631.08600000000001</c:v>
                </c:pt>
                <c:pt idx="1616">
                  <c:v>-642.95699999999999</c:v>
                </c:pt>
                <c:pt idx="1617">
                  <c:v>-650.14099999999996</c:v>
                </c:pt>
                <c:pt idx="1618">
                  <c:v>-652.74300000000005</c:v>
                </c:pt>
                <c:pt idx="1619">
                  <c:v>-647.947</c:v>
                </c:pt>
                <c:pt idx="1620">
                  <c:v>-641.34500000000003</c:v>
                </c:pt>
                <c:pt idx="1621">
                  <c:v>-629.15</c:v>
                </c:pt>
                <c:pt idx="1622">
                  <c:v>-613.53399999999999</c:v>
                </c:pt>
                <c:pt idx="1623">
                  <c:v>-594.66099999999994</c:v>
                </c:pt>
                <c:pt idx="1624">
                  <c:v>-573.92499999999995</c:v>
                </c:pt>
                <c:pt idx="1625">
                  <c:v>-536.49800000000005</c:v>
                </c:pt>
                <c:pt idx="1626">
                  <c:v>-556.47299999999996</c:v>
                </c:pt>
                <c:pt idx="1627">
                  <c:v>-574.79</c:v>
                </c:pt>
                <c:pt idx="1628">
                  <c:v>-590.58100000000002</c:v>
                </c:pt>
                <c:pt idx="1629">
                  <c:v>-602.24199999999996</c:v>
                </c:pt>
                <c:pt idx="1630">
                  <c:v>-608.02499999999998</c:v>
                </c:pt>
                <c:pt idx="1631">
                  <c:v>-610.03700000000003</c:v>
                </c:pt>
                <c:pt idx="1632">
                  <c:v>-608.10799999999995</c:v>
                </c:pt>
                <c:pt idx="1633">
                  <c:v>-599.92700000000002</c:v>
                </c:pt>
                <c:pt idx="1634">
                  <c:v>-589.07399999999996</c:v>
                </c:pt>
                <c:pt idx="1635">
                  <c:v>-573.10699999999997</c:v>
                </c:pt>
                <c:pt idx="1636">
                  <c:v>-554.13300000000004</c:v>
                </c:pt>
                <c:pt idx="1637">
                  <c:v>-533.91700000000003</c:v>
                </c:pt>
                <c:pt idx="1638">
                  <c:v>-496.28699999999998</c:v>
                </c:pt>
                <c:pt idx="1639">
                  <c:v>-515.88</c:v>
                </c:pt>
                <c:pt idx="1640">
                  <c:v>-532.60900000000004</c:v>
                </c:pt>
                <c:pt idx="1641">
                  <c:v>-547.10199999999998</c:v>
                </c:pt>
                <c:pt idx="1642">
                  <c:v>-558.42399999999998</c:v>
                </c:pt>
                <c:pt idx="1643">
                  <c:v>-564.71</c:v>
                </c:pt>
                <c:pt idx="1644">
                  <c:v>-565.16700000000003</c:v>
                </c:pt>
                <c:pt idx="1645">
                  <c:v>-565.19500000000005</c:v>
                </c:pt>
                <c:pt idx="1646">
                  <c:v>-557.53899999999999</c:v>
                </c:pt>
                <c:pt idx="1647">
                  <c:v>-545.505</c:v>
                </c:pt>
                <c:pt idx="1648">
                  <c:v>-529.95399999999995</c:v>
                </c:pt>
                <c:pt idx="1649">
                  <c:v>-512.70000000000005</c:v>
                </c:pt>
                <c:pt idx="1650">
                  <c:v>-494.05799999999999</c:v>
                </c:pt>
                <c:pt idx="1651">
                  <c:v>-456.43</c:v>
                </c:pt>
                <c:pt idx="1652">
                  <c:v>-473.16500000000002</c:v>
                </c:pt>
                <c:pt idx="1653">
                  <c:v>-491.21699999999998</c:v>
                </c:pt>
                <c:pt idx="1654">
                  <c:v>-504.53199999999998</c:v>
                </c:pt>
                <c:pt idx="1655">
                  <c:v>-509.17</c:v>
                </c:pt>
                <c:pt idx="1656">
                  <c:v>-517.04999999999995</c:v>
                </c:pt>
                <c:pt idx="1657">
                  <c:v>-513.19500000000005</c:v>
                </c:pt>
                <c:pt idx="1658">
                  <c:v>-515.89599999999996</c:v>
                </c:pt>
                <c:pt idx="1659">
                  <c:v>-509.12</c:v>
                </c:pt>
                <c:pt idx="1660">
                  <c:v>-501.34399999999999</c:v>
                </c:pt>
                <c:pt idx="1661">
                  <c:v>-488.63600000000002</c:v>
                </c:pt>
                <c:pt idx="1662">
                  <c:v>-470.67500000000001</c:v>
                </c:pt>
                <c:pt idx="1663">
                  <c:v>-453.43400000000003</c:v>
                </c:pt>
                <c:pt idx="1664">
                  <c:v>-414.05700000000002</c:v>
                </c:pt>
                <c:pt idx="1665">
                  <c:v>-430.483</c:v>
                </c:pt>
                <c:pt idx="1666">
                  <c:v>-446.34199999999998</c:v>
                </c:pt>
                <c:pt idx="1667">
                  <c:v>-452.346</c:v>
                </c:pt>
                <c:pt idx="1668">
                  <c:v>-459.52199999999999</c:v>
                </c:pt>
                <c:pt idx="1669">
                  <c:v>-465.42200000000003</c:v>
                </c:pt>
                <c:pt idx="1670">
                  <c:v>-463.601</c:v>
                </c:pt>
                <c:pt idx="1671">
                  <c:v>-464.339</c:v>
                </c:pt>
                <c:pt idx="1672">
                  <c:v>-462.53300000000002</c:v>
                </c:pt>
                <c:pt idx="1673">
                  <c:v>-454.81400000000002</c:v>
                </c:pt>
                <c:pt idx="1674">
                  <c:v>-443.46300000000002</c:v>
                </c:pt>
                <c:pt idx="1675">
                  <c:v>-428.00099999999998</c:v>
                </c:pt>
                <c:pt idx="1676">
                  <c:v>-413.77</c:v>
                </c:pt>
                <c:pt idx="1677">
                  <c:v>-372.61500000000001</c:v>
                </c:pt>
                <c:pt idx="1678">
                  <c:v>-386.29</c:v>
                </c:pt>
                <c:pt idx="1679">
                  <c:v>-393.94</c:v>
                </c:pt>
                <c:pt idx="1680">
                  <c:v>-399.06799999999998</c:v>
                </c:pt>
                <c:pt idx="1681">
                  <c:v>-409.29199999999997</c:v>
                </c:pt>
                <c:pt idx="1682">
                  <c:v>-409.166</c:v>
                </c:pt>
                <c:pt idx="1683">
                  <c:v>-417.18700000000001</c:v>
                </c:pt>
                <c:pt idx="1684">
                  <c:v>-415.33300000000003</c:v>
                </c:pt>
                <c:pt idx="1685">
                  <c:v>-410.77699999999999</c:v>
                </c:pt>
                <c:pt idx="1686">
                  <c:v>-406.15600000000001</c:v>
                </c:pt>
                <c:pt idx="1687">
                  <c:v>-392.54899999999998</c:v>
                </c:pt>
                <c:pt idx="1688">
                  <c:v>-386.84199999999998</c:v>
                </c:pt>
                <c:pt idx="1689">
                  <c:v>-375.709</c:v>
                </c:pt>
                <c:pt idx="1690">
                  <c:v>-332.87299999999999</c:v>
                </c:pt>
                <c:pt idx="1691">
                  <c:v>-339.23099999999999</c:v>
                </c:pt>
                <c:pt idx="1692">
                  <c:v>-344.709</c:v>
                </c:pt>
                <c:pt idx="1693">
                  <c:v>-349.47800000000001</c:v>
                </c:pt>
                <c:pt idx="1694">
                  <c:v>-356.30599999999998</c:v>
                </c:pt>
                <c:pt idx="1695">
                  <c:v>-355.09699999999998</c:v>
                </c:pt>
                <c:pt idx="1696">
                  <c:v>-354.55700000000002</c:v>
                </c:pt>
                <c:pt idx="1697">
                  <c:v>-358.47699999999998</c:v>
                </c:pt>
                <c:pt idx="1698">
                  <c:v>-355.42</c:v>
                </c:pt>
                <c:pt idx="1699">
                  <c:v>-355.28399999999999</c:v>
                </c:pt>
                <c:pt idx="1700">
                  <c:v>-350.92599999999999</c:v>
                </c:pt>
                <c:pt idx="1701">
                  <c:v>-341.78699999999998</c:v>
                </c:pt>
                <c:pt idx="1702">
                  <c:v>-337.529</c:v>
                </c:pt>
                <c:pt idx="1703">
                  <c:v>-293.10000000000002</c:v>
                </c:pt>
                <c:pt idx="1704">
                  <c:v>-300.89800000000002</c:v>
                </c:pt>
                <c:pt idx="1705">
                  <c:v>-301.84399999999999</c:v>
                </c:pt>
                <c:pt idx="1706">
                  <c:v>-298.29199999999997</c:v>
                </c:pt>
                <c:pt idx="1707">
                  <c:v>-309.50099999999998</c:v>
                </c:pt>
                <c:pt idx="1708">
                  <c:v>-312.553</c:v>
                </c:pt>
                <c:pt idx="1709">
                  <c:v>-312.608</c:v>
                </c:pt>
                <c:pt idx="1710">
                  <c:v>-312.19200000000001</c:v>
                </c:pt>
                <c:pt idx="1711">
                  <c:v>-309.66199999999998</c:v>
                </c:pt>
                <c:pt idx="1712">
                  <c:v>-317.68299999999999</c:v>
                </c:pt>
                <c:pt idx="1713">
                  <c:v>-303.43599999999998</c:v>
                </c:pt>
                <c:pt idx="1714">
                  <c:v>-301.863</c:v>
                </c:pt>
                <c:pt idx="1715">
                  <c:v>-300.55799999999999</c:v>
                </c:pt>
                <c:pt idx="1716">
                  <c:v>-260.87200000000001</c:v>
                </c:pt>
                <c:pt idx="1717">
                  <c:v>-261.339</c:v>
                </c:pt>
                <c:pt idx="1718">
                  <c:v>-262.25900000000001</c:v>
                </c:pt>
                <c:pt idx="1719">
                  <c:v>-263.50400000000002</c:v>
                </c:pt>
                <c:pt idx="1720">
                  <c:v>-261.70800000000003</c:v>
                </c:pt>
                <c:pt idx="1721">
                  <c:v>-266.99599999999998</c:v>
                </c:pt>
                <c:pt idx="1722">
                  <c:v>-269.15600000000001</c:v>
                </c:pt>
                <c:pt idx="1723">
                  <c:v>-269.25700000000001</c:v>
                </c:pt>
                <c:pt idx="1724">
                  <c:v>-270.14600000000002</c:v>
                </c:pt>
                <c:pt idx="1725">
                  <c:v>-269.17599999999999</c:v>
                </c:pt>
                <c:pt idx="1726">
                  <c:v>-267.59399999999999</c:v>
                </c:pt>
                <c:pt idx="1727">
                  <c:v>-268.83300000000003</c:v>
                </c:pt>
                <c:pt idx="1728">
                  <c:v>-265.24</c:v>
                </c:pt>
                <c:pt idx="1729">
                  <c:v>-232.26499999999999</c:v>
                </c:pt>
                <c:pt idx="1730">
                  <c:v>-231.53200000000001</c:v>
                </c:pt>
                <c:pt idx="1731">
                  <c:v>-229.90899999999999</c:v>
                </c:pt>
                <c:pt idx="1732">
                  <c:v>-228.85599999999999</c:v>
                </c:pt>
                <c:pt idx="1733">
                  <c:v>-228.92500000000001</c:v>
                </c:pt>
                <c:pt idx="1734">
                  <c:v>-225.786</c:v>
                </c:pt>
                <c:pt idx="1735">
                  <c:v>-224.529</c:v>
                </c:pt>
                <c:pt idx="1736">
                  <c:v>-231.434</c:v>
                </c:pt>
                <c:pt idx="1737">
                  <c:v>-228.684</c:v>
                </c:pt>
                <c:pt idx="1738">
                  <c:v>-224.15700000000001</c:v>
                </c:pt>
                <c:pt idx="1739">
                  <c:v>-233.18700000000001</c:v>
                </c:pt>
                <c:pt idx="1740">
                  <c:v>-234.59100000000001</c:v>
                </c:pt>
                <c:pt idx="1741">
                  <c:v>-234.42099999999999</c:v>
                </c:pt>
                <c:pt idx="1742">
                  <c:v>-207.25899999999999</c:v>
                </c:pt>
                <c:pt idx="1743">
                  <c:v>-206.24700000000001</c:v>
                </c:pt>
                <c:pt idx="1744">
                  <c:v>-203.23699999999999</c:v>
                </c:pt>
                <c:pt idx="1745">
                  <c:v>-199.86799999999999</c:v>
                </c:pt>
                <c:pt idx="1746">
                  <c:v>-200.858</c:v>
                </c:pt>
                <c:pt idx="1747">
                  <c:v>-196.43100000000001</c:v>
                </c:pt>
                <c:pt idx="1748">
                  <c:v>-198.173</c:v>
                </c:pt>
                <c:pt idx="1749">
                  <c:v>-200.14400000000001</c:v>
                </c:pt>
                <c:pt idx="1750">
                  <c:v>-196.27600000000001</c:v>
                </c:pt>
                <c:pt idx="1751">
                  <c:v>-202.92500000000001</c:v>
                </c:pt>
                <c:pt idx="1752">
                  <c:v>-203.02</c:v>
                </c:pt>
                <c:pt idx="1753">
                  <c:v>-206.84200000000001</c:v>
                </c:pt>
                <c:pt idx="1754">
                  <c:v>-210.143</c:v>
                </c:pt>
                <c:pt idx="1755">
                  <c:v>-188.04499999999999</c:v>
                </c:pt>
                <c:pt idx="1756">
                  <c:v>-186.964</c:v>
                </c:pt>
                <c:pt idx="1757">
                  <c:v>-183.27600000000001</c:v>
                </c:pt>
                <c:pt idx="1758">
                  <c:v>-181.602</c:v>
                </c:pt>
                <c:pt idx="1759">
                  <c:v>-180.297</c:v>
                </c:pt>
                <c:pt idx="1760">
                  <c:v>-177.803</c:v>
                </c:pt>
                <c:pt idx="1761">
                  <c:v>-178.69499999999999</c:v>
                </c:pt>
                <c:pt idx="1762">
                  <c:v>-178.881</c:v>
                </c:pt>
                <c:pt idx="1763">
                  <c:v>-177.40799999999999</c:v>
                </c:pt>
                <c:pt idx="1764">
                  <c:v>-180.631</c:v>
                </c:pt>
                <c:pt idx="1765">
                  <c:v>-183.916</c:v>
                </c:pt>
                <c:pt idx="1766">
                  <c:v>-186.935</c:v>
                </c:pt>
                <c:pt idx="1767">
                  <c:v>-188.62100000000001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32-4567-BFB5-65A2B984F80B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-2162740</c:v>
                </c:pt>
                <c:pt idx="2">
                  <c:v>-2513380</c:v>
                </c:pt>
                <c:pt idx="3">
                  <c:v>-2778670</c:v>
                </c:pt>
                <c:pt idx="4">
                  <c:v>-3005020</c:v>
                </c:pt>
                <c:pt idx="5">
                  <c:v>-3198770</c:v>
                </c:pt>
                <c:pt idx="6">
                  <c:v>-3364190</c:v>
                </c:pt>
                <c:pt idx="7">
                  <c:v>-3502290</c:v>
                </c:pt>
                <c:pt idx="8">
                  <c:v>-3615600</c:v>
                </c:pt>
                <c:pt idx="9">
                  <c:v>-3704300</c:v>
                </c:pt>
                <c:pt idx="10">
                  <c:v>-3773790</c:v>
                </c:pt>
                <c:pt idx="11">
                  <c:v>-3824200</c:v>
                </c:pt>
                <c:pt idx="12">
                  <c:v>-3859170</c:v>
                </c:pt>
                <c:pt idx="13">
                  <c:v>-3878790</c:v>
                </c:pt>
                <c:pt idx="14">
                  <c:v>-3886900</c:v>
                </c:pt>
                <c:pt idx="15">
                  <c:v>-3883550</c:v>
                </c:pt>
                <c:pt idx="16">
                  <c:v>-3870700</c:v>
                </c:pt>
                <c:pt idx="17">
                  <c:v>-3850630</c:v>
                </c:pt>
                <c:pt idx="18">
                  <c:v>-3824630</c:v>
                </c:pt>
                <c:pt idx="19">
                  <c:v>-3793320</c:v>
                </c:pt>
                <c:pt idx="20">
                  <c:v>-3758190</c:v>
                </c:pt>
                <c:pt idx="21">
                  <c:v>-3720000</c:v>
                </c:pt>
                <c:pt idx="22">
                  <c:v>-3679540</c:v>
                </c:pt>
                <c:pt idx="23">
                  <c:v>-3637420</c:v>
                </c:pt>
                <c:pt idx="24">
                  <c:v>-3594240</c:v>
                </c:pt>
                <c:pt idx="25">
                  <c:v>-3550470</c:v>
                </c:pt>
                <c:pt idx="26">
                  <c:v>-3506540</c:v>
                </c:pt>
                <c:pt idx="27">
                  <c:v>-3462820</c:v>
                </c:pt>
                <c:pt idx="28">
                  <c:v>-3419750</c:v>
                </c:pt>
                <c:pt idx="29">
                  <c:v>-3377120</c:v>
                </c:pt>
                <c:pt idx="30">
                  <c:v>-3335690</c:v>
                </c:pt>
                <c:pt idx="31">
                  <c:v>-3295600</c:v>
                </c:pt>
                <c:pt idx="32">
                  <c:v>-3256560</c:v>
                </c:pt>
                <c:pt idx="33">
                  <c:v>-3219020</c:v>
                </c:pt>
                <c:pt idx="34">
                  <c:v>-3182900</c:v>
                </c:pt>
                <c:pt idx="35">
                  <c:v>-3148300</c:v>
                </c:pt>
                <c:pt idx="36">
                  <c:v>-3115320</c:v>
                </c:pt>
                <c:pt idx="37">
                  <c:v>-3083880</c:v>
                </c:pt>
                <c:pt idx="38">
                  <c:v>-3054010</c:v>
                </c:pt>
                <c:pt idx="39">
                  <c:v>-3025690</c:v>
                </c:pt>
                <c:pt idx="40">
                  <c:v>-2998820</c:v>
                </c:pt>
                <c:pt idx="41">
                  <c:v>-2973350</c:v>
                </c:pt>
                <c:pt idx="42">
                  <c:v>-2949170</c:v>
                </c:pt>
                <c:pt idx="43">
                  <c:v>-2926160</c:v>
                </c:pt>
                <c:pt idx="44">
                  <c:v>-2904120</c:v>
                </c:pt>
                <c:pt idx="45">
                  <c:v>-2882840</c:v>
                </c:pt>
                <c:pt idx="46">
                  <c:v>-2862070</c:v>
                </c:pt>
                <c:pt idx="47">
                  <c:v>-2841520</c:v>
                </c:pt>
                <c:pt idx="48">
                  <c:v>-2820640</c:v>
                </c:pt>
                <c:pt idx="49">
                  <c:v>-2798850</c:v>
                </c:pt>
                <c:pt idx="50">
                  <c:v>-2775670</c:v>
                </c:pt>
                <c:pt idx="51">
                  <c:v>-2749630</c:v>
                </c:pt>
                <c:pt idx="52">
                  <c:v>-2720230</c:v>
                </c:pt>
                <c:pt idx="53">
                  <c:v>-2685420</c:v>
                </c:pt>
                <c:pt idx="54">
                  <c:v>-2642210</c:v>
                </c:pt>
                <c:pt idx="55">
                  <c:v>-2589000</c:v>
                </c:pt>
                <c:pt idx="56">
                  <c:v>-2520860</c:v>
                </c:pt>
                <c:pt idx="57">
                  <c:v>-2432830</c:v>
                </c:pt>
                <c:pt idx="58">
                  <c:v>-2318250</c:v>
                </c:pt>
                <c:pt idx="59">
                  <c:v>-2170100</c:v>
                </c:pt>
                <c:pt idx="60">
                  <c:v>-1983640</c:v>
                </c:pt>
                <c:pt idx="61">
                  <c:v>-1757630</c:v>
                </c:pt>
                <c:pt idx="62">
                  <c:v>-1498750</c:v>
                </c:pt>
                <c:pt idx="63">
                  <c:v>-1228230</c:v>
                </c:pt>
                <c:pt idx="64" formatCode="General">
                  <c:v>-970368</c:v>
                </c:pt>
                <c:pt idx="65" formatCode="General">
                  <c:v>-745079</c:v>
                </c:pt>
                <c:pt idx="66" formatCode="General">
                  <c:v>-566201</c:v>
                </c:pt>
                <c:pt idx="67" formatCode="General">
                  <c:v>-431448</c:v>
                </c:pt>
                <c:pt idx="68" formatCode="General">
                  <c:v>-332087</c:v>
                </c:pt>
                <c:pt idx="69" formatCode="General">
                  <c:v>-260130</c:v>
                </c:pt>
                <c:pt idx="70" formatCode="General">
                  <c:v>-207193</c:v>
                </c:pt>
                <c:pt idx="71" formatCode="General">
                  <c:v>-167559</c:v>
                </c:pt>
                <c:pt idx="72" formatCode="General">
                  <c:v>-137063</c:v>
                </c:pt>
                <c:pt idx="73" formatCode="General">
                  <c:v>-113242</c:v>
                </c:pt>
                <c:pt idx="74" formatCode="General">
                  <c:v>-94423.4</c:v>
                </c:pt>
                <c:pt idx="75" formatCode="General">
                  <c:v>-79248.600000000006</c:v>
                </c:pt>
                <c:pt idx="76" formatCode="General">
                  <c:v>-66914</c:v>
                </c:pt>
                <c:pt idx="77" formatCode="General">
                  <c:v>-56852.1</c:v>
                </c:pt>
                <c:pt idx="78" formatCode="General">
                  <c:v>-48560.4</c:v>
                </c:pt>
                <c:pt idx="79" formatCode="General">
                  <c:v>-41679.599999999999</c:v>
                </c:pt>
                <c:pt idx="80" formatCode="General">
                  <c:v>-35927.599999999999</c:v>
                </c:pt>
                <c:pt idx="81" formatCode="General">
                  <c:v>-31117.3</c:v>
                </c:pt>
                <c:pt idx="82" formatCode="General">
                  <c:v>-27068.5</c:v>
                </c:pt>
                <c:pt idx="83" formatCode="General">
                  <c:v>-23643.1</c:v>
                </c:pt>
                <c:pt idx="84" formatCode="General">
                  <c:v>-20725</c:v>
                </c:pt>
                <c:pt idx="85" formatCode="General">
                  <c:v>-18229.7</c:v>
                </c:pt>
                <c:pt idx="86" formatCode="General">
                  <c:v>-16099</c:v>
                </c:pt>
                <c:pt idx="87" formatCode="General">
                  <c:v>-14264.3</c:v>
                </c:pt>
                <c:pt idx="88" formatCode="General">
                  <c:v>-12685.3</c:v>
                </c:pt>
                <c:pt idx="89" formatCode="General">
                  <c:v>-11308.5</c:v>
                </c:pt>
                <c:pt idx="90" formatCode="General">
                  <c:v>-10101.700000000001</c:v>
                </c:pt>
                <c:pt idx="91" formatCode="General">
                  <c:v>-9050.2800000000007</c:v>
                </c:pt>
                <c:pt idx="92" formatCode="General">
                  <c:v>-8130.29</c:v>
                </c:pt>
                <c:pt idx="93" formatCode="General">
                  <c:v>-7318.93</c:v>
                </c:pt>
                <c:pt idx="94" formatCode="General">
                  <c:v>-6600.63</c:v>
                </c:pt>
                <c:pt idx="95" formatCode="General">
                  <c:v>-5961.15</c:v>
                </c:pt>
                <c:pt idx="96" formatCode="General">
                  <c:v>-5393.52</c:v>
                </c:pt>
                <c:pt idx="97" formatCode="General">
                  <c:v>-4886.8599999999997</c:v>
                </c:pt>
                <c:pt idx="98" formatCode="General">
                  <c:v>-4431.8900000000003</c:v>
                </c:pt>
                <c:pt idx="99" formatCode="General">
                  <c:v>-4026.22</c:v>
                </c:pt>
                <c:pt idx="100" formatCode="General">
                  <c:v>-3662.46</c:v>
                </c:pt>
                <c:pt idx="101" formatCode="General">
                  <c:v>-3336.7</c:v>
                </c:pt>
                <c:pt idx="102" formatCode="General">
                  <c:v>-3043.16</c:v>
                </c:pt>
                <c:pt idx="103" formatCode="General">
                  <c:v>-2778.22</c:v>
                </c:pt>
                <c:pt idx="104" formatCode="General">
                  <c:v>-2539.04</c:v>
                </c:pt>
                <c:pt idx="105" formatCode="General">
                  <c:v>-2322.21</c:v>
                </c:pt>
                <c:pt idx="106" formatCode="General">
                  <c:v>-2124.96</c:v>
                </c:pt>
                <c:pt idx="107" formatCode="General">
                  <c:v>-1944.79</c:v>
                </c:pt>
                <c:pt idx="108" formatCode="General">
                  <c:v>-1782.25</c:v>
                </c:pt>
                <c:pt idx="109" formatCode="General">
                  <c:v>-1634.11</c:v>
                </c:pt>
                <c:pt idx="110" formatCode="General">
                  <c:v>-1501.62</c:v>
                </c:pt>
                <c:pt idx="111" formatCode="General">
                  <c:v>-1381.91</c:v>
                </c:pt>
                <c:pt idx="112" formatCode="General">
                  <c:v>-1276.69</c:v>
                </c:pt>
                <c:pt idx="113" formatCode="General">
                  <c:v>-1184.1099999999999</c:v>
                </c:pt>
                <c:pt idx="114" formatCode="General">
                  <c:v>-1101.92</c:v>
                </c:pt>
                <c:pt idx="115" formatCode="General">
                  <c:v>-1029.8</c:v>
                </c:pt>
                <c:pt idx="116" formatCode="General">
                  <c:v>-964.08600000000001</c:v>
                </c:pt>
                <c:pt idx="117" formatCode="General">
                  <c:v>-902.01499999999999</c:v>
                </c:pt>
                <c:pt idx="118" formatCode="General">
                  <c:v>-845.73699999999997</c:v>
                </c:pt>
                <c:pt idx="119" formatCode="General">
                  <c:v>-792.05100000000004</c:v>
                </c:pt>
                <c:pt idx="120" formatCode="General">
                  <c:v>-745.44100000000003</c:v>
                </c:pt>
                <c:pt idx="121" formatCode="General">
                  <c:v>-701.53300000000002</c:v>
                </c:pt>
                <c:pt idx="122" formatCode="General">
                  <c:v>-658.08500000000004</c:v>
                </c:pt>
                <c:pt idx="123" formatCode="General">
                  <c:v>-614.99900000000002</c:v>
                </c:pt>
                <c:pt idx="124" formatCode="General">
                  <c:v>-574.83900000000006</c:v>
                </c:pt>
                <c:pt idx="125" formatCode="General">
                  <c:v>-536.49800000000005</c:v>
                </c:pt>
                <c:pt idx="126" formatCode="General">
                  <c:v>-496.28699999999998</c:v>
                </c:pt>
                <c:pt idx="127" formatCode="General">
                  <c:v>-456.43</c:v>
                </c:pt>
                <c:pt idx="128" formatCode="General">
                  <c:v>-414.05700000000002</c:v>
                </c:pt>
                <c:pt idx="129" formatCode="General">
                  <c:v>-372.61500000000001</c:v>
                </c:pt>
                <c:pt idx="130" formatCode="General">
                  <c:v>-332.87299999999999</c:v>
                </c:pt>
                <c:pt idx="131" formatCode="General">
                  <c:v>-293.10000000000002</c:v>
                </c:pt>
                <c:pt idx="132" formatCode="General">
                  <c:v>-260.87200000000001</c:v>
                </c:pt>
                <c:pt idx="133" formatCode="General">
                  <c:v>-232.26499999999999</c:v>
                </c:pt>
                <c:pt idx="134" formatCode="General">
                  <c:v>-207.25899999999999</c:v>
                </c:pt>
                <c:pt idx="135" formatCode="General">
                  <c:v>-188.04499999999999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32-4567-BFB5-65A2B984F80B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-2605490</c:v>
                </c:pt>
                <c:pt idx="2">
                  <c:v>-2690570</c:v>
                </c:pt>
                <c:pt idx="3">
                  <c:v>-2822330</c:v>
                </c:pt>
                <c:pt idx="4">
                  <c:v>-2965530</c:v>
                </c:pt>
                <c:pt idx="5">
                  <c:v>-3108740</c:v>
                </c:pt>
                <c:pt idx="6">
                  <c:v>-3244890</c:v>
                </c:pt>
                <c:pt idx="7">
                  <c:v>-3368450</c:v>
                </c:pt>
                <c:pt idx="8">
                  <c:v>-3476250</c:v>
                </c:pt>
                <c:pt idx="9">
                  <c:v>-3567010</c:v>
                </c:pt>
                <c:pt idx="10">
                  <c:v>-3641320</c:v>
                </c:pt>
                <c:pt idx="11">
                  <c:v>-3698620</c:v>
                </c:pt>
                <c:pt idx="12">
                  <c:v>-3742860</c:v>
                </c:pt>
                <c:pt idx="13">
                  <c:v>-3772780</c:v>
                </c:pt>
                <c:pt idx="14">
                  <c:v>-3790140</c:v>
                </c:pt>
                <c:pt idx="15">
                  <c:v>-3798360</c:v>
                </c:pt>
                <c:pt idx="16">
                  <c:v>-3796570</c:v>
                </c:pt>
                <c:pt idx="17">
                  <c:v>-3785590</c:v>
                </c:pt>
                <c:pt idx="18">
                  <c:v>-3768880</c:v>
                </c:pt>
                <c:pt idx="19">
                  <c:v>-3745390</c:v>
                </c:pt>
                <c:pt idx="20">
                  <c:v>-3718150</c:v>
                </c:pt>
                <c:pt idx="21">
                  <c:v>-3686780</c:v>
                </c:pt>
                <c:pt idx="22">
                  <c:v>-3652670</c:v>
                </c:pt>
                <c:pt idx="23">
                  <c:v>-3616190</c:v>
                </c:pt>
                <c:pt idx="24">
                  <c:v>-3578070</c:v>
                </c:pt>
                <c:pt idx="25">
                  <c:v>-3538930</c:v>
                </c:pt>
                <c:pt idx="26">
                  <c:v>-3499130</c:v>
                </c:pt>
                <c:pt idx="27">
                  <c:v>-3459230</c:v>
                </c:pt>
                <c:pt idx="28">
                  <c:v>-3419380</c:v>
                </c:pt>
                <c:pt idx="29">
                  <c:v>-3380010</c:v>
                </c:pt>
                <c:pt idx="30">
                  <c:v>-3341230</c:v>
                </c:pt>
                <c:pt idx="31">
                  <c:v>-3303330</c:v>
                </c:pt>
                <c:pt idx="32">
                  <c:v>-3266450</c:v>
                </c:pt>
                <c:pt idx="33">
                  <c:v>-3230750</c:v>
                </c:pt>
                <c:pt idx="34">
                  <c:v>-3196350</c:v>
                </c:pt>
                <c:pt idx="35">
                  <c:v>-3163280</c:v>
                </c:pt>
                <c:pt idx="36">
                  <c:v>-3131420</c:v>
                </c:pt>
                <c:pt idx="37">
                  <c:v>-3101070</c:v>
                </c:pt>
                <c:pt idx="38">
                  <c:v>-3072050</c:v>
                </c:pt>
                <c:pt idx="39">
                  <c:v>-3044190</c:v>
                </c:pt>
                <c:pt idx="40">
                  <c:v>-3017710</c:v>
                </c:pt>
                <c:pt idx="41">
                  <c:v>-2992260</c:v>
                </c:pt>
                <c:pt idx="42">
                  <c:v>-2967720</c:v>
                </c:pt>
                <c:pt idx="43">
                  <c:v>-2944020</c:v>
                </c:pt>
                <c:pt idx="44">
                  <c:v>-2920720</c:v>
                </c:pt>
                <c:pt idx="45">
                  <c:v>-2897650</c:v>
                </c:pt>
                <c:pt idx="46">
                  <c:v>-2874330</c:v>
                </c:pt>
                <c:pt idx="47">
                  <c:v>-2850190</c:v>
                </c:pt>
                <c:pt idx="48">
                  <c:v>-2824630</c:v>
                </c:pt>
                <c:pt idx="49">
                  <c:v>-2796800</c:v>
                </c:pt>
                <c:pt idx="50">
                  <c:v>-2766010</c:v>
                </c:pt>
                <c:pt idx="51">
                  <c:v>-2730660</c:v>
                </c:pt>
                <c:pt idx="52">
                  <c:v>-2689300</c:v>
                </c:pt>
                <c:pt idx="53">
                  <c:v>-2639230</c:v>
                </c:pt>
                <c:pt idx="54">
                  <c:v>-2579110</c:v>
                </c:pt>
                <c:pt idx="55">
                  <c:v>-2506820</c:v>
                </c:pt>
                <c:pt idx="56">
                  <c:v>-2418630</c:v>
                </c:pt>
                <c:pt idx="57">
                  <c:v>-2313480</c:v>
                </c:pt>
                <c:pt idx="58">
                  <c:v>-2185870</c:v>
                </c:pt>
                <c:pt idx="59">
                  <c:v>-2038170</c:v>
                </c:pt>
                <c:pt idx="60">
                  <c:v>-1868040</c:v>
                </c:pt>
                <c:pt idx="61">
                  <c:v>-1682910</c:v>
                </c:pt>
                <c:pt idx="62">
                  <c:v>-1483540</c:v>
                </c:pt>
                <c:pt idx="63">
                  <c:v>-1279500</c:v>
                </c:pt>
                <c:pt idx="64">
                  <c:v>-1083280</c:v>
                </c:pt>
                <c:pt idx="65" formatCode="General">
                  <c:v>-900210</c:v>
                </c:pt>
                <c:pt idx="66" formatCode="General">
                  <c:v>-737427</c:v>
                </c:pt>
                <c:pt idx="67" formatCode="General">
                  <c:v>-599038</c:v>
                </c:pt>
                <c:pt idx="68" formatCode="General">
                  <c:v>-482013</c:v>
                </c:pt>
                <c:pt idx="69" formatCode="General">
                  <c:v>-387114</c:v>
                </c:pt>
                <c:pt idx="70" formatCode="General">
                  <c:v>-311299</c:v>
                </c:pt>
                <c:pt idx="71" formatCode="General">
                  <c:v>-250593</c:v>
                </c:pt>
                <c:pt idx="72" formatCode="General">
                  <c:v>-202983</c:v>
                </c:pt>
                <c:pt idx="73" formatCode="General">
                  <c:v>-164255</c:v>
                </c:pt>
                <c:pt idx="74" formatCode="General">
                  <c:v>-134056</c:v>
                </c:pt>
                <c:pt idx="75" formatCode="General">
                  <c:v>-110663</c:v>
                </c:pt>
                <c:pt idx="76" formatCode="General">
                  <c:v>-91638.2</c:v>
                </c:pt>
                <c:pt idx="77" formatCode="General">
                  <c:v>-76024.399999999994</c:v>
                </c:pt>
                <c:pt idx="78" formatCode="General">
                  <c:v>-63892.1</c:v>
                </c:pt>
                <c:pt idx="79" formatCode="General">
                  <c:v>-53776.6</c:v>
                </c:pt>
                <c:pt idx="80" formatCode="General">
                  <c:v>-45599</c:v>
                </c:pt>
                <c:pt idx="81" formatCode="General">
                  <c:v>-38806.6</c:v>
                </c:pt>
                <c:pt idx="82" formatCode="General">
                  <c:v>-33295.300000000003</c:v>
                </c:pt>
                <c:pt idx="83" formatCode="General">
                  <c:v>-28650.3</c:v>
                </c:pt>
                <c:pt idx="84" formatCode="General">
                  <c:v>-24823</c:v>
                </c:pt>
                <c:pt idx="85" formatCode="General">
                  <c:v>-21560.400000000001</c:v>
                </c:pt>
                <c:pt idx="86" formatCode="General">
                  <c:v>-18844</c:v>
                </c:pt>
                <c:pt idx="87" formatCode="General">
                  <c:v>-16516</c:v>
                </c:pt>
                <c:pt idx="88" formatCode="General">
                  <c:v>-14561.3</c:v>
                </c:pt>
                <c:pt idx="89" formatCode="General">
                  <c:v>-12869.1</c:v>
                </c:pt>
                <c:pt idx="90" formatCode="General">
                  <c:v>-11400.6</c:v>
                </c:pt>
                <c:pt idx="91" formatCode="General">
                  <c:v>-10154.700000000001</c:v>
                </c:pt>
                <c:pt idx="92" formatCode="General">
                  <c:v>-9064.0300000000007</c:v>
                </c:pt>
                <c:pt idx="93" formatCode="General">
                  <c:v>-8120.58</c:v>
                </c:pt>
                <c:pt idx="94" formatCode="General">
                  <c:v>-7269.04</c:v>
                </c:pt>
                <c:pt idx="95" formatCode="General">
                  <c:v>-6544.33</c:v>
                </c:pt>
                <c:pt idx="96" formatCode="General">
                  <c:v>-5882.95</c:v>
                </c:pt>
                <c:pt idx="97" formatCode="General">
                  <c:v>-5303.27</c:v>
                </c:pt>
                <c:pt idx="98" formatCode="General">
                  <c:v>-4791.09</c:v>
                </c:pt>
                <c:pt idx="99" formatCode="General">
                  <c:v>-4330.66</c:v>
                </c:pt>
                <c:pt idx="100" formatCode="General">
                  <c:v>-3928.16</c:v>
                </c:pt>
                <c:pt idx="101" formatCode="General">
                  <c:v>-3563.74</c:v>
                </c:pt>
                <c:pt idx="102" formatCode="General">
                  <c:v>-3243.86</c:v>
                </c:pt>
                <c:pt idx="103" formatCode="General">
                  <c:v>-2958.31</c:v>
                </c:pt>
                <c:pt idx="104" formatCode="General">
                  <c:v>-2697.48</c:v>
                </c:pt>
                <c:pt idx="105" formatCode="General">
                  <c:v>-2461.3000000000002</c:v>
                </c:pt>
                <c:pt idx="106" formatCode="General">
                  <c:v>-2245.98</c:v>
                </c:pt>
                <c:pt idx="107" formatCode="General">
                  <c:v>-2048.13</c:v>
                </c:pt>
                <c:pt idx="108" formatCode="General">
                  <c:v>-1870.66</c:v>
                </c:pt>
                <c:pt idx="109" formatCode="General">
                  <c:v>-1706.48</c:v>
                </c:pt>
                <c:pt idx="110" formatCode="General">
                  <c:v>-1565.81</c:v>
                </c:pt>
                <c:pt idx="111" formatCode="General">
                  <c:v>-1435.23</c:v>
                </c:pt>
                <c:pt idx="112" formatCode="General">
                  <c:v>-1327.33</c:v>
                </c:pt>
                <c:pt idx="113" formatCode="General">
                  <c:v>-1230.9000000000001</c:v>
                </c:pt>
                <c:pt idx="114" formatCode="General">
                  <c:v>-1152.22</c:v>
                </c:pt>
                <c:pt idx="115" formatCode="General">
                  <c:v>-1080.54</c:v>
                </c:pt>
                <c:pt idx="116" formatCode="General">
                  <c:v>-1014.89</c:v>
                </c:pt>
                <c:pt idx="117" formatCode="General">
                  <c:v>-955.23599999999999</c:v>
                </c:pt>
                <c:pt idx="118" formatCode="General">
                  <c:v>-900.16600000000005</c:v>
                </c:pt>
                <c:pt idx="119" formatCode="General">
                  <c:v>-847.399</c:v>
                </c:pt>
                <c:pt idx="120" formatCode="General">
                  <c:v>-801.18</c:v>
                </c:pt>
                <c:pt idx="121" formatCode="General">
                  <c:v>-757.33100000000002</c:v>
                </c:pt>
                <c:pt idx="122" formatCode="General">
                  <c:v>-712.88699999999994</c:v>
                </c:pt>
                <c:pt idx="123" formatCode="General">
                  <c:v>-671.84799999999996</c:v>
                </c:pt>
                <c:pt idx="124" formatCode="General">
                  <c:v>-631.08600000000001</c:v>
                </c:pt>
                <c:pt idx="125" formatCode="General">
                  <c:v>-590.58100000000002</c:v>
                </c:pt>
                <c:pt idx="126" formatCode="General">
                  <c:v>-547.10199999999998</c:v>
                </c:pt>
                <c:pt idx="127" formatCode="General">
                  <c:v>-504.53199999999998</c:v>
                </c:pt>
                <c:pt idx="128" formatCode="General">
                  <c:v>-452.346</c:v>
                </c:pt>
                <c:pt idx="129" formatCode="General">
                  <c:v>-399.06799999999998</c:v>
                </c:pt>
                <c:pt idx="130" formatCode="General">
                  <c:v>-349.47800000000001</c:v>
                </c:pt>
                <c:pt idx="131" formatCode="General">
                  <c:v>-298.29199999999997</c:v>
                </c:pt>
                <c:pt idx="132" formatCode="General">
                  <c:v>-263.50400000000002</c:v>
                </c:pt>
                <c:pt idx="133" formatCode="General">
                  <c:v>-228.85599999999999</c:v>
                </c:pt>
                <c:pt idx="134" formatCode="General">
                  <c:v>-199.86799999999999</c:v>
                </c:pt>
                <c:pt idx="135" formatCode="General">
                  <c:v>-181.602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32-4567-BFB5-65A2B984F80B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FM'!$AA$3:$AA$138</c:f>
              <c:numCache>
                <c:formatCode>0.00E+00</c:formatCode>
                <c:ptCount val="136"/>
                <c:pt idx="0">
                  <c:v>0</c:v>
                </c:pt>
                <c:pt idx="1">
                  <c:v>-2693630</c:v>
                </c:pt>
                <c:pt idx="2">
                  <c:v>-2753930</c:v>
                </c:pt>
                <c:pt idx="3">
                  <c:v>-2847770</c:v>
                </c:pt>
                <c:pt idx="4">
                  <c:v>-2959410</c:v>
                </c:pt>
                <c:pt idx="5">
                  <c:v>-3080960</c:v>
                </c:pt>
                <c:pt idx="6">
                  <c:v>-3201450</c:v>
                </c:pt>
                <c:pt idx="7">
                  <c:v>-3315990</c:v>
                </c:pt>
                <c:pt idx="8">
                  <c:v>-3417490</c:v>
                </c:pt>
                <c:pt idx="9">
                  <c:v>-3507010</c:v>
                </c:pt>
                <c:pt idx="10">
                  <c:v>-3582210</c:v>
                </c:pt>
                <c:pt idx="11">
                  <c:v>-3642080</c:v>
                </c:pt>
                <c:pt idx="12">
                  <c:v>-3687580</c:v>
                </c:pt>
                <c:pt idx="13">
                  <c:v>-3721960</c:v>
                </c:pt>
                <c:pt idx="14">
                  <c:v>-3743360</c:v>
                </c:pt>
                <c:pt idx="15">
                  <c:v>-3753830</c:v>
                </c:pt>
                <c:pt idx="16">
                  <c:v>-3755980</c:v>
                </c:pt>
                <c:pt idx="17">
                  <c:v>-3749300</c:v>
                </c:pt>
                <c:pt idx="18">
                  <c:v>-3735640</c:v>
                </c:pt>
                <c:pt idx="19">
                  <c:v>-3717580</c:v>
                </c:pt>
                <c:pt idx="20">
                  <c:v>-3693470</c:v>
                </c:pt>
                <c:pt idx="21">
                  <c:v>-3665740</c:v>
                </c:pt>
                <c:pt idx="22">
                  <c:v>-3634360</c:v>
                </c:pt>
                <c:pt idx="23">
                  <c:v>-3600960</c:v>
                </c:pt>
                <c:pt idx="24">
                  <c:v>-3565830</c:v>
                </c:pt>
                <c:pt idx="25">
                  <c:v>-3529280</c:v>
                </c:pt>
                <c:pt idx="26">
                  <c:v>-3491990</c:v>
                </c:pt>
                <c:pt idx="27">
                  <c:v>-3454360</c:v>
                </c:pt>
                <c:pt idx="28">
                  <c:v>-3416700</c:v>
                </c:pt>
                <c:pt idx="29">
                  <c:v>-3379390</c:v>
                </c:pt>
                <c:pt idx="30">
                  <c:v>-3342440</c:v>
                </c:pt>
                <c:pt idx="31">
                  <c:v>-3306470</c:v>
                </c:pt>
                <c:pt idx="32">
                  <c:v>-3271180</c:v>
                </c:pt>
                <c:pt idx="33">
                  <c:v>-3237040</c:v>
                </c:pt>
                <c:pt idx="34">
                  <c:v>-3204050</c:v>
                </c:pt>
                <c:pt idx="35">
                  <c:v>-3172270</c:v>
                </c:pt>
                <c:pt idx="36">
                  <c:v>-3141700</c:v>
                </c:pt>
                <c:pt idx="37">
                  <c:v>-3112410</c:v>
                </c:pt>
                <c:pt idx="38">
                  <c:v>-3084430</c:v>
                </c:pt>
                <c:pt idx="39">
                  <c:v>-3057560</c:v>
                </c:pt>
                <c:pt idx="40">
                  <c:v>-3031800</c:v>
                </c:pt>
                <c:pt idx="41">
                  <c:v>-3007030</c:v>
                </c:pt>
                <c:pt idx="42">
                  <c:v>-2983080</c:v>
                </c:pt>
                <c:pt idx="43">
                  <c:v>-2959640</c:v>
                </c:pt>
                <c:pt idx="44">
                  <c:v>-2936580</c:v>
                </c:pt>
                <c:pt idx="45">
                  <c:v>-2913380</c:v>
                </c:pt>
                <c:pt idx="46">
                  <c:v>-2889760</c:v>
                </c:pt>
                <c:pt idx="47">
                  <c:v>-2864770</c:v>
                </c:pt>
                <c:pt idx="48">
                  <c:v>-2838230</c:v>
                </c:pt>
                <c:pt idx="49">
                  <c:v>-2808520</c:v>
                </c:pt>
                <c:pt idx="50">
                  <c:v>-2775280</c:v>
                </c:pt>
                <c:pt idx="51">
                  <c:v>-2737050</c:v>
                </c:pt>
                <c:pt idx="52">
                  <c:v>-2691370</c:v>
                </c:pt>
                <c:pt idx="53">
                  <c:v>-2637400</c:v>
                </c:pt>
                <c:pt idx="54">
                  <c:v>-2572830</c:v>
                </c:pt>
                <c:pt idx="55">
                  <c:v>-2493940</c:v>
                </c:pt>
                <c:pt idx="56">
                  <c:v>-2401360</c:v>
                </c:pt>
                <c:pt idx="57">
                  <c:v>-2292010</c:v>
                </c:pt>
                <c:pt idx="58">
                  <c:v>-2161520</c:v>
                </c:pt>
                <c:pt idx="59">
                  <c:v>-2015660</c:v>
                </c:pt>
                <c:pt idx="60">
                  <c:v>-1852370</c:v>
                </c:pt>
                <c:pt idx="61">
                  <c:v>-1675690</c:v>
                </c:pt>
                <c:pt idx="62">
                  <c:v>-1489830</c:v>
                </c:pt>
                <c:pt idx="63">
                  <c:v>-1301810</c:v>
                </c:pt>
                <c:pt idx="64">
                  <c:v>-1117590</c:v>
                </c:pt>
                <c:pt idx="65">
                  <c:v>-944398</c:v>
                </c:pt>
                <c:pt idx="66">
                  <c:v>-788095</c:v>
                </c:pt>
                <c:pt idx="67">
                  <c:v>-648798</c:v>
                </c:pt>
                <c:pt idx="68">
                  <c:v>-529293</c:v>
                </c:pt>
                <c:pt idx="69">
                  <c:v>-430055</c:v>
                </c:pt>
                <c:pt idx="70">
                  <c:v>-347403</c:v>
                </c:pt>
                <c:pt idx="71">
                  <c:v>-281589</c:v>
                </c:pt>
                <c:pt idx="72">
                  <c:v>-227287</c:v>
                </c:pt>
                <c:pt idx="73">
                  <c:v>-184009</c:v>
                </c:pt>
                <c:pt idx="74">
                  <c:v>-150187</c:v>
                </c:pt>
                <c:pt idx="75">
                  <c:v>-122780</c:v>
                </c:pt>
                <c:pt idx="76">
                  <c:v>-101119</c:v>
                </c:pt>
                <c:pt idx="77">
                  <c:v>-83921.5</c:v>
                </c:pt>
                <c:pt idx="78">
                  <c:v>-69794.8</c:v>
                </c:pt>
                <c:pt idx="79">
                  <c:v>-58475.3</c:v>
                </c:pt>
                <c:pt idx="80">
                  <c:v>-49226.8</c:v>
                </c:pt>
                <c:pt idx="81">
                  <c:v>-41815.9</c:v>
                </c:pt>
                <c:pt idx="82">
                  <c:v>-35611.5</c:v>
                </c:pt>
                <c:pt idx="83">
                  <c:v>-30554.1</c:v>
                </c:pt>
                <c:pt idx="84">
                  <c:v>-26401.200000000001</c:v>
                </c:pt>
                <c:pt idx="85">
                  <c:v>-22817.7</c:v>
                </c:pt>
                <c:pt idx="86">
                  <c:v>-19862.2</c:v>
                </c:pt>
                <c:pt idx="87">
                  <c:v>-17364.900000000001</c:v>
                </c:pt>
                <c:pt idx="88">
                  <c:v>-15244.7</c:v>
                </c:pt>
                <c:pt idx="89">
                  <c:v>-13439.7</c:v>
                </c:pt>
                <c:pt idx="90">
                  <c:v>-11883.5</c:v>
                </c:pt>
                <c:pt idx="91">
                  <c:v>-10559.8</c:v>
                </c:pt>
                <c:pt idx="92">
                  <c:v>-9405.73</c:v>
                </c:pt>
                <c:pt idx="93" formatCode="General">
                  <c:v>-8387.8700000000008</c:v>
                </c:pt>
                <c:pt idx="94" formatCode="General">
                  <c:v>-7511.33</c:v>
                </c:pt>
                <c:pt idx="95" formatCode="General">
                  <c:v>-6738.05</c:v>
                </c:pt>
                <c:pt idx="96" formatCode="General">
                  <c:v>-6054.61</c:v>
                </c:pt>
                <c:pt idx="97" formatCode="General">
                  <c:v>-5449.1</c:v>
                </c:pt>
                <c:pt idx="98" formatCode="General">
                  <c:v>-4913.79</c:v>
                </c:pt>
                <c:pt idx="99" formatCode="General">
                  <c:v>-4436.16</c:v>
                </c:pt>
                <c:pt idx="100" formatCode="General">
                  <c:v>-4017.67</c:v>
                </c:pt>
                <c:pt idx="101" formatCode="General">
                  <c:v>-3646.08</c:v>
                </c:pt>
                <c:pt idx="102" formatCode="General">
                  <c:v>-3314.56</c:v>
                </c:pt>
                <c:pt idx="103" formatCode="General">
                  <c:v>-3018.39</c:v>
                </c:pt>
                <c:pt idx="104" formatCode="General">
                  <c:v>-2750.56</c:v>
                </c:pt>
                <c:pt idx="105" formatCode="General">
                  <c:v>-2509.87</c:v>
                </c:pt>
                <c:pt idx="106" formatCode="General">
                  <c:v>-2289.1799999999998</c:v>
                </c:pt>
                <c:pt idx="107" formatCode="General">
                  <c:v>-2086.04</c:v>
                </c:pt>
                <c:pt idx="108" formatCode="General">
                  <c:v>-1901.88</c:v>
                </c:pt>
                <c:pt idx="109" formatCode="General">
                  <c:v>-1732.64</c:v>
                </c:pt>
                <c:pt idx="110" formatCode="General">
                  <c:v>-1583.36</c:v>
                </c:pt>
                <c:pt idx="111" formatCode="General">
                  <c:v>-1452.28</c:v>
                </c:pt>
                <c:pt idx="112" formatCode="General">
                  <c:v>-1339.67</c:v>
                </c:pt>
                <c:pt idx="113">
                  <c:v>-1244.03</c:v>
                </c:pt>
                <c:pt idx="114">
                  <c:v>-1164.52</c:v>
                </c:pt>
                <c:pt idx="115">
                  <c:v>-1099.33</c:v>
                </c:pt>
                <c:pt idx="116">
                  <c:v>-1036.6400000000001</c:v>
                </c:pt>
                <c:pt idx="117">
                  <c:v>-974.96900000000005</c:v>
                </c:pt>
                <c:pt idx="118">
                  <c:v>-916.94200000000001</c:v>
                </c:pt>
                <c:pt idx="119">
                  <c:v>-869.10299999999995</c:v>
                </c:pt>
                <c:pt idx="120">
                  <c:v>-824.82600000000002</c:v>
                </c:pt>
                <c:pt idx="121">
                  <c:v>-775.73099999999999</c:v>
                </c:pt>
                <c:pt idx="122">
                  <c:v>-733.15</c:v>
                </c:pt>
                <c:pt idx="123">
                  <c:v>-692.47799999999995</c:v>
                </c:pt>
                <c:pt idx="124">
                  <c:v>-652.74300000000005</c:v>
                </c:pt>
                <c:pt idx="125">
                  <c:v>-610.03700000000003</c:v>
                </c:pt>
                <c:pt idx="126">
                  <c:v>-565.16700000000003</c:v>
                </c:pt>
                <c:pt idx="127">
                  <c:v>-513.19500000000005</c:v>
                </c:pt>
                <c:pt idx="128">
                  <c:v>-463.601</c:v>
                </c:pt>
                <c:pt idx="129">
                  <c:v>-417.18700000000001</c:v>
                </c:pt>
                <c:pt idx="130">
                  <c:v>-354.55700000000002</c:v>
                </c:pt>
                <c:pt idx="131">
                  <c:v>-312.608</c:v>
                </c:pt>
                <c:pt idx="132">
                  <c:v>-269.15600000000001</c:v>
                </c:pt>
                <c:pt idx="133">
                  <c:v>-224.529</c:v>
                </c:pt>
                <c:pt idx="134">
                  <c:v>-198.173</c:v>
                </c:pt>
                <c:pt idx="135">
                  <c:v>-178.69499999999999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832-4567-BFB5-65A2B984F80B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-2563910</c:v>
                </c:pt>
                <c:pt idx="2">
                  <c:v>-2657940</c:v>
                </c:pt>
                <c:pt idx="3">
                  <c:v>-2782940</c:v>
                </c:pt>
                <c:pt idx="4">
                  <c:v>-2922510</c:v>
                </c:pt>
                <c:pt idx="5">
                  <c:v>-3063520</c:v>
                </c:pt>
                <c:pt idx="6">
                  <c:v>-3196500</c:v>
                </c:pt>
                <c:pt idx="7">
                  <c:v>-3317760</c:v>
                </c:pt>
                <c:pt idx="8">
                  <c:v>-3423190</c:v>
                </c:pt>
                <c:pt idx="9">
                  <c:v>-3512300</c:v>
                </c:pt>
                <c:pt idx="10">
                  <c:v>-3586860</c:v>
                </c:pt>
                <c:pt idx="11">
                  <c:v>-3645050</c:v>
                </c:pt>
                <c:pt idx="12">
                  <c:v>-3689790</c:v>
                </c:pt>
                <c:pt idx="13">
                  <c:v>-3721320</c:v>
                </c:pt>
                <c:pt idx="14">
                  <c:v>-3741280</c:v>
                </c:pt>
                <c:pt idx="15">
                  <c:v>-3749930</c:v>
                </c:pt>
                <c:pt idx="16">
                  <c:v>-3750970</c:v>
                </c:pt>
                <c:pt idx="17">
                  <c:v>-3743340</c:v>
                </c:pt>
                <c:pt idx="18">
                  <c:v>-3729730</c:v>
                </c:pt>
                <c:pt idx="19">
                  <c:v>-3710100</c:v>
                </c:pt>
                <c:pt idx="20">
                  <c:v>-3685540</c:v>
                </c:pt>
                <c:pt idx="21">
                  <c:v>-3657420</c:v>
                </c:pt>
                <c:pt idx="22">
                  <c:v>-3626420</c:v>
                </c:pt>
                <c:pt idx="23">
                  <c:v>-3593480</c:v>
                </c:pt>
                <c:pt idx="24">
                  <c:v>-3558640</c:v>
                </c:pt>
                <c:pt idx="25">
                  <c:v>-3522800</c:v>
                </c:pt>
                <c:pt idx="26">
                  <c:v>-3486200</c:v>
                </c:pt>
                <c:pt idx="27">
                  <c:v>-3449380</c:v>
                </c:pt>
                <c:pt idx="28">
                  <c:v>-3412630</c:v>
                </c:pt>
                <c:pt idx="29">
                  <c:v>-3376270</c:v>
                </c:pt>
                <c:pt idx="30">
                  <c:v>-3340410</c:v>
                </c:pt>
                <c:pt idx="31">
                  <c:v>-3305450</c:v>
                </c:pt>
                <c:pt idx="32">
                  <c:v>-3271350</c:v>
                </c:pt>
                <c:pt idx="33">
                  <c:v>-3238340</c:v>
                </c:pt>
                <c:pt idx="34">
                  <c:v>-3206520</c:v>
                </c:pt>
                <c:pt idx="35">
                  <c:v>-3176120</c:v>
                </c:pt>
                <c:pt idx="36">
                  <c:v>-3146600</c:v>
                </c:pt>
                <c:pt idx="37">
                  <c:v>-3118650</c:v>
                </c:pt>
                <c:pt idx="38">
                  <c:v>-3091900</c:v>
                </c:pt>
                <c:pt idx="39">
                  <c:v>-3066370</c:v>
                </c:pt>
                <c:pt idx="40">
                  <c:v>-3042090</c:v>
                </c:pt>
                <c:pt idx="41">
                  <c:v>-3018850</c:v>
                </c:pt>
                <c:pt idx="42">
                  <c:v>-2996320</c:v>
                </c:pt>
                <c:pt idx="43">
                  <c:v>-2974590</c:v>
                </c:pt>
                <c:pt idx="44">
                  <c:v>-2953300</c:v>
                </c:pt>
                <c:pt idx="45">
                  <c:v>-2932110</c:v>
                </c:pt>
                <c:pt idx="46">
                  <c:v>-2910490</c:v>
                </c:pt>
                <c:pt idx="47">
                  <c:v>-2888200</c:v>
                </c:pt>
                <c:pt idx="48">
                  <c:v>-2864450</c:v>
                </c:pt>
                <c:pt idx="49">
                  <c:v>-2838200</c:v>
                </c:pt>
                <c:pt idx="50">
                  <c:v>-2808580</c:v>
                </c:pt>
                <c:pt idx="51">
                  <c:v>-2774470</c:v>
                </c:pt>
                <c:pt idx="52">
                  <c:v>-2733780</c:v>
                </c:pt>
                <c:pt idx="53">
                  <c:v>-2684590</c:v>
                </c:pt>
                <c:pt idx="54">
                  <c:v>-2625510</c:v>
                </c:pt>
                <c:pt idx="55">
                  <c:v>-2552990</c:v>
                </c:pt>
                <c:pt idx="56">
                  <c:v>-2462570</c:v>
                </c:pt>
                <c:pt idx="57">
                  <c:v>-2356460</c:v>
                </c:pt>
                <c:pt idx="58">
                  <c:v>-2228640</c:v>
                </c:pt>
                <c:pt idx="59">
                  <c:v>-2075830</c:v>
                </c:pt>
                <c:pt idx="60">
                  <c:v>-1903140</c:v>
                </c:pt>
                <c:pt idx="61">
                  <c:v>-1712010</c:v>
                </c:pt>
                <c:pt idx="62">
                  <c:v>-1511000</c:v>
                </c:pt>
                <c:pt idx="63">
                  <c:v>-1300070</c:v>
                </c:pt>
                <c:pt idx="64">
                  <c:v>-1100760</c:v>
                </c:pt>
                <c:pt idx="65" formatCode="General">
                  <c:v>-914093</c:v>
                </c:pt>
                <c:pt idx="66" formatCode="General">
                  <c:v>-746860</c:v>
                </c:pt>
                <c:pt idx="67" formatCode="General">
                  <c:v>-605130</c:v>
                </c:pt>
                <c:pt idx="68" formatCode="General">
                  <c:v>-487359</c:v>
                </c:pt>
                <c:pt idx="69" formatCode="General">
                  <c:v>-389879</c:v>
                </c:pt>
                <c:pt idx="70" formatCode="General">
                  <c:v>-313092</c:v>
                </c:pt>
                <c:pt idx="71" formatCode="General">
                  <c:v>-252541</c:v>
                </c:pt>
                <c:pt idx="72" formatCode="General">
                  <c:v>-204591</c:v>
                </c:pt>
                <c:pt idx="73" formatCode="General">
                  <c:v>-165213</c:v>
                </c:pt>
                <c:pt idx="74" formatCode="General">
                  <c:v>-135193</c:v>
                </c:pt>
                <c:pt idx="75" formatCode="General">
                  <c:v>-111325</c:v>
                </c:pt>
                <c:pt idx="76" formatCode="General">
                  <c:v>-92084.1</c:v>
                </c:pt>
                <c:pt idx="77" formatCode="General">
                  <c:v>-76605.399999999994</c:v>
                </c:pt>
                <c:pt idx="78" formatCode="General">
                  <c:v>-64107.7</c:v>
                </c:pt>
                <c:pt idx="79" formatCode="General">
                  <c:v>-53960.9</c:v>
                </c:pt>
                <c:pt idx="80" formatCode="General">
                  <c:v>-45662.1</c:v>
                </c:pt>
                <c:pt idx="81" formatCode="General">
                  <c:v>-38949.599999999999</c:v>
                </c:pt>
                <c:pt idx="82" formatCode="General">
                  <c:v>-33377.5</c:v>
                </c:pt>
                <c:pt idx="83" formatCode="General">
                  <c:v>-28685.8</c:v>
                </c:pt>
                <c:pt idx="84" formatCode="General">
                  <c:v>-24828.5</c:v>
                </c:pt>
                <c:pt idx="85" formatCode="General">
                  <c:v>-21603.9</c:v>
                </c:pt>
                <c:pt idx="86" formatCode="General">
                  <c:v>-18867.900000000001</c:v>
                </c:pt>
                <c:pt idx="87" formatCode="General">
                  <c:v>-16551.5</c:v>
                </c:pt>
                <c:pt idx="88" formatCode="General">
                  <c:v>-14577.5</c:v>
                </c:pt>
                <c:pt idx="89" formatCode="General">
                  <c:v>-12881.5</c:v>
                </c:pt>
                <c:pt idx="90" formatCode="General">
                  <c:v>-11435.3</c:v>
                </c:pt>
                <c:pt idx="91" formatCode="General">
                  <c:v>-10164</c:v>
                </c:pt>
                <c:pt idx="92" formatCode="General">
                  <c:v>-9076.08</c:v>
                </c:pt>
                <c:pt idx="93" formatCode="General">
                  <c:v>-8110.74</c:v>
                </c:pt>
                <c:pt idx="94" formatCode="General">
                  <c:v>-7278.06</c:v>
                </c:pt>
                <c:pt idx="95" formatCode="General">
                  <c:v>-6536.63</c:v>
                </c:pt>
                <c:pt idx="96" formatCode="General">
                  <c:v>-5881.71</c:v>
                </c:pt>
                <c:pt idx="97" formatCode="General">
                  <c:v>-5303.29</c:v>
                </c:pt>
                <c:pt idx="98" formatCode="General">
                  <c:v>-4793.29</c:v>
                </c:pt>
                <c:pt idx="99" formatCode="General">
                  <c:v>-4332.96</c:v>
                </c:pt>
                <c:pt idx="100" formatCode="General">
                  <c:v>-3928.64</c:v>
                </c:pt>
                <c:pt idx="101" formatCode="General">
                  <c:v>-3563.4</c:v>
                </c:pt>
                <c:pt idx="102" formatCode="General">
                  <c:v>-3243.28</c:v>
                </c:pt>
                <c:pt idx="103" formatCode="General">
                  <c:v>-2956.09</c:v>
                </c:pt>
                <c:pt idx="104" formatCode="General">
                  <c:v>-2697.29</c:v>
                </c:pt>
                <c:pt idx="105" formatCode="General">
                  <c:v>-2462.46</c:v>
                </c:pt>
                <c:pt idx="106" formatCode="General">
                  <c:v>-2249.69</c:v>
                </c:pt>
                <c:pt idx="107" formatCode="General">
                  <c:v>-2050.14</c:v>
                </c:pt>
                <c:pt idx="108" formatCode="General">
                  <c:v>-1871.57</c:v>
                </c:pt>
                <c:pt idx="109" formatCode="General">
                  <c:v>-1709.61</c:v>
                </c:pt>
                <c:pt idx="110" formatCode="General">
                  <c:v>-1566.46</c:v>
                </c:pt>
                <c:pt idx="111" formatCode="General">
                  <c:v>-1438.86</c:v>
                </c:pt>
                <c:pt idx="112" formatCode="General">
                  <c:v>-1326.72</c:v>
                </c:pt>
                <c:pt idx="113" formatCode="General">
                  <c:v>-1231</c:v>
                </c:pt>
                <c:pt idx="114" formatCode="General">
                  <c:v>-1145.78</c:v>
                </c:pt>
                <c:pt idx="115" formatCode="General">
                  <c:v>-1073.8399999999999</c:v>
                </c:pt>
                <c:pt idx="116" formatCode="General">
                  <c:v>-1011.58</c:v>
                </c:pt>
                <c:pt idx="117" formatCode="General">
                  <c:v>-948.76</c:v>
                </c:pt>
                <c:pt idx="118" formatCode="General">
                  <c:v>-899.98</c:v>
                </c:pt>
                <c:pt idx="119" formatCode="General">
                  <c:v>-851.49599999999998</c:v>
                </c:pt>
                <c:pt idx="120" formatCode="General">
                  <c:v>-798.81600000000003</c:v>
                </c:pt>
                <c:pt idx="121" formatCode="General">
                  <c:v>-755.59100000000001</c:v>
                </c:pt>
                <c:pt idx="122" formatCode="General">
                  <c:v>-711.42899999999997</c:v>
                </c:pt>
                <c:pt idx="123" formatCode="General">
                  <c:v>-669.548</c:v>
                </c:pt>
                <c:pt idx="124" formatCode="General">
                  <c:v>-629.15</c:v>
                </c:pt>
                <c:pt idx="125" formatCode="General">
                  <c:v>-589.07399999999996</c:v>
                </c:pt>
                <c:pt idx="126" formatCode="General">
                  <c:v>-545.505</c:v>
                </c:pt>
                <c:pt idx="127" formatCode="General">
                  <c:v>-501.34399999999999</c:v>
                </c:pt>
                <c:pt idx="128" formatCode="General">
                  <c:v>-454.81400000000002</c:v>
                </c:pt>
                <c:pt idx="129" formatCode="General">
                  <c:v>-406.15600000000001</c:v>
                </c:pt>
                <c:pt idx="130" formatCode="General">
                  <c:v>-355.28399999999999</c:v>
                </c:pt>
                <c:pt idx="131" formatCode="General">
                  <c:v>-317.68299999999999</c:v>
                </c:pt>
                <c:pt idx="132" formatCode="General">
                  <c:v>-269.17599999999999</c:v>
                </c:pt>
                <c:pt idx="133" formatCode="General">
                  <c:v>-224.15700000000001</c:v>
                </c:pt>
                <c:pt idx="134" formatCode="General">
                  <c:v>-202.92500000000001</c:v>
                </c:pt>
                <c:pt idx="135" formatCode="General">
                  <c:v>-180.631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832-4567-BFB5-65A2B984F80B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-2096810</c:v>
                </c:pt>
                <c:pt idx="2">
                  <c:v>-2438370</c:v>
                </c:pt>
                <c:pt idx="3">
                  <c:v>-2702660</c:v>
                </c:pt>
                <c:pt idx="4">
                  <c:v>-2918680</c:v>
                </c:pt>
                <c:pt idx="5">
                  <c:v>-3104800</c:v>
                </c:pt>
                <c:pt idx="6">
                  <c:v>-3262820</c:v>
                </c:pt>
                <c:pt idx="7">
                  <c:v>-3396400</c:v>
                </c:pt>
                <c:pt idx="8">
                  <c:v>-3504930</c:v>
                </c:pt>
                <c:pt idx="9">
                  <c:v>-3593000</c:v>
                </c:pt>
                <c:pt idx="10">
                  <c:v>-3662650</c:v>
                </c:pt>
                <c:pt idx="11">
                  <c:v>-3713860</c:v>
                </c:pt>
                <c:pt idx="12">
                  <c:v>-3750910</c:v>
                </c:pt>
                <c:pt idx="13">
                  <c:v>-3772990</c:v>
                </c:pt>
                <c:pt idx="14">
                  <c:v>-3784650</c:v>
                </c:pt>
                <c:pt idx="15">
                  <c:v>-3785880</c:v>
                </c:pt>
                <c:pt idx="16">
                  <c:v>-3779790</c:v>
                </c:pt>
                <c:pt idx="17">
                  <c:v>-3765610</c:v>
                </c:pt>
                <c:pt idx="18">
                  <c:v>-3746090</c:v>
                </c:pt>
                <c:pt idx="19">
                  <c:v>-3721070</c:v>
                </c:pt>
                <c:pt idx="20">
                  <c:v>-3692690</c:v>
                </c:pt>
                <c:pt idx="21">
                  <c:v>-3661240</c:v>
                </c:pt>
                <c:pt idx="22">
                  <c:v>-3627570</c:v>
                </c:pt>
                <c:pt idx="23">
                  <c:v>-3592260</c:v>
                </c:pt>
                <c:pt idx="24">
                  <c:v>-3555800</c:v>
                </c:pt>
                <c:pt idx="25">
                  <c:v>-3518530</c:v>
                </c:pt>
                <c:pt idx="26">
                  <c:v>-3481030</c:v>
                </c:pt>
                <c:pt idx="27">
                  <c:v>-3443650</c:v>
                </c:pt>
                <c:pt idx="28">
                  <c:v>-3406610</c:v>
                </c:pt>
                <c:pt idx="29">
                  <c:v>-3370330</c:v>
                </c:pt>
                <c:pt idx="30">
                  <c:v>-3334690</c:v>
                </c:pt>
                <c:pt idx="31">
                  <c:v>-3300150</c:v>
                </c:pt>
                <c:pt idx="32">
                  <c:v>-3266740</c:v>
                </c:pt>
                <c:pt idx="33">
                  <c:v>-3234610</c:v>
                </c:pt>
                <c:pt idx="34">
                  <c:v>-3203750</c:v>
                </c:pt>
                <c:pt idx="35">
                  <c:v>-3174310</c:v>
                </c:pt>
                <c:pt idx="36">
                  <c:v>-3146160</c:v>
                </c:pt>
                <c:pt idx="37">
                  <c:v>-3119530</c:v>
                </c:pt>
                <c:pt idx="38">
                  <c:v>-3094320</c:v>
                </c:pt>
                <c:pt idx="39">
                  <c:v>-3070510</c:v>
                </c:pt>
                <c:pt idx="40">
                  <c:v>-3048070</c:v>
                </c:pt>
                <c:pt idx="41">
                  <c:v>-3026900</c:v>
                </c:pt>
                <c:pt idx="42">
                  <c:v>-3006920</c:v>
                </c:pt>
                <c:pt idx="43">
                  <c:v>-2987940</c:v>
                </c:pt>
                <c:pt idx="44">
                  <c:v>-2969840</c:v>
                </c:pt>
                <c:pt idx="45">
                  <c:v>-2952360</c:v>
                </c:pt>
                <c:pt idx="46">
                  <c:v>-2935330</c:v>
                </c:pt>
                <c:pt idx="47">
                  <c:v>-2918270</c:v>
                </c:pt>
                <c:pt idx="48">
                  <c:v>-2900860</c:v>
                </c:pt>
                <c:pt idx="49">
                  <c:v>-2882310</c:v>
                </c:pt>
                <c:pt idx="50">
                  <c:v>-2862150</c:v>
                </c:pt>
                <c:pt idx="51">
                  <c:v>-2839060</c:v>
                </c:pt>
                <c:pt idx="52">
                  <c:v>-2812180</c:v>
                </c:pt>
                <c:pt idx="53">
                  <c:v>-2779070</c:v>
                </c:pt>
                <c:pt idx="54">
                  <c:v>-2737810</c:v>
                </c:pt>
                <c:pt idx="55">
                  <c:v>-2685470</c:v>
                </c:pt>
                <c:pt idx="56">
                  <c:v>-2617300</c:v>
                </c:pt>
                <c:pt idx="57">
                  <c:v>-2528330</c:v>
                </c:pt>
                <c:pt idx="58">
                  <c:v>-2410550</c:v>
                </c:pt>
                <c:pt idx="59">
                  <c:v>-2257200</c:v>
                </c:pt>
                <c:pt idx="60">
                  <c:v>-2062530</c:v>
                </c:pt>
                <c:pt idx="61">
                  <c:v>-1824880</c:v>
                </c:pt>
                <c:pt idx="62">
                  <c:v>-1555020</c:v>
                </c:pt>
                <c:pt idx="63">
                  <c:v>-1268840</c:v>
                </c:pt>
                <c:pt idx="64" formatCode="General">
                  <c:v>-999005</c:v>
                </c:pt>
                <c:pt idx="65" formatCode="General">
                  <c:v>-764854</c:v>
                </c:pt>
                <c:pt idx="66" formatCode="General">
                  <c:v>-577577</c:v>
                </c:pt>
                <c:pt idx="67" formatCode="General">
                  <c:v>-438463</c:v>
                </c:pt>
                <c:pt idx="68" formatCode="General">
                  <c:v>-336976</c:v>
                </c:pt>
                <c:pt idx="69" formatCode="General">
                  <c:v>-264452</c:v>
                </c:pt>
                <c:pt idx="70" formatCode="General">
                  <c:v>-210116</c:v>
                </c:pt>
                <c:pt idx="71" formatCode="General">
                  <c:v>-169409</c:v>
                </c:pt>
                <c:pt idx="72" formatCode="General">
                  <c:v>-138313</c:v>
                </c:pt>
                <c:pt idx="73" formatCode="General">
                  <c:v>-114162</c:v>
                </c:pt>
                <c:pt idx="74" formatCode="General">
                  <c:v>-95060.3</c:v>
                </c:pt>
                <c:pt idx="75" formatCode="General">
                  <c:v>-79714.399999999994</c:v>
                </c:pt>
                <c:pt idx="76" formatCode="General">
                  <c:v>-67285.8</c:v>
                </c:pt>
                <c:pt idx="77" formatCode="General">
                  <c:v>-57129.3</c:v>
                </c:pt>
                <c:pt idx="78" formatCode="General">
                  <c:v>-48743.7</c:v>
                </c:pt>
                <c:pt idx="79" formatCode="General">
                  <c:v>-41808.6</c:v>
                </c:pt>
                <c:pt idx="80" formatCode="General">
                  <c:v>-36041</c:v>
                </c:pt>
                <c:pt idx="81" formatCode="General">
                  <c:v>-31208.1</c:v>
                </c:pt>
                <c:pt idx="82" formatCode="General">
                  <c:v>-27135.3</c:v>
                </c:pt>
                <c:pt idx="83" formatCode="General">
                  <c:v>-23697.5</c:v>
                </c:pt>
                <c:pt idx="84" formatCode="General">
                  <c:v>-20764.099999999999</c:v>
                </c:pt>
                <c:pt idx="85" formatCode="General">
                  <c:v>-18268.8</c:v>
                </c:pt>
                <c:pt idx="86" formatCode="General">
                  <c:v>-16140</c:v>
                </c:pt>
                <c:pt idx="87" formatCode="General">
                  <c:v>-14295.8</c:v>
                </c:pt>
                <c:pt idx="88" formatCode="General">
                  <c:v>-12705.3</c:v>
                </c:pt>
                <c:pt idx="89" formatCode="General">
                  <c:v>-11319.6</c:v>
                </c:pt>
                <c:pt idx="90" formatCode="General">
                  <c:v>-10116.1</c:v>
                </c:pt>
                <c:pt idx="91" formatCode="General">
                  <c:v>-9063.89</c:v>
                </c:pt>
                <c:pt idx="92" formatCode="General">
                  <c:v>-8142.09</c:v>
                </c:pt>
                <c:pt idx="93" formatCode="General">
                  <c:v>-7328.36</c:v>
                </c:pt>
                <c:pt idx="94" formatCode="General">
                  <c:v>-6606.34</c:v>
                </c:pt>
                <c:pt idx="95" formatCode="General">
                  <c:v>-5968.29</c:v>
                </c:pt>
                <c:pt idx="96" formatCode="General">
                  <c:v>-5398.14</c:v>
                </c:pt>
                <c:pt idx="97" formatCode="General">
                  <c:v>-4889.71</c:v>
                </c:pt>
                <c:pt idx="98" formatCode="General">
                  <c:v>-4435.25</c:v>
                </c:pt>
                <c:pt idx="99" formatCode="General">
                  <c:v>-4028.45</c:v>
                </c:pt>
                <c:pt idx="100" formatCode="General">
                  <c:v>-3663.83</c:v>
                </c:pt>
                <c:pt idx="101" formatCode="General">
                  <c:v>-3336.45</c:v>
                </c:pt>
                <c:pt idx="102" formatCode="General">
                  <c:v>-3042.6</c:v>
                </c:pt>
                <c:pt idx="103" formatCode="General">
                  <c:v>-2778.3</c:v>
                </c:pt>
                <c:pt idx="104" formatCode="General">
                  <c:v>-2539.86</c:v>
                </c:pt>
                <c:pt idx="105" formatCode="General">
                  <c:v>-2323.0700000000002</c:v>
                </c:pt>
                <c:pt idx="106" formatCode="General">
                  <c:v>-2126.12</c:v>
                </c:pt>
                <c:pt idx="107" formatCode="General">
                  <c:v>-1946.05</c:v>
                </c:pt>
                <c:pt idx="108" formatCode="General">
                  <c:v>-1783.06</c:v>
                </c:pt>
                <c:pt idx="109" formatCode="General">
                  <c:v>-1634.55</c:v>
                </c:pt>
                <c:pt idx="110" formatCode="General">
                  <c:v>-1501.05</c:v>
                </c:pt>
                <c:pt idx="111" formatCode="General">
                  <c:v>-1381.3</c:v>
                </c:pt>
                <c:pt idx="112" formatCode="General">
                  <c:v>-1275.97</c:v>
                </c:pt>
                <c:pt idx="113" formatCode="General">
                  <c:v>-1184.3800000000001</c:v>
                </c:pt>
                <c:pt idx="114" formatCode="General">
                  <c:v>-1102.6600000000001</c:v>
                </c:pt>
                <c:pt idx="115" formatCode="General">
                  <c:v>-1028.44</c:v>
                </c:pt>
                <c:pt idx="116" formatCode="General">
                  <c:v>-959.78200000000004</c:v>
                </c:pt>
                <c:pt idx="117" formatCode="General">
                  <c:v>-894.60900000000004</c:v>
                </c:pt>
                <c:pt idx="118" formatCode="General">
                  <c:v>-839.41499999999996</c:v>
                </c:pt>
                <c:pt idx="119" formatCode="General">
                  <c:v>-791.678</c:v>
                </c:pt>
                <c:pt idx="120" formatCode="General">
                  <c:v>-743.85799999999995</c:v>
                </c:pt>
                <c:pt idx="121" formatCode="General">
                  <c:v>-697.48099999999999</c:v>
                </c:pt>
                <c:pt idx="122" formatCode="General">
                  <c:v>-655.91800000000001</c:v>
                </c:pt>
                <c:pt idx="123" formatCode="General">
                  <c:v>-614.16600000000005</c:v>
                </c:pt>
                <c:pt idx="124" formatCode="General">
                  <c:v>-573.92499999999995</c:v>
                </c:pt>
                <c:pt idx="125" formatCode="General">
                  <c:v>-533.91700000000003</c:v>
                </c:pt>
                <c:pt idx="126" formatCode="General">
                  <c:v>-494.05799999999999</c:v>
                </c:pt>
                <c:pt idx="127" formatCode="General">
                  <c:v>-453.43400000000003</c:v>
                </c:pt>
                <c:pt idx="128" formatCode="General">
                  <c:v>-413.77</c:v>
                </c:pt>
                <c:pt idx="129" formatCode="General">
                  <c:v>-375.709</c:v>
                </c:pt>
                <c:pt idx="130" formatCode="General">
                  <c:v>-337.529</c:v>
                </c:pt>
                <c:pt idx="131" formatCode="General">
                  <c:v>-300.55799999999999</c:v>
                </c:pt>
                <c:pt idx="132" formatCode="General">
                  <c:v>-265.24</c:v>
                </c:pt>
                <c:pt idx="133" formatCode="General">
                  <c:v>-234.42099999999999</c:v>
                </c:pt>
                <c:pt idx="134" formatCode="General">
                  <c:v>-210.143</c:v>
                </c:pt>
                <c:pt idx="135" formatCode="General">
                  <c:v>-188.62100000000001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832-4567-BFB5-65A2B984F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1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1 FM'!$C$3:$C$1770</c:f>
              <c:numCache>
                <c:formatCode>General</c:formatCode>
                <c:ptCount val="1768"/>
                <c:pt idx="0">
                  <c:v>6.4631999999999995E-2</c:v>
                </c:pt>
                <c:pt idx="1">
                  <c:v>6.4631999999999995E-2</c:v>
                </c:pt>
                <c:pt idx="2">
                  <c:v>6.4631999999999995E-2</c:v>
                </c:pt>
                <c:pt idx="3">
                  <c:v>6.4631999999999995E-2</c:v>
                </c:pt>
                <c:pt idx="4">
                  <c:v>6.4631999999999995E-2</c:v>
                </c:pt>
                <c:pt idx="5">
                  <c:v>6.4631999999999995E-2</c:v>
                </c:pt>
                <c:pt idx="6">
                  <c:v>6.4631999999999995E-2</c:v>
                </c:pt>
                <c:pt idx="7">
                  <c:v>6.4631999999999995E-2</c:v>
                </c:pt>
                <c:pt idx="8">
                  <c:v>6.4631999999999995E-2</c:v>
                </c:pt>
                <c:pt idx="9">
                  <c:v>6.4631999999999995E-2</c:v>
                </c:pt>
                <c:pt idx="10">
                  <c:v>6.4631999999999995E-2</c:v>
                </c:pt>
                <c:pt idx="11">
                  <c:v>6.4631999999999995E-2</c:v>
                </c:pt>
                <c:pt idx="12">
                  <c:v>6.4631999999999995E-2</c:v>
                </c:pt>
                <c:pt idx="13">
                  <c:v>6.5631999999999996E-2</c:v>
                </c:pt>
                <c:pt idx="14">
                  <c:v>6.5631999999999996E-2</c:v>
                </c:pt>
                <c:pt idx="15">
                  <c:v>6.5631999999999996E-2</c:v>
                </c:pt>
                <c:pt idx="16">
                  <c:v>6.5631999999999996E-2</c:v>
                </c:pt>
                <c:pt idx="17">
                  <c:v>6.5631999999999996E-2</c:v>
                </c:pt>
                <c:pt idx="18">
                  <c:v>6.5631999999999996E-2</c:v>
                </c:pt>
                <c:pt idx="19">
                  <c:v>6.5631999999999996E-2</c:v>
                </c:pt>
                <c:pt idx="20">
                  <c:v>6.5631999999999996E-2</c:v>
                </c:pt>
                <c:pt idx="21">
                  <c:v>6.5631999999999996E-2</c:v>
                </c:pt>
                <c:pt idx="22">
                  <c:v>6.5631999999999996E-2</c:v>
                </c:pt>
                <c:pt idx="23">
                  <c:v>6.5631999999999996E-2</c:v>
                </c:pt>
                <c:pt idx="24">
                  <c:v>6.5631999999999996E-2</c:v>
                </c:pt>
                <c:pt idx="25">
                  <c:v>6.5631999999999996E-2</c:v>
                </c:pt>
                <c:pt idx="26">
                  <c:v>6.6631999999999997E-2</c:v>
                </c:pt>
                <c:pt idx="27">
                  <c:v>6.6631999999999997E-2</c:v>
                </c:pt>
                <c:pt idx="28">
                  <c:v>6.6631999999999997E-2</c:v>
                </c:pt>
                <c:pt idx="29">
                  <c:v>6.6631999999999997E-2</c:v>
                </c:pt>
                <c:pt idx="30">
                  <c:v>6.6631999999999997E-2</c:v>
                </c:pt>
                <c:pt idx="31">
                  <c:v>6.6631999999999997E-2</c:v>
                </c:pt>
                <c:pt idx="32">
                  <c:v>6.6631999999999997E-2</c:v>
                </c:pt>
                <c:pt idx="33">
                  <c:v>6.6631999999999997E-2</c:v>
                </c:pt>
                <c:pt idx="34">
                  <c:v>6.6631999999999997E-2</c:v>
                </c:pt>
                <c:pt idx="35">
                  <c:v>6.6631999999999997E-2</c:v>
                </c:pt>
                <c:pt idx="36">
                  <c:v>6.6631999999999997E-2</c:v>
                </c:pt>
                <c:pt idx="37">
                  <c:v>6.6631999999999997E-2</c:v>
                </c:pt>
                <c:pt idx="38">
                  <c:v>6.6631999999999997E-2</c:v>
                </c:pt>
                <c:pt idx="39">
                  <c:v>6.7631999999999998E-2</c:v>
                </c:pt>
                <c:pt idx="40">
                  <c:v>6.7631999999999998E-2</c:v>
                </c:pt>
                <c:pt idx="41">
                  <c:v>6.7631999999999998E-2</c:v>
                </c:pt>
                <c:pt idx="42">
                  <c:v>6.7631999999999998E-2</c:v>
                </c:pt>
                <c:pt idx="43">
                  <c:v>6.7631999999999998E-2</c:v>
                </c:pt>
                <c:pt idx="44">
                  <c:v>6.7631999999999998E-2</c:v>
                </c:pt>
                <c:pt idx="45">
                  <c:v>6.7631999999999998E-2</c:v>
                </c:pt>
                <c:pt idx="46">
                  <c:v>6.7631999999999998E-2</c:v>
                </c:pt>
                <c:pt idx="47">
                  <c:v>6.7631999999999998E-2</c:v>
                </c:pt>
                <c:pt idx="48">
                  <c:v>6.7631999999999998E-2</c:v>
                </c:pt>
                <c:pt idx="49">
                  <c:v>6.7631999999999998E-2</c:v>
                </c:pt>
                <c:pt idx="50">
                  <c:v>6.7631999999999998E-2</c:v>
                </c:pt>
                <c:pt idx="51">
                  <c:v>6.7631999999999998E-2</c:v>
                </c:pt>
                <c:pt idx="52">
                  <c:v>6.8631999999999999E-2</c:v>
                </c:pt>
                <c:pt idx="53">
                  <c:v>6.8631999999999999E-2</c:v>
                </c:pt>
                <c:pt idx="54">
                  <c:v>6.8631999999999999E-2</c:v>
                </c:pt>
                <c:pt idx="55">
                  <c:v>6.8631999999999999E-2</c:v>
                </c:pt>
                <c:pt idx="56">
                  <c:v>6.8631999999999999E-2</c:v>
                </c:pt>
                <c:pt idx="57">
                  <c:v>6.8631999999999999E-2</c:v>
                </c:pt>
                <c:pt idx="58">
                  <c:v>6.8631999999999999E-2</c:v>
                </c:pt>
                <c:pt idx="59">
                  <c:v>6.8631999999999999E-2</c:v>
                </c:pt>
                <c:pt idx="60">
                  <c:v>6.8631999999999999E-2</c:v>
                </c:pt>
                <c:pt idx="61">
                  <c:v>6.8631999999999999E-2</c:v>
                </c:pt>
                <c:pt idx="62">
                  <c:v>6.8631999999999999E-2</c:v>
                </c:pt>
                <c:pt idx="63">
                  <c:v>6.8631999999999999E-2</c:v>
                </c:pt>
                <c:pt idx="64">
                  <c:v>6.8631999999999999E-2</c:v>
                </c:pt>
                <c:pt idx="65">
                  <c:v>6.9631999999999999E-2</c:v>
                </c:pt>
                <c:pt idx="66">
                  <c:v>6.9631999999999999E-2</c:v>
                </c:pt>
                <c:pt idx="67">
                  <c:v>6.9631999999999999E-2</c:v>
                </c:pt>
                <c:pt idx="68">
                  <c:v>6.9631999999999999E-2</c:v>
                </c:pt>
                <c:pt idx="69">
                  <c:v>6.9631999999999999E-2</c:v>
                </c:pt>
                <c:pt idx="70">
                  <c:v>6.9631999999999999E-2</c:v>
                </c:pt>
                <c:pt idx="71">
                  <c:v>6.9631999999999999E-2</c:v>
                </c:pt>
                <c:pt idx="72">
                  <c:v>6.9631999999999999E-2</c:v>
                </c:pt>
                <c:pt idx="73">
                  <c:v>6.9631999999999999E-2</c:v>
                </c:pt>
                <c:pt idx="74">
                  <c:v>6.9631999999999999E-2</c:v>
                </c:pt>
                <c:pt idx="75">
                  <c:v>6.9631999999999999E-2</c:v>
                </c:pt>
                <c:pt idx="76">
                  <c:v>6.9631999999999999E-2</c:v>
                </c:pt>
                <c:pt idx="77">
                  <c:v>6.9631999999999999E-2</c:v>
                </c:pt>
                <c:pt idx="78">
                  <c:v>7.0632E-2</c:v>
                </c:pt>
                <c:pt idx="79">
                  <c:v>7.0632E-2</c:v>
                </c:pt>
                <c:pt idx="80">
                  <c:v>7.0632E-2</c:v>
                </c:pt>
                <c:pt idx="81">
                  <c:v>7.0632E-2</c:v>
                </c:pt>
                <c:pt idx="82">
                  <c:v>7.0632E-2</c:v>
                </c:pt>
                <c:pt idx="83">
                  <c:v>7.0632E-2</c:v>
                </c:pt>
                <c:pt idx="84">
                  <c:v>7.0632E-2</c:v>
                </c:pt>
                <c:pt idx="85">
                  <c:v>7.0632E-2</c:v>
                </c:pt>
                <c:pt idx="86">
                  <c:v>7.0632E-2</c:v>
                </c:pt>
                <c:pt idx="87">
                  <c:v>7.0632E-2</c:v>
                </c:pt>
                <c:pt idx="88">
                  <c:v>7.0632E-2</c:v>
                </c:pt>
                <c:pt idx="89">
                  <c:v>7.0632E-2</c:v>
                </c:pt>
                <c:pt idx="90">
                  <c:v>7.0632E-2</c:v>
                </c:pt>
                <c:pt idx="91">
                  <c:v>7.1632000000000001E-2</c:v>
                </c:pt>
                <c:pt idx="92">
                  <c:v>7.1632000000000001E-2</c:v>
                </c:pt>
                <c:pt idx="93">
                  <c:v>7.1632000000000001E-2</c:v>
                </c:pt>
                <c:pt idx="94">
                  <c:v>7.1632000000000001E-2</c:v>
                </c:pt>
                <c:pt idx="95">
                  <c:v>7.1632000000000001E-2</c:v>
                </c:pt>
                <c:pt idx="96">
                  <c:v>7.1632000000000001E-2</c:v>
                </c:pt>
                <c:pt idx="97">
                  <c:v>7.1632000000000001E-2</c:v>
                </c:pt>
                <c:pt idx="98">
                  <c:v>7.1632000000000001E-2</c:v>
                </c:pt>
                <c:pt idx="99">
                  <c:v>7.1632000000000001E-2</c:v>
                </c:pt>
                <c:pt idx="100">
                  <c:v>7.1632000000000001E-2</c:v>
                </c:pt>
                <c:pt idx="101">
                  <c:v>7.1632000000000001E-2</c:v>
                </c:pt>
                <c:pt idx="102">
                  <c:v>7.1632000000000001E-2</c:v>
                </c:pt>
                <c:pt idx="103">
                  <c:v>7.1632000000000001E-2</c:v>
                </c:pt>
                <c:pt idx="104">
                  <c:v>7.2632000000000002E-2</c:v>
                </c:pt>
                <c:pt idx="105">
                  <c:v>7.2632000000000002E-2</c:v>
                </c:pt>
                <c:pt idx="106">
                  <c:v>7.2632000000000002E-2</c:v>
                </c:pt>
                <c:pt idx="107">
                  <c:v>7.2632000000000002E-2</c:v>
                </c:pt>
                <c:pt idx="108">
                  <c:v>7.2632000000000002E-2</c:v>
                </c:pt>
                <c:pt idx="109">
                  <c:v>7.2632000000000002E-2</c:v>
                </c:pt>
                <c:pt idx="110">
                  <c:v>7.2632000000000002E-2</c:v>
                </c:pt>
                <c:pt idx="111">
                  <c:v>7.2632000000000002E-2</c:v>
                </c:pt>
                <c:pt idx="112">
                  <c:v>7.2632000000000002E-2</c:v>
                </c:pt>
                <c:pt idx="113">
                  <c:v>7.2632000000000002E-2</c:v>
                </c:pt>
                <c:pt idx="114">
                  <c:v>7.2632000000000002E-2</c:v>
                </c:pt>
                <c:pt idx="115">
                  <c:v>7.2632000000000002E-2</c:v>
                </c:pt>
                <c:pt idx="116">
                  <c:v>7.2632000000000002E-2</c:v>
                </c:pt>
                <c:pt idx="117">
                  <c:v>7.3632000000000003E-2</c:v>
                </c:pt>
                <c:pt idx="118">
                  <c:v>7.3632000000000003E-2</c:v>
                </c:pt>
                <c:pt idx="119">
                  <c:v>7.3632000000000003E-2</c:v>
                </c:pt>
                <c:pt idx="120">
                  <c:v>7.3632000000000003E-2</c:v>
                </c:pt>
                <c:pt idx="121">
                  <c:v>7.3632000000000003E-2</c:v>
                </c:pt>
                <c:pt idx="122">
                  <c:v>7.3632000000000003E-2</c:v>
                </c:pt>
                <c:pt idx="123">
                  <c:v>7.3632000000000003E-2</c:v>
                </c:pt>
                <c:pt idx="124">
                  <c:v>7.3632000000000003E-2</c:v>
                </c:pt>
                <c:pt idx="125">
                  <c:v>7.3632000000000003E-2</c:v>
                </c:pt>
                <c:pt idx="126">
                  <c:v>7.3632000000000003E-2</c:v>
                </c:pt>
                <c:pt idx="127">
                  <c:v>7.3632000000000003E-2</c:v>
                </c:pt>
                <c:pt idx="128">
                  <c:v>7.3632000000000003E-2</c:v>
                </c:pt>
                <c:pt idx="129">
                  <c:v>7.3632000000000003E-2</c:v>
                </c:pt>
                <c:pt idx="130">
                  <c:v>7.4632000000000004E-2</c:v>
                </c:pt>
                <c:pt idx="131">
                  <c:v>7.4632000000000004E-2</c:v>
                </c:pt>
                <c:pt idx="132">
                  <c:v>7.4632000000000004E-2</c:v>
                </c:pt>
                <c:pt idx="133">
                  <c:v>7.4632000000000004E-2</c:v>
                </c:pt>
                <c:pt idx="134">
                  <c:v>7.4632000000000004E-2</c:v>
                </c:pt>
                <c:pt idx="135">
                  <c:v>7.4632000000000004E-2</c:v>
                </c:pt>
                <c:pt idx="136">
                  <c:v>7.4632000000000004E-2</c:v>
                </c:pt>
                <c:pt idx="137">
                  <c:v>7.4632000000000004E-2</c:v>
                </c:pt>
                <c:pt idx="138">
                  <c:v>7.4632000000000004E-2</c:v>
                </c:pt>
                <c:pt idx="139">
                  <c:v>7.4632000000000004E-2</c:v>
                </c:pt>
                <c:pt idx="140">
                  <c:v>7.4632000000000004E-2</c:v>
                </c:pt>
                <c:pt idx="141">
                  <c:v>7.4632000000000004E-2</c:v>
                </c:pt>
                <c:pt idx="142">
                  <c:v>7.4632000000000004E-2</c:v>
                </c:pt>
                <c:pt idx="143">
                  <c:v>7.5632000000000005E-2</c:v>
                </c:pt>
                <c:pt idx="144">
                  <c:v>7.5632000000000005E-2</c:v>
                </c:pt>
                <c:pt idx="145">
                  <c:v>7.5632000000000005E-2</c:v>
                </c:pt>
                <c:pt idx="146">
                  <c:v>7.5632000000000005E-2</c:v>
                </c:pt>
                <c:pt idx="147">
                  <c:v>7.5632000000000005E-2</c:v>
                </c:pt>
                <c:pt idx="148">
                  <c:v>7.5632000000000005E-2</c:v>
                </c:pt>
                <c:pt idx="149">
                  <c:v>7.5632000000000005E-2</c:v>
                </c:pt>
                <c:pt idx="150">
                  <c:v>7.5632000000000005E-2</c:v>
                </c:pt>
                <c:pt idx="151">
                  <c:v>7.5632000000000005E-2</c:v>
                </c:pt>
                <c:pt idx="152">
                  <c:v>7.5632000000000005E-2</c:v>
                </c:pt>
                <c:pt idx="153">
                  <c:v>7.5632000000000005E-2</c:v>
                </c:pt>
                <c:pt idx="154">
                  <c:v>7.5632000000000005E-2</c:v>
                </c:pt>
                <c:pt idx="155">
                  <c:v>7.5632000000000005E-2</c:v>
                </c:pt>
                <c:pt idx="156">
                  <c:v>7.6632000000000006E-2</c:v>
                </c:pt>
                <c:pt idx="157">
                  <c:v>7.6632000000000006E-2</c:v>
                </c:pt>
                <c:pt idx="158">
                  <c:v>7.6632000000000006E-2</c:v>
                </c:pt>
                <c:pt idx="159">
                  <c:v>7.6632000000000006E-2</c:v>
                </c:pt>
                <c:pt idx="160">
                  <c:v>7.6632000000000006E-2</c:v>
                </c:pt>
                <c:pt idx="161">
                  <c:v>7.6632000000000006E-2</c:v>
                </c:pt>
                <c:pt idx="162">
                  <c:v>7.6632000000000006E-2</c:v>
                </c:pt>
                <c:pt idx="163">
                  <c:v>7.6632000000000006E-2</c:v>
                </c:pt>
                <c:pt idx="164">
                  <c:v>7.6632000000000006E-2</c:v>
                </c:pt>
                <c:pt idx="165">
                  <c:v>7.6632000000000006E-2</c:v>
                </c:pt>
                <c:pt idx="166">
                  <c:v>7.6632000000000006E-2</c:v>
                </c:pt>
                <c:pt idx="167">
                  <c:v>7.6632000000000006E-2</c:v>
                </c:pt>
                <c:pt idx="168">
                  <c:v>7.6632000000000006E-2</c:v>
                </c:pt>
                <c:pt idx="169">
                  <c:v>7.7632000000000007E-2</c:v>
                </c:pt>
                <c:pt idx="170">
                  <c:v>7.7632000000000007E-2</c:v>
                </c:pt>
                <c:pt idx="171">
                  <c:v>7.7632000000000007E-2</c:v>
                </c:pt>
                <c:pt idx="172">
                  <c:v>7.7632000000000007E-2</c:v>
                </c:pt>
                <c:pt idx="173">
                  <c:v>7.7632000000000007E-2</c:v>
                </c:pt>
                <c:pt idx="174">
                  <c:v>7.7632000000000007E-2</c:v>
                </c:pt>
                <c:pt idx="175">
                  <c:v>7.7632000000000007E-2</c:v>
                </c:pt>
                <c:pt idx="176">
                  <c:v>7.7632000000000007E-2</c:v>
                </c:pt>
                <c:pt idx="177">
                  <c:v>7.7632000000000007E-2</c:v>
                </c:pt>
                <c:pt idx="178">
                  <c:v>7.7632000000000007E-2</c:v>
                </c:pt>
                <c:pt idx="179">
                  <c:v>7.7632000000000007E-2</c:v>
                </c:pt>
                <c:pt idx="180">
                  <c:v>7.7632000000000007E-2</c:v>
                </c:pt>
                <c:pt idx="181">
                  <c:v>7.7632000000000007E-2</c:v>
                </c:pt>
                <c:pt idx="182">
                  <c:v>7.8631999999999994E-2</c:v>
                </c:pt>
                <c:pt idx="183">
                  <c:v>7.8631999999999994E-2</c:v>
                </c:pt>
                <c:pt idx="184">
                  <c:v>7.8631999999999994E-2</c:v>
                </c:pt>
                <c:pt idx="185">
                  <c:v>7.8631999999999994E-2</c:v>
                </c:pt>
                <c:pt idx="186">
                  <c:v>7.8631999999999994E-2</c:v>
                </c:pt>
                <c:pt idx="187">
                  <c:v>7.8631999999999994E-2</c:v>
                </c:pt>
                <c:pt idx="188">
                  <c:v>7.8631999999999994E-2</c:v>
                </c:pt>
                <c:pt idx="189">
                  <c:v>7.8631999999999994E-2</c:v>
                </c:pt>
                <c:pt idx="190">
                  <c:v>7.8631999999999994E-2</c:v>
                </c:pt>
                <c:pt idx="191">
                  <c:v>7.8631999999999994E-2</c:v>
                </c:pt>
                <c:pt idx="192">
                  <c:v>7.8631999999999994E-2</c:v>
                </c:pt>
                <c:pt idx="193">
                  <c:v>7.8631999999999994E-2</c:v>
                </c:pt>
                <c:pt idx="194">
                  <c:v>7.8631999999999994E-2</c:v>
                </c:pt>
                <c:pt idx="195">
                  <c:v>7.9631999999999994E-2</c:v>
                </c:pt>
                <c:pt idx="196">
                  <c:v>7.9631999999999994E-2</c:v>
                </c:pt>
                <c:pt idx="197">
                  <c:v>7.9631999999999994E-2</c:v>
                </c:pt>
                <c:pt idx="198">
                  <c:v>7.9631999999999994E-2</c:v>
                </c:pt>
                <c:pt idx="199">
                  <c:v>7.9631999999999994E-2</c:v>
                </c:pt>
                <c:pt idx="200">
                  <c:v>7.9631999999999994E-2</c:v>
                </c:pt>
                <c:pt idx="201">
                  <c:v>7.9631999999999994E-2</c:v>
                </c:pt>
                <c:pt idx="202">
                  <c:v>7.9631999999999994E-2</c:v>
                </c:pt>
                <c:pt idx="203">
                  <c:v>7.9631999999999994E-2</c:v>
                </c:pt>
                <c:pt idx="204">
                  <c:v>7.9631999999999994E-2</c:v>
                </c:pt>
                <c:pt idx="205">
                  <c:v>7.9631999999999994E-2</c:v>
                </c:pt>
                <c:pt idx="206">
                  <c:v>7.9631999999999994E-2</c:v>
                </c:pt>
                <c:pt idx="207">
                  <c:v>7.9631999999999994E-2</c:v>
                </c:pt>
                <c:pt idx="208">
                  <c:v>8.0631999999999995E-2</c:v>
                </c:pt>
                <c:pt idx="209">
                  <c:v>8.0631999999999995E-2</c:v>
                </c:pt>
                <c:pt idx="210">
                  <c:v>8.0631999999999995E-2</c:v>
                </c:pt>
                <c:pt idx="211">
                  <c:v>8.0631999999999995E-2</c:v>
                </c:pt>
                <c:pt idx="212">
                  <c:v>8.0631999999999995E-2</c:v>
                </c:pt>
                <c:pt idx="213">
                  <c:v>8.0631999999999995E-2</c:v>
                </c:pt>
                <c:pt idx="214">
                  <c:v>8.0631999999999995E-2</c:v>
                </c:pt>
                <c:pt idx="215">
                  <c:v>8.0631999999999995E-2</c:v>
                </c:pt>
                <c:pt idx="216">
                  <c:v>8.0631999999999995E-2</c:v>
                </c:pt>
                <c:pt idx="217">
                  <c:v>8.0631999999999995E-2</c:v>
                </c:pt>
                <c:pt idx="218">
                  <c:v>8.0631999999999995E-2</c:v>
                </c:pt>
                <c:pt idx="219">
                  <c:v>8.0631999999999995E-2</c:v>
                </c:pt>
                <c:pt idx="220">
                  <c:v>8.0631999999999995E-2</c:v>
                </c:pt>
                <c:pt idx="221">
                  <c:v>8.1631999999999996E-2</c:v>
                </c:pt>
                <c:pt idx="222">
                  <c:v>8.1631999999999996E-2</c:v>
                </c:pt>
                <c:pt idx="223">
                  <c:v>8.1631999999999996E-2</c:v>
                </c:pt>
                <c:pt idx="224">
                  <c:v>8.1631999999999996E-2</c:v>
                </c:pt>
                <c:pt idx="225">
                  <c:v>8.1631999999999996E-2</c:v>
                </c:pt>
                <c:pt idx="226">
                  <c:v>8.1631999999999996E-2</c:v>
                </c:pt>
                <c:pt idx="227">
                  <c:v>8.1631999999999996E-2</c:v>
                </c:pt>
                <c:pt idx="228">
                  <c:v>8.1631999999999996E-2</c:v>
                </c:pt>
                <c:pt idx="229">
                  <c:v>8.1631999999999996E-2</c:v>
                </c:pt>
                <c:pt idx="230">
                  <c:v>8.1631999999999996E-2</c:v>
                </c:pt>
                <c:pt idx="231">
                  <c:v>8.1631999999999996E-2</c:v>
                </c:pt>
                <c:pt idx="232">
                  <c:v>8.1631999999999996E-2</c:v>
                </c:pt>
                <c:pt idx="233">
                  <c:v>8.1631999999999996E-2</c:v>
                </c:pt>
                <c:pt idx="234">
                  <c:v>8.2631999999999997E-2</c:v>
                </c:pt>
                <c:pt idx="235">
                  <c:v>8.2631999999999997E-2</c:v>
                </c:pt>
                <c:pt idx="236">
                  <c:v>8.2631999999999997E-2</c:v>
                </c:pt>
                <c:pt idx="237">
                  <c:v>8.2631999999999997E-2</c:v>
                </c:pt>
                <c:pt idx="238">
                  <c:v>8.2631999999999997E-2</c:v>
                </c:pt>
                <c:pt idx="239">
                  <c:v>8.2631999999999997E-2</c:v>
                </c:pt>
                <c:pt idx="240">
                  <c:v>8.2631999999999997E-2</c:v>
                </c:pt>
                <c:pt idx="241">
                  <c:v>8.2631999999999997E-2</c:v>
                </c:pt>
                <c:pt idx="242">
                  <c:v>8.2631999999999997E-2</c:v>
                </c:pt>
                <c:pt idx="243">
                  <c:v>8.2631999999999997E-2</c:v>
                </c:pt>
                <c:pt idx="244">
                  <c:v>8.2631999999999997E-2</c:v>
                </c:pt>
                <c:pt idx="245">
                  <c:v>8.2631999999999997E-2</c:v>
                </c:pt>
                <c:pt idx="246">
                  <c:v>8.2631999999999997E-2</c:v>
                </c:pt>
                <c:pt idx="247">
                  <c:v>8.3631999999999998E-2</c:v>
                </c:pt>
                <c:pt idx="248">
                  <c:v>8.3631999999999998E-2</c:v>
                </c:pt>
                <c:pt idx="249">
                  <c:v>8.3631999999999998E-2</c:v>
                </c:pt>
                <c:pt idx="250">
                  <c:v>8.3631999999999998E-2</c:v>
                </c:pt>
                <c:pt idx="251">
                  <c:v>8.3631999999999998E-2</c:v>
                </c:pt>
                <c:pt idx="252">
                  <c:v>8.3631999999999998E-2</c:v>
                </c:pt>
                <c:pt idx="253">
                  <c:v>8.3631999999999998E-2</c:v>
                </c:pt>
                <c:pt idx="254">
                  <c:v>8.3631999999999998E-2</c:v>
                </c:pt>
                <c:pt idx="255">
                  <c:v>8.3631999999999998E-2</c:v>
                </c:pt>
                <c:pt idx="256">
                  <c:v>8.3631999999999998E-2</c:v>
                </c:pt>
                <c:pt idx="257">
                  <c:v>8.3631999999999998E-2</c:v>
                </c:pt>
                <c:pt idx="258">
                  <c:v>8.3631999999999998E-2</c:v>
                </c:pt>
                <c:pt idx="259">
                  <c:v>8.3631999999999998E-2</c:v>
                </c:pt>
                <c:pt idx="260">
                  <c:v>8.4631999999999999E-2</c:v>
                </c:pt>
                <c:pt idx="261">
                  <c:v>8.4631999999999999E-2</c:v>
                </c:pt>
                <c:pt idx="262">
                  <c:v>8.4631999999999999E-2</c:v>
                </c:pt>
                <c:pt idx="263">
                  <c:v>8.4631999999999999E-2</c:v>
                </c:pt>
                <c:pt idx="264">
                  <c:v>8.4631999999999999E-2</c:v>
                </c:pt>
                <c:pt idx="265">
                  <c:v>8.4631999999999999E-2</c:v>
                </c:pt>
                <c:pt idx="266">
                  <c:v>8.4631999999999999E-2</c:v>
                </c:pt>
                <c:pt idx="267">
                  <c:v>8.4631999999999999E-2</c:v>
                </c:pt>
                <c:pt idx="268">
                  <c:v>8.4631999999999999E-2</c:v>
                </c:pt>
                <c:pt idx="269">
                  <c:v>8.4631999999999999E-2</c:v>
                </c:pt>
                <c:pt idx="270">
                  <c:v>8.4631999999999999E-2</c:v>
                </c:pt>
                <c:pt idx="271">
                  <c:v>8.4631999999999999E-2</c:v>
                </c:pt>
                <c:pt idx="272">
                  <c:v>8.4631999999999999E-2</c:v>
                </c:pt>
                <c:pt idx="273">
                  <c:v>8.5632E-2</c:v>
                </c:pt>
                <c:pt idx="274">
                  <c:v>8.5632E-2</c:v>
                </c:pt>
                <c:pt idx="275">
                  <c:v>8.5632E-2</c:v>
                </c:pt>
                <c:pt idx="276">
                  <c:v>8.5632E-2</c:v>
                </c:pt>
                <c:pt idx="277">
                  <c:v>8.5632E-2</c:v>
                </c:pt>
                <c:pt idx="278">
                  <c:v>8.5632E-2</c:v>
                </c:pt>
                <c:pt idx="279">
                  <c:v>8.5632E-2</c:v>
                </c:pt>
                <c:pt idx="280">
                  <c:v>8.5632E-2</c:v>
                </c:pt>
                <c:pt idx="281">
                  <c:v>8.5632E-2</c:v>
                </c:pt>
                <c:pt idx="282">
                  <c:v>8.5632E-2</c:v>
                </c:pt>
                <c:pt idx="283">
                  <c:v>8.5632E-2</c:v>
                </c:pt>
                <c:pt idx="284">
                  <c:v>8.5632E-2</c:v>
                </c:pt>
                <c:pt idx="285">
                  <c:v>8.5632E-2</c:v>
                </c:pt>
                <c:pt idx="286">
                  <c:v>8.6632000000000001E-2</c:v>
                </c:pt>
                <c:pt idx="287">
                  <c:v>8.6632000000000001E-2</c:v>
                </c:pt>
                <c:pt idx="288">
                  <c:v>8.6632000000000001E-2</c:v>
                </c:pt>
                <c:pt idx="289">
                  <c:v>8.6632000000000001E-2</c:v>
                </c:pt>
                <c:pt idx="290">
                  <c:v>8.6632000000000001E-2</c:v>
                </c:pt>
                <c:pt idx="291">
                  <c:v>8.6632000000000001E-2</c:v>
                </c:pt>
                <c:pt idx="292">
                  <c:v>8.6632000000000001E-2</c:v>
                </c:pt>
                <c:pt idx="293">
                  <c:v>8.6632000000000001E-2</c:v>
                </c:pt>
                <c:pt idx="294">
                  <c:v>8.6632000000000001E-2</c:v>
                </c:pt>
                <c:pt idx="295">
                  <c:v>8.6632000000000001E-2</c:v>
                </c:pt>
                <c:pt idx="296">
                  <c:v>8.6632000000000001E-2</c:v>
                </c:pt>
                <c:pt idx="297">
                  <c:v>8.6632000000000001E-2</c:v>
                </c:pt>
                <c:pt idx="298">
                  <c:v>8.6632000000000001E-2</c:v>
                </c:pt>
                <c:pt idx="299">
                  <c:v>8.7632000000000002E-2</c:v>
                </c:pt>
                <c:pt idx="300">
                  <c:v>8.7632000000000002E-2</c:v>
                </c:pt>
                <c:pt idx="301">
                  <c:v>8.7632000000000002E-2</c:v>
                </c:pt>
                <c:pt idx="302">
                  <c:v>8.7632000000000002E-2</c:v>
                </c:pt>
                <c:pt idx="303">
                  <c:v>8.7632000000000002E-2</c:v>
                </c:pt>
                <c:pt idx="304">
                  <c:v>8.7632000000000002E-2</c:v>
                </c:pt>
                <c:pt idx="305">
                  <c:v>8.7632000000000002E-2</c:v>
                </c:pt>
                <c:pt idx="306">
                  <c:v>8.7632000000000002E-2</c:v>
                </c:pt>
                <c:pt idx="307">
                  <c:v>8.7632000000000002E-2</c:v>
                </c:pt>
                <c:pt idx="308">
                  <c:v>8.7632000000000002E-2</c:v>
                </c:pt>
                <c:pt idx="309">
                  <c:v>8.7632000000000002E-2</c:v>
                </c:pt>
                <c:pt idx="310">
                  <c:v>8.7632000000000002E-2</c:v>
                </c:pt>
                <c:pt idx="311">
                  <c:v>8.7632000000000002E-2</c:v>
                </c:pt>
                <c:pt idx="312">
                  <c:v>8.8632000000000002E-2</c:v>
                </c:pt>
                <c:pt idx="313">
                  <c:v>8.8632000000000002E-2</c:v>
                </c:pt>
                <c:pt idx="314">
                  <c:v>8.8632000000000002E-2</c:v>
                </c:pt>
                <c:pt idx="315">
                  <c:v>8.8632000000000002E-2</c:v>
                </c:pt>
                <c:pt idx="316">
                  <c:v>8.8632000000000002E-2</c:v>
                </c:pt>
                <c:pt idx="317">
                  <c:v>8.8632000000000002E-2</c:v>
                </c:pt>
                <c:pt idx="318">
                  <c:v>8.8632000000000002E-2</c:v>
                </c:pt>
                <c:pt idx="319">
                  <c:v>8.8632000000000002E-2</c:v>
                </c:pt>
                <c:pt idx="320">
                  <c:v>8.8632000000000002E-2</c:v>
                </c:pt>
                <c:pt idx="321">
                  <c:v>8.8632000000000002E-2</c:v>
                </c:pt>
                <c:pt idx="322">
                  <c:v>8.8632000000000002E-2</c:v>
                </c:pt>
                <c:pt idx="323">
                  <c:v>8.8632000000000002E-2</c:v>
                </c:pt>
                <c:pt idx="324">
                  <c:v>8.8632000000000002E-2</c:v>
                </c:pt>
                <c:pt idx="325">
                  <c:v>8.9632000000000003E-2</c:v>
                </c:pt>
                <c:pt idx="326">
                  <c:v>8.9632000000000003E-2</c:v>
                </c:pt>
                <c:pt idx="327">
                  <c:v>8.9632000000000003E-2</c:v>
                </c:pt>
                <c:pt idx="328">
                  <c:v>8.9632000000000003E-2</c:v>
                </c:pt>
                <c:pt idx="329">
                  <c:v>8.9632000000000003E-2</c:v>
                </c:pt>
                <c:pt idx="330">
                  <c:v>8.9632000000000003E-2</c:v>
                </c:pt>
                <c:pt idx="331">
                  <c:v>8.9632000000000003E-2</c:v>
                </c:pt>
                <c:pt idx="332">
                  <c:v>8.9632000000000003E-2</c:v>
                </c:pt>
                <c:pt idx="333">
                  <c:v>8.9632000000000003E-2</c:v>
                </c:pt>
                <c:pt idx="334">
                  <c:v>8.9632000000000003E-2</c:v>
                </c:pt>
                <c:pt idx="335">
                  <c:v>8.9632000000000003E-2</c:v>
                </c:pt>
                <c:pt idx="336">
                  <c:v>8.9632000000000003E-2</c:v>
                </c:pt>
                <c:pt idx="337">
                  <c:v>8.9632000000000003E-2</c:v>
                </c:pt>
                <c:pt idx="338">
                  <c:v>9.0632000000000004E-2</c:v>
                </c:pt>
                <c:pt idx="339">
                  <c:v>9.0632000000000004E-2</c:v>
                </c:pt>
                <c:pt idx="340">
                  <c:v>9.0632000000000004E-2</c:v>
                </c:pt>
                <c:pt idx="341">
                  <c:v>9.0632000000000004E-2</c:v>
                </c:pt>
                <c:pt idx="342">
                  <c:v>9.0632000000000004E-2</c:v>
                </c:pt>
                <c:pt idx="343">
                  <c:v>9.0632000000000004E-2</c:v>
                </c:pt>
                <c:pt idx="344">
                  <c:v>9.0632000000000004E-2</c:v>
                </c:pt>
                <c:pt idx="345">
                  <c:v>9.0632000000000004E-2</c:v>
                </c:pt>
                <c:pt idx="346">
                  <c:v>9.0632000000000004E-2</c:v>
                </c:pt>
                <c:pt idx="347">
                  <c:v>9.0632000000000004E-2</c:v>
                </c:pt>
                <c:pt idx="348">
                  <c:v>9.0632000000000004E-2</c:v>
                </c:pt>
                <c:pt idx="349">
                  <c:v>9.0632000000000004E-2</c:v>
                </c:pt>
                <c:pt idx="350">
                  <c:v>9.0632000000000004E-2</c:v>
                </c:pt>
                <c:pt idx="351">
                  <c:v>9.1632000000000005E-2</c:v>
                </c:pt>
                <c:pt idx="352">
                  <c:v>9.1632000000000005E-2</c:v>
                </c:pt>
                <c:pt idx="353">
                  <c:v>9.1632000000000005E-2</c:v>
                </c:pt>
                <c:pt idx="354">
                  <c:v>9.1632000000000005E-2</c:v>
                </c:pt>
                <c:pt idx="355">
                  <c:v>9.1632000000000005E-2</c:v>
                </c:pt>
                <c:pt idx="356">
                  <c:v>9.1632000000000005E-2</c:v>
                </c:pt>
                <c:pt idx="357">
                  <c:v>9.1632000000000005E-2</c:v>
                </c:pt>
                <c:pt idx="358">
                  <c:v>9.1632000000000005E-2</c:v>
                </c:pt>
                <c:pt idx="359">
                  <c:v>9.1632000000000005E-2</c:v>
                </c:pt>
                <c:pt idx="360">
                  <c:v>9.1632000000000005E-2</c:v>
                </c:pt>
                <c:pt idx="361">
                  <c:v>9.1632000000000005E-2</c:v>
                </c:pt>
                <c:pt idx="362">
                  <c:v>9.1632000000000005E-2</c:v>
                </c:pt>
                <c:pt idx="363">
                  <c:v>9.1632000000000005E-2</c:v>
                </c:pt>
                <c:pt idx="364">
                  <c:v>9.2632000000000006E-2</c:v>
                </c:pt>
                <c:pt idx="365">
                  <c:v>9.2632000000000006E-2</c:v>
                </c:pt>
                <c:pt idx="366">
                  <c:v>9.2632000000000006E-2</c:v>
                </c:pt>
                <c:pt idx="367">
                  <c:v>9.2632000000000006E-2</c:v>
                </c:pt>
                <c:pt idx="368">
                  <c:v>9.2632000000000006E-2</c:v>
                </c:pt>
                <c:pt idx="369">
                  <c:v>9.2632000000000006E-2</c:v>
                </c:pt>
                <c:pt idx="370">
                  <c:v>9.2632000000000006E-2</c:v>
                </c:pt>
                <c:pt idx="371">
                  <c:v>9.2632000000000006E-2</c:v>
                </c:pt>
                <c:pt idx="372">
                  <c:v>9.2632000000000006E-2</c:v>
                </c:pt>
                <c:pt idx="373">
                  <c:v>9.2632000000000006E-2</c:v>
                </c:pt>
                <c:pt idx="374">
                  <c:v>9.2632000000000006E-2</c:v>
                </c:pt>
                <c:pt idx="375">
                  <c:v>9.2632000000000006E-2</c:v>
                </c:pt>
                <c:pt idx="376">
                  <c:v>9.2632000000000006E-2</c:v>
                </c:pt>
                <c:pt idx="377">
                  <c:v>9.3632000000000007E-2</c:v>
                </c:pt>
                <c:pt idx="378">
                  <c:v>9.3632000000000007E-2</c:v>
                </c:pt>
                <c:pt idx="379">
                  <c:v>9.3632000000000007E-2</c:v>
                </c:pt>
                <c:pt idx="380">
                  <c:v>9.3632000000000007E-2</c:v>
                </c:pt>
                <c:pt idx="381">
                  <c:v>9.3632000000000007E-2</c:v>
                </c:pt>
                <c:pt idx="382">
                  <c:v>9.3632000000000007E-2</c:v>
                </c:pt>
                <c:pt idx="383">
                  <c:v>9.3632000000000007E-2</c:v>
                </c:pt>
                <c:pt idx="384">
                  <c:v>9.3632000000000007E-2</c:v>
                </c:pt>
                <c:pt idx="385">
                  <c:v>9.3632000000000007E-2</c:v>
                </c:pt>
                <c:pt idx="386">
                  <c:v>9.3632000000000007E-2</c:v>
                </c:pt>
                <c:pt idx="387">
                  <c:v>9.3632000000000007E-2</c:v>
                </c:pt>
                <c:pt idx="388">
                  <c:v>9.3632000000000007E-2</c:v>
                </c:pt>
                <c:pt idx="389">
                  <c:v>9.3632000000000007E-2</c:v>
                </c:pt>
                <c:pt idx="390">
                  <c:v>9.4631999999999994E-2</c:v>
                </c:pt>
                <c:pt idx="391">
                  <c:v>9.4631999999999994E-2</c:v>
                </c:pt>
                <c:pt idx="392">
                  <c:v>9.4631999999999994E-2</c:v>
                </c:pt>
                <c:pt idx="393">
                  <c:v>9.4631999999999994E-2</c:v>
                </c:pt>
                <c:pt idx="394">
                  <c:v>9.4631999999999994E-2</c:v>
                </c:pt>
                <c:pt idx="395">
                  <c:v>9.4631999999999994E-2</c:v>
                </c:pt>
                <c:pt idx="396">
                  <c:v>9.4631999999999994E-2</c:v>
                </c:pt>
                <c:pt idx="397">
                  <c:v>9.4631999999999994E-2</c:v>
                </c:pt>
                <c:pt idx="398">
                  <c:v>9.4631999999999994E-2</c:v>
                </c:pt>
                <c:pt idx="399">
                  <c:v>9.4631999999999994E-2</c:v>
                </c:pt>
                <c:pt idx="400">
                  <c:v>9.4631999999999994E-2</c:v>
                </c:pt>
                <c:pt idx="401">
                  <c:v>9.4631999999999994E-2</c:v>
                </c:pt>
                <c:pt idx="402">
                  <c:v>9.4631999999999994E-2</c:v>
                </c:pt>
                <c:pt idx="403">
                  <c:v>9.5631999999999995E-2</c:v>
                </c:pt>
                <c:pt idx="404">
                  <c:v>9.5631999999999995E-2</c:v>
                </c:pt>
                <c:pt idx="405">
                  <c:v>9.5631999999999995E-2</c:v>
                </c:pt>
                <c:pt idx="406">
                  <c:v>9.5631999999999995E-2</c:v>
                </c:pt>
                <c:pt idx="407">
                  <c:v>9.5631999999999995E-2</c:v>
                </c:pt>
                <c:pt idx="408">
                  <c:v>9.5631999999999995E-2</c:v>
                </c:pt>
                <c:pt idx="409">
                  <c:v>9.5631999999999995E-2</c:v>
                </c:pt>
                <c:pt idx="410">
                  <c:v>9.5631999999999995E-2</c:v>
                </c:pt>
                <c:pt idx="411">
                  <c:v>9.5631999999999995E-2</c:v>
                </c:pt>
                <c:pt idx="412">
                  <c:v>9.5631999999999995E-2</c:v>
                </c:pt>
                <c:pt idx="413">
                  <c:v>9.5631999999999995E-2</c:v>
                </c:pt>
                <c:pt idx="414">
                  <c:v>9.5631999999999995E-2</c:v>
                </c:pt>
                <c:pt idx="415">
                  <c:v>9.5631999999999995E-2</c:v>
                </c:pt>
                <c:pt idx="416">
                  <c:v>9.6631999999999996E-2</c:v>
                </c:pt>
                <c:pt idx="417">
                  <c:v>9.6631999999999996E-2</c:v>
                </c:pt>
                <c:pt idx="418">
                  <c:v>9.6631999999999996E-2</c:v>
                </c:pt>
                <c:pt idx="419">
                  <c:v>9.6631999999999996E-2</c:v>
                </c:pt>
                <c:pt idx="420">
                  <c:v>9.6631999999999996E-2</c:v>
                </c:pt>
                <c:pt idx="421">
                  <c:v>9.6631999999999996E-2</c:v>
                </c:pt>
                <c:pt idx="422">
                  <c:v>9.6631999999999996E-2</c:v>
                </c:pt>
                <c:pt idx="423">
                  <c:v>9.6631999999999996E-2</c:v>
                </c:pt>
                <c:pt idx="424">
                  <c:v>9.6631999999999996E-2</c:v>
                </c:pt>
                <c:pt idx="425">
                  <c:v>9.6631999999999996E-2</c:v>
                </c:pt>
                <c:pt idx="426">
                  <c:v>9.6631999999999996E-2</c:v>
                </c:pt>
                <c:pt idx="427">
                  <c:v>9.6631999999999996E-2</c:v>
                </c:pt>
                <c:pt idx="428">
                  <c:v>9.6631999999999996E-2</c:v>
                </c:pt>
                <c:pt idx="429">
                  <c:v>9.7631999999999997E-2</c:v>
                </c:pt>
                <c:pt idx="430">
                  <c:v>9.7631999999999997E-2</c:v>
                </c:pt>
                <c:pt idx="431">
                  <c:v>9.7631999999999997E-2</c:v>
                </c:pt>
                <c:pt idx="432">
                  <c:v>9.7631999999999997E-2</c:v>
                </c:pt>
                <c:pt idx="433">
                  <c:v>9.7631999999999997E-2</c:v>
                </c:pt>
                <c:pt idx="434">
                  <c:v>9.7631999999999997E-2</c:v>
                </c:pt>
                <c:pt idx="435">
                  <c:v>9.7631999999999997E-2</c:v>
                </c:pt>
                <c:pt idx="436">
                  <c:v>9.7631999999999997E-2</c:v>
                </c:pt>
                <c:pt idx="437">
                  <c:v>9.7631999999999997E-2</c:v>
                </c:pt>
                <c:pt idx="438">
                  <c:v>9.7631999999999997E-2</c:v>
                </c:pt>
                <c:pt idx="439">
                  <c:v>9.7631999999999997E-2</c:v>
                </c:pt>
                <c:pt idx="440">
                  <c:v>9.7631999999999997E-2</c:v>
                </c:pt>
                <c:pt idx="441">
                  <c:v>9.7631999999999997E-2</c:v>
                </c:pt>
                <c:pt idx="442">
                  <c:v>9.8631999999999997E-2</c:v>
                </c:pt>
                <c:pt idx="443">
                  <c:v>9.8631999999999997E-2</c:v>
                </c:pt>
                <c:pt idx="444">
                  <c:v>9.8631999999999997E-2</c:v>
                </c:pt>
                <c:pt idx="445">
                  <c:v>9.8631999999999997E-2</c:v>
                </c:pt>
                <c:pt idx="446">
                  <c:v>9.8631999999999997E-2</c:v>
                </c:pt>
                <c:pt idx="447">
                  <c:v>9.8631999999999997E-2</c:v>
                </c:pt>
                <c:pt idx="448">
                  <c:v>9.8631999999999997E-2</c:v>
                </c:pt>
                <c:pt idx="449">
                  <c:v>9.8631999999999997E-2</c:v>
                </c:pt>
                <c:pt idx="450">
                  <c:v>9.8631999999999997E-2</c:v>
                </c:pt>
                <c:pt idx="451">
                  <c:v>9.8631999999999997E-2</c:v>
                </c:pt>
                <c:pt idx="452">
                  <c:v>9.8631999999999997E-2</c:v>
                </c:pt>
                <c:pt idx="453">
                  <c:v>9.8631999999999997E-2</c:v>
                </c:pt>
                <c:pt idx="454">
                  <c:v>9.8631999999999997E-2</c:v>
                </c:pt>
                <c:pt idx="455">
                  <c:v>9.9631999999999998E-2</c:v>
                </c:pt>
                <c:pt idx="456">
                  <c:v>9.9631999999999998E-2</c:v>
                </c:pt>
                <c:pt idx="457">
                  <c:v>9.9631999999999998E-2</c:v>
                </c:pt>
                <c:pt idx="458">
                  <c:v>9.9631999999999998E-2</c:v>
                </c:pt>
                <c:pt idx="459">
                  <c:v>9.9631999999999998E-2</c:v>
                </c:pt>
                <c:pt idx="460">
                  <c:v>9.9631999999999998E-2</c:v>
                </c:pt>
                <c:pt idx="461">
                  <c:v>9.9631999999999998E-2</c:v>
                </c:pt>
                <c:pt idx="462">
                  <c:v>9.9631999999999998E-2</c:v>
                </c:pt>
                <c:pt idx="463">
                  <c:v>9.9631999999999998E-2</c:v>
                </c:pt>
                <c:pt idx="464">
                  <c:v>9.9631999999999998E-2</c:v>
                </c:pt>
                <c:pt idx="465">
                  <c:v>9.9631999999999998E-2</c:v>
                </c:pt>
                <c:pt idx="466">
                  <c:v>9.9631999999999998E-2</c:v>
                </c:pt>
                <c:pt idx="467">
                  <c:v>9.9631999999999998E-2</c:v>
                </c:pt>
                <c:pt idx="468">
                  <c:v>0.100632</c:v>
                </c:pt>
                <c:pt idx="469">
                  <c:v>0.100632</c:v>
                </c:pt>
                <c:pt idx="470">
                  <c:v>0.100632</c:v>
                </c:pt>
                <c:pt idx="471">
                  <c:v>0.100632</c:v>
                </c:pt>
                <c:pt idx="472">
                  <c:v>0.100632</c:v>
                </c:pt>
                <c:pt idx="473">
                  <c:v>0.100632</c:v>
                </c:pt>
                <c:pt idx="474">
                  <c:v>0.100632</c:v>
                </c:pt>
                <c:pt idx="475">
                  <c:v>0.100632</c:v>
                </c:pt>
                <c:pt idx="476">
                  <c:v>0.100632</c:v>
                </c:pt>
                <c:pt idx="477">
                  <c:v>0.100632</c:v>
                </c:pt>
                <c:pt idx="478">
                  <c:v>0.100632</c:v>
                </c:pt>
                <c:pt idx="479">
                  <c:v>0.100632</c:v>
                </c:pt>
                <c:pt idx="480">
                  <c:v>0.100632</c:v>
                </c:pt>
                <c:pt idx="481">
                  <c:v>0.101632</c:v>
                </c:pt>
                <c:pt idx="482">
                  <c:v>0.101632</c:v>
                </c:pt>
                <c:pt idx="483">
                  <c:v>0.101632</c:v>
                </c:pt>
                <c:pt idx="484">
                  <c:v>0.101632</c:v>
                </c:pt>
                <c:pt idx="485">
                  <c:v>0.101632</c:v>
                </c:pt>
                <c:pt idx="486">
                  <c:v>0.101632</c:v>
                </c:pt>
                <c:pt idx="487">
                  <c:v>0.101632</c:v>
                </c:pt>
                <c:pt idx="488">
                  <c:v>0.101632</c:v>
                </c:pt>
                <c:pt idx="489">
                  <c:v>0.101632</c:v>
                </c:pt>
                <c:pt idx="490">
                  <c:v>0.101632</c:v>
                </c:pt>
                <c:pt idx="491">
                  <c:v>0.101632</c:v>
                </c:pt>
                <c:pt idx="492">
                  <c:v>0.101632</c:v>
                </c:pt>
                <c:pt idx="493">
                  <c:v>0.101632</c:v>
                </c:pt>
                <c:pt idx="494">
                  <c:v>0.102632</c:v>
                </c:pt>
                <c:pt idx="495">
                  <c:v>0.102632</c:v>
                </c:pt>
                <c:pt idx="496">
                  <c:v>0.102632</c:v>
                </c:pt>
                <c:pt idx="497">
                  <c:v>0.102632</c:v>
                </c:pt>
                <c:pt idx="498">
                  <c:v>0.102632</c:v>
                </c:pt>
                <c:pt idx="499">
                  <c:v>0.102632</c:v>
                </c:pt>
                <c:pt idx="500">
                  <c:v>0.102632</c:v>
                </c:pt>
                <c:pt idx="501">
                  <c:v>0.102632</c:v>
                </c:pt>
                <c:pt idx="502">
                  <c:v>0.102632</c:v>
                </c:pt>
                <c:pt idx="503">
                  <c:v>0.102632</c:v>
                </c:pt>
                <c:pt idx="504">
                  <c:v>0.102632</c:v>
                </c:pt>
                <c:pt idx="505">
                  <c:v>0.102632</c:v>
                </c:pt>
                <c:pt idx="506">
                  <c:v>0.102632</c:v>
                </c:pt>
                <c:pt idx="507">
                  <c:v>0.103632</c:v>
                </c:pt>
                <c:pt idx="508">
                  <c:v>0.103632</c:v>
                </c:pt>
                <c:pt idx="509">
                  <c:v>0.103632</c:v>
                </c:pt>
                <c:pt idx="510">
                  <c:v>0.103632</c:v>
                </c:pt>
                <c:pt idx="511">
                  <c:v>0.103632</c:v>
                </c:pt>
                <c:pt idx="512">
                  <c:v>0.103632</c:v>
                </c:pt>
                <c:pt idx="513">
                  <c:v>0.103632</c:v>
                </c:pt>
                <c:pt idx="514">
                  <c:v>0.103632</c:v>
                </c:pt>
                <c:pt idx="515">
                  <c:v>0.103632</c:v>
                </c:pt>
                <c:pt idx="516">
                  <c:v>0.103632</c:v>
                </c:pt>
                <c:pt idx="517">
                  <c:v>0.103632</c:v>
                </c:pt>
                <c:pt idx="518">
                  <c:v>0.103632</c:v>
                </c:pt>
                <c:pt idx="519">
                  <c:v>0.103632</c:v>
                </c:pt>
                <c:pt idx="520">
                  <c:v>0.104632</c:v>
                </c:pt>
                <c:pt idx="521">
                  <c:v>0.104632</c:v>
                </c:pt>
                <c:pt idx="522">
                  <c:v>0.104632</c:v>
                </c:pt>
                <c:pt idx="523">
                  <c:v>0.104632</c:v>
                </c:pt>
                <c:pt idx="524">
                  <c:v>0.104632</c:v>
                </c:pt>
                <c:pt idx="525">
                  <c:v>0.104632</c:v>
                </c:pt>
                <c:pt idx="526">
                  <c:v>0.104632</c:v>
                </c:pt>
                <c:pt idx="527">
                  <c:v>0.104632</c:v>
                </c:pt>
                <c:pt idx="528">
                  <c:v>0.104632</c:v>
                </c:pt>
                <c:pt idx="529">
                  <c:v>0.104632</c:v>
                </c:pt>
                <c:pt idx="530">
                  <c:v>0.104632</c:v>
                </c:pt>
                <c:pt idx="531">
                  <c:v>0.104632</c:v>
                </c:pt>
                <c:pt idx="532">
                  <c:v>0.104632</c:v>
                </c:pt>
                <c:pt idx="533">
                  <c:v>0.105632</c:v>
                </c:pt>
                <c:pt idx="534">
                  <c:v>0.105632</c:v>
                </c:pt>
                <c:pt idx="535">
                  <c:v>0.105632</c:v>
                </c:pt>
                <c:pt idx="536">
                  <c:v>0.105632</c:v>
                </c:pt>
                <c:pt idx="537">
                  <c:v>0.105632</c:v>
                </c:pt>
                <c:pt idx="538">
                  <c:v>0.105632</c:v>
                </c:pt>
                <c:pt idx="539">
                  <c:v>0.105632</c:v>
                </c:pt>
                <c:pt idx="540">
                  <c:v>0.105632</c:v>
                </c:pt>
                <c:pt idx="541">
                  <c:v>0.105632</c:v>
                </c:pt>
                <c:pt idx="542">
                  <c:v>0.105632</c:v>
                </c:pt>
                <c:pt idx="543">
                  <c:v>0.105632</c:v>
                </c:pt>
                <c:pt idx="544">
                  <c:v>0.105632</c:v>
                </c:pt>
                <c:pt idx="545">
                  <c:v>0.105632</c:v>
                </c:pt>
                <c:pt idx="546">
                  <c:v>0.106632</c:v>
                </c:pt>
                <c:pt idx="547">
                  <c:v>0.106632</c:v>
                </c:pt>
                <c:pt idx="548">
                  <c:v>0.106632</c:v>
                </c:pt>
                <c:pt idx="549">
                  <c:v>0.106632</c:v>
                </c:pt>
                <c:pt idx="550">
                  <c:v>0.106632</c:v>
                </c:pt>
                <c:pt idx="551">
                  <c:v>0.106632</c:v>
                </c:pt>
                <c:pt idx="552">
                  <c:v>0.106632</c:v>
                </c:pt>
                <c:pt idx="553">
                  <c:v>0.106632</c:v>
                </c:pt>
                <c:pt idx="554">
                  <c:v>0.106632</c:v>
                </c:pt>
                <c:pt idx="555">
                  <c:v>0.106632</c:v>
                </c:pt>
                <c:pt idx="556">
                  <c:v>0.106632</c:v>
                </c:pt>
                <c:pt idx="557">
                  <c:v>0.106632</c:v>
                </c:pt>
                <c:pt idx="558">
                  <c:v>0.106632</c:v>
                </c:pt>
                <c:pt idx="559">
                  <c:v>0.10763200000000001</c:v>
                </c:pt>
                <c:pt idx="560">
                  <c:v>0.10763200000000001</c:v>
                </c:pt>
                <c:pt idx="561">
                  <c:v>0.10763200000000001</c:v>
                </c:pt>
                <c:pt idx="562">
                  <c:v>0.10763200000000001</c:v>
                </c:pt>
                <c:pt idx="563">
                  <c:v>0.10763200000000001</c:v>
                </c:pt>
                <c:pt idx="564">
                  <c:v>0.10763200000000001</c:v>
                </c:pt>
                <c:pt idx="565">
                  <c:v>0.10763200000000001</c:v>
                </c:pt>
                <c:pt idx="566">
                  <c:v>0.10763200000000001</c:v>
                </c:pt>
                <c:pt idx="567">
                  <c:v>0.10763200000000001</c:v>
                </c:pt>
                <c:pt idx="568">
                  <c:v>0.10763200000000001</c:v>
                </c:pt>
                <c:pt idx="569">
                  <c:v>0.10763200000000001</c:v>
                </c:pt>
                <c:pt idx="570">
                  <c:v>0.10763200000000001</c:v>
                </c:pt>
                <c:pt idx="571">
                  <c:v>0.10763200000000001</c:v>
                </c:pt>
                <c:pt idx="572">
                  <c:v>0.10863200000000001</c:v>
                </c:pt>
                <c:pt idx="573">
                  <c:v>0.10863200000000001</c:v>
                </c:pt>
                <c:pt idx="574">
                  <c:v>0.10863200000000001</c:v>
                </c:pt>
                <c:pt idx="575">
                  <c:v>0.10863200000000001</c:v>
                </c:pt>
                <c:pt idx="576">
                  <c:v>0.10863200000000001</c:v>
                </c:pt>
                <c:pt idx="577">
                  <c:v>0.10863200000000001</c:v>
                </c:pt>
                <c:pt idx="578">
                  <c:v>0.10863200000000001</c:v>
                </c:pt>
                <c:pt idx="579">
                  <c:v>0.10863200000000001</c:v>
                </c:pt>
                <c:pt idx="580">
                  <c:v>0.10863200000000001</c:v>
                </c:pt>
                <c:pt idx="581">
                  <c:v>0.10863200000000001</c:v>
                </c:pt>
                <c:pt idx="582">
                  <c:v>0.10863200000000001</c:v>
                </c:pt>
                <c:pt idx="583">
                  <c:v>0.10863200000000001</c:v>
                </c:pt>
                <c:pt idx="584">
                  <c:v>0.10863200000000001</c:v>
                </c:pt>
                <c:pt idx="585">
                  <c:v>0.10963199999999999</c:v>
                </c:pt>
                <c:pt idx="586">
                  <c:v>0.10963199999999999</c:v>
                </c:pt>
                <c:pt idx="587">
                  <c:v>0.10963199999999999</c:v>
                </c:pt>
                <c:pt idx="588">
                  <c:v>0.10963199999999999</c:v>
                </c:pt>
                <c:pt idx="589">
                  <c:v>0.10963199999999999</c:v>
                </c:pt>
                <c:pt idx="590">
                  <c:v>0.10963199999999999</c:v>
                </c:pt>
                <c:pt idx="591">
                  <c:v>0.10963199999999999</c:v>
                </c:pt>
                <c:pt idx="592">
                  <c:v>0.10963199999999999</c:v>
                </c:pt>
                <c:pt idx="593">
                  <c:v>0.10963199999999999</c:v>
                </c:pt>
                <c:pt idx="594">
                  <c:v>0.10963199999999999</c:v>
                </c:pt>
                <c:pt idx="595">
                  <c:v>0.10963199999999999</c:v>
                </c:pt>
                <c:pt idx="596">
                  <c:v>0.10963199999999999</c:v>
                </c:pt>
                <c:pt idx="597">
                  <c:v>0.10963199999999999</c:v>
                </c:pt>
                <c:pt idx="598">
                  <c:v>0.11063199999999999</c:v>
                </c:pt>
                <c:pt idx="599">
                  <c:v>0.11063199999999999</c:v>
                </c:pt>
                <c:pt idx="600">
                  <c:v>0.11063199999999999</c:v>
                </c:pt>
                <c:pt idx="601">
                  <c:v>0.11063199999999999</c:v>
                </c:pt>
                <c:pt idx="602">
                  <c:v>0.11063199999999999</c:v>
                </c:pt>
                <c:pt idx="603">
                  <c:v>0.11063199999999999</c:v>
                </c:pt>
                <c:pt idx="604">
                  <c:v>0.11063199999999999</c:v>
                </c:pt>
                <c:pt idx="605">
                  <c:v>0.11063199999999999</c:v>
                </c:pt>
                <c:pt idx="606">
                  <c:v>0.11063199999999999</c:v>
                </c:pt>
                <c:pt idx="607">
                  <c:v>0.11063199999999999</c:v>
                </c:pt>
                <c:pt idx="608">
                  <c:v>0.11063199999999999</c:v>
                </c:pt>
                <c:pt idx="609">
                  <c:v>0.11063199999999999</c:v>
                </c:pt>
                <c:pt idx="610">
                  <c:v>0.11063199999999999</c:v>
                </c:pt>
                <c:pt idx="611">
                  <c:v>0.111632</c:v>
                </c:pt>
                <c:pt idx="612">
                  <c:v>0.111632</c:v>
                </c:pt>
                <c:pt idx="613">
                  <c:v>0.111632</c:v>
                </c:pt>
                <c:pt idx="614">
                  <c:v>0.111632</c:v>
                </c:pt>
                <c:pt idx="615">
                  <c:v>0.111632</c:v>
                </c:pt>
                <c:pt idx="616">
                  <c:v>0.111632</c:v>
                </c:pt>
                <c:pt idx="617">
                  <c:v>0.111632</c:v>
                </c:pt>
                <c:pt idx="618">
                  <c:v>0.111632</c:v>
                </c:pt>
                <c:pt idx="619">
                  <c:v>0.111632</c:v>
                </c:pt>
                <c:pt idx="620">
                  <c:v>0.111632</c:v>
                </c:pt>
                <c:pt idx="621">
                  <c:v>0.111632</c:v>
                </c:pt>
                <c:pt idx="622">
                  <c:v>0.111632</c:v>
                </c:pt>
                <c:pt idx="623">
                  <c:v>0.111632</c:v>
                </c:pt>
                <c:pt idx="624">
                  <c:v>0.112632</c:v>
                </c:pt>
                <c:pt idx="625">
                  <c:v>0.112632</c:v>
                </c:pt>
                <c:pt idx="626">
                  <c:v>0.112632</c:v>
                </c:pt>
                <c:pt idx="627">
                  <c:v>0.112632</c:v>
                </c:pt>
                <c:pt idx="628">
                  <c:v>0.112632</c:v>
                </c:pt>
                <c:pt idx="629">
                  <c:v>0.112632</c:v>
                </c:pt>
                <c:pt idx="630">
                  <c:v>0.112632</c:v>
                </c:pt>
                <c:pt idx="631">
                  <c:v>0.112632</c:v>
                </c:pt>
                <c:pt idx="632">
                  <c:v>0.112632</c:v>
                </c:pt>
                <c:pt idx="633">
                  <c:v>0.112632</c:v>
                </c:pt>
                <c:pt idx="634">
                  <c:v>0.112632</c:v>
                </c:pt>
                <c:pt idx="635">
                  <c:v>0.112632</c:v>
                </c:pt>
                <c:pt idx="636">
                  <c:v>0.112632</c:v>
                </c:pt>
                <c:pt idx="637">
                  <c:v>0.113632</c:v>
                </c:pt>
                <c:pt idx="638">
                  <c:v>0.113632</c:v>
                </c:pt>
                <c:pt idx="639">
                  <c:v>0.113632</c:v>
                </c:pt>
                <c:pt idx="640">
                  <c:v>0.113632</c:v>
                </c:pt>
                <c:pt idx="641">
                  <c:v>0.113632</c:v>
                </c:pt>
                <c:pt idx="642">
                  <c:v>0.113632</c:v>
                </c:pt>
                <c:pt idx="643">
                  <c:v>0.113632</c:v>
                </c:pt>
                <c:pt idx="644">
                  <c:v>0.113632</c:v>
                </c:pt>
                <c:pt idx="645">
                  <c:v>0.113632</c:v>
                </c:pt>
                <c:pt idx="646">
                  <c:v>0.113632</c:v>
                </c:pt>
                <c:pt idx="647">
                  <c:v>0.113632</c:v>
                </c:pt>
                <c:pt idx="648">
                  <c:v>0.113632</c:v>
                </c:pt>
                <c:pt idx="649">
                  <c:v>0.113632</c:v>
                </c:pt>
                <c:pt idx="650">
                  <c:v>0.114632</c:v>
                </c:pt>
                <c:pt idx="651">
                  <c:v>0.114632</c:v>
                </c:pt>
                <c:pt idx="652">
                  <c:v>0.114632</c:v>
                </c:pt>
                <c:pt idx="653">
                  <c:v>0.114632</c:v>
                </c:pt>
                <c:pt idx="654">
                  <c:v>0.114632</c:v>
                </c:pt>
                <c:pt idx="655">
                  <c:v>0.114632</c:v>
                </c:pt>
                <c:pt idx="656">
                  <c:v>0.114632</c:v>
                </c:pt>
                <c:pt idx="657">
                  <c:v>0.114632</c:v>
                </c:pt>
                <c:pt idx="658">
                  <c:v>0.114632</c:v>
                </c:pt>
                <c:pt idx="659">
                  <c:v>0.114632</c:v>
                </c:pt>
                <c:pt idx="660">
                  <c:v>0.114632</c:v>
                </c:pt>
                <c:pt idx="661">
                  <c:v>0.114632</c:v>
                </c:pt>
                <c:pt idx="662">
                  <c:v>0.114632</c:v>
                </c:pt>
                <c:pt idx="663">
                  <c:v>0.115632</c:v>
                </c:pt>
                <c:pt idx="664">
                  <c:v>0.115632</c:v>
                </c:pt>
                <c:pt idx="665">
                  <c:v>0.115632</c:v>
                </c:pt>
                <c:pt idx="666">
                  <c:v>0.115632</c:v>
                </c:pt>
                <c:pt idx="667">
                  <c:v>0.115632</c:v>
                </c:pt>
                <c:pt idx="668">
                  <c:v>0.115632</c:v>
                </c:pt>
                <c:pt idx="669">
                  <c:v>0.115632</c:v>
                </c:pt>
                <c:pt idx="670">
                  <c:v>0.115632</c:v>
                </c:pt>
                <c:pt idx="671">
                  <c:v>0.115632</c:v>
                </c:pt>
                <c:pt idx="672">
                  <c:v>0.115632</c:v>
                </c:pt>
                <c:pt idx="673">
                  <c:v>0.115632</c:v>
                </c:pt>
                <c:pt idx="674">
                  <c:v>0.115632</c:v>
                </c:pt>
                <c:pt idx="675">
                  <c:v>0.115632</c:v>
                </c:pt>
                <c:pt idx="676">
                  <c:v>0.116632</c:v>
                </c:pt>
                <c:pt idx="677">
                  <c:v>0.116632</c:v>
                </c:pt>
                <c:pt idx="678">
                  <c:v>0.116632</c:v>
                </c:pt>
                <c:pt idx="679">
                  <c:v>0.116632</c:v>
                </c:pt>
                <c:pt idx="680">
                  <c:v>0.116632</c:v>
                </c:pt>
                <c:pt idx="681">
                  <c:v>0.116632</c:v>
                </c:pt>
                <c:pt idx="682">
                  <c:v>0.116632</c:v>
                </c:pt>
                <c:pt idx="683">
                  <c:v>0.116632</c:v>
                </c:pt>
                <c:pt idx="684">
                  <c:v>0.116632</c:v>
                </c:pt>
                <c:pt idx="685">
                  <c:v>0.116632</c:v>
                </c:pt>
                <c:pt idx="686">
                  <c:v>0.116632</c:v>
                </c:pt>
                <c:pt idx="687">
                  <c:v>0.116632</c:v>
                </c:pt>
                <c:pt idx="688">
                  <c:v>0.116632</c:v>
                </c:pt>
                <c:pt idx="689">
                  <c:v>0.117632</c:v>
                </c:pt>
                <c:pt idx="690">
                  <c:v>0.117632</c:v>
                </c:pt>
                <c:pt idx="691">
                  <c:v>0.117632</c:v>
                </c:pt>
                <c:pt idx="692">
                  <c:v>0.117632</c:v>
                </c:pt>
                <c:pt idx="693">
                  <c:v>0.117632</c:v>
                </c:pt>
                <c:pt idx="694">
                  <c:v>0.117632</c:v>
                </c:pt>
                <c:pt idx="695">
                  <c:v>0.117632</c:v>
                </c:pt>
                <c:pt idx="696">
                  <c:v>0.117632</c:v>
                </c:pt>
                <c:pt idx="697">
                  <c:v>0.117632</c:v>
                </c:pt>
                <c:pt idx="698">
                  <c:v>0.117632</c:v>
                </c:pt>
                <c:pt idx="699">
                  <c:v>0.117632</c:v>
                </c:pt>
                <c:pt idx="700">
                  <c:v>0.117632</c:v>
                </c:pt>
                <c:pt idx="701">
                  <c:v>0.117632</c:v>
                </c:pt>
                <c:pt idx="702">
                  <c:v>0.118632</c:v>
                </c:pt>
                <c:pt idx="703">
                  <c:v>0.118632</c:v>
                </c:pt>
                <c:pt idx="704">
                  <c:v>0.118632</c:v>
                </c:pt>
                <c:pt idx="705">
                  <c:v>0.118632</c:v>
                </c:pt>
                <c:pt idx="706">
                  <c:v>0.118632</c:v>
                </c:pt>
                <c:pt idx="707">
                  <c:v>0.118632</c:v>
                </c:pt>
                <c:pt idx="708">
                  <c:v>0.118632</c:v>
                </c:pt>
                <c:pt idx="709">
                  <c:v>0.118632</c:v>
                </c:pt>
                <c:pt idx="710">
                  <c:v>0.118632</c:v>
                </c:pt>
                <c:pt idx="711">
                  <c:v>0.118632</c:v>
                </c:pt>
                <c:pt idx="712">
                  <c:v>0.118632</c:v>
                </c:pt>
                <c:pt idx="713">
                  <c:v>0.118632</c:v>
                </c:pt>
                <c:pt idx="714">
                  <c:v>0.118632</c:v>
                </c:pt>
                <c:pt idx="715">
                  <c:v>0.119632</c:v>
                </c:pt>
                <c:pt idx="716">
                  <c:v>0.119632</c:v>
                </c:pt>
                <c:pt idx="717">
                  <c:v>0.119632</c:v>
                </c:pt>
                <c:pt idx="718">
                  <c:v>0.119632</c:v>
                </c:pt>
                <c:pt idx="719">
                  <c:v>0.119632</c:v>
                </c:pt>
                <c:pt idx="720">
                  <c:v>0.119632</c:v>
                </c:pt>
                <c:pt idx="721">
                  <c:v>0.119632</c:v>
                </c:pt>
                <c:pt idx="722">
                  <c:v>0.119632</c:v>
                </c:pt>
                <c:pt idx="723">
                  <c:v>0.119632</c:v>
                </c:pt>
                <c:pt idx="724">
                  <c:v>0.119632</c:v>
                </c:pt>
                <c:pt idx="725">
                  <c:v>0.119632</c:v>
                </c:pt>
                <c:pt idx="726">
                  <c:v>0.119632</c:v>
                </c:pt>
                <c:pt idx="727">
                  <c:v>0.119632</c:v>
                </c:pt>
                <c:pt idx="728">
                  <c:v>0.120632</c:v>
                </c:pt>
                <c:pt idx="729">
                  <c:v>0.120632</c:v>
                </c:pt>
                <c:pt idx="730">
                  <c:v>0.120632</c:v>
                </c:pt>
                <c:pt idx="731">
                  <c:v>0.120632</c:v>
                </c:pt>
                <c:pt idx="732">
                  <c:v>0.120632</c:v>
                </c:pt>
                <c:pt idx="733">
                  <c:v>0.120632</c:v>
                </c:pt>
                <c:pt idx="734">
                  <c:v>0.120632</c:v>
                </c:pt>
                <c:pt idx="735">
                  <c:v>0.120632</c:v>
                </c:pt>
                <c:pt idx="736">
                  <c:v>0.120632</c:v>
                </c:pt>
                <c:pt idx="737">
                  <c:v>0.120632</c:v>
                </c:pt>
                <c:pt idx="738">
                  <c:v>0.120632</c:v>
                </c:pt>
                <c:pt idx="739">
                  <c:v>0.120632</c:v>
                </c:pt>
                <c:pt idx="740">
                  <c:v>0.120632</c:v>
                </c:pt>
                <c:pt idx="741">
                  <c:v>0.121632</c:v>
                </c:pt>
                <c:pt idx="742">
                  <c:v>0.121632</c:v>
                </c:pt>
                <c:pt idx="743">
                  <c:v>0.121632</c:v>
                </c:pt>
                <c:pt idx="744">
                  <c:v>0.121632</c:v>
                </c:pt>
                <c:pt idx="745">
                  <c:v>0.121632</c:v>
                </c:pt>
                <c:pt idx="746">
                  <c:v>0.121632</c:v>
                </c:pt>
                <c:pt idx="747">
                  <c:v>0.121632</c:v>
                </c:pt>
                <c:pt idx="748">
                  <c:v>0.121632</c:v>
                </c:pt>
                <c:pt idx="749">
                  <c:v>0.121632</c:v>
                </c:pt>
                <c:pt idx="750">
                  <c:v>0.121632</c:v>
                </c:pt>
                <c:pt idx="751">
                  <c:v>0.121632</c:v>
                </c:pt>
                <c:pt idx="752">
                  <c:v>0.121632</c:v>
                </c:pt>
                <c:pt idx="753">
                  <c:v>0.121632</c:v>
                </c:pt>
                <c:pt idx="754">
                  <c:v>0.122632</c:v>
                </c:pt>
                <c:pt idx="755">
                  <c:v>0.122632</c:v>
                </c:pt>
                <c:pt idx="756">
                  <c:v>0.122632</c:v>
                </c:pt>
                <c:pt idx="757">
                  <c:v>0.122632</c:v>
                </c:pt>
                <c:pt idx="758">
                  <c:v>0.122632</c:v>
                </c:pt>
                <c:pt idx="759">
                  <c:v>0.122632</c:v>
                </c:pt>
                <c:pt idx="760">
                  <c:v>0.122632</c:v>
                </c:pt>
                <c:pt idx="761">
                  <c:v>0.122632</c:v>
                </c:pt>
                <c:pt idx="762">
                  <c:v>0.122632</c:v>
                </c:pt>
                <c:pt idx="763">
                  <c:v>0.122632</c:v>
                </c:pt>
                <c:pt idx="764">
                  <c:v>0.122632</c:v>
                </c:pt>
                <c:pt idx="765">
                  <c:v>0.122632</c:v>
                </c:pt>
                <c:pt idx="766">
                  <c:v>0.122632</c:v>
                </c:pt>
                <c:pt idx="767">
                  <c:v>0.12363200000000001</c:v>
                </c:pt>
                <c:pt idx="768">
                  <c:v>0.12363200000000001</c:v>
                </c:pt>
                <c:pt idx="769">
                  <c:v>0.12363200000000001</c:v>
                </c:pt>
                <c:pt idx="770">
                  <c:v>0.12363200000000001</c:v>
                </c:pt>
                <c:pt idx="771">
                  <c:v>0.12363200000000001</c:v>
                </c:pt>
                <c:pt idx="772">
                  <c:v>0.12363200000000001</c:v>
                </c:pt>
                <c:pt idx="773">
                  <c:v>0.12363200000000001</c:v>
                </c:pt>
                <c:pt idx="774">
                  <c:v>0.12363200000000001</c:v>
                </c:pt>
                <c:pt idx="775">
                  <c:v>0.12363200000000001</c:v>
                </c:pt>
                <c:pt idx="776">
                  <c:v>0.12363200000000001</c:v>
                </c:pt>
                <c:pt idx="777">
                  <c:v>0.12363200000000001</c:v>
                </c:pt>
                <c:pt idx="778">
                  <c:v>0.12363200000000001</c:v>
                </c:pt>
                <c:pt idx="779">
                  <c:v>0.12363200000000001</c:v>
                </c:pt>
                <c:pt idx="780">
                  <c:v>0.12463200000000001</c:v>
                </c:pt>
                <c:pt idx="781">
                  <c:v>0.12463200000000001</c:v>
                </c:pt>
                <c:pt idx="782">
                  <c:v>0.12463200000000001</c:v>
                </c:pt>
                <c:pt idx="783">
                  <c:v>0.12463200000000001</c:v>
                </c:pt>
                <c:pt idx="784">
                  <c:v>0.12463200000000001</c:v>
                </c:pt>
                <c:pt idx="785">
                  <c:v>0.12463200000000001</c:v>
                </c:pt>
                <c:pt idx="786">
                  <c:v>0.12463200000000001</c:v>
                </c:pt>
                <c:pt idx="787">
                  <c:v>0.12463200000000001</c:v>
                </c:pt>
                <c:pt idx="788">
                  <c:v>0.12463200000000001</c:v>
                </c:pt>
                <c:pt idx="789">
                  <c:v>0.12463200000000001</c:v>
                </c:pt>
                <c:pt idx="790">
                  <c:v>0.12463200000000001</c:v>
                </c:pt>
                <c:pt idx="791">
                  <c:v>0.12463200000000001</c:v>
                </c:pt>
                <c:pt idx="792">
                  <c:v>0.12463200000000001</c:v>
                </c:pt>
                <c:pt idx="793">
                  <c:v>0.12563199999999999</c:v>
                </c:pt>
                <c:pt idx="794">
                  <c:v>0.12563199999999999</c:v>
                </c:pt>
                <c:pt idx="795">
                  <c:v>0.12563199999999999</c:v>
                </c:pt>
                <c:pt idx="796">
                  <c:v>0.12563199999999999</c:v>
                </c:pt>
                <c:pt idx="797">
                  <c:v>0.12563199999999999</c:v>
                </c:pt>
                <c:pt idx="798">
                  <c:v>0.12563199999999999</c:v>
                </c:pt>
                <c:pt idx="799">
                  <c:v>0.12563199999999999</c:v>
                </c:pt>
                <c:pt idx="800">
                  <c:v>0.12563199999999999</c:v>
                </c:pt>
                <c:pt idx="801">
                  <c:v>0.12563199999999999</c:v>
                </c:pt>
                <c:pt idx="802">
                  <c:v>0.12563199999999999</c:v>
                </c:pt>
                <c:pt idx="803">
                  <c:v>0.12563199999999999</c:v>
                </c:pt>
                <c:pt idx="804">
                  <c:v>0.12563199999999999</c:v>
                </c:pt>
                <c:pt idx="805">
                  <c:v>0.12563199999999999</c:v>
                </c:pt>
                <c:pt idx="806">
                  <c:v>0.12663199999999999</c:v>
                </c:pt>
                <c:pt idx="807">
                  <c:v>0.12663199999999999</c:v>
                </c:pt>
                <c:pt idx="808">
                  <c:v>0.12663199999999999</c:v>
                </c:pt>
                <c:pt idx="809">
                  <c:v>0.12663199999999999</c:v>
                </c:pt>
                <c:pt idx="810">
                  <c:v>0.12663199999999999</c:v>
                </c:pt>
                <c:pt idx="811">
                  <c:v>0.12663199999999999</c:v>
                </c:pt>
                <c:pt idx="812">
                  <c:v>0.12663199999999999</c:v>
                </c:pt>
                <c:pt idx="813">
                  <c:v>0.12663199999999999</c:v>
                </c:pt>
                <c:pt idx="814">
                  <c:v>0.12663199999999999</c:v>
                </c:pt>
                <c:pt idx="815">
                  <c:v>0.12663199999999999</c:v>
                </c:pt>
                <c:pt idx="816">
                  <c:v>0.12663199999999999</c:v>
                </c:pt>
                <c:pt idx="817">
                  <c:v>0.12663199999999999</c:v>
                </c:pt>
                <c:pt idx="818">
                  <c:v>0.12663199999999999</c:v>
                </c:pt>
                <c:pt idx="819">
                  <c:v>0.127632</c:v>
                </c:pt>
                <c:pt idx="820">
                  <c:v>0.127632</c:v>
                </c:pt>
                <c:pt idx="821">
                  <c:v>0.127632</c:v>
                </c:pt>
                <c:pt idx="822">
                  <c:v>0.127632</c:v>
                </c:pt>
                <c:pt idx="823">
                  <c:v>0.127632</c:v>
                </c:pt>
                <c:pt idx="824">
                  <c:v>0.127632</c:v>
                </c:pt>
                <c:pt idx="825">
                  <c:v>0.127632</c:v>
                </c:pt>
                <c:pt idx="826">
                  <c:v>0.127632</c:v>
                </c:pt>
                <c:pt idx="827">
                  <c:v>0.127632</c:v>
                </c:pt>
                <c:pt idx="828">
                  <c:v>0.127632</c:v>
                </c:pt>
                <c:pt idx="829">
                  <c:v>0.127632</c:v>
                </c:pt>
                <c:pt idx="830">
                  <c:v>0.127632</c:v>
                </c:pt>
                <c:pt idx="831">
                  <c:v>0.127632</c:v>
                </c:pt>
                <c:pt idx="832">
                  <c:v>0.128632</c:v>
                </c:pt>
                <c:pt idx="833">
                  <c:v>0.128632</c:v>
                </c:pt>
                <c:pt idx="834">
                  <c:v>0.128632</c:v>
                </c:pt>
                <c:pt idx="835">
                  <c:v>0.128632</c:v>
                </c:pt>
                <c:pt idx="836">
                  <c:v>0.128632</c:v>
                </c:pt>
                <c:pt idx="837">
                  <c:v>0.128632</c:v>
                </c:pt>
                <c:pt idx="838">
                  <c:v>0.128632</c:v>
                </c:pt>
                <c:pt idx="839">
                  <c:v>0.128632</c:v>
                </c:pt>
                <c:pt idx="840">
                  <c:v>0.128632</c:v>
                </c:pt>
                <c:pt idx="841">
                  <c:v>0.128632</c:v>
                </c:pt>
                <c:pt idx="842">
                  <c:v>0.128632</c:v>
                </c:pt>
                <c:pt idx="843">
                  <c:v>0.128632</c:v>
                </c:pt>
                <c:pt idx="844">
                  <c:v>0.128632</c:v>
                </c:pt>
                <c:pt idx="845">
                  <c:v>0.129632</c:v>
                </c:pt>
                <c:pt idx="846">
                  <c:v>0.129632</c:v>
                </c:pt>
                <c:pt idx="847">
                  <c:v>0.129632</c:v>
                </c:pt>
                <c:pt idx="848">
                  <c:v>0.129632</c:v>
                </c:pt>
                <c:pt idx="849">
                  <c:v>0.129632</c:v>
                </c:pt>
                <c:pt idx="850">
                  <c:v>0.129632</c:v>
                </c:pt>
                <c:pt idx="851">
                  <c:v>0.129632</c:v>
                </c:pt>
                <c:pt idx="852">
                  <c:v>0.129632</c:v>
                </c:pt>
                <c:pt idx="853">
                  <c:v>0.129632</c:v>
                </c:pt>
                <c:pt idx="854">
                  <c:v>0.129632</c:v>
                </c:pt>
                <c:pt idx="855">
                  <c:v>0.129632</c:v>
                </c:pt>
                <c:pt idx="856">
                  <c:v>0.129632</c:v>
                </c:pt>
                <c:pt idx="857">
                  <c:v>0.129632</c:v>
                </c:pt>
                <c:pt idx="858">
                  <c:v>0.130632</c:v>
                </c:pt>
                <c:pt idx="859">
                  <c:v>0.130632</c:v>
                </c:pt>
                <c:pt idx="860">
                  <c:v>0.130632</c:v>
                </c:pt>
                <c:pt idx="861">
                  <c:v>0.130632</c:v>
                </c:pt>
                <c:pt idx="862">
                  <c:v>0.130632</c:v>
                </c:pt>
                <c:pt idx="863">
                  <c:v>0.130632</c:v>
                </c:pt>
                <c:pt idx="864">
                  <c:v>0.130632</c:v>
                </c:pt>
                <c:pt idx="865">
                  <c:v>0.130632</c:v>
                </c:pt>
                <c:pt idx="866">
                  <c:v>0.130632</c:v>
                </c:pt>
                <c:pt idx="867">
                  <c:v>0.130632</c:v>
                </c:pt>
                <c:pt idx="868">
                  <c:v>0.130632</c:v>
                </c:pt>
                <c:pt idx="869">
                  <c:v>0.130632</c:v>
                </c:pt>
                <c:pt idx="870">
                  <c:v>0.130632</c:v>
                </c:pt>
                <c:pt idx="871">
                  <c:v>0.131632</c:v>
                </c:pt>
                <c:pt idx="872">
                  <c:v>0.131632</c:v>
                </c:pt>
                <c:pt idx="873">
                  <c:v>0.131632</c:v>
                </c:pt>
                <c:pt idx="874">
                  <c:v>0.131632</c:v>
                </c:pt>
                <c:pt idx="875">
                  <c:v>0.131632</c:v>
                </c:pt>
                <c:pt idx="876">
                  <c:v>0.131632</c:v>
                </c:pt>
                <c:pt idx="877">
                  <c:v>0.131632</c:v>
                </c:pt>
                <c:pt idx="878">
                  <c:v>0.131632</c:v>
                </c:pt>
                <c:pt idx="879">
                  <c:v>0.131632</c:v>
                </c:pt>
                <c:pt idx="880">
                  <c:v>0.131632</c:v>
                </c:pt>
                <c:pt idx="881">
                  <c:v>0.131632</c:v>
                </c:pt>
                <c:pt idx="882">
                  <c:v>0.131632</c:v>
                </c:pt>
                <c:pt idx="883">
                  <c:v>0.131632</c:v>
                </c:pt>
                <c:pt idx="884">
                  <c:v>0.132632</c:v>
                </c:pt>
                <c:pt idx="885">
                  <c:v>0.132632</c:v>
                </c:pt>
                <c:pt idx="886">
                  <c:v>0.132632</c:v>
                </c:pt>
                <c:pt idx="887">
                  <c:v>0.132632</c:v>
                </c:pt>
                <c:pt idx="888">
                  <c:v>0.132632</c:v>
                </c:pt>
                <c:pt idx="889">
                  <c:v>0.132632</c:v>
                </c:pt>
                <c:pt idx="890">
                  <c:v>0.132632</c:v>
                </c:pt>
                <c:pt idx="891">
                  <c:v>0.132632</c:v>
                </c:pt>
                <c:pt idx="892">
                  <c:v>0.132632</c:v>
                </c:pt>
                <c:pt idx="893">
                  <c:v>0.132632</c:v>
                </c:pt>
                <c:pt idx="894">
                  <c:v>0.132632</c:v>
                </c:pt>
                <c:pt idx="895">
                  <c:v>0.132632</c:v>
                </c:pt>
                <c:pt idx="896">
                  <c:v>0.132632</c:v>
                </c:pt>
                <c:pt idx="897">
                  <c:v>0.133632</c:v>
                </c:pt>
                <c:pt idx="898">
                  <c:v>0.133632</c:v>
                </c:pt>
                <c:pt idx="899">
                  <c:v>0.133632</c:v>
                </c:pt>
                <c:pt idx="900">
                  <c:v>0.133632</c:v>
                </c:pt>
                <c:pt idx="901">
                  <c:v>0.133632</c:v>
                </c:pt>
                <c:pt idx="902">
                  <c:v>0.133632</c:v>
                </c:pt>
                <c:pt idx="903">
                  <c:v>0.133632</c:v>
                </c:pt>
                <c:pt idx="904">
                  <c:v>0.133632</c:v>
                </c:pt>
                <c:pt idx="905">
                  <c:v>0.133632</c:v>
                </c:pt>
                <c:pt idx="906">
                  <c:v>0.133632</c:v>
                </c:pt>
                <c:pt idx="907">
                  <c:v>0.133632</c:v>
                </c:pt>
                <c:pt idx="908">
                  <c:v>0.133632</c:v>
                </c:pt>
                <c:pt idx="909">
                  <c:v>0.133632</c:v>
                </c:pt>
                <c:pt idx="910">
                  <c:v>0.134632</c:v>
                </c:pt>
                <c:pt idx="911">
                  <c:v>0.134632</c:v>
                </c:pt>
                <c:pt idx="912">
                  <c:v>0.134632</c:v>
                </c:pt>
                <c:pt idx="913">
                  <c:v>0.134632</c:v>
                </c:pt>
                <c:pt idx="914">
                  <c:v>0.134632</c:v>
                </c:pt>
                <c:pt idx="915">
                  <c:v>0.134632</c:v>
                </c:pt>
                <c:pt idx="916">
                  <c:v>0.134632</c:v>
                </c:pt>
                <c:pt idx="917">
                  <c:v>0.134632</c:v>
                </c:pt>
                <c:pt idx="918">
                  <c:v>0.134632</c:v>
                </c:pt>
                <c:pt idx="919">
                  <c:v>0.134632</c:v>
                </c:pt>
                <c:pt idx="920">
                  <c:v>0.134632</c:v>
                </c:pt>
                <c:pt idx="921">
                  <c:v>0.134632</c:v>
                </c:pt>
                <c:pt idx="922">
                  <c:v>0.134632</c:v>
                </c:pt>
                <c:pt idx="923">
                  <c:v>0.135632</c:v>
                </c:pt>
                <c:pt idx="924">
                  <c:v>0.135632</c:v>
                </c:pt>
                <c:pt idx="925">
                  <c:v>0.135632</c:v>
                </c:pt>
                <c:pt idx="926">
                  <c:v>0.135632</c:v>
                </c:pt>
                <c:pt idx="927">
                  <c:v>0.135632</c:v>
                </c:pt>
                <c:pt idx="928">
                  <c:v>0.135632</c:v>
                </c:pt>
                <c:pt idx="929">
                  <c:v>0.135632</c:v>
                </c:pt>
                <c:pt idx="930">
                  <c:v>0.135632</c:v>
                </c:pt>
                <c:pt idx="931">
                  <c:v>0.135632</c:v>
                </c:pt>
                <c:pt idx="932">
                  <c:v>0.135632</c:v>
                </c:pt>
                <c:pt idx="933">
                  <c:v>0.135632</c:v>
                </c:pt>
                <c:pt idx="934">
                  <c:v>0.135632</c:v>
                </c:pt>
                <c:pt idx="935">
                  <c:v>0.135632</c:v>
                </c:pt>
                <c:pt idx="936">
                  <c:v>0.136632</c:v>
                </c:pt>
                <c:pt idx="937">
                  <c:v>0.136632</c:v>
                </c:pt>
                <c:pt idx="938">
                  <c:v>0.136632</c:v>
                </c:pt>
                <c:pt idx="939">
                  <c:v>0.136632</c:v>
                </c:pt>
                <c:pt idx="940">
                  <c:v>0.136632</c:v>
                </c:pt>
                <c:pt idx="941">
                  <c:v>0.136632</c:v>
                </c:pt>
                <c:pt idx="942">
                  <c:v>0.136632</c:v>
                </c:pt>
                <c:pt idx="943">
                  <c:v>0.136632</c:v>
                </c:pt>
                <c:pt idx="944">
                  <c:v>0.136632</c:v>
                </c:pt>
                <c:pt idx="945">
                  <c:v>0.136632</c:v>
                </c:pt>
                <c:pt idx="946">
                  <c:v>0.136632</c:v>
                </c:pt>
                <c:pt idx="947">
                  <c:v>0.136632</c:v>
                </c:pt>
                <c:pt idx="948">
                  <c:v>0.136632</c:v>
                </c:pt>
                <c:pt idx="949">
                  <c:v>0.137632</c:v>
                </c:pt>
                <c:pt idx="950">
                  <c:v>0.137632</c:v>
                </c:pt>
                <c:pt idx="951">
                  <c:v>0.137632</c:v>
                </c:pt>
                <c:pt idx="952">
                  <c:v>0.137632</c:v>
                </c:pt>
                <c:pt idx="953">
                  <c:v>0.137632</c:v>
                </c:pt>
                <c:pt idx="954">
                  <c:v>0.137632</c:v>
                </c:pt>
                <c:pt idx="955">
                  <c:v>0.137632</c:v>
                </c:pt>
                <c:pt idx="956">
                  <c:v>0.137632</c:v>
                </c:pt>
                <c:pt idx="957">
                  <c:v>0.137632</c:v>
                </c:pt>
                <c:pt idx="958">
                  <c:v>0.137632</c:v>
                </c:pt>
                <c:pt idx="959">
                  <c:v>0.137632</c:v>
                </c:pt>
                <c:pt idx="960">
                  <c:v>0.137632</c:v>
                </c:pt>
                <c:pt idx="961">
                  <c:v>0.137632</c:v>
                </c:pt>
                <c:pt idx="962">
                  <c:v>0.13863200000000001</c:v>
                </c:pt>
                <c:pt idx="963">
                  <c:v>0.13863200000000001</c:v>
                </c:pt>
                <c:pt idx="964">
                  <c:v>0.13863200000000001</c:v>
                </c:pt>
                <c:pt idx="965">
                  <c:v>0.13863200000000001</c:v>
                </c:pt>
                <c:pt idx="966">
                  <c:v>0.13863200000000001</c:v>
                </c:pt>
                <c:pt idx="967">
                  <c:v>0.13863200000000001</c:v>
                </c:pt>
                <c:pt idx="968">
                  <c:v>0.13863200000000001</c:v>
                </c:pt>
                <c:pt idx="969">
                  <c:v>0.13863200000000001</c:v>
                </c:pt>
                <c:pt idx="970">
                  <c:v>0.13863200000000001</c:v>
                </c:pt>
                <c:pt idx="971">
                  <c:v>0.13863200000000001</c:v>
                </c:pt>
                <c:pt idx="972">
                  <c:v>0.13863200000000001</c:v>
                </c:pt>
                <c:pt idx="973">
                  <c:v>0.13863200000000001</c:v>
                </c:pt>
                <c:pt idx="974">
                  <c:v>0.13863200000000001</c:v>
                </c:pt>
                <c:pt idx="975">
                  <c:v>0.13963200000000001</c:v>
                </c:pt>
                <c:pt idx="976">
                  <c:v>0.13963200000000001</c:v>
                </c:pt>
                <c:pt idx="977">
                  <c:v>0.13963200000000001</c:v>
                </c:pt>
                <c:pt idx="978">
                  <c:v>0.13963200000000001</c:v>
                </c:pt>
                <c:pt idx="979">
                  <c:v>0.13963200000000001</c:v>
                </c:pt>
                <c:pt idx="980">
                  <c:v>0.13963200000000001</c:v>
                </c:pt>
                <c:pt idx="981">
                  <c:v>0.13963200000000001</c:v>
                </c:pt>
                <c:pt idx="982">
                  <c:v>0.13963200000000001</c:v>
                </c:pt>
                <c:pt idx="983">
                  <c:v>0.13963200000000001</c:v>
                </c:pt>
                <c:pt idx="984">
                  <c:v>0.13963200000000001</c:v>
                </c:pt>
                <c:pt idx="985">
                  <c:v>0.13963200000000001</c:v>
                </c:pt>
                <c:pt idx="986">
                  <c:v>0.13963200000000001</c:v>
                </c:pt>
                <c:pt idx="987">
                  <c:v>0.13963200000000001</c:v>
                </c:pt>
                <c:pt idx="988">
                  <c:v>0.14063200000000001</c:v>
                </c:pt>
                <c:pt idx="989">
                  <c:v>0.14063200000000001</c:v>
                </c:pt>
                <c:pt idx="990">
                  <c:v>0.14063200000000001</c:v>
                </c:pt>
                <c:pt idx="991">
                  <c:v>0.14063200000000001</c:v>
                </c:pt>
                <c:pt idx="992">
                  <c:v>0.14063200000000001</c:v>
                </c:pt>
                <c:pt idx="993">
                  <c:v>0.14063200000000001</c:v>
                </c:pt>
                <c:pt idx="994">
                  <c:v>0.14063200000000001</c:v>
                </c:pt>
                <c:pt idx="995">
                  <c:v>0.14063200000000001</c:v>
                </c:pt>
                <c:pt idx="996">
                  <c:v>0.14063200000000001</c:v>
                </c:pt>
                <c:pt idx="997">
                  <c:v>0.14063200000000001</c:v>
                </c:pt>
                <c:pt idx="998">
                  <c:v>0.14063200000000001</c:v>
                </c:pt>
                <c:pt idx="999">
                  <c:v>0.14063200000000001</c:v>
                </c:pt>
                <c:pt idx="1000">
                  <c:v>0.14063200000000001</c:v>
                </c:pt>
                <c:pt idx="1001">
                  <c:v>0.14163200000000001</c:v>
                </c:pt>
                <c:pt idx="1002">
                  <c:v>0.14163200000000001</c:v>
                </c:pt>
                <c:pt idx="1003">
                  <c:v>0.14163200000000001</c:v>
                </c:pt>
                <c:pt idx="1004">
                  <c:v>0.14163200000000001</c:v>
                </c:pt>
                <c:pt idx="1005">
                  <c:v>0.14163200000000001</c:v>
                </c:pt>
                <c:pt idx="1006">
                  <c:v>0.14163200000000001</c:v>
                </c:pt>
                <c:pt idx="1007">
                  <c:v>0.14163200000000001</c:v>
                </c:pt>
                <c:pt idx="1008">
                  <c:v>0.14163200000000001</c:v>
                </c:pt>
                <c:pt idx="1009">
                  <c:v>0.14163200000000001</c:v>
                </c:pt>
                <c:pt idx="1010">
                  <c:v>0.14163200000000001</c:v>
                </c:pt>
                <c:pt idx="1011">
                  <c:v>0.14163200000000001</c:v>
                </c:pt>
                <c:pt idx="1012">
                  <c:v>0.14163200000000001</c:v>
                </c:pt>
                <c:pt idx="1013">
                  <c:v>0.14163200000000001</c:v>
                </c:pt>
                <c:pt idx="1014">
                  <c:v>0.14263200000000001</c:v>
                </c:pt>
                <c:pt idx="1015">
                  <c:v>0.14263200000000001</c:v>
                </c:pt>
                <c:pt idx="1016">
                  <c:v>0.14263200000000001</c:v>
                </c:pt>
                <c:pt idx="1017">
                  <c:v>0.14263200000000001</c:v>
                </c:pt>
                <c:pt idx="1018">
                  <c:v>0.14263200000000001</c:v>
                </c:pt>
                <c:pt idx="1019">
                  <c:v>0.14263200000000001</c:v>
                </c:pt>
                <c:pt idx="1020">
                  <c:v>0.14263200000000001</c:v>
                </c:pt>
                <c:pt idx="1021">
                  <c:v>0.14263200000000001</c:v>
                </c:pt>
                <c:pt idx="1022">
                  <c:v>0.14263200000000001</c:v>
                </c:pt>
                <c:pt idx="1023">
                  <c:v>0.14263200000000001</c:v>
                </c:pt>
                <c:pt idx="1024">
                  <c:v>0.14263200000000001</c:v>
                </c:pt>
                <c:pt idx="1025">
                  <c:v>0.14263200000000001</c:v>
                </c:pt>
                <c:pt idx="1026">
                  <c:v>0.14263200000000001</c:v>
                </c:pt>
                <c:pt idx="1027">
                  <c:v>0.14363200000000001</c:v>
                </c:pt>
                <c:pt idx="1028">
                  <c:v>0.14363200000000001</c:v>
                </c:pt>
                <c:pt idx="1029">
                  <c:v>0.14363200000000001</c:v>
                </c:pt>
                <c:pt idx="1030">
                  <c:v>0.14363200000000001</c:v>
                </c:pt>
                <c:pt idx="1031">
                  <c:v>0.14363200000000001</c:v>
                </c:pt>
                <c:pt idx="1032">
                  <c:v>0.14363200000000001</c:v>
                </c:pt>
                <c:pt idx="1033">
                  <c:v>0.14363200000000001</c:v>
                </c:pt>
                <c:pt idx="1034">
                  <c:v>0.14363200000000001</c:v>
                </c:pt>
                <c:pt idx="1035">
                  <c:v>0.14363200000000001</c:v>
                </c:pt>
                <c:pt idx="1036">
                  <c:v>0.14363200000000001</c:v>
                </c:pt>
                <c:pt idx="1037">
                  <c:v>0.14363200000000001</c:v>
                </c:pt>
                <c:pt idx="1038">
                  <c:v>0.14363200000000001</c:v>
                </c:pt>
                <c:pt idx="1039">
                  <c:v>0.14363200000000001</c:v>
                </c:pt>
                <c:pt idx="1040">
                  <c:v>0.14463200000000001</c:v>
                </c:pt>
                <c:pt idx="1041">
                  <c:v>0.14463200000000001</c:v>
                </c:pt>
                <c:pt idx="1042">
                  <c:v>0.14463200000000001</c:v>
                </c:pt>
                <c:pt idx="1043">
                  <c:v>0.14463200000000001</c:v>
                </c:pt>
                <c:pt idx="1044">
                  <c:v>0.14463200000000001</c:v>
                </c:pt>
                <c:pt idx="1045">
                  <c:v>0.14463200000000001</c:v>
                </c:pt>
                <c:pt idx="1046">
                  <c:v>0.14463200000000001</c:v>
                </c:pt>
                <c:pt idx="1047">
                  <c:v>0.14463200000000001</c:v>
                </c:pt>
                <c:pt idx="1048">
                  <c:v>0.14463200000000001</c:v>
                </c:pt>
                <c:pt idx="1049">
                  <c:v>0.14463200000000001</c:v>
                </c:pt>
                <c:pt idx="1050">
                  <c:v>0.14463200000000001</c:v>
                </c:pt>
                <c:pt idx="1051">
                  <c:v>0.14463200000000001</c:v>
                </c:pt>
                <c:pt idx="1052">
                  <c:v>0.14463200000000001</c:v>
                </c:pt>
                <c:pt idx="1053">
                  <c:v>0.14563200000000001</c:v>
                </c:pt>
                <c:pt idx="1054">
                  <c:v>0.14563200000000001</c:v>
                </c:pt>
                <c:pt idx="1055">
                  <c:v>0.14563200000000001</c:v>
                </c:pt>
                <c:pt idx="1056">
                  <c:v>0.14563200000000001</c:v>
                </c:pt>
                <c:pt idx="1057">
                  <c:v>0.14563200000000001</c:v>
                </c:pt>
                <c:pt idx="1058">
                  <c:v>0.14563200000000001</c:v>
                </c:pt>
                <c:pt idx="1059">
                  <c:v>0.14563200000000001</c:v>
                </c:pt>
                <c:pt idx="1060">
                  <c:v>0.14563200000000001</c:v>
                </c:pt>
                <c:pt idx="1061">
                  <c:v>0.14563200000000001</c:v>
                </c:pt>
                <c:pt idx="1062">
                  <c:v>0.14563200000000001</c:v>
                </c:pt>
                <c:pt idx="1063">
                  <c:v>0.14563200000000001</c:v>
                </c:pt>
                <c:pt idx="1064">
                  <c:v>0.14563200000000001</c:v>
                </c:pt>
                <c:pt idx="1065">
                  <c:v>0.14563200000000001</c:v>
                </c:pt>
                <c:pt idx="1066">
                  <c:v>0.14663200000000001</c:v>
                </c:pt>
                <c:pt idx="1067">
                  <c:v>0.14663200000000001</c:v>
                </c:pt>
                <c:pt idx="1068">
                  <c:v>0.14663200000000001</c:v>
                </c:pt>
                <c:pt idx="1069">
                  <c:v>0.14663200000000001</c:v>
                </c:pt>
                <c:pt idx="1070">
                  <c:v>0.14663200000000001</c:v>
                </c:pt>
                <c:pt idx="1071">
                  <c:v>0.14663200000000001</c:v>
                </c:pt>
                <c:pt idx="1072">
                  <c:v>0.14663200000000001</c:v>
                </c:pt>
                <c:pt idx="1073">
                  <c:v>0.14663200000000001</c:v>
                </c:pt>
                <c:pt idx="1074">
                  <c:v>0.14663200000000001</c:v>
                </c:pt>
                <c:pt idx="1075">
                  <c:v>0.14663200000000001</c:v>
                </c:pt>
                <c:pt idx="1076">
                  <c:v>0.14663200000000001</c:v>
                </c:pt>
                <c:pt idx="1077">
                  <c:v>0.14663200000000001</c:v>
                </c:pt>
                <c:pt idx="1078">
                  <c:v>0.14663200000000001</c:v>
                </c:pt>
                <c:pt idx="1079">
                  <c:v>0.14763200000000001</c:v>
                </c:pt>
                <c:pt idx="1080">
                  <c:v>0.14763200000000001</c:v>
                </c:pt>
                <c:pt idx="1081">
                  <c:v>0.14763200000000001</c:v>
                </c:pt>
                <c:pt idx="1082">
                  <c:v>0.14763200000000001</c:v>
                </c:pt>
                <c:pt idx="1083">
                  <c:v>0.14763200000000001</c:v>
                </c:pt>
                <c:pt idx="1084">
                  <c:v>0.14763200000000001</c:v>
                </c:pt>
                <c:pt idx="1085">
                  <c:v>0.14763200000000001</c:v>
                </c:pt>
                <c:pt idx="1086">
                  <c:v>0.14763200000000001</c:v>
                </c:pt>
                <c:pt idx="1087">
                  <c:v>0.14763200000000001</c:v>
                </c:pt>
                <c:pt idx="1088">
                  <c:v>0.14763200000000001</c:v>
                </c:pt>
                <c:pt idx="1089">
                  <c:v>0.14763200000000001</c:v>
                </c:pt>
                <c:pt idx="1090">
                  <c:v>0.14763200000000001</c:v>
                </c:pt>
                <c:pt idx="1091">
                  <c:v>0.14763200000000001</c:v>
                </c:pt>
                <c:pt idx="1092">
                  <c:v>0.14863199999999999</c:v>
                </c:pt>
                <c:pt idx="1093">
                  <c:v>0.14863199999999999</c:v>
                </c:pt>
                <c:pt idx="1094">
                  <c:v>0.14863199999999999</c:v>
                </c:pt>
                <c:pt idx="1095">
                  <c:v>0.14863199999999999</c:v>
                </c:pt>
                <c:pt idx="1096">
                  <c:v>0.14863199999999999</c:v>
                </c:pt>
                <c:pt idx="1097">
                  <c:v>0.14863199999999999</c:v>
                </c:pt>
                <c:pt idx="1098">
                  <c:v>0.14863199999999999</c:v>
                </c:pt>
                <c:pt idx="1099">
                  <c:v>0.14863199999999999</c:v>
                </c:pt>
                <c:pt idx="1100">
                  <c:v>0.14863199999999999</c:v>
                </c:pt>
                <c:pt idx="1101">
                  <c:v>0.14863199999999999</c:v>
                </c:pt>
                <c:pt idx="1102">
                  <c:v>0.14863199999999999</c:v>
                </c:pt>
                <c:pt idx="1103">
                  <c:v>0.14863199999999999</c:v>
                </c:pt>
                <c:pt idx="1104">
                  <c:v>0.14863199999999999</c:v>
                </c:pt>
                <c:pt idx="1105">
                  <c:v>0.14963199999999999</c:v>
                </c:pt>
                <c:pt idx="1106">
                  <c:v>0.14963199999999999</c:v>
                </c:pt>
                <c:pt idx="1107">
                  <c:v>0.14963199999999999</c:v>
                </c:pt>
                <c:pt idx="1108">
                  <c:v>0.14963199999999999</c:v>
                </c:pt>
                <c:pt idx="1109">
                  <c:v>0.14963199999999999</c:v>
                </c:pt>
                <c:pt idx="1110">
                  <c:v>0.14963199999999999</c:v>
                </c:pt>
                <c:pt idx="1111">
                  <c:v>0.14963199999999999</c:v>
                </c:pt>
                <c:pt idx="1112">
                  <c:v>0.14963199999999999</c:v>
                </c:pt>
                <c:pt idx="1113">
                  <c:v>0.14963199999999999</c:v>
                </c:pt>
                <c:pt idx="1114">
                  <c:v>0.14963199999999999</c:v>
                </c:pt>
                <c:pt idx="1115">
                  <c:v>0.14963199999999999</c:v>
                </c:pt>
                <c:pt idx="1116">
                  <c:v>0.14963199999999999</c:v>
                </c:pt>
                <c:pt idx="1117">
                  <c:v>0.14963199999999999</c:v>
                </c:pt>
                <c:pt idx="1118">
                  <c:v>0.15063199999999999</c:v>
                </c:pt>
                <c:pt idx="1119">
                  <c:v>0.15063199999999999</c:v>
                </c:pt>
                <c:pt idx="1120">
                  <c:v>0.15063199999999999</c:v>
                </c:pt>
                <c:pt idx="1121">
                  <c:v>0.15063199999999999</c:v>
                </c:pt>
                <c:pt idx="1122">
                  <c:v>0.15063199999999999</c:v>
                </c:pt>
                <c:pt idx="1123">
                  <c:v>0.15063199999999999</c:v>
                </c:pt>
                <c:pt idx="1124">
                  <c:v>0.15063199999999999</c:v>
                </c:pt>
                <c:pt idx="1125">
                  <c:v>0.15063199999999999</c:v>
                </c:pt>
                <c:pt idx="1126">
                  <c:v>0.15063199999999999</c:v>
                </c:pt>
                <c:pt idx="1127">
                  <c:v>0.15063199999999999</c:v>
                </c:pt>
                <c:pt idx="1128">
                  <c:v>0.15063199999999999</c:v>
                </c:pt>
                <c:pt idx="1129">
                  <c:v>0.15063199999999999</c:v>
                </c:pt>
                <c:pt idx="1130">
                  <c:v>0.15063199999999999</c:v>
                </c:pt>
                <c:pt idx="1131">
                  <c:v>0.15163199999999999</c:v>
                </c:pt>
                <c:pt idx="1132">
                  <c:v>0.15163199999999999</c:v>
                </c:pt>
                <c:pt idx="1133">
                  <c:v>0.15163199999999999</c:v>
                </c:pt>
                <c:pt idx="1134">
                  <c:v>0.15163199999999999</c:v>
                </c:pt>
                <c:pt idx="1135">
                  <c:v>0.15163199999999999</c:v>
                </c:pt>
                <c:pt idx="1136">
                  <c:v>0.15163199999999999</c:v>
                </c:pt>
                <c:pt idx="1137">
                  <c:v>0.15163199999999999</c:v>
                </c:pt>
                <c:pt idx="1138">
                  <c:v>0.15163199999999999</c:v>
                </c:pt>
                <c:pt idx="1139">
                  <c:v>0.15163199999999999</c:v>
                </c:pt>
                <c:pt idx="1140">
                  <c:v>0.15163199999999999</c:v>
                </c:pt>
                <c:pt idx="1141">
                  <c:v>0.15163199999999999</c:v>
                </c:pt>
                <c:pt idx="1142">
                  <c:v>0.15163199999999999</c:v>
                </c:pt>
                <c:pt idx="1143">
                  <c:v>0.15163199999999999</c:v>
                </c:pt>
                <c:pt idx="1144">
                  <c:v>0.15263199999999999</c:v>
                </c:pt>
                <c:pt idx="1145">
                  <c:v>0.15263199999999999</c:v>
                </c:pt>
                <c:pt idx="1146">
                  <c:v>0.15263199999999999</c:v>
                </c:pt>
                <c:pt idx="1147">
                  <c:v>0.15263199999999999</c:v>
                </c:pt>
                <c:pt idx="1148">
                  <c:v>0.15263199999999999</c:v>
                </c:pt>
                <c:pt idx="1149">
                  <c:v>0.15263199999999999</c:v>
                </c:pt>
                <c:pt idx="1150">
                  <c:v>0.15263199999999999</c:v>
                </c:pt>
                <c:pt idx="1151">
                  <c:v>0.15263199999999999</c:v>
                </c:pt>
                <c:pt idx="1152">
                  <c:v>0.15263199999999999</c:v>
                </c:pt>
                <c:pt idx="1153">
                  <c:v>0.15263199999999999</c:v>
                </c:pt>
                <c:pt idx="1154">
                  <c:v>0.15263199999999999</c:v>
                </c:pt>
                <c:pt idx="1155">
                  <c:v>0.15263199999999999</c:v>
                </c:pt>
                <c:pt idx="1156">
                  <c:v>0.15263199999999999</c:v>
                </c:pt>
                <c:pt idx="1157">
                  <c:v>0.15363199999999999</c:v>
                </c:pt>
                <c:pt idx="1158">
                  <c:v>0.15363199999999999</c:v>
                </c:pt>
                <c:pt idx="1159">
                  <c:v>0.15363199999999999</c:v>
                </c:pt>
                <c:pt idx="1160">
                  <c:v>0.15363199999999999</c:v>
                </c:pt>
                <c:pt idx="1161">
                  <c:v>0.15363199999999999</c:v>
                </c:pt>
                <c:pt idx="1162">
                  <c:v>0.15363199999999999</c:v>
                </c:pt>
                <c:pt idx="1163">
                  <c:v>0.15363199999999999</c:v>
                </c:pt>
                <c:pt idx="1164">
                  <c:v>0.15363199999999999</c:v>
                </c:pt>
                <c:pt idx="1165">
                  <c:v>0.15363199999999999</c:v>
                </c:pt>
                <c:pt idx="1166">
                  <c:v>0.15363199999999999</c:v>
                </c:pt>
                <c:pt idx="1167">
                  <c:v>0.15363199999999999</c:v>
                </c:pt>
                <c:pt idx="1168">
                  <c:v>0.15363199999999999</c:v>
                </c:pt>
                <c:pt idx="1169">
                  <c:v>0.15363199999999999</c:v>
                </c:pt>
                <c:pt idx="1170">
                  <c:v>0.15463199999999999</c:v>
                </c:pt>
                <c:pt idx="1171">
                  <c:v>0.15463199999999999</c:v>
                </c:pt>
                <c:pt idx="1172">
                  <c:v>0.15463199999999999</c:v>
                </c:pt>
                <c:pt idx="1173">
                  <c:v>0.15463199999999999</c:v>
                </c:pt>
                <c:pt idx="1174">
                  <c:v>0.15463199999999999</c:v>
                </c:pt>
                <c:pt idx="1175">
                  <c:v>0.15463199999999999</c:v>
                </c:pt>
                <c:pt idx="1176">
                  <c:v>0.15463199999999999</c:v>
                </c:pt>
                <c:pt idx="1177">
                  <c:v>0.15463199999999999</c:v>
                </c:pt>
                <c:pt idx="1178">
                  <c:v>0.15463199999999999</c:v>
                </c:pt>
                <c:pt idx="1179">
                  <c:v>0.15463199999999999</c:v>
                </c:pt>
                <c:pt idx="1180">
                  <c:v>0.15463199999999999</c:v>
                </c:pt>
                <c:pt idx="1181">
                  <c:v>0.15463199999999999</c:v>
                </c:pt>
                <c:pt idx="1182">
                  <c:v>0.15463199999999999</c:v>
                </c:pt>
                <c:pt idx="1183">
                  <c:v>0.15563199999999999</c:v>
                </c:pt>
                <c:pt idx="1184">
                  <c:v>0.15563199999999999</c:v>
                </c:pt>
                <c:pt idx="1185">
                  <c:v>0.15563199999999999</c:v>
                </c:pt>
                <c:pt idx="1186">
                  <c:v>0.15563199999999999</c:v>
                </c:pt>
                <c:pt idx="1187">
                  <c:v>0.15563199999999999</c:v>
                </c:pt>
                <c:pt idx="1188">
                  <c:v>0.15563199999999999</c:v>
                </c:pt>
                <c:pt idx="1189">
                  <c:v>0.15563199999999999</c:v>
                </c:pt>
                <c:pt idx="1190">
                  <c:v>0.15563199999999999</c:v>
                </c:pt>
                <c:pt idx="1191">
                  <c:v>0.15563199999999999</c:v>
                </c:pt>
                <c:pt idx="1192">
                  <c:v>0.15563199999999999</c:v>
                </c:pt>
                <c:pt idx="1193">
                  <c:v>0.15563199999999999</c:v>
                </c:pt>
                <c:pt idx="1194">
                  <c:v>0.15563199999999999</c:v>
                </c:pt>
                <c:pt idx="1195">
                  <c:v>0.15563199999999999</c:v>
                </c:pt>
                <c:pt idx="1196">
                  <c:v>0.15663199999999999</c:v>
                </c:pt>
                <c:pt idx="1197">
                  <c:v>0.15663199999999999</c:v>
                </c:pt>
                <c:pt idx="1198">
                  <c:v>0.15663199999999999</c:v>
                </c:pt>
                <c:pt idx="1199">
                  <c:v>0.15663199999999999</c:v>
                </c:pt>
                <c:pt idx="1200">
                  <c:v>0.15663199999999999</c:v>
                </c:pt>
                <c:pt idx="1201">
                  <c:v>0.15663199999999999</c:v>
                </c:pt>
                <c:pt idx="1202">
                  <c:v>0.15663199999999999</c:v>
                </c:pt>
                <c:pt idx="1203">
                  <c:v>0.15663199999999999</c:v>
                </c:pt>
                <c:pt idx="1204">
                  <c:v>0.15663199999999999</c:v>
                </c:pt>
                <c:pt idx="1205">
                  <c:v>0.15663199999999999</c:v>
                </c:pt>
                <c:pt idx="1206">
                  <c:v>0.15663199999999999</c:v>
                </c:pt>
                <c:pt idx="1207">
                  <c:v>0.15663199999999999</c:v>
                </c:pt>
                <c:pt idx="1208">
                  <c:v>0.15663199999999999</c:v>
                </c:pt>
                <c:pt idx="1209">
                  <c:v>0.15763199999999999</c:v>
                </c:pt>
                <c:pt idx="1210">
                  <c:v>0.15763199999999999</c:v>
                </c:pt>
                <c:pt idx="1211">
                  <c:v>0.15763199999999999</c:v>
                </c:pt>
                <c:pt idx="1212">
                  <c:v>0.15763199999999999</c:v>
                </c:pt>
                <c:pt idx="1213">
                  <c:v>0.15763199999999999</c:v>
                </c:pt>
                <c:pt idx="1214">
                  <c:v>0.15763199999999999</c:v>
                </c:pt>
                <c:pt idx="1215">
                  <c:v>0.15763199999999999</c:v>
                </c:pt>
                <c:pt idx="1216">
                  <c:v>0.15763199999999999</c:v>
                </c:pt>
                <c:pt idx="1217">
                  <c:v>0.15763199999999999</c:v>
                </c:pt>
                <c:pt idx="1218">
                  <c:v>0.15763199999999999</c:v>
                </c:pt>
                <c:pt idx="1219">
                  <c:v>0.15763199999999999</c:v>
                </c:pt>
                <c:pt idx="1220">
                  <c:v>0.15763199999999999</c:v>
                </c:pt>
                <c:pt idx="1221">
                  <c:v>0.15763199999999999</c:v>
                </c:pt>
                <c:pt idx="1222">
                  <c:v>0.158632</c:v>
                </c:pt>
                <c:pt idx="1223">
                  <c:v>0.158632</c:v>
                </c:pt>
                <c:pt idx="1224">
                  <c:v>0.158632</c:v>
                </c:pt>
                <c:pt idx="1225">
                  <c:v>0.158632</c:v>
                </c:pt>
                <c:pt idx="1226">
                  <c:v>0.158632</c:v>
                </c:pt>
                <c:pt idx="1227">
                  <c:v>0.158632</c:v>
                </c:pt>
                <c:pt idx="1228">
                  <c:v>0.158632</c:v>
                </c:pt>
                <c:pt idx="1229">
                  <c:v>0.158632</c:v>
                </c:pt>
                <c:pt idx="1230">
                  <c:v>0.158632</c:v>
                </c:pt>
                <c:pt idx="1231">
                  <c:v>0.158632</c:v>
                </c:pt>
                <c:pt idx="1232">
                  <c:v>0.158632</c:v>
                </c:pt>
                <c:pt idx="1233">
                  <c:v>0.158632</c:v>
                </c:pt>
                <c:pt idx="1234">
                  <c:v>0.158632</c:v>
                </c:pt>
                <c:pt idx="1235">
                  <c:v>0.159632</c:v>
                </c:pt>
                <c:pt idx="1236">
                  <c:v>0.159632</c:v>
                </c:pt>
                <c:pt idx="1237">
                  <c:v>0.159632</c:v>
                </c:pt>
                <c:pt idx="1238">
                  <c:v>0.159632</c:v>
                </c:pt>
                <c:pt idx="1239">
                  <c:v>0.159632</c:v>
                </c:pt>
                <c:pt idx="1240">
                  <c:v>0.159632</c:v>
                </c:pt>
                <c:pt idx="1241">
                  <c:v>0.159632</c:v>
                </c:pt>
                <c:pt idx="1242">
                  <c:v>0.159632</c:v>
                </c:pt>
                <c:pt idx="1243">
                  <c:v>0.159632</c:v>
                </c:pt>
                <c:pt idx="1244">
                  <c:v>0.159632</c:v>
                </c:pt>
                <c:pt idx="1245">
                  <c:v>0.159632</c:v>
                </c:pt>
                <c:pt idx="1246">
                  <c:v>0.159632</c:v>
                </c:pt>
                <c:pt idx="1247">
                  <c:v>0.159632</c:v>
                </c:pt>
                <c:pt idx="1248">
                  <c:v>0.160632</c:v>
                </c:pt>
                <c:pt idx="1249">
                  <c:v>0.160632</c:v>
                </c:pt>
                <c:pt idx="1250">
                  <c:v>0.160632</c:v>
                </c:pt>
                <c:pt idx="1251">
                  <c:v>0.160632</c:v>
                </c:pt>
                <c:pt idx="1252">
                  <c:v>0.160632</c:v>
                </c:pt>
                <c:pt idx="1253">
                  <c:v>0.160632</c:v>
                </c:pt>
                <c:pt idx="1254">
                  <c:v>0.160632</c:v>
                </c:pt>
                <c:pt idx="1255">
                  <c:v>0.160632</c:v>
                </c:pt>
                <c:pt idx="1256">
                  <c:v>0.160632</c:v>
                </c:pt>
                <c:pt idx="1257">
                  <c:v>0.160632</c:v>
                </c:pt>
                <c:pt idx="1258">
                  <c:v>0.160632</c:v>
                </c:pt>
                <c:pt idx="1259">
                  <c:v>0.160632</c:v>
                </c:pt>
                <c:pt idx="1260">
                  <c:v>0.160632</c:v>
                </c:pt>
                <c:pt idx="1261">
                  <c:v>0.161632</c:v>
                </c:pt>
                <c:pt idx="1262">
                  <c:v>0.161632</c:v>
                </c:pt>
                <c:pt idx="1263">
                  <c:v>0.161632</c:v>
                </c:pt>
                <c:pt idx="1264">
                  <c:v>0.161632</c:v>
                </c:pt>
                <c:pt idx="1265">
                  <c:v>0.161632</c:v>
                </c:pt>
                <c:pt idx="1266">
                  <c:v>0.161632</c:v>
                </c:pt>
                <c:pt idx="1267">
                  <c:v>0.161632</c:v>
                </c:pt>
                <c:pt idx="1268">
                  <c:v>0.161632</c:v>
                </c:pt>
                <c:pt idx="1269">
                  <c:v>0.161632</c:v>
                </c:pt>
                <c:pt idx="1270">
                  <c:v>0.161632</c:v>
                </c:pt>
                <c:pt idx="1271">
                  <c:v>0.161632</c:v>
                </c:pt>
                <c:pt idx="1272">
                  <c:v>0.161632</c:v>
                </c:pt>
                <c:pt idx="1273">
                  <c:v>0.161632</c:v>
                </c:pt>
                <c:pt idx="1274">
                  <c:v>0.162632</c:v>
                </c:pt>
                <c:pt idx="1275">
                  <c:v>0.162632</c:v>
                </c:pt>
                <c:pt idx="1276">
                  <c:v>0.162632</c:v>
                </c:pt>
                <c:pt idx="1277">
                  <c:v>0.162632</c:v>
                </c:pt>
                <c:pt idx="1278">
                  <c:v>0.162632</c:v>
                </c:pt>
                <c:pt idx="1279">
                  <c:v>0.162632</c:v>
                </c:pt>
                <c:pt idx="1280">
                  <c:v>0.162632</c:v>
                </c:pt>
                <c:pt idx="1281">
                  <c:v>0.162632</c:v>
                </c:pt>
                <c:pt idx="1282">
                  <c:v>0.162632</c:v>
                </c:pt>
                <c:pt idx="1283">
                  <c:v>0.162632</c:v>
                </c:pt>
                <c:pt idx="1284">
                  <c:v>0.162632</c:v>
                </c:pt>
                <c:pt idx="1285">
                  <c:v>0.162632</c:v>
                </c:pt>
                <c:pt idx="1286">
                  <c:v>0.162632</c:v>
                </c:pt>
                <c:pt idx="1287">
                  <c:v>0.163632</c:v>
                </c:pt>
                <c:pt idx="1288">
                  <c:v>0.163632</c:v>
                </c:pt>
                <c:pt idx="1289">
                  <c:v>0.163632</c:v>
                </c:pt>
                <c:pt idx="1290">
                  <c:v>0.163632</c:v>
                </c:pt>
                <c:pt idx="1291">
                  <c:v>0.163632</c:v>
                </c:pt>
                <c:pt idx="1292">
                  <c:v>0.163632</c:v>
                </c:pt>
                <c:pt idx="1293">
                  <c:v>0.163632</c:v>
                </c:pt>
                <c:pt idx="1294">
                  <c:v>0.163632</c:v>
                </c:pt>
                <c:pt idx="1295">
                  <c:v>0.163632</c:v>
                </c:pt>
                <c:pt idx="1296">
                  <c:v>0.163632</c:v>
                </c:pt>
                <c:pt idx="1297">
                  <c:v>0.163632</c:v>
                </c:pt>
                <c:pt idx="1298">
                  <c:v>0.163632</c:v>
                </c:pt>
                <c:pt idx="1299">
                  <c:v>0.163632</c:v>
                </c:pt>
                <c:pt idx="1300">
                  <c:v>0.164632</c:v>
                </c:pt>
                <c:pt idx="1301">
                  <c:v>0.164632</c:v>
                </c:pt>
                <c:pt idx="1302">
                  <c:v>0.164632</c:v>
                </c:pt>
                <c:pt idx="1303">
                  <c:v>0.164632</c:v>
                </c:pt>
                <c:pt idx="1304">
                  <c:v>0.164632</c:v>
                </c:pt>
                <c:pt idx="1305">
                  <c:v>0.164632</c:v>
                </c:pt>
                <c:pt idx="1306">
                  <c:v>0.164632</c:v>
                </c:pt>
                <c:pt idx="1307">
                  <c:v>0.164632</c:v>
                </c:pt>
                <c:pt idx="1308">
                  <c:v>0.164632</c:v>
                </c:pt>
                <c:pt idx="1309">
                  <c:v>0.164632</c:v>
                </c:pt>
                <c:pt idx="1310">
                  <c:v>0.164632</c:v>
                </c:pt>
                <c:pt idx="1311">
                  <c:v>0.164632</c:v>
                </c:pt>
                <c:pt idx="1312">
                  <c:v>0.164632</c:v>
                </c:pt>
                <c:pt idx="1313">
                  <c:v>0.165632</c:v>
                </c:pt>
                <c:pt idx="1314">
                  <c:v>0.165632</c:v>
                </c:pt>
                <c:pt idx="1315">
                  <c:v>0.165632</c:v>
                </c:pt>
                <c:pt idx="1316">
                  <c:v>0.165632</c:v>
                </c:pt>
                <c:pt idx="1317">
                  <c:v>0.165632</c:v>
                </c:pt>
                <c:pt idx="1318">
                  <c:v>0.165632</c:v>
                </c:pt>
                <c:pt idx="1319">
                  <c:v>0.165632</c:v>
                </c:pt>
                <c:pt idx="1320">
                  <c:v>0.165632</c:v>
                </c:pt>
                <c:pt idx="1321">
                  <c:v>0.165632</c:v>
                </c:pt>
                <c:pt idx="1322">
                  <c:v>0.165632</c:v>
                </c:pt>
                <c:pt idx="1323">
                  <c:v>0.165632</c:v>
                </c:pt>
                <c:pt idx="1324">
                  <c:v>0.165632</c:v>
                </c:pt>
                <c:pt idx="1325">
                  <c:v>0.165632</c:v>
                </c:pt>
                <c:pt idx="1326">
                  <c:v>0.166632</c:v>
                </c:pt>
                <c:pt idx="1327">
                  <c:v>0.166632</c:v>
                </c:pt>
                <c:pt idx="1328">
                  <c:v>0.166632</c:v>
                </c:pt>
                <c:pt idx="1329">
                  <c:v>0.166632</c:v>
                </c:pt>
                <c:pt idx="1330">
                  <c:v>0.166632</c:v>
                </c:pt>
                <c:pt idx="1331">
                  <c:v>0.166632</c:v>
                </c:pt>
                <c:pt idx="1332">
                  <c:v>0.166632</c:v>
                </c:pt>
                <c:pt idx="1333">
                  <c:v>0.166632</c:v>
                </c:pt>
                <c:pt idx="1334">
                  <c:v>0.166632</c:v>
                </c:pt>
                <c:pt idx="1335">
                  <c:v>0.166632</c:v>
                </c:pt>
                <c:pt idx="1336">
                  <c:v>0.166632</c:v>
                </c:pt>
                <c:pt idx="1337">
                  <c:v>0.166632</c:v>
                </c:pt>
                <c:pt idx="1338">
                  <c:v>0.166632</c:v>
                </c:pt>
                <c:pt idx="1339">
                  <c:v>0.167632</c:v>
                </c:pt>
                <c:pt idx="1340">
                  <c:v>0.167632</c:v>
                </c:pt>
                <c:pt idx="1341">
                  <c:v>0.167632</c:v>
                </c:pt>
                <c:pt idx="1342">
                  <c:v>0.167632</c:v>
                </c:pt>
                <c:pt idx="1343">
                  <c:v>0.167632</c:v>
                </c:pt>
                <c:pt idx="1344">
                  <c:v>0.167632</c:v>
                </c:pt>
                <c:pt idx="1345">
                  <c:v>0.167632</c:v>
                </c:pt>
                <c:pt idx="1346">
                  <c:v>0.167632</c:v>
                </c:pt>
                <c:pt idx="1347">
                  <c:v>0.167632</c:v>
                </c:pt>
                <c:pt idx="1348">
                  <c:v>0.167632</c:v>
                </c:pt>
                <c:pt idx="1349">
                  <c:v>0.167632</c:v>
                </c:pt>
                <c:pt idx="1350">
                  <c:v>0.167632</c:v>
                </c:pt>
                <c:pt idx="1351">
                  <c:v>0.167632</c:v>
                </c:pt>
                <c:pt idx="1352">
                  <c:v>0.168632</c:v>
                </c:pt>
                <c:pt idx="1353">
                  <c:v>0.168632</c:v>
                </c:pt>
                <c:pt idx="1354">
                  <c:v>0.168632</c:v>
                </c:pt>
                <c:pt idx="1355">
                  <c:v>0.168632</c:v>
                </c:pt>
                <c:pt idx="1356">
                  <c:v>0.168632</c:v>
                </c:pt>
                <c:pt idx="1357">
                  <c:v>0.168632</c:v>
                </c:pt>
                <c:pt idx="1358">
                  <c:v>0.168632</c:v>
                </c:pt>
                <c:pt idx="1359">
                  <c:v>0.168632</c:v>
                </c:pt>
                <c:pt idx="1360">
                  <c:v>0.168632</c:v>
                </c:pt>
                <c:pt idx="1361">
                  <c:v>0.168632</c:v>
                </c:pt>
                <c:pt idx="1362">
                  <c:v>0.168632</c:v>
                </c:pt>
                <c:pt idx="1363">
                  <c:v>0.168632</c:v>
                </c:pt>
                <c:pt idx="1364">
                  <c:v>0.168632</c:v>
                </c:pt>
                <c:pt idx="1365">
                  <c:v>0.16963200000000001</c:v>
                </c:pt>
                <c:pt idx="1366">
                  <c:v>0.16963200000000001</c:v>
                </c:pt>
                <c:pt idx="1367">
                  <c:v>0.16963200000000001</c:v>
                </c:pt>
                <c:pt idx="1368">
                  <c:v>0.16963200000000001</c:v>
                </c:pt>
                <c:pt idx="1369">
                  <c:v>0.16963200000000001</c:v>
                </c:pt>
                <c:pt idx="1370">
                  <c:v>0.16963200000000001</c:v>
                </c:pt>
                <c:pt idx="1371">
                  <c:v>0.16963200000000001</c:v>
                </c:pt>
                <c:pt idx="1372">
                  <c:v>0.16963200000000001</c:v>
                </c:pt>
                <c:pt idx="1373">
                  <c:v>0.16963200000000001</c:v>
                </c:pt>
                <c:pt idx="1374">
                  <c:v>0.16963200000000001</c:v>
                </c:pt>
                <c:pt idx="1375">
                  <c:v>0.16963200000000001</c:v>
                </c:pt>
                <c:pt idx="1376">
                  <c:v>0.16963200000000001</c:v>
                </c:pt>
                <c:pt idx="1377">
                  <c:v>0.16963200000000001</c:v>
                </c:pt>
                <c:pt idx="1378">
                  <c:v>0.17063200000000001</c:v>
                </c:pt>
                <c:pt idx="1379">
                  <c:v>0.17063200000000001</c:v>
                </c:pt>
                <c:pt idx="1380">
                  <c:v>0.17063200000000001</c:v>
                </c:pt>
                <c:pt idx="1381">
                  <c:v>0.17063200000000001</c:v>
                </c:pt>
                <c:pt idx="1382">
                  <c:v>0.17063200000000001</c:v>
                </c:pt>
                <c:pt idx="1383">
                  <c:v>0.17063200000000001</c:v>
                </c:pt>
                <c:pt idx="1384">
                  <c:v>0.17063200000000001</c:v>
                </c:pt>
                <c:pt idx="1385">
                  <c:v>0.17063200000000001</c:v>
                </c:pt>
                <c:pt idx="1386">
                  <c:v>0.17063200000000001</c:v>
                </c:pt>
                <c:pt idx="1387">
                  <c:v>0.17063200000000001</c:v>
                </c:pt>
                <c:pt idx="1388">
                  <c:v>0.17063200000000001</c:v>
                </c:pt>
                <c:pt idx="1389">
                  <c:v>0.17063200000000001</c:v>
                </c:pt>
                <c:pt idx="1390">
                  <c:v>0.17063200000000001</c:v>
                </c:pt>
                <c:pt idx="1391">
                  <c:v>0.17163200000000001</c:v>
                </c:pt>
                <c:pt idx="1392">
                  <c:v>0.17163200000000001</c:v>
                </c:pt>
                <c:pt idx="1393">
                  <c:v>0.17163200000000001</c:v>
                </c:pt>
                <c:pt idx="1394">
                  <c:v>0.17163200000000001</c:v>
                </c:pt>
                <c:pt idx="1395">
                  <c:v>0.17163200000000001</c:v>
                </c:pt>
                <c:pt idx="1396">
                  <c:v>0.17163200000000001</c:v>
                </c:pt>
                <c:pt idx="1397">
                  <c:v>0.17163200000000001</c:v>
                </c:pt>
                <c:pt idx="1398">
                  <c:v>0.17163200000000001</c:v>
                </c:pt>
                <c:pt idx="1399">
                  <c:v>0.17163200000000001</c:v>
                </c:pt>
                <c:pt idx="1400">
                  <c:v>0.17163200000000001</c:v>
                </c:pt>
                <c:pt idx="1401">
                  <c:v>0.17163200000000001</c:v>
                </c:pt>
                <c:pt idx="1402">
                  <c:v>0.17163200000000001</c:v>
                </c:pt>
                <c:pt idx="1403">
                  <c:v>0.17163200000000001</c:v>
                </c:pt>
                <c:pt idx="1404">
                  <c:v>0.17263200000000001</c:v>
                </c:pt>
                <c:pt idx="1405">
                  <c:v>0.17263200000000001</c:v>
                </c:pt>
                <c:pt idx="1406">
                  <c:v>0.17263200000000001</c:v>
                </c:pt>
                <c:pt idx="1407">
                  <c:v>0.17263200000000001</c:v>
                </c:pt>
                <c:pt idx="1408">
                  <c:v>0.17263200000000001</c:v>
                </c:pt>
                <c:pt idx="1409">
                  <c:v>0.17263200000000001</c:v>
                </c:pt>
                <c:pt idx="1410">
                  <c:v>0.17263200000000001</c:v>
                </c:pt>
                <c:pt idx="1411">
                  <c:v>0.17263200000000001</c:v>
                </c:pt>
                <c:pt idx="1412">
                  <c:v>0.17263200000000001</c:v>
                </c:pt>
                <c:pt idx="1413">
                  <c:v>0.17263200000000001</c:v>
                </c:pt>
                <c:pt idx="1414">
                  <c:v>0.17263200000000001</c:v>
                </c:pt>
                <c:pt idx="1415">
                  <c:v>0.17263200000000001</c:v>
                </c:pt>
                <c:pt idx="1416">
                  <c:v>0.17263200000000001</c:v>
                </c:pt>
                <c:pt idx="1417">
                  <c:v>0.17363200000000001</c:v>
                </c:pt>
                <c:pt idx="1418">
                  <c:v>0.17363200000000001</c:v>
                </c:pt>
                <c:pt idx="1419">
                  <c:v>0.17363200000000001</c:v>
                </c:pt>
                <c:pt idx="1420">
                  <c:v>0.17363200000000001</c:v>
                </c:pt>
                <c:pt idx="1421">
                  <c:v>0.17363200000000001</c:v>
                </c:pt>
                <c:pt idx="1422">
                  <c:v>0.17363200000000001</c:v>
                </c:pt>
                <c:pt idx="1423">
                  <c:v>0.17363200000000001</c:v>
                </c:pt>
                <c:pt idx="1424">
                  <c:v>0.17363200000000001</c:v>
                </c:pt>
                <c:pt idx="1425">
                  <c:v>0.17363200000000001</c:v>
                </c:pt>
                <c:pt idx="1426">
                  <c:v>0.17363200000000001</c:v>
                </c:pt>
                <c:pt idx="1427">
                  <c:v>0.17363200000000001</c:v>
                </c:pt>
                <c:pt idx="1428">
                  <c:v>0.17363200000000001</c:v>
                </c:pt>
                <c:pt idx="1429">
                  <c:v>0.17363200000000001</c:v>
                </c:pt>
                <c:pt idx="1430">
                  <c:v>0.17463200000000001</c:v>
                </c:pt>
                <c:pt idx="1431">
                  <c:v>0.17463200000000001</c:v>
                </c:pt>
                <c:pt idx="1432">
                  <c:v>0.17463200000000001</c:v>
                </c:pt>
                <c:pt idx="1433">
                  <c:v>0.17463200000000001</c:v>
                </c:pt>
                <c:pt idx="1434">
                  <c:v>0.17463200000000001</c:v>
                </c:pt>
                <c:pt idx="1435">
                  <c:v>0.17463200000000001</c:v>
                </c:pt>
                <c:pt idx="1436">
                  <c:v>0.17463200000000001</c:v>
                </c:pt>
                <c:pt idx="1437">
                  <c:v>0.17463200000000001</c:v>
                </c:pt>
                <c:pt idx="1438">
                  <c:v>0.17463200000000001</c:v>
                </c:pt>
                <c:pt idx="1439">
                  <c:v>0.17463200000000001</c:v>
                </c:pt>
                <c:pt idx="1440">
                  <c:v>0.17463200000000001</c:v>
                </c:pt>
                <c:pt idx="1441">
                  <c:v>0.17463200000000001</c:v>
                </c:pt>
                <c:pt idx="1442">
                  <c:v>0.17463200000000001</c:v>
                </c:pt>
                <c:pt idx="1443">
                  <c:v>0.17563200000000001</c:v>
                </c:pt>
                <c:pt idx="1444">
                  <c:v>0.17563200000000001</c:v>
                </c:pt>
                <c:pt idx="1445">
                  <c:v>0.17563200000000001</c:v>
                </c:pt>
                <c:pt idx="1446">
                  <c:v>0.17563200000000001</c:v>
                </c:pt>
                <c:pt idx="1447">
                  <c:v>0.17563200000000001</c:v>
                </c:pt>
                <c:pt idx="1448">
                  <c:v>0.17563200000000001</c:v>
                </c:pt>
                <c:pt idx="1449">
                  <c:v>0.17563200000000001</c:v>
                </c:pt>
                <c:pt idx="1450">
                  <c:v>0.17563200000000001</c:v>
                </c:pt>
                <c:pt idx="1451">
                  <c:v>0.17563200000000001</c:v>
                </c:pt>
                <c:pt idx="1452">
                  <c:v>0.17563200000000001</c:v>
                </c:pt>
                <c:pt idx="1453">
                  <c:v>0.17563200000000001</c:v>
                </c:pt>
                <c:pt idx="1454">
                  <c:v>0.17563200000000001</c:v>
                </c:pt>
                <c:pt idx="1455">
                  <c:v>0.17563200000000001</c:v>
                </c:pt>
                <c:pt idx="1456">
                  <c:v>0.17663200000000001</c:v>
                </c:pt>
                <c:pt idx="1457">
                  <c:v>0.17663200000000001</c:v>
                </c:pt>
                <c:pt idx="1458">
                  <c:v>0.17663200000000001</c:v>
                </c:pt>
                <c:pt idx="1459">
                  <c:v>0.17663200000000001</c:v>
                </c:pt>
                <c:pt idx="1460">
                  <c:v>0.17663200000000001</c:v>
                </c:pt>
                <c:pt idx="1461">
                  <c:v>0.17663200000000001</c:v>
                </c:pt>
                <c:pt idx="1462">
                  <c:v>0.17663200000000001</c:v>
                </c:pt>
                <c:pt idx="1463">
                  <c:v>0.17663200000000001</c:v>
                </c:pt>
                <c:pt idx="1464">
                  <c:v>0.17663200000000001</c:v>
                </c:pt>
                <c:pt idx="1465">
                  <c:v>0.17663200000000001</c:v>
                </c:pt>
                <c:pt idx="1466">
                  <c:v>0.17663200000000001</c:v>
                </c:pt>
                <c:pt idx="1467">
                  <c:v>0.17663200000000001</c:v>
                </c:pt>
                <c:pt idx="1468">
                  <c:v>0.17663200000000001</c:v>
                </c:pt>
                <c:pt idx="1469">
                  <c:v>0.17763200000000001</c:v>
                </c:pt>
                <c:pt idx="1470">
                  <c:v>0.17763200000000001</c:v>
                </c:pt>
                <c:pt idx="1471">
                  <c:v>0.17763200000000001</c:v>
                </c:pt>
                <c:pt idx="1472">
                  <c:v>0.17763200000000001</c:v>
                </c:pt>
                <c:pt idx="1473">
                  <c:v>0.17763200000000001</c:v>
                </c:pt>
                <c:pt idx="1474">
                  <c:v>0.17763200000000001</c:v>
                </c:pt>
                <c:pt idx="1475">
                  <c:v>0.17763200000000001</c:v>
                </c:pt>
                <c:pt idx="1476">
                  <c:v>0.17763200000000001</c:v>
                </c:pt>
                <c:pt idx="1477">
                  <c:v>0.17763200000000001</c:v>
                </c:pt>
                <c:pt idx="1478">
                  <c:v>0.17763200000000001</c:v>
                </c:pt>
                <c:pt idx="1479">
                  <c:v>0.17763200000000001</c:v>
                </c:pt>
                <c:pt idx="1480">
                  <c:v>0.17763200000000001</c:v>
                </c:pt>
                <c:pt idx="1481">
                  <c:v>0.17763200000000001</c:v>
                </c:pt>
                <c:pt idx="1482">
                  <c:v>0.17863200000000001</c:v>
                </c:pt>
                <c:pt idx="1483">
                  <c:v>0.17863200000000001</c:v>
                </c:pt>
                <c:pt idx="1484">
                  <c:v>0.17863200000000001</c:v>
                </c:pt>
                <c:pt idx="1485">
                  <c:v>0.17863200000000001</c:v>
                </c:pt>
                <c:pt idx="1486">
                  <c:v>0.17863200000000001</c:v>
                </c:pt>
                <c:pt idx="1487">
                  <c:v>0.17863200000000001</c:v>
                </c:pt>
                <c:pt idx="1488">
                  <c:v>0.17863200000000001</c:v>
                </c:pt>
                <c:pt idx="1489">
                  <c:v>0.17863200000000001</c:v>
                </c:pt>
                <c:pt idx="1490">
                  <c:v>0.17863200000000001</c:v>
                </c:pt>
                <c:pt idx="1491">
                  <c:v>0.17863200000000001</c:v>
                </c:pt>
                <c:pt idx="1492">
                  <c:v>0.17863200000000001</c:v>
                </c:pt>
                <c:pt idx="1493">
                  <c:v>0.17863200000000001</c:v>
                </c:pt>
                <c:pt idx="1494">
                  <c:v>0.17863200000000001</c:v>
                </c:pt>
                <c:pt idx="1495">
                  <c:v>0.17963200000000001</c:v>
                </c:pt>
                <c:pt idx="1496">
                  <c:v>0.17963200000000001</c:v>
                </c:pt>
                <c:pt idx="1497">
                  <c:v>0.17963200000000001</c:v>
                </c:pt>
                <c:pt idx="1498">
                  <c:v>0.17963200000000001</c:v>
                </c:pt>
                <c:pt idx="1499">
                  <c:v>0.17963200000000001</c:v>
                </c:pt>
                <c:pt idx="1500">
                  <c:v>0.17963200000000001</c:v>
                </c:pt>
                <c:pt idx="1501">
                  <c:v>0.17963200000000001</c:v>
                </c:pt>
                <c:pt idx="1502">
                  <c:v>0.17963200000000001</c:v>
                </c:pt>
                <c:pt idx="1503">
                  <c:v>0.17963200000000001</c:v>
                </c:pt>
                <c:pt idx="1504">
                  <c:v>0.17963200000000001</c:v>
                </c:pt>
                <c:pt idx="1505">
                  <c:v>0.17963200000000001</c:v>
                </c:pt>
                <c:pt idx="1506">
                  <c:v>0.17963200000000001</c:v>
                </c:pt>
                <c:pt idx="1507">
                  <c:v>0.17963200000000001</c:v>
                </c:pt>
                <c:pt idx="1508">
                  <c:v>0.18063199999999999</c:v>
                </c:pt>
                <c:pt idx="1509">
                  <c:v>0.18063199999999999</c:v>
                </c:pt>
                <c:pt idx="1510">
                  <c:v>0.18063199999999999</c:v>
                </c:pt>
                <c:pt idx="1511">
                  <c:v>0.18063199999999999</c:v>
                </c:pt>
                <c:pt idx="1512">
                  <c:v>0.18063199999999999</c:v>
                </c:pt>
                <c:pt idx="1513">
                  <c:v>0.18063199999999999</c:v>
                </c:pt>
                <c:pt idx="1514">
                  <c:v>0.18063199999999999</c:v>
                </c:pt>
                <c:pt idx="1515">
                  <c:v>0.18063199999999999</c:v>
                </c:pt>
                <c:pt idx="1516">
                  <c:v>0.18063199999999999</c:v>
                </c:pt>
                <c:pt idx="1517">
                  <c:v>0.18063199999999999</c:v>
                </c:pt>
                <c:pt idx="1518">
                  <c:v>0.18063199999999999</c:v>
                </c:pt>
                <c:pt idx="1519">
                  <c:v>0.18063199999999999</c:v>
                </c:pt>
                <c:pt idx="1520">
                  <c:v>0.18063199999999999</c:v>
                </c:pt>
                <c:pt idx="1521">
                  <c:v>0.18163199999999999</c:v>
                </c:pt>
                <c:pt idx="1522">
                  <c:v>0.18163199999999999</c:v>
                </c:pt>
                <c:pt idx="1523">
                  <c:v>0.18163199999999999</c:v>
                </c:pt>
                <c:pt idx="1524">
                  <c:v>0.18163199999999999</c:v>
                </c:pt>
                <c:pt idx="1525">
                  <c:v>0.18163199999999999</c:v>
                </c:pt>
                <c:pt idx="1526">
                  <c:v>0.18163199999999999</c:v>
                </c:pt>
                <c:pt idx="1527">
                  <c:v>0.18163199999999999</c:v>
                </c:pt>
                <c:pt idx="1528">
                  <c:v>0.18163199999999999</c:v>
                </c:pt>
                <c:pt idx="1529">
                  <c:v>0.18163199999999999</c:v>
                </c:pt>
                <c:pt idx="1530">
                  <c:v>0.18163199999999999</c:v>
                </c:pt>
                <c:pt idx="1531">
                  <c:v>0.18163199999999999</c:v>
                </c:pt>
                <c:pt idx="1532">
                  <c:v>0.18163199999999999</c:v>
                </c:pt>
                <c:pt idx="1533">
                  <c:v>0.18163199999999999</c:v>
                </c:pt>
                <c:pt idx="1534">
                  <c:v>0.18263199999999999</c:v>
                </c:pt>
                <c:pt idx="1535">
                  <c:v>0.18263199999999999</c:v>
                </c:pt>
                <c:pt idx="1536">
                  <c:v>0.18263199999999999</c:v>
                </c:pt>
                <c:pt idx="1537">
                  <c:v>0.18263199999999999</c:v>
                </c:pt>
                <c:pt idx="1538">
                  <c:v>0.18263199999999999</c:v>
                </c:pt>
                <c:pt idx="1539">
                  <c:v>0.18263199999999999</c:v>
                </c:pt>
                <c:pt idx="1540">
                  <c:v>0.18263199999999999</c:v>
                </c:pt>
                <c:pt idx="1541">
                  <c:v>0.18263199999999999</c:v>
                </c:pt>
                <c:pt idx="1542">
                  <c:v>0.18263199999999999</c:v>
                </c:pt>
                <c:pt idx="1543">
                  <c:v>0.18263199999999999</c:v>
                </c:pt>
                <c:pt idx="1544">
                  <c:v>0.18263199999999999</c:v>
                </c:pt>
                <c:pt idx="1545">
                  <c:v>0.18263199999999999</c:v>
                </c:pt>
                <c:pt idx="1546">
                  <c:v>0.18263199999999999</c:v>
                </c:pt>
                <c:pt idx="1547">
                  <c:v>0.18363199999999999</c:v>
                </c:pt>
                <c:pt idx="1548">
                  <c:v>0.18363199999999999</c:v>
                </c:pt>
                <c:pt idx="1549">
                  <c:v>0.18363199999999999</c:v>
                </c:pt>
                <c:pt idx="1550">
                  <c:v>0.18363199999999999</c:v>
                </c:pt>
                <c:pt idx="1551">
                  <c:v>0.18363199999999999</c:v>
                </c:pt>
                <c:pt idx="1552">
                  <c:v>0.18363199999999999</c:v>
                </c:pt>
                <c:pt idx="1553">
                  <c:v>0.18363199999999999</c:v>
                </c:pt>
                <c:pt idx="1554">
                  <c:v>0.18363199999999999</c:v>
                </c:pt>
                <c:pt idx="1555">
                  <c:v>0.18363199999999999</c:v>
                </c:pt>
                <c:pt idx="1556">
                  <c:v>0.18363199999999999</c:v>
                </c:pt>
                <c:pt idx="1557">
                  <c:v>0.18363199999999999</c:v>
                </c:pt>
                <c:pt idx="1558">
                  <c:v>0.18363199999999999</c:v>
                </c:pt>
                <c:pt idx="1559">
                  <c:v>0.18363199999999999</c:v>
                </c:pt>
                <c:pt idx="1560">
                  <c:v>0.18463199999999999</c:v>
                </c:pt>
                <c:pt idx="1561">
                  <c:v>0.18463199999999999</c:v>
                </c:pt>
                <c:pt idx="1562">
                  <c:v>0.18463199999999999</c:v>
                </c:pt>
                <c:pt idx="1563">
                  <c:v>0.18463199999999999</c:v>
                </c:pt>
                <c:pt idx="1564">
                  <c:v>0.18463199999999999</c:v>
                </c:pt>
                <c:pt idx="1565">
                  <c:v>0.18463199999999999</c:v>
                </c:pt>
                <c:pt idx="1566">
                  <c:v>0.18463199999999999</c:v>
                </c:pt>
                <c:pt idx="1567">
                  <c:v>0.18463199999999999</c:v>
                </c:pt>
                <c:pt idx="1568">
                  <c:v>0.18463199999999999</c:v>
                </c:pt>
                <c:pt idx="1569">
                  <c:v>0.18463199999999999</c:v>
                </c:pt>
                <c:pt idx="1570">
                  <c:v>0.18463199999999999</c:v>
                </c:pt>
                <c:pt idx="1571">
                  <c:v>0.18463199999999999</c:v>
                </c:pt>
                <c:pt idx="1572">
                  <c:v>0.18463199999999999</c:v>
                </c:pt>
                <c:pt idx="1573">
                  <c:v>0.18563199999999999</c:v>
                </c:pt>
                <c:pt idx="1574">
                  <c:v>0.18563199999999999</c:v>
                </c:pt>
                <c:pt idx="1575">
                  <c:v>0.18563199999999999</c:v>
                </c:pt>
                <c:pt idx="1576">
                  <c:v>0.18563199999999999</c:v>
                </c:pt>
                <c:pt idx="1577">
                  <c:v>0.18563199999999999</c:v>
                </c:pt>
                <c:pt idx="1578">
                  <c:v>0.18563199999999999</c:v>
                </c:pt>
                <c:pt idx="1579">
                  <c:v>0.18563199999999999</c:v>
                </c:pt>
                <c:pt idx="1580">
                  <c:v>0.18563199999999999</c:v>
                </c:pt>
                <c:pt idx="1581">
                  <c:v>0.18563199999999999</c:v>
                </c:pt>
                <c:pt idx="1582">
                  <c:v>0.18563199999999999</c:v>
                </c:pt>
                <c:pt idx="1583">
                  <c:v>0.18563199999999999</c:v>
                </c:pt>
                <c:pt idx="1584">
                  <c:v>0.18563199999999999</c:v>
                </c:pt>
                <c:pt idx="1585">
                  <c:v>0.18563199999999999</c:v>
                </c:pt>
                <c:pt idx="1586">
                  <c:v>0.18663199999999999</c:v>
                </c:pt>
                <c:pt idx="1587">
                  <c:v>0.18663199999999999</c:v>
                </c:pt>
                <c:pt idx="1588">
                  <c:v>0.18663199999999999</c:v>
                </c:pt>
                <c:pt idx="1589">
                  <c:v>0.18663199999999999</c:v>
                </c:pt>
                <c:pt idx="1590">
                  <c:v>0.18663199999999999</c:v>
                </c:pt>
                <c:pt idx="1591">
                  <c:v>0.18663199999999999</c:v>
                </c:pt>
                <c:pt idx="1592">
                  <c:v>0.18663199999999999</c:v>
                </c:pt>
                <c:pt idx="1593">
                  <c:v>0.18663199999999999</c:v>
                </c:pt>
                <c:pt idx="1594">
                  <c:v>0.18663199999999999</c:v>
                </c:pt>
                <c:pt idx="1595">
                  <c:v>0.18663199999999999</c:v>
                </c:pt>
                <c:pt idx="1596">
                  <c:v>0.18663199999999999</c:v>
                </c:pt>
                <c:pt idx="1597">
                  <c:v>0.18663199999999999</c:v>
                </c:pt>
                <c:pt idx="1598">
                  <c:v>0.18663199999999999</c:v>
                </c:pt>
                <c:pt idx="1599">
                  <c:v>0.18763199999999999</c:v>
                </c:pt>
                <c:pt idx="1600">
                  <c:v>0.18763199999999999</c:v>
                </c:pt>
                <c:pt idx="1601">
                  <c:v>0.18763199999999999</c:v>
                </c:pt>
                <c:pt idx="1602">
                  <c:v>0.18763199999999999</c:v>
                </c:pt>
                <c:pt idx="1603">
                  <c:v>0.18763199999999999</c:v>
                </c:pt>
                <c:pt idx="1604">
                  <c:v>0.18763199999999999</c:v>
                </c:pt>
                <c:pt idx="1605">
                  <c:v>0.18763199999999999</c:v>
                </c:pt>
                <c:pt idx="1606">
                  <c:v>0.18763199999999999</c:v>
                </c:pt>
                <c:pt idx="1607">
                  <c:v>0.18763199999999999</c:v>
                </c:pt>
                <c:pt idx="1608">
                  <c:v>0.18763199999999999</c:v>
                </c:pt>
                <c:pt idx="1609">
                  <c:v>0.18763199999999999</c:v>
                </c:pt>
                <c:pt idx="1610">
                  <c:v>0.18763199999999999</c:v>
                </c:pt>
                <c:pt idx="1611">
                  <c:v>0.18763199999999999</c:v>
                </c:pt>
                <c:pt idx="1612">
                  <c:v>0.18863199999999999</c:v>
                </c:pt>
                <c:pt idx="1613">
                  <c:v>0.18863199999999999</c:v>
                </c:pt>
                <c:pt idx="1614">
                  <c:v>0.18863199999999999</c:v>
                </c:pt>
                <c:pt idx="1615">
                  <c:v>0.18863199999999999</c:v>
                </c:pt>
                <c:pt idx="1616">
                  <c:v>0.18863199999999999</c:v>
                </c:pt>
                <c:pt idx="1617">
                  <c:v>0.18863199999999999</c:v>
                </c:pt>
                <c:pt idx="1618">
                  <c:v>0.18863199999999999</c:v>
                </c:pt>
                <c:pt idx="1619">
                  <c:v>0.18863199999999999</c:v>
                </c:pt>
                <c:pt idx="1620">
                  <c:v>0.18863199999999999</c:v>
                </c:pt>
                <c:pt idx="1621">
                  <c:v>0.18863199999999999</c:v>
                </c:pt>
                <c:pt idx="1622">
                  <c:v>0.18863199999999999</c:v>
                </c:pt>
                <c:pt idx="1623">
                  <c:v>0.18863199999999999</c:v>
                </c:pt>
                <c:pt idx="1624">
                  <c:v>0.18863199999999999</c:v>
                </c:pt>
                <c:pt idx="1625">
                  <c:v>0.189632</c:v>
                </c:pt>
                <c:pt idx="1626">
                  <c:v>0.189632</c:v>
                </c:pt>
                <c:pt idx="1627">
                  <c:v>0.189632</c:v>
                </c:pt>
                <c:pt idx="1628">
                  <c:v>0.189632</c:v>
                </c:pt>
                <c:pt idx="1629">
                  <c:v>0.189632</c:v>
                </c:pt>
                <c:pt idx="1630">
                  <c:v>0.189632</c:v>
                </c:pt>
                <c:pt idx="1631">
                  <c:v>0.189632</c:v>
                </c:pt>
                <c:pt idx="1632">
                  <c:v>0.189632</c:v>
                </c:pt>
                <c:pt idx="1633">
                  <c:v>0.189632</c:v>
                </c:pt>
                <c:pt idx="1634">
                  <c:v>0.189632</c:v>
                </c:pt>
                <c:pt idx="1635">
                  <c:v>0.189632</c:v>
                </c:pt>
                <c:pt idx="1636">
                  <c:v>0.189632</c:v>
                </c:pt>
                <c:pt idx="1637">
                  <c:v>0.189632</c:v>
                </c:pt>
                <c:pt idx="1638">
                  <c:v>0.190632</c:v>
                </c:pt>
                <c:pt idx="1639">
                  <c:v>0.190632</c:v>
                </c:pt>
                <c:pt idx="1640">
                  <c:v>0.190632</c:v>
                </c:pt>
                <c:pt idx="1641">
                  <c:v>0.190632</c:v>
                </c:pt>
                <c:pt idx="1642">
                  <c:v>0.190632</c:v>
                </c:pt>
                <c:pt idx="1643">
                  <c:v>0.190632</c:v>
                </c:pt>
                <c:pt idx="1644">
                  <c:v>0.190632</c:v>
                </c:pt>
                <c:pt idx="1645">
                  <c:v>0.190632</c:v>
                </c:pt>
                <c:pt idx="1646">
                  <c:v>0.190632</c:v>
                </c:pt>
                <c:pt idx="1647">
                  <c:v>0.190632</c:v>
                </c:pt>
                <c:pt idx="1648">
                  <c:v>0.190632</c:v>
                </c:pt>
                <c:pt idx="1649">
                  <c:v>0.190632</c:v>
                </c:pt>
                <c:pt idx="1650">
                  <c:v>0.190632</c:v>
                </c:pt>
                <c:pt idx="1651">
                  <c:v>0.191632</c:v>
                </c:pt>
                <c:pt idx="1652">
                  <c:v>0.191632</c:v>
                </c:pt>
                <c:pt idx="1653">
                  <c:v>0.191632</c:v>
                </c:pt>
                <c:pt idx="1654">
                  <c:v>0.191632</c:v>
                </c:pt>
                <c:pt idx="1655">
                  <c:v>0.191632</c:v>
                </c:pt>
                <c:pt idx="1656">
                  <c:v>0.191632</c:v>
                </c:pt>
                <c:pt idx="1657">
                  <c:v>0.191632</c:v>
                </c:pt>
                <c:pt idx="1658">
                  <c:v>0.191632</c:v>
                </c:pt>
                <c:pt idx="1659">
                  <c:v>0.191632</c:v>
                </c:pt>
                <c:pt idx="1660">
                  <c:v>0.191632</c:v>
                </c:pt>
                <c:pt idx="1661">
                  <c:v>0.191632</c:v>
                </c:pt>
                <c:pt idx="1662">
                  <c:v>0.191632</c:v>
                </c:pt>
                <c:pt idx="1663">
                  <c:v>0.191632</c:v>
                </c:pt>
                <c:pt idx="1664">
                  <c:v>0.192632</c:v>
                </c:pt>
                <c:pt idx="1665">
                  <c:v>0.192632</c:v>
                </c:pt>
                <c:pt idx="1666">
                  <c:v>0.192632</c:v>
                </c:pt>
                <c:pt idx="1667">
                  <c:v>0.192632</c:v>
                </c:pt>
                <c:pt idx="1668">
                  <c:v>0.192632</c:v>
                </c:pt>
                <c:pt idx="1669">
                  <c:v>0.192632</c:v>
                </c:pt>
                <c:pt idx="1670">
                  <c:v>0.192632</c:v>
                </c:pt>
                <c:pt idx="1671">
                  <c:v>0.192632</c:v>
                </c:pt>
                <c:pt idx="1672">
                  <c:v>0.192632</c:v>
                </c:pt>
                <c:pt idx="1673">
                  <c:v>0.192632</c:v>
                </c:pt>
                <c:pt idx="1674">
                  <c:v>0.192632</c:v>
                </c:pt>
                <c:pt idx="1675">
                  <c:v>0.192632</c:v>
                </c:pt>
                <c:pt idx="1676">
                  <c:v>0.192632</c:v>
                </c:pt>
                <c:pt idx="1677">
                  <c:v>0.193632</c:v>
                </c:pt>
                <c:pt idx="1678">
                  <c:v>0.193632</c:v>
                </c:pt>
                <c:pt idx="1679">
                  <c:v>0.193632</c:v>
                </c:pt>
                <c:pt idx="1680">
                  <c:v>0.193632</c:v>
                </c:pt>
                <c:pt idx="1681">
                  <c:v>0.193632</c:v>
                </c:pt>
                <c:pt idx="1682">
                  <c:v>0.193632</c:v>
                </c:pt>
                <c:pt idx="1683">
                  <c:v>0.193632</c:v>
                </c:pt>
                <c:pt idx="1684">
                  <c:v>0.193632</c:v>
                </c:pt>
                <c:pt idx="1685">
                  <c:v>0.193632</c:v>
                </c:pt>
                <c:pt idx="1686">
                  <c:v>0.193632</c:v>
                </c:pt>
                <c:pt idx="1687">
                  <c:v>0.193632</c:v>
                </c:pt>
                <c:pt idx="1688">
                  <c:v>0.193632</c:v>
                </c:pt>
                <c:pt idx="1689">
                  <c:v>0.193632</c:v>
                </c:pt>
                <c:pt idx="1690">
                  <c:v>0.194632</c:v>
                </c:pt>
                <c:pt idx="1691">
                  <c:v>0.194632</c:v>
                </c:pt>
                <c:pt idx="1692">
                  <c:v>0.194632</c:v>
                </c:pt>
                <c:pt idx="1693">
                  <c:v>0.194632</c:v>
                </c:pt>
                <c:pt idx="1694">
                  <c:v>0.194632</c:v>
                </c:pt>
                <c:pt idx="1695">
                  <c:v>0.194632</c:v>
                </c:pt>
                <c:pt idx="1696">
                  <c:v>0.194632</c:v>
                </c:pt>
                <c:pt idx="1697">
                  <c:v>0.194632</c:v>
                </c:pt>
                <c:pt idx="1698">
                  <c:v>0.194632</c:v>
                </c:pt>
                <c:pt idx="1699">
                  <c:v>0.194632</c:v>
                </c:pt>
                <c:pt idx="1700">
                  <c:v>0.194632</c:v>
                </c:pt>
                <c:pt idx="1701">
                  <c:v>0.194632</c:v>
                </c:pt>
                <c:pt idx="1702">
                  <c:v>0.194632</c:v>
                </c:pt>
                <c:pt idx="1703">
                  <c:v>0.195632</c:v>
                </c:pt>
                <c:pt idx="1704">
                  <c:v>0.195632</c:v>
                </c:pt>
                <c:pt idx="1705">
                  <c:v>0.195632</c:v>
                </c:pt>
                <c:pt idx="1706">
                  <c:v>0.195632</c:v>
                </c:pt>
                <c:pt idx="1707">
                  <c:v>0.195632</c:v>
                </c:pt>
                <c:pt idx="1708">
                  <c:v>0.195632</c:v>
                </c:pt>
                <c:pt idx="1709">
                  <c:v>0.195632</c:v>
                </c:pt>
                <c:pt idx="1710">
                  <c:v>0.195632</c:v>
                </c:pt>
                <c:pt idx="1711">
                  <c:v>0.195632</c:v>
                </c:pt>
                <c:pt idx="1712">
                  <c:v>0.195632</c:v>
                </c:pt>
                <c:pt idx="1713">
                  <c:v>0.195632</c:v>
                </c:pt>
                <c:pt idx="1714">
                  <c:v>0.195632</c:v>
                </c:pt>
                <c:pt idx="1715">
                  <c:v>0.195632</c:v>
                </c:pt>
                <c:pt idx="1716">
                  <c:v>0.196632</c:v>
                </c:pt>
                <c:pt idx="1717">
                  <c:v>0.196632</c:v>
                </c:pt>
                <c:pt idx="1718">
                  <c:v>0.196632</c:v>
                </c:pt>
                <c:pt idx="1719">
                  <c:v>0.196632</c:v>
                </c:pt>
                <c:pt idx="1720">
                  <c:v>0.196632</c:v>
                </c:pt>
                <c:pt idx="1721">
                  <c:v>0.196632</c:v>
                </c:pt>
                <c:pt idx="1722">
                  <c:v>0.196632</c:v>
                </c:pt>
                <c:pt idx="1723">
                  <c:v>0.196632</c:v>
                </c:pt>
                <c:pt idx="1724">
                  <c:v>0.196632</c:v>
                </c:pt>
                <c:pt idx="1725">
                  <c:v>0.196632</c:v>
                </c:pt>
                <c:pt idx="1726">
                  <c:v>0.196632</c:v>
                </c:pt>
                <c:pt idx="1727">
                  <c:v>0.196632</c:v>
                </c:pt>
                <c:pt idx="1728">
                  <c:v>0.196632</c:v>
                </c:pt>
                <c:pt idx="1729">
                  <c:v>0.197632</c:v>
                </c:pt>
                <c:pt idx="1730">
                  <c:v>0.197632</c:v>
                </c:pt>
                <c:pt idx="1731">
                  <c:v>0.197632</c:v>
                </c:pt>
                <c:pt idx="1732">
                  <c:v>0.197632</c:v>
                </c:pt>
                <c:pt idx="1733">
                  <c:v>0.197632</c:v>
                </c:pt>
                <c:pt idx="1734">
                  <c:v>0.197632</c:v>
                </c:pt>
                <c:pt idx="1735">
                  <c:v>0.197632</c:v>
                </c:pt>
                <c:pt idx="1736">
                  <c:v>0.197632</c:v>
                </c:pt>
                <c:pt idx="1737">
                  <c:v>0.197632</c:v>
                </c:pt>
                <c:pt idx="1738">
                  <c:v>0.197632</c:v>
                </c:pt>
                <c:pt idx="1739">
                  <c:v>0.197632</c:v>
                </c:pt>
                <c:pt idx="1740">
                  <c:v>0.197632</c:v>
                </c:pt>
                <c:pt idx="1741">
                  <c:v>0.197632</c:v>
                </c:pt>
                <c:pt idx="1742">
                  <c:v>0.198632</c:v>
                </c:pt>
                <c:pt idx="1743">
                  <c:v>0.198632</c:v>
                </c:pt>
                <c:pt idx="1744">
                  <c:v>0.198632</c:v>
                </c:pt>
                <c:pt idx="1745">
                  <c:v>0.198632</c:v>
                </c:pt>
                <c:pt idx="1746">
                  <c:v>0.198632</c:v>
                </c:pt>
                <c:pt idx="1747">
                  <c:v>0.198632</c:v>
                </c:pt>
                <c:pt idx="1748">
                  <c:v>0.198632</c:v>
                </c:pt>
                <c:pt idx="1749">
                  <c:v>0.198632</c:v>
                </c:pt>
                <c:pt idx="1750">
                  <c:v>0.198632</c:v>
                </c:pt>
                <c:pt idx="1751">
                  <c:v>0.198632</c:v>
                </c:pt>
                <c:pt idx="1752">
                  <c:v>0.198632</c:v>
                </c:pt>
                <c:pt idx="1753">
                  <c:v>0.198632</c:v>
                </c:pt>
                <c:pt idx="1754">
                  <c:v>0.198632</c:v>
                </c:pt>
                <c:pt idx="1755">
                  <c:v>0.199632</c:v>
                </c:pt>
                <c:pt idx="1756">
                  <c:v>0.199632</c:v>
                </c:pt>
                <c:pt idx="1757">
                  <c:v>0.199632</c:v>
                </c:pt>
                <c:pt idx="1758">
                  <c:v>0.199632</c:v>
                </c:pt>
                <c:pt idx="1759">
                  <c:v>0.199632</c:v>
                </c:pt>
                <c:pt idx="1760">
                  <c:v>0.199632</c:v>
                </c:pt>
                <c:pt idx="1761">
                  <c:v>0.199632</c:v>
                </c:pt>
                <c:pt idx="1762">
                  <c:v>0.199632</c:v>
                </c:pt>
                <c:pt idx="1763">
                  <c:v>0.199632</c:v>
                </c:pt>
                <c:pt idx="1764">
                  <c:v>0.199632</c:v>
                </c:pt>
                <c:pt idx="1765">
                  <c:v>0.199632</c:v>
                </c:pt>
                <c:pt idx="1766">
                  <c:v>0.199632</c:v>
                </c:pt>
                <c:pt idx="1767">
                  <c:v>0.199632</c:v>
                </c:pt>
              </c:numCache>
            </c:numRef>
          </c:xVal>
          <c:yVal>
            <c:numRef>
              <c:f>'shield 1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-2181010</c:v>
                </c:pt>
                <c:pt idx="14" formatCode="0.00E+00">
                  <c:v>-2375120</c:v>
                </c:pt>
                <c:pt idx="15" formatCode="0.00E+00">
                  <c:v>-2514390</c:v>
                </c:pt>
                <c:pt idx="16" formatCode="0.00E+00">
                  <c:v>-2614750</c:v>
                </c:pt>
                <c:pt idx="17" formatCode="0.00E+00">
                  <c:v>-2673590</c:v>
                </c:pt>
                <c:pt idx="18" formatCode="0.00E+00">
                  <c:v>-2700040</c:v>
                </c:pt>
                <c:pt idx="19" formatCode="0.00E+00">
                  <c:v>-2702770</c:v>
                </c:pt>
                <c:pt idx="20" formatCode="0.00E+00">
                  <c:v>-2687190</c:v>
                </c:pt>
                <c:pt idx="21" formatCode="0.00E+00">
                  <c:v>-2646150</c:v>
                </c:pt>
                <c:pt idx="22" formatCode="0.00E+00">
                  <c:v>-2574180</c:v>
                </c:pt>
                <c:pt idx="23" formatCode="0.00E+00">
                  <c:v>-2475680</c:v>
                </c:pt>
                <c:pt idx="24" formatCode="0.00E+00">
                  <c:v>-2334220</c:v>
                </c:pt>
                <c:pt idx="25" formatCode="0.00E+00">
                  <c:v>-2120170</c:v>
                </c:pt>
                <c:pt idx="26" formatCode="0.00E+00">
                  <c:v>-2527240</c:v>
                </c:pt>
                <c:pt idx="27" formatCode="0.00E+00">
                  <c:v>-2576300</c:v>
                </c:pt>
                <c:pt idx="28" formatCode="0.00E+00">
                  <c:v>-2645990</c:v>
                </c:pt>
                <c:pt idx="29" formatCode="0.00E+00">
                  <c:v>-2700360</c:v>
                </c:pt>
                <c:pt idx="30" formatCode="0.00E+00">
                  <c:v>-2742660</c:v>
                </c:pt>
                <c:pt idx="31" formatCode="0.00E+00">
                  <c:v>-2761200</c:v>
                </c:pt>
                <c:pt idx="32" formatCode="0.00E+00">
                  <c:v>-2764150</c:v>
                </c:pt>
                <c:pt idx="33" formatCode="0.00E+00">
                  <c:v>-2749720</c:v>
                </c:pt>
                <c:pt idx="34" formatCode="0.00E+00">
                  <c:v>-2718910</c:v>
                </c:pt>
                <c:pt idx="35" formatCode="0.00E+00">
                  <c:v>-2669540</c:v>
                </c:pt>
                <c:pt idx="36" formatCode="0.00E+00">
                  <c:v>-2608390</c:v>
                </c:pt>
                <c:pt idx="37" formatCode="0.00E+00">
                  <c:v>-2516700</c:v>
                </c:pt>
                <c:pt idx="38" formatCode="0.00E+00">
                  <c:v>-2455260</c:v>
                </c:pt>
                <c:pt idx="39" formatCode="0.00E+00">
                  <c:v>-2792330</c:v>
                </c:pt>
                <c:pt idx="40" formatCode="0.00E+00">
                  <c:v>-2789530</c:v>
                </c:pt>
                <c:pt idx="41" formatCode="0.00E+00">
                  <c:v>-2810520</c:v>
                </c:pt>
                <c:pt idx="42" formatCode="0.00E+00">
                  <c:v>-2833740</c:v>
                </c:pt>
                <c:pt idx="43" formatCode="0.00E+00">
                  <c:v>-2851570</c:v>
                </c:pt>
                <c:pt idx="44" formatCode="0.00E+00">
                  <c:v>-2858690</c:v>
                </c:pt>
                <c:pt idx="45" formatCode="0.00E+00">
                  <c:v>-2858400</c:v>
                </c:pt>
                <c:pt idx="46" formatCode="0.00E+00">
                  <c:v>-2845270</c:v>
                </c:pt>
                <c:pt idx="47" formatCode="0.00E+00">
                  <c:v>-2826040</c:v>
                </c:pt>
                <c:pt idx="48" formatCode="0.00E+00">
                  <c:v>-2795770</c:v>
                </c:pt>
                <c:pt idx="49" formatCode="0.00E+00">
                  <c:v>-2761570</c:v>
                </c:pt>
                <c:pt idx="50" formatCode="0.00E+00">
                  <c:v>-2731610</c:v>
                </c:pt>
                <c:pt idx="51" formatCode="0.00E+00">
                  <c:v>-2721120</c:v>
                </c:pt>
                <c:pt idx="52" formatCode="0.00E+00">
                  <c:v>-3016600</c:v>
                </c:pt>
                <c:pt idx="53" formatCode="0.00E+00">
                  <c:v>-2990350</c:v>
                </c:pt>
                <c:pt idx="54" formatCode="0.00E+00">
                  <c:v>-2977110</c:v>
                </c:pt>
                <c:pt idx="55" formatCode="0.00E+00">
                  <c:v>-2977120</c:v>
                </c:pt>
                <c:pt idx="56" formatCode="0.00E+00">
                  <c:v>-2977670</c:v>
                </c:pt>
                <c:pt idx="57" formatCode="0.00E+00">
                  <c:v>-2976090</c:v>
                </c:pt>
                <c:pt idx="58" formatCode="0.00E+00">
                  <c:v>-2970860</c:v>
                </c:pt>
                <c:pt idx="59" formatCode="0.00E+00">
                  <c:v>-2961840</c:v>
                </c:pt>
                <c:pt idx="60" formatCode="0.00E+00">
                  <c:v>-2950410</c:v>
                </c:pt>
                <c:pt idx="61" formatCode="0.00E+00">
                  <c:v>-2935830</c:v>
                </c:pt>
                <c:pt idx="62" formatCode="0.00E+00">
                  <c:v>-2923560</c:v>
                </c:pt>
                <c:pt idx="63" formatCode="0.00E+00">
                  <c:v>-2922700</c:v>
                </c:pt>
                <c:pt idx="64" formatCode="0.00E+00">
                  <c:v>-2934320</c:v>
                </c:pt>
                <c:pt idx="65" formatCode="0.00E+00">
                  <c:v>-3209940</c:v>
                </c:pt>
                <c:pt idx="66" formatCode="0.00E+00">
                  <c:v>-3167420</c:v>
                </c:pt>
                <c:pt idx="67" formatCode="0.00E+00">
                  <c:v>-3139330</c:v>
                </c:pt>
                <c:pt idx="68" formatCode="0.00E+00">
                  <c:v>-3120270</c:v>
                </c:pt>
                <c:pt idx="69" formatCode="0.00E+00">
                  <c:v>-3109530</c:v>
                </c:pt>
                <c:pt idx="70" formatCode="0.00E+00">
                  <c:v>-3100440</c:v>
                </c:pt>
                <c:pt idx="71" formatCode="0.00E+00">
                  <c:v>-3092890</c:v>
                </c:pt>
                <c:pt idx="72" formatCode="0.00E+00">
                  <c:v>-3085820</c:v>
                </c:pt>
                <c:pt idx="73" formatCode="0.00E+00">
                  <c:v>-3079950</c:v>
                </c:pt>
                <c:pt idx="74" formatCode="0.00E+00">
                  <c:v>-3077040</c:v>
                </c:pt>
                <c:pt idx="75" formatCode="0.00E+00">
                  <c:v>-3079380</c:v>
                </c:pt>
                <c:pt idx="76" formatCode="0.00E+00">
                  <c:v>-3093910</c:v>
                </c:pt>
                <c:pt idx="77" formatCode="0.00E+00">
                  <c:v>-3120740</c:v>
                </c:pt>
                <c:pt idx="78" formatCode="0.00E+00">
                  <c:v>-3376580</c:v>
                </c:pt>
                <c:pt idx="79" formatCode="0.00E+00">
                  <c:v>-3324540</c:v>
                </c:pt>
                <c:pt idx="80" formatCode="0.00E+00">
                  <c:v>-3284580</c:v>
                </c:pt>
                <c:pt idx="81" formatCode="0.00E+00">
                  <c:v>-3256420</c:v>
                </c:pt>
                <c:pt idx="82" formatCode="0.00E+00">
                  <c:v>-3237040</c:v>
                </c:pt>
                <c:pt idx="83" formatCode="0.00E+00">
                  <c:v>-3223370</c:v>
                </c:pt>
                <c:pt idx="84" formatCode="0.00E+00">
                  <c:v>-3213500</c:v>
                </c:pt>
                <c:pt idx="85" formatCode="0.00E+00">
                  <c:v>-3207690</c:v>
                </c:pt>
                <c:pt idx="86" formatCode="0.00E+00">
                  <c:v>-3205750</c:v>
                </c:pt>
                <c:pt idx="87" formatCode="0.00E+00">
                  <c:v>-3210130</c:v>
                </c:pt>
                <c:pt idx="88" formatCode="0.00E+00">
                  <c:v>-3221300</c:v>
                </c:pt>
                <c:pt idx="89" formatCode="0.00E+00">
                  <c:v>-3243610</c:v>
                </c:pt>
                <c:pt idx="90" formatCode="0.00E+00">
                  <c:v>-3278340</c:v>
                </c:pt>
                <c:pt idx="91" formatCode="0.00E+00">
                  <c:v>-3512150</c:v>
                </c:pt>
                <c:pt idx="92" formatCode="0.00E+00">
                  <c:v>-3458380</c:v>
                </c:pt>
                <c:pt idx="93" formatCode="0.00E+00">
                  <c:v>-3412700</c:v>
                </c:pt>
                <c:pt idx="94" formatCode="0.00E+00">
                  <c:v>-3379480</c:v>
                </c:pt>
                <c:pt idx="95" formatCode="0.00E+00">
                  <c:v>-3354560</c:v>
                </c:pt>
                <c:pt idx="96" formatCode="0.00E+00">
                  <c:v>-3338390</c:v>
                </c:pt>
                <c:pt idx="97" formatCode="0.00E+00">
                  <c:v>-3328010</c:v>
                </c:pt>
                <c:pt idx="98" formatCode="0.00E+00">
                  <c:v>-3322420</c:v>
                </c:pt>
                <c:pt idx="99" formatCode="0.00E+00">
                  <c:v>-3323100</c:v>
                </c:pt>
                <c:pt idx="100" formatCode="0.00E+00">
                  <c:v>-3331130</c:v>
                </c:pt>
                <c:pt idx="101" formatCode="0.00E+00">
                  <c:v>-3345820</c:v>
                </c:pt>
                <c:pt idx="102" formatCode="0.00E+00">
                  <c:v>-3370430</c:v>
                </c:pt>
                <c:pt idx="103" formatCode="0.00E+00">
                  <c:v>-3411260</c:v>
                </c:pt>
                <c:pt idx="104" formatCode="0.00E+00">
                  <c:v>-3626250</c:v>
                </c:pt>
                <c:pt idx="105" formatCode="0.00E+00">
                  <c:v>-3568910</c:v>
                </c:pt>
                <c:pt idx="106" formatCode="0.00E+00">
                  <c:v>-3521660</c:v>
                </c:pt>
                <c:pt idx="107" formatCode="0.00E+00">
                  <c:v>-3486810</c:v>
                </c:pt>
                <c:pt idx="108" formatCode="0.00E+00">
                  <c:v>-3459920</c:v>
                </c:pt>
                <c:pt idx="109" formatCode="0.00E+00">
                  <c:v>-3441880</c:v>
                </c:pt>
                <c:pt idx="110" formatCode="0.00E+00">
                  <c:v>-3429130</c:v>
                </c:pt>
                <c:pt idx="111" formatCode="0.00E+00">
                  <c:v>-3423530</c:v>
                </c:pt>
                <c:pt idx="112" formatCode="0.00E+00">
                  <c:v>-3426930</c:v>
                </c:pt>
                <c:pt idx="113" formatCode="0.00E+00">
                  <c:v>-3436180</c:v>
                </c:pt>
                <c:pt idx="114" formatCode="0.00E+00">
                  <c:v>-3453080</c:v>
                </c:pt>
                <c:pt idx="115" formatCode="0.00E+00">
                  <c:v>-3482250</c:v>
                </c:pt>
                <c:pt idx="116" formatCode="0.00E+00">
                  <c:v>-3520130</c:v>
                </c:pt>
                <c:pt idx="117" formatCode="0.00E+00">
                  <c:v>-3714170</c:v>
                </c:pt>
                <c:pt idx="118" formatCode="0.00E+00">
                  <c:v>-3657680</c:v>
                </c:pt>
                <c:pt idx="119" formatCode="0.00E+00">
                  <c:v>-3614210</c:v>
                </c:pt>
                <c:pt idx="120" formatCode="0.00E+00">
                  <c:v>-3577170</c:v>
                </c:pt>
                <c:pt idx="121" formatCode="0.00E+00">
                  <c:v>-3549320</c:v>
                </c:pt>
                <c:pt idx="122" formatCode="0.00E+00">
                  <c:v>-3529960</c:v>
                </c:pt>
                <c:pt idx="123" formatCode="0.00E+00">
                  <c:v>-3518370</c:v>
                </c:pt>
                <c:pt idx="124" formatCode="0.00E+00">
                  <c:v>-3512840</c:v>
                </c:pt>
                <c:pt idx="125" formatCode="0.00E+00">
                  <c:v>-3515130</c:v>
                </c:pt>
                <c:pt idx="126" formatCode="0.00E+00">
                  <c:v>-3524910</c:v>
                </c:pt>
                <c:pt idx="127" formatCode="0.00E+00">
                  <c:v>-3541400</c:v>
                </c:pt>
                <c:pt idx="128" formatCode="0.00E+00">
                  <c:v>-3572240</c:v>
                </c:pt>
                <c:pt idx="129" formatCode="0.00E+00">
                  <c:v>-3608670</c:v>
                </c:pt>
                <c:pt idx="130" formatCode="0.00E+00">
                  <c:v>-3782600</c:v>
                </c:pt>
                <c:pt idx="131" formatCode="0.00E+00">
                  <c:v>-3729350</c:v>
                </c:pt>
                <c:pt idx="132" formatCode="0.00E+00">
                  <c:v>-3686080</c:v>
                </c:pt>
                <c:pt idx="133" formatCode="0.00E+00">
                  <c:v>-3650970</c:v>
                </c:pt>
                <c:pt idx="134" formatCode="0.00E+00">
                  <c:v>-3623390</c:v>
                </c:pt>
                <c:pt idx="135" formatCode="0.00E+00">
                  <c:v>-3604110</c:v>
                </c:pt>
                <c:pt idx="136" formatCode="0.00E+00">
                  <c:v>-3593120</c:v>
                </c:pt>
                <c:pt idx="137" formatCode="0.00E+00">
                  <c:v>-3587820</c:v>
                </c:pt>
                <c:pt idx="138" formatCode="0.00E+00">
                  <c:v>-3589720</c:v>
                </c:pt>
                <c:pt idx="139" formatCode="0.00E+00">
                  <c:v>-3599060</c:v>
                </c:pt>
                <c:pt idx="140" formatCode="0.00E+00">
                  <c:v>-3614270</c:v>
                </c:pt>
                <c:pt idx="141" formatCode="0.00E+00">
                  <c:v>-3639400</c:v>
                </c:pt>
                <c:pt idx="142" formatCode="0.00E+00">
                  <c:v>-3676500</c:v>
                </c:pt>
                <c:pt idx="143" formatCode="0.00E+00">
                  <c:v>-3832480</c:v>
                </c:pt>
                <c:pt idx="144" formatCode="0.00E+00">
                  <c:v>-3783110</c:v>
                </c:pt>
                <c:pt idx="145" formatCode="0.00E+00">
                  <c:v>-3742100</c:v>
                </c:pt>
                <c:pt idx="146" formatCode="0.00E+00">
                  <c:v>-3707930</c:v>
                </c:pt>
                <c:pt idx="147" formatCode="0.00E+00">
                  <c:v>-3681990</c:v>
                </c:pt>
                <c:pt idx="148" formatCode="0.00E+00">
                  <c:v>-3663610</c:v>
                </c:pt>
                <c:pt idx="149" formatCode="0.00E+00">
                  <c:v>-3652410</c:v>
                </c:pt>
                <c:pt idx="150" formatCode="0.00E+00">
                  <c:v>-3646750</c:v>
                </c:pt>
                <c:pt idx="151" formatCode="0.00E+00">
                  <c:v>-3648780</c:v>
                </c:pt>
                <c:pt idx="152" formatCode="0.00E+00">
                  <c:v>-3656810</c:v>
                </c:pt>
                <c:pt idx="153" formatCode="0.00E+00">
                  <c:v>-3672830</c:v>
                </c:pt>
                <c:pt idx="154" formatCode="0.00E+00">
                  <c:v>-3695960</c:v>
                </c:pt>
                <c:pt idx="155" formatCode="0.00E+00">
                  <c:v>-3727020</c:v>
                </c:pt>
                <c:pt idx="156" formatCode="0.00E+00">
                  <c:v>-3867090</c:v>
                </c:pt>
                <c:pt idx="157" formatCode="0.00E+00">
                  <c:v>-3821860</c:v>
                </c:pt>
                <c:pt idx="158" formatCode="0.00E+00">
                  <c:v>-3783370</c:v>
                </c:pt>
                <c:pt idx="159" formatCode="0.00E+00">
                  <c:v>-3751720</c:v>
                </c:pt>
                <c:pt idx="160" formatCode="0.00E+00">
                  <c:v>-3726940</c:v>
                </c:pt>
                <c:pt idx="161" formatCode="0.00E+00">
                  <c:v>-3709050</c:v>
                </c:pt>
                <c:pt idx="162" formatCode="0.00E+00">
                  <c:v>-3697530</c:v>
                </c:pt>
                <c:pt idx="163" formatCode="0.00E+00">
                  <c:v>-3692870</c:v>
                </c:pt>
                <c:pt idx="164" formatCode="0.00E+00">
                  <c:v>-3693290</c:v>
                </c:pt>
                <c:pt idx="165" formatCode="0.00E+00">
                  <c:v>-3700890</c:v>
                </c:pt>
                <c:pt idx="166" formatCode="0.00E+00">
                  <c:v>-3715680</c:v>
                </c:pt>
                <c:pt idx="167" formatCode="0.00E+00">
                  <c:v>-3736100</c:v>
                </c:pt>
                <c:pt idx="168" formatCode="0.00E+00">
                  <c:v>-3762460</c:v>
                </c:pt>
                <c:pt idx="169" formatCode="0.00E+00">
                  <c:v>-3886010</c:v>
                </c:pt>
                <c:pt idx="170" formatCode="0.00E+00">
                  <c:v>-3845750</c:v>
                </c:pt>
                <c:pt idx="171" formatCode="0.00E+00">
                  <c:v>-3810840</c:v>
                </c:pt>
                <c:pt idx="172" formatCode="0.00E+00">
                  <c:v>-3781010</c:v>
                </c:pt>
                <c:pt idx="173" formatCode="0.00E+00">
                  <c:v>-3758770</c:v>
                </c:pt>
                <c:pt idx="174" formatCode="0.00E+00">
                  <c:v>-3742240</c:v>
                </c:pt>
                <c:pt idx="175" formatCode="0.00E+00">
                  <c:v>-3731460</c:v>
                </c:pt>
                <c:pt idx="176" formatCode="0.00E+00">
                  <c:v>-3726550</c:v>
                </c:pt>
                <c:pt idx="177" formatCode="0.00E+00">
                  <c:v>-3726360</c:v>
                </c:pt>
                <c:pt idx="178" formatCode="0.00E+00">
                  <c:v>-3732020</c:v>
                </c:pt>
                <c:pt idx="179" formatCode="0.00E+00">
                  <c:v>-3744160</c:v>
                </c:pt>
                <c:pt idx="180" formatCode="0.00E+00">
                  <c:v>-3760290</c:v>
                </c:pt>
                <c:pt idx="181" formatCode="0.00E+00">
                  <c:v>-3785200</c:v>
                </c:pt>
                <c:pt idx="182" formatCode="0.00E+00">
                  <c:v>-3893980</c:v>
                </c:pt>
                <c:pt idx="183" formatCode="0.00E+00">
                  <c:v>-3856490</c:v>
                </c:pt>
                <c:pt idx="184" formatCode="0.00E+00">
                  <c:v>-3824060</c:v>
                </c:pt>
                <c:pt idx="185" formatCode="0.00E+00">
                  <c:v>-3797970</c:v>
                </c:pt>
                <c:pt idx="186" formatCode="0.00E+00">
                  <c:v>-3777910</c:v>
                </c:pt>
                <c:pt idx="187" formatCode="0.00E+00">
                  <c:v>-3761460</c:v>
                </c:pt>
                <c:pt idx="188" formatCode="0.00E+00">
                  <c:v>-3752200</c:v>
                </c:pt>
                <c:pt idx="189" formatCode="0.00E+00">
                  <c:v>-3747250</c:v>
                </c:pt>
                <c:pt idx="190" formatCode="0.00E+00">
                  <c:v>-3746620</c:v>
                </c:pt>
                <c:pt idx="191" formatCode="0.00E+00">
                  <c:v>-3751640</c:v>
                </c:pt>
                <c:pt idx="192" formatCode="0.00E+00">
                  <c:v>-3762080</c:v>
                </c:pt>
                <c:pt idx="193" formatCode="0.00E+00">
                  <c:v>-3775850</c:v>
                </c:pt>
                <c:pt idx="194" formatCode="0.00E+00">
                  <c:v>-3796540</c:v>
                </c:pt>
                <c:pt idx="195" formatCode="0.00E+00">
                  <c:v>-3889470</c:v>
                </c:pt>
                <c:pt idx="196" formatCode="0.00E+00">
                  <c:v>-3857040</c:v>
                </c:pt>
                <c:pt idx="197" formatCode="0.00E+00">
                  <c:v>-3829290</c:v>
                </c:pt>
                <c:pt idx="198" formatCode="0.00E+00">
                  <c:v>-3805580</c:v>
                </c:pt>
                <c:pt idx="199" formatCode="0.00E+00">
                  <c:v>-3786640</c:v>
                </c:pt>
                <c:pt idx="200" formatCode="0.00E+00">
                  <c:v>-3772090</c:v>
                </c:pt>
                <c:pt idx="201" formatCode="0.00E+00">
                  <c:v>-3762200</c:v>
                </c:pt>
                <c:pt idx="202" formatCode="0.00E+00">
                  <c:v>-3757200</c:v>
                </c:pt>
                <c:pt idx="203" formatCode="0.00E+00">
                  <c:v>-3756080</c:v>
                </c:pt>
                <c:pt idx="204" formatCode="0.00E+00">
                  <c:v>-3759550</c:v>
                </c:pt>
                <c:pt idx="205" formatCode="0.00E+00">
                  <c:v>-3768810</c:v>
                </c:pt>
                <c:pt idx="206" formatCode="0.00E+00">
                  <c:v>-3780780</c:v>
                </c:pt>
                <c:pt idx="207" formatCode="0.00E+00">
                  <c:v>-3797420</c:v>
                </c:pt>
                <c:pt idx="208" formatCode="0.00E+00">
                  <c:v>-3876410</c:v>
                </c:pt>
                <c:pt idx="209" formatCode="0.00E+00">
                  <c:v>-3848610</c:v>
                </c:pt>
                <c:pt idx="210" formatCode="0.00E+00">
                  <c:v>-3823380</c:v>
                </c:pt>
                <c:pt idx="211" formatCode="0.00E+00">
                  <c:v>-3803400</c:v>
                </c:pt>
                <c:pt idx="212" formatCode="0.00E+00">
                  <c:v>-3785650</c:v>
                </c:pt>
                <c:pt idx="213" formatCode="0.00E+00">
                  <c:v>-3772630</c:v>
                </c:pt>
                <c:pt idx="214" formatCode="0.00E+00">
                  <c:v>-3763820</c:v>
                </c:pt>
                <c:pt idx="215" formatCode="0.00E+00">
                  <c:v>-3758620</c:v>
                </c:pt>
                <c:pt idx="216" formatCode="0.00E+00">
                  <c:v>-3757820</c:v>
                </c:pt>
                <c:pt idx="217" formatCode="0.00E+00">
                  <c:v>-3760000</c:v>
                </c:pt>
                <c:pt idx="218" formatCode="0.00E+00">
                  <c:v>-3766440</c:v>
                </c:pt>
                <c:pt idx="219" formatCode="0.00E+00">
                  <c:v>-3776390</c:v>
                </c:pt>
                <c:pt idx="220" formatCode="0.00E+00">
                  <c:v>-3790170</c:v>
                </c:pt>
                <c:pt idx="221" formatCode="0.00E+00">
                  <c:v>-3855850</c:v>
                </c:pt>
                <c:pt idx="222" formatCode="0.00E+00">
                  <c:v>-3831210</c:v>
                </c:pt>
                <c:pt idx="223" formatCode="0.00E+00">
                  <c:v>-3810470</c:v>
                </c:pt>
                <c:pt idx="224" formatCode="0.00E+00">
                  <c:v>-3791880</c:v>
                </c:pt>
                <c:pt idx="225" formatCode="0.00E+00">
                  <c:v>-3776270</c:v>
                </c:pt>
                <c:pt idx="226" formatCode="0.00E+00">
                  <c:v>-3764620</c:v>
                </c:pt>
                <c:pt idx="227" formatCode="0.00E+00">
                  <c:v>-3756640</c:v>
                </c:pt>
                <c:pt idx="228" formatCode="0.00E+00">
                  <c:v>-3752130</c:v>
                </c:pt>
                <c:pt idx="229" formatCode="0.00E+00">
                  <c:v>-3750480</c:v>
                </c:pt>
                <c:pt idx="230" formatCode="0.00E+00">
                  <c:v>-3751850</c:v>
                </c:pt>
                <c:pt idx="231" formatCode="0.00E+00">
                  <c:v>-3756920</c:v>
                </c:pt>
                <c:pt idx="232" formatCode="0.00E+00">
                  <c:v>-3764690</c:v>
                </c:pt>
                <c:pt idx="233" formatCode="0.00E+00">
                  <c:v>-3775460</c:v>
                </c:pt>
                <c:pt idx="234" formatCode="0.00E+00">
                  <c:v>-3829410</c:v>
                </c:pt>
                <c:pt idx="235" formatCode="0.00E+00">
                  <c:v>-3808390</c:v>
                </c:pt>
                <c:pt idx="236" formatCode="0.00E+00">
                  <c:v>-3790070</c:v>
                </c:pt>
                <c:pt idx="237" formatCode="0.00E+00">
                  <c:v>-3774550</c:v>
                </c:pt>
                <c:pt idx="238" formatCode="0.00E+00">
                  <c:v>-3760920</c:v>
                </c:pt>
                <c:pt idx="239" formatCode="0.00E+00">
                  <c:v>-3750780</c:v>
                </c:pt>
                <c:pt idx="240" formatCode="0.00E+00">
                  <c:v>-3742430</c:v>
                </c:pt>
                <c:pt idx="241" formatCode="0.00E+00">
                  <c:v>-3738600</c:v>
                </c:pt>
                <c:pt idx="242" formatCode="0.00E+00">
                  <c:v>-3736370</c:v>
                </c:pt>
                <c:pt idx="243" formatCode="0.00E+00">
                  <c:v>-3737660</c:v>
                </c:pt>
                <c:pt idx="244" formatCode="0.00E+00">
                  <c:v>-3740410</c:v>
                </c:pt>
                <c:pt idx="245" formatCode="0.00E+00">
                  <c:v>-3746860</c:v>
                </c:pt>
                <c:pt idx="246" formatCode="0.00E+00">
                  <c:v>-3754760</c:v>
                </c:pt>
                <c:pt idx="247" formatCode="0.00E+00">
                  <c:v>-3797450</c:v>
                </c:pt>
                <c:pt idx="248" formatCode="0.00E+00">
                  <c:v>-3779820</c:v>
                </c:pt>
                <c:pt idx="249" formatCode="0.00E+00">
                  <c:v>-3764780</c:v>
                </c:pt>
                <c:pt idx="250" formatCode="0.00E+00">
                  <c:v>-3750670</c:v>
                </c:pt>
                <c:pt idx="251" formatCode="0.00E+00">
                  <c:v>-3739140</c:v>
                </c:pt>
                <c:pt idx="252" formatCode="0.00E+00">
                  <c:v>-3730280</c:v>
                </c:pt>
                <c:pt idx="253" formatCode="0.00E+00">
                  <c:v>-3723870</c:v>
                </c:pt>
                <c:pt idx="254" formatCode="0.00E+00">
                  <c:v>-3719290</c:v>
                </c:pt>
                <c:pt idx="255" formatCode="0.00E+00">
                  <c:v>-3716830</c:v>
                </c:pt>
                <c:pt idx="256" formatCode="0.00E+00">
                  <c:v>-3717420</c:v>
                </c:pt>
                <c:pt idx="257" formatCode="0.00E+00">
                  <c:v>-3719380</c:v>
                </c:pt>
                <c:pt idx="258" formatCode="0.00E+00">
                  <c:v>-3723230</c:v>
                </c:pt>
                <c:pt idx="259" formatCode="0.00E+00">
                  <c:v>-3729400</c:v>
                </c:pt>
                <c:pt idx="260" formatCode="0.00E+00">
                  <c:v>-3761940</c:v>
                </c:pt>
                <c:pt idx="261" formatCode="0.00E+00">
                  <c:v>-3747900</c:v>
                </c:pt>
                <c:pt idx="262" formatCode="0.00E+00">
                  <c:v>-3734360</c:v>
                </c:pt>
                <c:pt idx="263" formatCode="0.00E+00">
                  <c:v>-3722880</c:v>
                </c:pt>
                <c:pt idx="264" formatCode="0.00E+00">
                  <c:v>-3713030</c:v>
                </c:pt>
                <c:pt idx="265" formatCode="0.00E+00">
                  <c:v>-3705330</c:v>
                </c:pt>
                <c:pt idx="266" formatCode="0.00E+00">
                  <c:v>-3699160</c:v>
                </c:pt>
                <c:pt idx="267" formatCode="0.00E+00">
                  <c:v>-3694690</c:v>
                </c:pt>
                <c:pt idx="268" formatCode="0.00E+00">
                  <c:v>-3692320</c:v>
                </c:pt>
                <c:pt idx="269" formatCode="0.00E+00">
                  <c:v>-3692230</c:v>
                </c:pt>
                <c:pt idx="270" formatCode="0.00E+00">
                  <c:v>-3693390</c:v>
                </c:pt>
                <c:pt idx="271" formatCode="0.00E+00">
                  <c:v>-3695950</c:v>
                </c:pt>
                <c:pt idx="272" formatCode="0.00E+00">
                  <c:v>-3700380</c:v>
                </c:pt>
                <c:pt idx="273" formatCode="0.00E+00">
                  <c:v>-3723560</c:v>
                </c:pt>
                <c:pt idx="274" formatCode="0.00E+00">
                  <c:v>-3711220</c:v>
                </c:pt>
                <c:pt idx="275" formatCode="0.00E+00">
                  <c:v>-3700710</c:v>
                </c:pt>
                <c:pt idx="276" formatCode="0.00E+00">
                  <c:v>-3691060</c:v>
                </c:pt>
                <c:pt idx="277" formatCode="0.00E+00">
                  <c:v>-3683040</c:v>
                </c:pt>
                <c:pt idx="278" formatCode="0.00E+00">
                  <c:v>-3676050</c:v>
                </c:pt>
                <c:pt idx="279" formatCode="0.00E+00">
                  <c:v>-3670880</c:v>
                </c:pt>
                <c:pt idx="280" formatCode="0.00E+00">
                  <c:v>-3666920</c:v>
                </c:pt>
                <c:pt idx="281" formatCode="0.00E+00">
                  <c:v>-3664430</c:v>
                </c:pt>
                <c:pt idx="282" formatCode="0.00E+00">
                  <c:v>-3663520</c:v>
                </c:pt>
                <c:pt idx="283" formatCode="0.00E+00">
                  <c:v>-3664050</c:v>
                </c:pt>
                <c:pt idx="284" formatCode="0.00E+00">
                  <c:v>-3665540</c:v>
                </c:pt>
                <c:pt idx="285" formatCode="0.00E+00">
                  <c:v>-3668350</c:v>
                </c:pt>
                <c:pt idx="286" formatCode="0.00E+00">
                  <c:v>-3682750</c:v>
                </c:pt>
                <c:pt idx="287" formatCode="0.00E+00">
                  <c:v>-3673160</c:v>
                </c:pt>
                <c:pt idx="288" formatCode="0.00E+00">
                  <c:v>-3664430</c:v>
                </c:pt>
                <c:pt idx="289" formatCode="0.00E+00">
                  <c:v>-3656500</c:v>
                </c:pt>
                <c:pt idx="290" formatCode="0.00E+00">
                  <c:v>-3649620</c:v>
                </c:pt>
                <c:pt idx="291" formatCode="0.00E+00">
                  <c:v>-3643780</c:v>
                </c:pt>
                <c:pt idx="292" formatCode="0.00E+00">
                  <c:v>-3639010</c:v>
                </c:pt>
                <c:pt idx="293" formatCode="0.00E+00">
                  <c:v>-3635620</c:v>
                </c:pt>
                <c:pt idx="294" formatCode="0.00E+00">
                  <c:v>-3633330</c:v>
                </c:pt>
                <c:pt idx="295" formatCode="0.00E+00">
                  <c:v>-3631960</c:v>
                </c:pt>
                <c:pt idx="296" formatCode="0.00E+00">
                  <c:v>-3631840</c:v>
                </c:pt>
                <c:pt idx="297" formatCode="0.00E+00">
                  <c:v>-3632410</c:v>
                </c:pt>
                <c:pt idx="298" formatCode="0.00E+00">
                  <c:v>-3634000</c:v>
                </c:pt>
                <c:pt idx="299" formatCode="0.00E+00">
                  <c:v>-3640260</c:v>
                </c:pt>
                <c:pt idx="300" formatCode="0.00E+00">
                  <c:v>-3632800</c:v>
                </c:pt>
                <c:pt idx="301" formatCode="0.00E+00">
                  <c:v>-3625640</c:v>
                </c:pt>
                <c:pt idx="302" formatCode="0.00E+00">
                  <c:v>-3619580</c:v>
                </c:pt>
                <c:pt idx="303" formatCode="0.00E+00">
                  <c:v>-3613870</c:v>
                </c:pt>
                <c:pt idx="304" formatCode="0.00E+00">
                  <c:v>-3609120</c:v>
                </c:pt>
                <c:pt idx="305" formatCode="0.00E+00">
                  <c:v>-3605070</c:v>
                </c:pt>
                <c:pt idx="306" formatCode="0.00E+00">
                  <c:v>-3602130</c:v>
                </c:pt>
                <c:pt idx="307" formatCode="0.00E+00">
                  <c:v>-3599870</c:v>
                </c:pt>
                <c:pt idx="308" formatCode="0.00E+00">
                  <c:v>-3598400</c:v>
                </c:pt>
                <c:pt idx="309" formatCode="0.00E+00">
                  <c:v>-3597650</c:v>
                </c:pt>
                <c:pt idx="310" formatCode="0.00E+00">
                  <c:v>-3597580</c:v>
                </c:pt>
                <c:pt idx="311" formatCode="0.00E+00">
                  <c:v>-3598020</c:v>
                </c:pt>
                <c:pt idx="312" formatCode="0.00E+00">
                  <c:v>-3596570</c:v>
                </c:pt>
                <c:pt idx="313" formatCode="0.00E+00">
                  <c:v>-3591020</c:v>
                </c:pt>
                <c:pt idx="314" formatCode="0.00E+00">
                  <c:v>-3585810</c:v>
                </c:pt>
                <c:pt idx="315" formatCode="0.00E+00">
                  <c:v>-3581000</c:v>
                </c:pt>
                <c:pt idx="316" formatCode="0.00E+00">
                  <c:v>-3576530</c:v>
                </c:pt>
                <c:pt idx="317" formatCode="0.00E+00">
                  <c:v>-3572760</c:v>
                </c:pt>
                <c:pt idx="318" formatCode="0.00E+00">
                  <c:v>-3569440</c:v>
                </c:pt>
                <c:pt idx="319" formatCode="0.00E+00">
                  <c:v>-3566780</c:v>
                </c:pt>
                <c:pt idx="320" formatCode="0.00E+00">
                  <c:v>-3564550</c:v>
                </c:pt>
                <c:pt idx="321" formatCode="0.00E+00">
                  <c:v>-3562960</c:v>
                </c:pt>
                <c:pt idx="322" formatCode="0.00E+00">
                  <c:v>-3561890</c:v>
                </c:pt>
                <c:pt idx="323" formatCode="0.00E+00">
                  <c:v>-3561130</c:v>
                </c:pt>
                <c:pt idx="324" formatCode="0.00E+00">
                  <c:v>-3560910</c:v>
                </c:pt>
                <c:pt idx="325" formatCode="0.00E+00">
                  <c:v>-3552230</c:v>
                </c:pt>
                <c:pt idx="326" formatCode="0.00E+00">
                  <c:v>-3548660</c:v>
                </c:pt>
                <c:pt idx="327" formatCode="0.00E+00">
                  <c:v>-3544960</c:v>
                </c:pt>
                <c:pt idx="328" formatCode="0.00E+00">
                  <c:v>-3541390</c:v>
                </c:pt>
                <c:pt idx="329" formatCode="0.00E+00">
                  <c:v>-3538040</c:v>
                </c:pt>
                <c:pt idx="330" formatCode="0.00E+00">
                  <c:v>-3535120</c:v>
                </c:pt>
                <c:pt idx="331" formatCode="0.00E+00">
                  <c:v>-3532360</c:v>
                </c:pt>
                <c:pt idx="332" formatCode="0.00E+00">
                  <c:v>-3530050</c:v>
                </c:pt>
                <c:pt idx="333" formatCode="0.00E+00">
                  <c:v>-3528080</c:v>
                </c:pt>
                <c:pt idx="334" formatCode="0.00E+00">
                  <c:v>-3526510</c:v>
                </c:pt>
                <c:pt idx="335" formatCode="0.00E+00">
                  <c:v>-3525120</c:v>
                </c:pt>
                <c:pt idx="336" formatCode="0.00E+00">
                  <c:v>-3523930</c:v>
                </c:pt>
                <c:pt idx="337" formatCode="0.00E+00">
                  <c:v>-3522940</c:v>
                </c:pt>
                <c:pt idx="338" formatCode="0.00E+00">
                  <c:v>-3508040</c:v>
                </c:pt>
                <c:pt idx="339" formatCode="0.00E+00">
                  <c:v>-3505940</c:v>
                </c:pt>
                <c:pt idx="340" formatCode="0.00E+00">
                  <c:v>-3503510</c:v>
                </c:pt>
                <c:pt idx="341" formatCode="0.00E+00">
                  <c:v>-3501130</c:v>
                </c:pt>
                <c:pt idx="342" formatCode="0.00E+00">
                  <c:v>-3498860</c:v>
                </c:pt>
                <c:pt idx="343" formatCode="0.00E+00">
                  <c:v>-3496640</c:v>
                </c:pt>
                <c:pt idx="344" formatCode="0.00E+00">
                  <c:v>-3494530</c:v>
                </c:pt>
                <c:pt idx="345" formatCode="0.00E+00">
                  <c:v>-3492660</c:v>
                </c:pt>
                <c:pt idx="346" formatCode="0.00E+00">
                  <c:v>-3490920</c:v>
                </c:pt>
                <c:pt idx="347" formatCode="0.00E+00">
                  <c:v>-3489320</c:v>
                </c:pt>
                <c:pt idx="348" formatCode="0.00E+00">
                  <c:v>-3487770</c:v>
                </c:pt>
                <c:pt idx="349" formatCode="0.00E+00">
                  <c:v>-3486350</c:v>
                </c:pt>
                <c:pt idx="350" formatCode="0.00E+00">
                  <c:v>-3484720</c:v>
                </c:pt>
                <c:pt idx="351" formatCode="0.00E+00">
                  <c:v>-3463970</c:v>
                </c:pt>
                <c:pt idx="352" formatCode="0.00E+00">
                  <c:v>-3463010</c:v>
                </c:pt>
                <c:pt idx="353" formatCode="0.00E+00">
                  <c:v>-3461960</c:v>
                </c:pt>
                <c:pt idx="354" formatCode="0.00E+00">
                  <c:v>-3460770</c:v>
                </c:pt>
                <c:pt idx="355" formatCode="0.00E+00">
                  <c:v>-3459280</c:v>
                </c:pt>
                <c:pt idx="356" formatCode="0.00E+00">
                  <c:v>-3457830</c:v>
                </c:pt>
                <c:pt idx="357" formatCode="0.00E+00">
                  <c:v>-3456370</c:v>
                </c:pt>
                <c:pt idx="358" formatCode="0.00E+00">
                  <c:v>-3454890</c:v>
                </c:pt>
                <c:pt idx="359" formatCode="0.00E+00">
                  <c:v>-3453400</c:v>
                </c:pt>
                <c:pt idx="360" formatCode="0.00E+00">
                  <c:v>-3451890</c:v>
                </c:pt>
                <c:pt idx="361" formatCode="0.00E+00">
                  <c:v>-3450290</c:v>
                </c:pt>
                <c:pt idx="362" formatCode="0.00E+00">
                  <c:v>-3448640</c:v>
                </c:pt>
                <c:pt idx="363" formatCode="0.00E+00">
                  <c:v>-3446730</c:v>
                </c:pt>
                <c:pt idx="364" formatCode="0.00E+00">
                  <c:v>-3420270</c:v>
                </c:pt>
                <c:pt idx="365" formatCode="0.00E+00">
                  <c:v>-3420730</c:v>
                </c:pt>
                <c:pt idx="366" formatCode="0.00E+00">
                  <c:v>-3420780</c:v>
                </c:pt>
                <c:pt idx="367" formatCode="0.00E+00">
                  <c:v>-3420460</c:v>
                </c:pt>
                <c:pt idx="368" formatCode="0.00E+00">
                  <c:v>-3419820</c:v>
                </c:pt>
                <c:pt idx="369" formatCode="0.00E+00">
                  <c:v>-3419080</c:v>
                </c:pt>
                <c:pt idx="370" formatCode="0.00E+00">
                  <c:v>-3418180</c:v>
                </c:pt>
                <c:pt idx="371" formatCode="0.00E+00">
                  <c:v>-3417110</c:v>
                </c:pt>
                <c:pt idx="372" formatCode="0.00E+00">
                  <c:v>-3415910</c:v>
                </c:pt>
                <c:pt idx="373" formatCode="0.00E+00">
                  <c:v>-3414540</c:v>
                </c:pt>
                <c:pt idx="374" formatCode="0.00E+00">
                  <c:v>-3413000</c:v>
                </c:pt>
                <c:pt idx="375" formatCode="0.00E+00">
                  <c:v>-3411090</c:v>
                </c:pt>
                <c:pt idx="376" formatCode="0.00E+00">
                  <c:v>-3408970</c:v>
                </c:pt>
                <c:pt idx="377" formatCode="0.00E+00">
                  <c:v>-3377420</c:v>
                </c:pt>
                <c:pt idx="378" formatCode="0.00E+00">
                  <c:v>-3379000</c:v>
                </c:pt>
                <c:pt idx="379" formatCode="0.00E+00">
                  <c:v>-3380060</c:v>
                </c:pt>
                <c:pt idx="380" formatCode="0.00E+00">
                  <c:v>-3380610</c:v>
                </c:pt>
                <c:pt idx="381" formatCode="0.00E+00">
                  <c:v>-3380750</c:v>
                </c:pt>
                <c:pt idx="382" formatCode="0.00E+00">
                  <c:v>-3380630</c:v>
                </c:pt>
                <c:pt idx="383" formatCode="0.00E+00">
                  <c:v>-3380350</c:v>
                </c:pt>
                <c:pt idx="384" formatCode="0.00E+00">
                  <c:v>-3379670</c:v>
                </c:pt>
                <c:pt idx="385" formatCode="0.00E+00">
                  <c:v>-3378720</c:v>
                </c:pt>
                <c:pt idx="386" formatCode="0.00E+00">
                  <c:v>-3377570</c:v>
                </c:pt>
                <c:pt idx="387" formatCode="0.00E+00">
                  <c:v>-3376050</c:v>
                </c:pt>
                <c:pt idx="388" formatCode="0.00E+00">
                  <c:v>-3374310</c:v>
                </c:pt>
                <c:pt idx="389" formatCode="0.00E+00">
                  <c:v>-3372000</c:v>
                </c:pt>
                <c:pt idx="390" formatCode="0.00E+00">
                  <c:v>-3335610</c:v>
                </c:pt>
                <c:pt idx="391" formatCode="0.00E+00">
                  <c:v>-3338140</c:v>
                </c:pt>
                <c:pt idx="392" formatCode="0.00E+00">
                  <c:v>-3340000</c:v>
                </c:pt>
                <c:pt idx="393" formatCode="0.00E+00">
                  <c:v>-3341370</c:v>
                </c:pt>
                <c:pt idx="394" formatCode="0.00E+00">
                  <c:v>-3342260</c:v>
                </c:pt>
                <c:pt idx="395" formatCode="0.00E+00">
                  <c:v>-3342750</c:v>
                </c:pt>
                <c:pt idx="396" formatCode="0.00E+00">
                  <c:v>-3342860</c:v>
                </c:pt>
                <c:pt idx="397" formatCode="0.00E+00">
                  <c:v>-3342670</c:v>
                </c:pt>
                <c:pt idx="398" formatCode="0.00E+00">
                  <c:v>-3342060</c:v>
                </c:pt>
                <c:pt idx="399" formatCode="0.00E+00">
                  <c:v>-3341120</c:v>
                </c:pt>
                <c:pt idx="400" formatCode="0.00E+00">
                  <c:v>-3339700</c:v>
                </c:pt>
                <c:pt idx="401" formatCode="0.00E+00">
                  <c:v>-3338010</c:v>
                </c:pt>
                <c:pt idx="402" formatCode="0.00E+00">
                  <c:v>-3335720</c:v>
                </c:pt>
                <c:pt idx="403" formatCode="0.00E+00">
                  <c:v>-3295080</c:v>
                </c:pt>
                <c:pt idx="404" formatCode="0.00E+00">
                  <c:v>-3298330</c:v>
                </c:pt>
                <c:pt idx="405" formatCode="0.00E+00">
                  <c:v>-3300880</c:v>
                </c:pt>
                <c:pt idx="406" formatCode="0.00E+00">
                  <c:v>-3303000</c:v>
                </c:pt>
                <c:pt idx="407" formatCode="0.00E+00">
                  <c:v>-3304540</c:v>
                </c:pt>
                <c:pt idx="408" formatCode="0.00E+00">
                  <c:v>-3305640</c:v>
                </c:pt>
                <c:pt idx="409" formatCode="0.00E+00">
                  <c:v>-3306360</c:v>
                </c:pt>
                <c:pt idx="410" formatCode="0.00E+00">
                  <c:v>-3306450</c:v>
                </c:pt>
                <c:pt idx="411" formatCode="0.00E+00">
                  <c:v>-3306140</c:v>
                </c:pt>
                <c:pt idx="412" formatCode="0.00E+00">
                  <c:v>-3305540</c:v>
                </c:pt>
                <c:pt idx="413" formatCode="0.00E+00">
                  <c:v>-3304350</c:v>
                </c:pt>
                <c:pt idx="414" formatCode="0.00E+00">
                  <c:v>-3302660</c:v>
                </c:pt>
                <c:pt idx="415" formatCode="0.00E+00">
                  <c:v>-3300460</c:v>
                </c:pt>
                <c:pt idx="416" formatCode="0.00E+00">
                  <c:v>-3255620</c:v>
                </c:pt>
                <c:pt idx="417" formatCode="0.00E+00">
                  <c:v>-3259520</c:v>
                </c:pt>
                <c:pt idx="418" formatCode="0.00E+00">
                  <c:v>-3263020</c:v>
                </c:pt>
                <c:pt idx="419" formatCode="0.00E+00">
                  <c:v>-3265700</c:v>
                </c:pt>
                <c:pt idx="420" formatCode="0.00E+00">
                  <c:v>-3267920</c:v>
                </c:pt>
                <c:pt idx="421" formatCode="0.00E+00">
                  <c:v>-3269530</c:v>
                </c:pt>
                <c:pt idx="422" formatCode="0.00E+00">
                  <c:v>-3270560</c:v>
                </c:pt>
                <c:pt idx="423" formatCode="0.00E+00">
                  <c:v>-3271170</c:v>
                </c:pt>
                <c:pt idx="424" formatCode="0.00E+00">
                  <c:v>-3271250</c:v>
                </c:pt>
                <c:pt idx="425" formatCode="0.00E+00">
                  <c:v>-3270840</c:v>
                </c:pt>
                <c:pt idx="426" formatCode="0.00E+00">
                  <c:v>-3269950</c:v>
                </c:pt>
                <c:pt idx="427" formatCode="0.00E+00">
                  <c:v>-3268470</c:v>
                </c:pt>
                <c:pt idx="428" formatCode="0.00E+00">
                  <c:v>-3266310</c:v>
                </c:pt>
                <c:pt idx="429" formatCode="0.00E+00">
                  <c:v>-3217710</c:v>
                </c:pt>
                <c:pt idx="430" formatCode="0.00E+00">
                  <c:v>-3222330</c:v>
                </c:pt>
                <c:pt idx="431" formatCode="0.00E+00">
                  <c:v>-3226350</c:v>
                </c:pt>
                <c:pt idx="432" formatCode="0.00E+00">
                  <c:v>-3229560</c:v>
                </c:pt>
                <c:pt idx="433" formatCode="0.00E+00">
                  <c:v>-3232220</c:v>
                </c:pt>
                <c:pt idx="434" formatCode="0.00E+00">
                  <c:v>-3234390</c:v>
                </c:pt>
                <c:pt idx="435" formatCode="0.00E+00">
                  <c:v>-3235880</c:v>
                </c:pt>
                <c:pt idx="436" formatCode="0.00E+00">
                  <c:v>-3236920</c:v>
                </c:pt>
                <c:pt idx="437" formatCode="0.00E+00">
                  <c:v>-3237340</c:v>
                </c:pt>
                <c:pt idx="438" formatCode="0.00E+00">
                  <c:v>-3237220</c:v>
                </c:pt>
                <c:pt idx="439" formatCode="0.00E+00">
                  <c:v>-3236530</c:v>
                </c:pt>
                <c:pt idx="440" formatCode="0.00E+00">
                  <c:v>-3235490</c:v>
                </c:pt>
                <c:pt idx="441" formatCode="0.00E+00">
                  <c:v>-3233450</c:v>
                </c:pt>
                <c:pt idx="442" formatCode="0.00E+00">
                  <c:v>-3181250</c:v>
                </c:pt>
                <c:pt idx="443" formatCode="0.00E+00">
                  <c:v>-3186540</c:v>
                </c:pt>
                <c:pt idx="444" formatCode="0.00E+00">
                  <c:v>-3190910</c:v>
                </c:pt>
                <c:pt idx="445" formatCode="0.00E+00">
                  <c:v>-3194700</c:v>
                </c:pt>
                <c:pt idx="446" formatCode="0.00E+00">
                  <c:v>-3198000</c:v>
                </c:pt>
                <c:pt idx="447" formatCode="0.00E+00">
                  <c:v>-3200470</c:v>
                </c:pt>
                <c:pt idx="448" formatCode="0.00E+00">
                  <c:v>-3202370</c:v>
                </c:pt>
                <c:pt idx="449" formatCode="0.00E+00">
                  <c:v>-3203800</c:v>
                </c:pt>
                <c:pt idx="450" formatCode="0.00E+00">
                  <c:v>-3204620</c:v>
                </c:pt>
                <c:pt idx="451" formatCode="0.00E+00">
                  <c:v>-3204820</c:v>
                </c:pt>
                <c:pt idx="452" formatCode="0.00E+00">
                  <c:v>-3204430</c:v>
                </c:pt>
                <c:pt idx="453" formatCode="0.00E+00">
                  <c:v>-3203620</c:v>
                </c:pt>
                <c:pt idx="454" formatCode="0.00E+00">
                  <c:v>-3201940</c:v>
                </c:pt>
                <c:pt idx="455" formatCode="0.00E+00">
                  <c:v>-3146300</c:v>
                </c:pt>
                <c:pt idx="456" formatCode="0.00E+00">
                  <c:v>-3151980</c:v>
                </c:pt>
                <c:pt idx="457" formatCode="0.00E+00">
                  <c:v>-3157050</c:v>
                </c:pt>
                <c:pt idx="458" formatCode="0.00E+00">
                  <c:v>-3161200</c:v>
                </c:pt>
                <c:pt idx="459" formatCode="0.00E+00">
                  <c:v>-3164670</c:v>
                </c:pt>
                <c:pt idx="460" formatCode="0.00E+00">
                  <c:v>-3167710</c:v>
                </c:pt>
                <c:pt idx="461" formatCode="0.00E+00">
                  <c:v>-3170090</c:v>
                </c:pt>
                <c:pt idx="462" formatCode="0.00E+00">
                  <c:v>-3171820</c:v>
                </c:pt>
                <c:pt idx="463" formatCode="0.00E+00">
                  <c:v>-3173110</c:v>
                </c:pt>
                <c:pt idx="464" formatCode="0.00E+00">
                  <c:v>-3173820</c:v>
                </c:pt>
                <c:pt idx="465" formatCode="0.00E+00">
                  <c:v>-3173770</c:v>
                </c:pt>
                <c:pt idx="466" formatCode="0.00E+00">
                  <c:v>-3173180</c:v>
                </c:pt>
                <c:pt idx="467" formatCode="0.00E+00">
                  <c:v>-3171780</c:v>
                </c:pt>
                <c:pt idx="468" formatCode="0.00E+00">
                  <c:v>-3112890</c:v>
                </c:pt>
                <c:pt idx="469" formatCode="0.00E+00">
                  <c:v>-3119070</c:v>
                </c:pt>
                <c:pt idx="470" formatCode="0.00E+00">
                  <c:v>-3124230</c:v>
                </c:pt>
                <c:pt idx="471" formatCode="0.00E+00">
                  <c:v>-3128890</c:v>
                </c:pt>
                <c:pt idx="472" formatCode="0.00E+00">
                  <c:v>-3132950</c:v>
                </c:pt>
                <c:pt idx="473" formatCode="0.00E+00">
                  <c:v>-3136380</c:v>
                </c:pt>
                <c:pt idx="474" formatCode="0.00E+00">
                  <c:v>-3139000</c:v>
                </c:pt>
                <c:pt idx="475" formatCode="0.00E+00">
                  <c:v>-3141240</c:v>
                </c:pt>
                <c:pt idx="476" formatCode="0.00E+00">
                  <c:v>-3142840</c:v>
                </c:pt>
                <c:pt idx="477" formatCode="0.00E+00">
                  <c:v>-3143720</c:v>
                </c:pt>
                <c:pt idx="478" formatCode="0.00E+00">
                  <c:v>-3144110</c:v>
                </c:pt>
                <c:pt idx="479" formatCode="0.00E+00">
                  <c:v>-3143920</c:v>
                </c:pt>
                <c:pt idx="480" formatCode="0.00E+00">
                  <c:v>-3143050</c:v>
                </c:pt>
                <c:pt idx="481" formatCode="0.00E+00">
                  <c:v>-3081050</c:v>
                </c:pt>
                <c:pt idx="482" formatCode="0.00E+00">
                  <c:v>-3087620</c:v>
                </c:pt>
                <c:pt idx="483" formatCode="0.00E+00">
                  <c:v>-3093150</c:v>
                </c:pt>
                <c:pt idx="484" formatCode="0.00E+00">
                  <c:v>-3098110</c:v>
                </c:pt>
                <c:pt idx="485" formatCode="0.00E+00">
                  <c:v>-3102380</c:v>
                </c:pt>
                <c:pt idx="486" formatCode="0.00E+00">
                  <c:v>-3106070</c:v>
                </c:pt>
                <c:pt idx="487" formatCode="0.00E+00">
                  <c:v>-3109210</c:v>
                </c:pt>
                <c:pt idx="488" formatCode="0.00E+00">
                  <c:v>-3111710</c:v>
                </c:pt>
                <c:pt idx="489" formatCode="0.00E+00">
                  <c:v>-3113750</c:v>
                </c:pt>
                <c:pt idx="490" formatCode="0.00E+00">
                  <c:v>-3115170</c:v>
                </c:pt>
                <c:pt idx="491" formatCode="0.00E+00">
                  <c:v>-3116010</c:v>
                </c:pt>
                <c:pt idx="492" formatCode="0.00E+00">
                  <c:v>-3116160</c:v>
                </c:pt>
                <c:pt idx="493" formatCode="0.00E+00">
                  <c:v>-3115750</c:v>
                </c:pt>
                <c:pt idx="494" formatCode="0.00E+00">
                  <c:v>-3050830</c:v>
                </c:pt>
                <c:pt idx="495" formatCode="0.00E+00">
                  <c:v>-3057410</c:v>
                </c:pt>
                <c:pt idx="496" formatCode="0.00E+00">
                  <c:v>-3063420</c:v>
                </c:pt>
                <c:pt idx="497" formatCode="0.00E+00">
                  <c:v>-3068650</c:v>
                </c:pt>
                <c:pt idx="498" formatCode="0.00E+00">
                  <c:v>-3073220</c:v>
                </c:pt>
                <c:pt idx="499" formatCode="0.00E+00">
                  <c:v>-3077270</c:v>
                </c:pt>
                <c:pt idx="500" formatCode="0.00E+00">
                  <c:v>-3080720</c:v>
                </c:pt>
                <c:pt idx="501" formatCode="0.00E+00">
                  <c:v>-3083520</c:v>
                </c:pt>
                <c:pt idx="502" formatCode="0.00E+00">
                  <c:v>-3085980</c:v>
                </c:pt>
                <c:pt idx="503" formatCode="0.00E+00">
                  <c:v>-3087840</c:v>
                </c:pt>
                <c:pt idx="504" formatCode="0.00E+00">
                  <c:v>-3089160</c:v>
                </c:pt>
                <c:pt idx="505" formatCode="0.00E+00">
                  <c:v>-3089860</c:v>
                </c:pt>
                <c:pt idx="506" formatCode="0.00E+00">
                  <c:v>-3089870</c:v>
                </c:pt>
                <c:pt idx="507" formatCode="0.00E+00">
                  <c:v>-3022190</c:v>
                </c:pt>
                <c:pt idx="508" formatCode="0.00E+00">
                  <c:v>-3028870</c:v>
                </c:pt>
                <c:pt idx="509" formatCode="0.00E+00">
                  <c:v>-3035000</c:v>
                </c:pt>
                <c:pt idx="510" formatCode="0.00E+00">
                  <c:v>-3040370</c:v>
                </c:pt>
                <c:pt idx="511" formatCode="0.00E+00">
                  <c:v>-3045280</c:v>
                </c:pt>
                <c:pt idx="512" formatCode="0.00E+00">
                  <c:v>-3049610</c:v>
                </c:pt>
                <c:pt idx="513" formatCode="0.00E+00">
                  <c:v>-3053380</c:v>
                </c:pt>
                <c:pt idx="514" formatCode="0.00E+00">
                  <c:v>-3056670</c:v>
                </c:pt>
                <c:pt idx="515" formatCode="0.00E+00">
                  <c:v>-3059480</c:v>
                </c:pt>
                <c:pt idx="516" formatCode="0.00E+00">
                  <c:v>-3061760</c:v>
                </c:pt>
                <c:pt idx="517" formatCode="0.00E+00">
                  <c:v>-3063680</c:v>
                </c:pt>
                <c:pt idx="518" formatCode="0.00E+00">
                  <c:v>-3064930</c:v>
                </c:pt>
                <c:pt idx="519" formatCode="0.00E+00">
                  <c:v>-3065430</c:v>
                </c:pt>
                <c:pt idx="520" formatCode="0.00E+00">
                  <c:v>-2994980</c:v>
                </c:pt>
                <c:pt idx="521" formatCode="0.00E+00">
                  <c:v>-3001700</c:v>
                </c:pt>
                <c:pt idx="522" formatCode="0.00E+00">
                  <c:v>-3007920</c:v>
                </c:pt>
                <c:pt idx="523" formatCode="0.00E+00">
                  <c:v>-3013490</c:v>
                </c:pt>
                <c:pt idx="524" formatCode="0.00E+00">
                  <c:v>-3018430</c:v>
                </c:pt>
                <c:pt idx="525" formatCode="0.00E+00">
                  <c:v>-3023020</c:v>
                </c:pt>
                <c:pt idx="526" formatCode="0.00E+00">
                  <c:v>-3027150</c:v>
                </c:pt>
                <c:pt idx="527" formatCode="0.00E+00">
                  <c:v>-3030800</c:v>
                </c:pt>
                <c:pt idx="528" formatCode="0.00E+00">
                  <c:v>-3034110</c:v>
                </c:pt>
                <c:pt idx="529" formatCode="0.00E+00">
                  <c:v>-3036910</c:v>
                </c:pt>
                <c:pt idx="530" formatCode="0.00E+00">
                  <c:v>-3039310</c:v>
                </c:pt>
                <c:pt idx="531" formatCode="0.00E+00">
                  <c:v>-3041150</c:v>
                </c:pt>
                <c:pt idx="532" formatCode="0.00E+00">
                  <c:v>-3042330</c:v>
                </c:pt>
                <c:pt idx="533" formatCode="0.00E+00">
                  <c:v>-2969180</c:v>
                </c:pt>
                <c:pt idx="534" formatCode="0.00E+00">
                  <c:v>-2975910</c:v>
                </c:pt>
                <c:pt idx="535" formatCode="0.00E+00">
                  <c:v>-2981970</c:v>
                </c:pt>
                <c:pt idx="536" formatCode="0.00E+00">
                  <c:v>-2987640</c:v>
                </c:pt>
                <c:pt idx="537" formatCode="0.00E+00">
                  <c:v>-2992690</c:v>
                </c:pt>
                <c:pt idx="538" formatCode="0.00E+00">
                  <c:v>-2997490</c:v>
                </c:pt>
                <c:pt idx="539" formatCode="0.00E+00">
                  <c:v>-3001870</c:v>
                </c:pt>
                <c:pt idx="540" formatCode="0.00E+00">
                  <c:v>-3005880</c:v>
                </c:pt>
                <c:pt idx="541" formatCode="0.00E+00">
                  <c:v>-3009610</c:v>
                </c:pt>
                <c:pt idx="542" formatCode="0.00E+00">
                  <c:v>-3013110</c:v>
                </c:pt>
                <c:pt idx="543" formatCode="0.00E+00">
                  <c:v>-3015970</c:v>
                </c:pt>
                <c:pt idx="544" formatCode="0.00E+00">
                  <c:v>-3018480</c:v>
                </c:pt>
                <c:pt idx="545" formatCode="0.00E+00">
                  <c:v>-3020520</c:v>
                </c:pt>
                <c:pt idx="546" formatCode="0.00E+00">
                  <c:v>-2944680</c:v>
                </c:pt>
                <c:pt idx="547" formatCode="0.00E+00">
                  <c:v>-2951210</c:v>
                </c:pt>
                <c:pt idx="548" formatCode="0.00E+00">
                  <c:v>-2957190</c:v>
                </c:pt>
                <c:pt idx="549" formatCode="0.00E+00">
                  <c:v>-2962700</c:v>
                </c:pt>
                <c:pt idx="550" formatCode="0.00E+00">
                  <c:v>-2967940</c:v>
                </c:pt>
                <c:pt idx="551" formatCode="0.00E+00">
                  <c:v>-2972760</c:v>
                </c:pt>
                <c:pt idx="552" formatCode="0.00E+00">
                  <c:v>-2977470</c:v>
                </c:pt>
                <c:pt idx="553" formatCode="0.00E+00">
                  <c:v>-2981940</c:v>
                </c:pt>
                <c:pt idx="554" formatCode="0.00E+00">
                  <c:v>-2986120</c:v>
                </c:pt>
                <c:pt idx="555" formatCode="0.00E+00">
                  <c:v>-2990040</c:v>
                </c:pt>
                <c:pt idx="556" formatCode="0.00E+00">
                  <c:v>-2993740</c:v>
                </c:pt>
                <c:pt idx="557" formatCode="0.00E+00">
                  <c:v>-2996980</c:v>
                </c:pt>
                <c:pt idx="558" formatCode="0.00E+00">
                  <c:v>-2999880</c:v>
                </c:pt>
                <c:pt idx="559" formatCode="0.00E+00">
                  <c:v>-2921340</c:v>
                </c:pt>
                <c:pt idx="560" formatCode="0.00E+00">
                  <c:v>-2927580</c:v>
                </c:pt>
                <c:pt idx="561" formatCode="0.00E+00">
                  <c:v>-2933220</c:v>
                </c:pt>
                <c:pt idx="562" formatCode="0.00E+00">
                  <c:v>-2938610</c:v>
                </c:pt>
                <c:pt idx="563" formatCode="0.00E+00">
                  <c:v>-2943730</c:v>
                </c:pt>
                <c:pt idx="564" formatCode="0.00E+00">
                  <c:v>-2948690</c:v>
                </c:pt>
                <c:pt idx="565" formatCode="0.00E+00">
                  <c:v>-2953570</c:v>
                </c:pt>
                <c:pt idx="566" formatCode="0.00E+00">
                  <c:v>-2958420</c:v>
                </c:pt>
                <c:pt idx="567" formatCode="0.00E+00">
                  <c:v>-2963200</c:v>
                </c:pt>
                <c:pt idx="568" formatCode="0.00E+00">
                  <c:v>-2967780</c:v>
                </c:pt>
                <c:pt idx="569" formatCode="0.00E+00">
                  <c:v>-2972210</c:v>
                </c:pt>
                <c:pt idx="570" formatCode="0.00E+00">
                  <c:v>-2976560</c:v>
                </c:pt>
                <c:pt idx="571" formatCode="0.00E+00">
                  <c:v>-2980290</c:v>
                </c:pt>
                <c:pt idx="572" formatCode="0.00E+00">
                  <c:v>-2899000</c:v>
                </c:pt>
                <c:pt idx="573" formatCode="0.00E+00">
                  <c:v>-2904540</c:v>
                </c:pt>
                <c:pt idx="574" formatCode="0.00E+00">
                  <c:v>-2909890</c:v>
                </c:pt>
                <c:pt idx="575" formatCode="0.00E+00">
                  <c:v>-2914940</c:v>
                </c:pt>
                <c:pt idx="576" formatCode="0.00E+00">
                  <c:v>-2919920</c:v>
                </c:pt>
                <c:pt idx="577" formatCode="0.00E+00">
                  <c:v>-2924940</c:v>
                </c:pt>
                <c:pt idx="578" formatCode="0.00E+00">
                  <c:v>-2930060</c:v>
                </c:pt>
                <c:pt idx="579" formatCode="0.00E+00">
                  <c:v>-2935250</c:v>
                </c:pt>
                <c:pt idx="580" formatCode="0.00E+00">
                  <c:v>-2940590</c:v>
                </c:pt>
                <c:pt idx="581" formatCode="0.00E+00">
                  <c:v>-2945950</c:v>
                </c:pt>
                <c:pt idx="582" formatCode="0.00E+00">
                  <c:v>-2951300</c:v>
                </c:pt>
                <c:pt idx="583" formatCode="0.00E+00">
                  <c:v>-2956550</c:v>
                </c:pt>
                <c:pt idx="584" formatCode="0.00E+00">
                  <c:v>-2961600</c:v>
                </c:pt>
                <c:pt idx="585" formatCode="0.00E+00">
                  <c:v>-2877430</c:v>
                </c:pt>
                <c:pt idx="586" formatCode="0.00E+00">
                  <c:v>-2882330</c:v>
                </c:pt>
                <c:pt idx="587" formatCode="0.00E+00">
                  <c:v>-2886910</c:v>
                </c:pt>
                <c:pt idx="588" formatCode="0.00E+00">
                  <c:v>-2891490</c:v>
                </c:pt>
                <c:pt idx="589" formatCode="0.00E+00">
                  <c:v>-2896220</c:v>
                </c:pt>
                <c:pt idx="590" formatCode="0.00E+00">
                  <c:v>-2901140</c:v>
                </c:pt>
                <c:pt idx="591" formatCode="0.00E+00">
                  <c:v>-2906410</c:v>
                </c:pt>
                <c:pt idx="592" formatCode="0.00E+00">
                  <c:v>-2912060</c:v>
                </c:pt>
                <c:pt idx="593" formatCode="0.00E+00">
                  <c:v>-2918060</c:v>
                </c:pt>
                <c:pt idx="594" formatCode="0.00E+00">
                  <c:v>-2924270</c:v>
                </c:pt>
                <c:pt idx="595" formatCode="0.00E+00">
                  <c:v>-2930580</c:v>
                </c:pt>
                <c:pt idx="596" formatCode="0.00E+00">
                  <c:v>-2937290</c:v>
                </c:pt>
                <c:pt idx="597" formatCode="0.00E+00">
                  <c:v>-2943540</c:v>
                </c:pt>
                <c:pt idx="598" formatCode="0.00E+00">
                  <c:v>-2856350</c:v>
                </c:pt>
                <c:pt idx="599" formatCode="0.00E+00">
                  <c:v>-2860140</c:v>
                </c:pt>
                <c:pt idx="600" formatCode="0.00E+00">
                  <c:v>-2863940</c:v>
                </c:pt>
                <c:pt idx="601" formatCode="0.00E+00">
                  <c:v>-2867800</c:v>
                </c:pt>
                <c:pt idx="602" formatCode="0.00E+00">
                  <c:v>-2872050</c:v>
                </c:pt>
                <c:pt idx="603" formatCode="0.00E+00">
                  <c:v>-2876910</c:v>
                </c:pt>
                <c:pt idx="604" formatCode="0.00E+00">
                  <c:v>-2882340</c:v>
                </c:pt>
                <c:pt idx="605" formatCode="0.00E+00">
                  <c:v>-2888250</c:v>
                </c:pt>
                <c:pt idx="606" formatCode="0.00E+00">
                  <c:v>-2894990</c:v>
                </c:pt>
                <c:pt idx="607" formatCode="0.00E+00">
                  <c:v>-2902110</c:v>
                </c:pt>
                <c:pt idx="608" formatCode="0.00E+00">
                  <c:v>-2910030</c:v>
                </c:pt>
                <c:pt idx="609" formatCode="0.00E+00">
                  <c:v>-2917780</c:v>
                </c:pt>
                <c:pt idx="610" formatCode="0.00E+00">
                  <c:v>-2925890</c:v>
                </c:pt>
                <c:pt idx="611" formatCode="0.00E+00">
                  <c:v>-2835610</c:v>
                </c:pt>
                <c:pt idx="612" formatCode="0.00E+00">
                  <c:v>-2837860</c:v>
                </c:pt>
                <c:pt idx="613" formatCode="0.00E+00">
                  <c:v>-2840320</c:v>
                </c:pt>
                <c:pt idx="614" formatCode="0.00E+00">
                  <c:v>-2843280</c:v>
                </c:pt>
                <c:pt idx="615" formatCode="0.00E+00">
                  <c:v>-2846980</c:v>
                </c:pt>
                <c:pt idx="616" formatCode="0.00E+00">
                  <c:v>-2851350</c:v>
                </c:pt>
                <c:pt idx="617" formatCode="0.00E+00">
                  <c:v>-2856890</c:v>
                </c:pt>
                <c:pt idx="618" formatCode="0.00E+00">
                  <c:v>-2863420</c:v>
                </c:pt>
                <c:pt idx="619" formatCode="0.00E+00">
                  <c:v>-2871090</c:v>
                </c:pt>
                <c:pt idx="620" formatCode="0.00E+00">
                  <c:v>-2879310</c:v>
                </c:pt>
                <c:pt idx="621" formatCode="0.00E+00">
                  <c:v>-2888400</c:v>
                </c:pt>
                <c:pt idx="622" formatCode="0.00E+00">
                  <c:v>-2898260</c:v>
                </c:pt>
                <c:pt idx="623" formatCode="0.00E+00">
                  <c:v>-2908340</c:v>
                </c:pt>
                <c:pt idx="624" formatCode="0.00E+00">
                  <c:v>-2814390</c:v>
                </c:pt>
                <c:pt idx="625" formatCode="0.00E+00">
                  <c:v>-2814850</c:v>
                </c:pt>
                <c:pt idx="626" formatCode="0.00E+00">
                  <c:v>-2815660</c:v>
                </c:pt>
                <c:pt idx="627" formatCode="0.00E+00">
                  <c:v>-2817330</c:v>
                </c:pt>
                <c:pt idx="628" formatCode="0.00E+00">
                  <c:v>-2820310</c:v>
                </c:pt>
                <c:pt idx="629" formatCode="0.00E+00">
                  <c:v>-2824430</c:v>
                </c:pt>
                <c:pt idx="630" formatCode="0.00E+00">
                  <c:v>-2829900</c:v>
                </c:pt>
                <c:pt idx="631" formatCode="0.00E+00">
                  <c:v>-2836940</c:v>
                </c:pt>
                <c:pt idx="632" formatCode="0.00E+00">
                  <c:v>-2845260</c:v>
                </c:pt>
                <c:pt idx="633" formatCode="0.00E+00">
                  <c:v>-2855030</c:v>
                </c:pt>
                <c:pt idx="634" formatCode="0.00E+00">
                  <c:v>-2865930</c:v>
                </c:pt>
                <c:pt idx="635" formatCode="0.00E+00">
                  <c:v>-2877590</c:v>
                </c:pt>
                <c:pt idx="636" formatCode="0.00E+00">
                  <c:v>-2890240</c:v>
                </c:pt>
                <c:pt idx="637" formatCode="0.00E+00">
                  <c:v>-2792320</c:v>
                </c:pt>
                <c:pt idx="638" formatCode="0.00E+00">
                  <c:v>-2790690</c:v>
                </c:pt>
                <c:pt idx="639" formatCode="0.00E+00">
                  <c:v>-2789220</c:v>
                </c:pt>
                <c:pt idx="640" formatCode="0.00E+00">
                  <c:v>-2789120</c:v>
                </c:pt>
                <c:pt idx="641" formatCode="0.00E+00">
                  <c:v>-2791180</c:v>
                </c:pt>
                <c:pt idx="642" formatCode="0.00E+00">
                  <c:v>-2794600</c:v>
                </c:pt>
                <c:pt idx="643" formatCode="0.00E+00">
                  <c:v>-2799780</c:v>
                </c:pt>
                <c:pt idx="644" formatCode="0.00E+00">
                  <c:v>-2807350</c:v>
                </c:pt>
                <c:pt idx="645" formatCode="0.00E+00">
                  <c:v>-2816860</c:v>
                </c:pt>
                <c:pt idx="646" formatCode="0.00E+00">
                  <c:v>-2828310</c:v>
                </c:pt>
                <c:pt idx="647" formatCode="0.00E+00">
                  <c:v>-2841040</c:v>
                </c:pt>
                <c:pt idx="648" formatCode="0.00E+00">
                  <c:v>-2855680</c:v>
                </c:pt>
                <c:pt idx="649" formatCode="0.00E+00">
                  <c:v>-2871170</c:v>
                </c:pt>
                <c:pt idx="650" formatCode="0.00E+00">
                  <c:v>-2768700</c:v>
                </c:pt>
                <c:pt idx="651" formatCode="0.00E+00">
                  <c:v>-2763090</c:v>
                </c:pt>
                <c:pt idx="652" formatCode="0.00E+00">
                  <c:v>-2759540</c:v>
                </c:pt>
                <c:pt idx="653" formatCode="0.00E+00">
                  <c:v>-2757990</c:v>
                </c:pt>
                <c:pt idx="654" formatCode="0.00E+00">
                  <c:v>-2758490</c:v>
                </c:pt>
                <c:pt idx="655" formatCode="0.00E+00">
                  <c:v>-2761060</c:v>
                </c:pt>
                <c:pt idx="656" formatCode="0.00E+00">
                  <c:v>-2766140</c:v>
                </c:pt>
                <c:pt idx="657" formatCode="0.00E+00">
                  <c:v>-2774140</c:v>
                </c:pt>
                <c:pt idx="658" formatCode="0.00E+00">
                  <c:v>-2785080</c:v>
                </c:pt>
                <c:pt idx="659" formatCode="0.00E+00">
                  <c:v>-2798220</c:v>
                </c:pt>
                <c:pt idx="660" formatCode="0.00E+00">
                  <c:v>-2814070</c:v>
                </c:pt>
                <c:pt idx="661" formatCode="0.00E+00">
                  <c:v>-2831110</c:v>
                </c:pt>
                <c:pt idx="662" formatCode="0.00E+00">
                  <c:v>-2850470</c:v>
                </c:pt>
                <c:pt idx="663" formatCode="0.00E+00">
                  <c:v>-2742360</c:v>
                </c:pt>
                <c:pt idx="664" formatCode="0.00E+00">
                  <c:v>-2733580</c:v>
                </c:pt>
                <c:pt idx="665" formatCode="0.00E+00">
                  <c:v>-2726390</c:v>
                </c:pt>
                <c:pt idx="666" formatCode="0.00E+00">
                  <c:v>-2722270</c:v>
                </c:pt>
                <c:pt idx="667" formatCode="0.00E+00">
                  <c:v>-2720480</c:v>
                </c:pt>
                <c:pt idx="668" formatCode="0.00E+00">
                  <c:v>-2722080</c:v>
                </c:pt>
                <c:pt idx="669" formatCode="0.00E+00">
                  <c:v>-2727330</c:v>
                </c:pt>
                <c:pt idx="670" formatCode="0.00E+00">
                  <c:v>-2735980</c:v>
                </c:pt>
                <c:pt idx="671" formatCode="0.00E+00">
                  <c:v>-2747960</c:v>
                </c:pt>
                <c:pt idx="672" formatCode="0.00E+00">
                  <c:v>-2763570</c:v>
                </c:pt>
                <c:pt idx="673" formatCode="0.00E+00">
                  <c:v>-2782130</c:v>
                </c:pt>
                <c:pt idx="674" formatCode="0.00E+00">
                  <c:v>-2803050</c:v>
                </c:pt>
                <c:pt idx="675" formatCode="0.00E+00">
                  <c:v>-2826820</c:v>
                </c:pt>
                <c:pt idx="676" formatCode="0.00E+00">
                  <c:v>-2712500</c:v>
                </c:pt>
                <c:pt idx="677" formatCode="0.00E+00">
                  <c:v>-2698020</c:v>
                </c:pt>
                <c:pt idx="678" formatCode="0.00E+00">
                  <c:v>-2687870</c:v>
                </c:pt>
                <c:pt idx="679" formatCode="0.00E+00">
                  <c:v>-2680420</c:v>
                </c:pt>
                <c:pt idx="680" formatCode="0.00E+00">
                  <c:v>-2675980</c:v>
                </c:pt>
                <c:pt idx="681" formatCode="0.00E+00">
                  <c:v>-2676460</c:v>
                </c:pt>
                <c:pt idx="682" formatCode="0.00E+00">
                  <c:v>-2681260</c:v>
                </c:pt>
                <c:pt idx="683" formatCode="0.00E+00">
                  <c:v>-2690260</c:v>
                </c:pt>
                <c:pt idx="684" formatCode="0.00E+00">
                  <c:v>-2704190</c:v>
                </c:pt>
                <c:pt idx="685" formatCode="0.00E+00">
                  <c:v>-2722440</c:v>
                </c:pt>
                <c:pt idx="686" formatCode="0.00E+00">
                  <c:v>-2744560</c:v>
                </c:pt>
                <c:pt idx="687" formatCode="0.00E+00">
                  <c:v>-2769920</c:v>
                </c:pt>
                <c:pt idx="688" formatCode="0.00E+00">
                  <c:v>-2799490</c:v>
                </c:pt>
                <c:pt idx="689" formatCode="0.00E+00">
                  <c:v>-2677750</c:v>
                </c:pt>
                <c:pt idx="690" formatCode="0.00E+00">
                  <c:v>-2657790</c:v>
                </c:pt>
                <c:pt idx="691" formatCode="0.00E+00">
                  <c:v>-2641240</c:v>
                </c:pt>
                <c:pt idx="692" formatCode="0.00E+00">
                  <c:v>-2630080</c:v>
                </c:pt>
                <c:pt idx="693" formatCode="0.00E+00">
                  <c:v>-2623790</c:v>
                </c:pt>
                <c:pt idx="694" formatCode="0.00E+00">
                  <c:v>-2622670</c:v>
                </c:pt>
                <c:pt idx="695" formatCode="0.00E+00">
                  <c:v>-2626960</c:v>
                </c:pt>
                <c:pt idx="696" formatCode="0.00E+00">
                  <c:v>-2637110</c:v>
                </c:pt>
                <c:pt idx="697" formatCode="0.00E+00">
                  <c:v>-2652480</c:v>
                </c:pt>
                <c:pt idx="698" formatCode="0.00E+00">
                  <c:v>-2672860</c:v>
                </c:pt>
                <c:pt idx="699" formatCode="0.00E+00">
                  <c:v>-2698610</c:v>
                </c:pt>
                <c:pt idx="700" formatCode="0.00E+00">
                  <c:v>-2729260</c:v>
                </c:pt>
                <c:pt idx="701" formatCode="0.00E+00">
                  <c:v>-2765910</c:v>
                </c:pt>
                <c:pt idx="702" formatCode="0.00E+00">
                  <c:v>-2634310</c:v>
                </c:pt>
                <c:pt idx="703" formatCode="0.00E+00">
                  <c:v>-2606590</c:v>
                </c:pt>
                <c:pt idx="704" formatCode="0.00E+00">
                  <c:v>-2586350</c:v>
                </c:pt>
                <c:pt idx="705" formatCode="0.00E+00">
                  <c:v>-2569270</c:v>
                </c:pt>
                <c:pt idx="706" formatCode="0.00E+00">
                  <c:v>-2560270</c:v>
                </c:pt>
                <c:pt idx="707" formatCode="0.00E+00">
                  <c:v>-2557980</c:v>
                </c:pt>
                <c:pt idx="708" formatCode="0.00E+00">
                  <c:v>-2561750</c:v>
                </c:pt>
                <c:pt idx="709" formatCode="0.00E+00">
                  <c:v>-2572180</c:v>
                </c:pt>
                <c:pt idx="710" formatCode="0.00E+00">
                  <c:v>-2589400</c:v>
                </c:pt>
                <c:pt idx="711" formatCode="0.00E+00">
                  <c:v>-2613250</c:v>
                </c:pt>
                <c:pt idx="712" formatCode="0.00E+00">
                  <c:v>-2643270</c:v>
                </c:pt>
                <c:pt idx="713" formatCode="0.00E+00">
                  <c:v>-2680680</c:v>
                </c:pt>
                <c:pt idx="714" formatCode="0.00E+00">
                  <c:v>-2724130</c:v>
                </c:pt>
                <c:pt idx="715" formatCode="0.00E+00">
                  <c:v>-2580390</c:v>
                </c:pt>
                <c:pt idx="716" formatCode="0.00E+00">
                  <c:v>-2544410</c:v>
                </c:pt>
                <c:pt idx="717" formatCode="0.00E+00">
                  <c:v>-2517890</c:v>
                </c:pt>
                <c:pt idx="718" formatCode="0.00E+00">
                  <c:v>-2496630</c:v>
                </c:pt>
                <c:pt idx="719" formatCode="0.00E+00">
                  <c:v>-2485220</c:v>
                </c:pt>
                <c:pt idx="720" formatCode="0.00E+00">
                  <c:v>-2479560</c:v>
                </c:pt>
                <c:pt idx="721" formatCode="0.00E+00">
                  <c:v>-2482510</c:v>
                </c:pt>
                <c:pt idx="722" formatCode="0.00E+00">
                  <c:v>-2494360</c:v>
                </c:pt>
                <c:pt idx="723" formatCode="0.00E+00">
                  <c:v>-2511970</c:v>
                </c:pt>
                <c:pt idx="724" formatCode="0.00E+00">
                  <c:v>-2540120</c:v>
                </c:pt>
                <c:pt idx="725" formatCode="0.00E+00">
                  <c:v>-2575640</c:v>
                </c:pt>
                <c:pt idx="726" formatCode="0.00E+00">
                  <c:v>-2618370</c:v>
                </c:pt>
                <c:pt idx="727" formatCode="0.00E+00">
                  <c:v>-2671250</c:v>
                </c:pt>
                <c:pt idx="728" formatCode="0.00E+00">
                  <c:v>-2511820</c:v>
                </c:pt>
                <c:pt idx="729" formatCode="0.00E+00">
                  <c:v>-2465400</c:v>
                </c:pt>
                <c:pt idx="730" formatCode="0.00E+00">
                  <c:v>-2432270</c:v>
                </c:pt>
                <c:pt idx="731" formatCode="0.00E+00">
                  <c:v>-2408170</c:v>
                </c:pt>
                <c:pt idx="732" formatCode="0.00E+00">
                  <c:v>-2393660</c:v>
                </c:pt>
                <c:pt idx="733" formatCode="0.00E+00">
                  <c:v>-2387100</c:v>
                </c:pt>
                <c:pt idx="734" formatCode="0.00E+00">
                  <c:v>-2389670</c:v>
                </c:pt>
                <c:pt idx="735" formatCode="0.00E+00">
                  <c:v>-2401710</c:v>
                </c:pt>
                <c:pt idx="736" formatCode="0.00E+00">
                  <c:v>-2421450</c:v>
                </c:pt>
                <c:pt idx="737" formatCode="0.00E+00">
                  <c:v>-2449670</c:v>
                </c:pt>
                <c:pt idx="738" formatCode="0.00E+00">
                  <c:v>-2490530</c:v>
                </c:pt>
                <c:pt idx="739" formatCode="0.00E+00">
                  <c:v>-2539690</c:v>
                </c:pt>
                <c:pt idx="740" formatCode="0.00E+00">
                  <c:v>-2602530</c:v>
                </c:pt>
                <c:pt idx="741" formatCode="0.00E+00">
                  <c:v>-2423390</c:v>
                </c:pt>
                <c:pt idx="742" formatCode="0.00E+00">
                  <c:v>-2370520</c:v>
                </c:pt>
                <c:pt idx="743" formatCode="0.00E+00">
                  <c:v>-2330250</c:v>
                </c:pt>
                <c:pt idx="744" formatCode="0.00E+00">
                  <c:v>-2302540</c:v>
                </c:pt>
                <c:pt idx="745" formatCode="0.00E+00">
                  <c:v>-2284940</c:v>
                </c:pt>
                <c:pt idx="746" formatCode="0.00E+00">
                  <c:v>-2276600</c:v>
                </c:pt>
                <c:pt idx="747" formatCode="0.00E+00">
                  <c:v>-2279700</c:v>
                </c:pt>
                <c:pt idx="748" formatCode="0.00E+00">
                  <c:v>-2291700</c:v>
                </c:pt>
                <c:pt idx="749" formatCode="0.00E+00">
                  <c:v>-2312180</c:v>
                </c:pt>
                <c:pt idx="750" formatCode="0.00E+00">
                  <c:v>-2343250</c:v>
                </c:pt>
                <c:pt idx="751" formatCode="0.00E+00">
                  <c:v>-2384120</c:v>
                </c:pt>
                <c:pt idx="752" formatCode="0.00E+00">
                  <c:v>-2440210</c:v>
                </c:pt>
                <c:pt idx="753" formatCode="0.00E+00">
                  <c:v>-2512770</c:v>
                </c:pt>
                <c:pt idx="754" formatCode="0.00E+00">
                  <c:v>-2308070</c:v>
                </c:pt>
                <c:pt idx="755" formatCode="0.00E+00">
                  <c:v>-2250640</c:v>
                </c:pt>
                <c:pt idx="756" formatCode="0.00E+00">
                  <c:v>-2205830</c:v>
                </c:pt>
                <c:pt idx="757" formatCode="0.00E+00">
                  <c:v>-2174440</c:v>
                </c:pt>
                <c:pt idx="758" formatCode="0.00E+00">
                  <c:v>-2157570</c:v>
                </c:pt>
                <c:pt idx="759" formatCode="0.00E+00">
                  <c:v>-2146790</c:v>
                </c:pt>
                <c:pt idx="760" formatCode="0.00E+00">
                  <c:v>-2149100</c:v>
                </c:pt>
                <c:pt idx="761" formatCode="0.00E+00">
                  <c:v>-2161270</c:v>
                </c:pt>
                <c:pt idx="762" formatCode="0.00E+00">
                  <c:v>-2182720</c:v>
                </c:pt>
                <c:pt idx="763" formatCode="0.00E+00">
                  <c:v>-2214760</c:v>
                </c:pt>
                <c:pt idx="764" formatCode="0.00E+00">
                  <c:v>-2258090</c:v>
                </c:pt>
                <c:pt idx="765" formatCode="0.00E+00">
                  <c:v>-2315330</c:v>
                </c:pt>
                <c:pt idx="766" formatCode="0.00E+00">
                  <c:v>-2394710</c:v>
                </c:pt>
                <c:pt idx="767" formatCode="0.00E+00">
                  <c:v>-2159410</c:v>
                </c:pt>
                <c:pt idx="768" formatCode="0.00E+00">
                  <c:v>-2099260</c:v>
                </c:pt>
                <c:pt idx="769" formatCode="0.00E+00">
                  <c:v>-2053760</c:v>
                </c:pt>
                <c:pt idx="770" formatCode="0.00E+00">
                  <c:v>-2026740</c:v>
                </c:pt>
                <c:pt idx="771" formatCode="0.00E+00">
                  <c:v>-2009150</c:v>
                </c:pt>
                <c:pt idx="772" formatCode="0.00E+00">
                  <c:v>-2001700</c:v>
                </c:pt>
                <c:pt idx="773" formatCode="0.00E+00">
                  <c:v>-2003000</c:v>
                </c:pt>
                <c:pt idx="774" formatCode="0.00E+00">
                  <c:v>-2014080</c:v>
                </c:pt>
                <c:pt idx="775" formatCode="0.00E+00">
                  <c:v>-2033370</c:v>
                </c:pt>
                <c:pt idx="776" formatCode="0.00E+00">
                  <c:v>-2061570</c:v>
                </c:pt>
                <c:pt idx="777" formatCode="0.00E+00">
                  <c:v>-2101980</c:v>
                </c:pt>
                <c:pt idx="778" formatCode="0.00E+00">
                  <c:v>-2161560</c:v>
                </c:pt>
                <c:pt idx="779" formatCode="0.00E+00">
                  <c:v>-2240460</c:v>
                </c:pt>
                <c:pt idx="780" formatCode="0.00E+00">
                  <c:v>-1972110</c:v>
                </c:pt>
                <c:pt idx="781" formatCode="0.00E+00">
                  <c:v>-1919010</c:v>
                </c:pt>
                <c:pt idx="782" formatCode="0.00E+00">
                  <c:v>-1879980</c:v>
                </c:pt>
                <c:pt idx="783" formatCode="0.00E+00">
                  <c:v>-1855990</c:v>
                </c:pt>
                <c:pt idx="784" formatCode="0.00E+00">
                  <c:v>-1843110</c:v>
                </c:pt>
                <c:pt idx="785" formatCode="0.00E+00">
                  <c:v>-1838030</c:v>
                </c:pt>
                <c:pt idx="786" formatCode="0.00E+00">
                  <c:v>-1839860</c:v>
                </c:pt>
                <c:pt idx="787" formatCode="0.00E+00">
                  <c:v>-1848900</c:v>
                </c:pt>
                <c:pt idx="788" formatCode="0.00E+00">
                  <c:v>-1864650</c:v>
                </c:pt>
                <c:pt idx="789" formatCode="0.00E+00">
                  <c:v>-1889180</c:v>
                </c:pt>
                <c:pt idx="790" formatCode="0.00E+00">
                  <c:v>-1927560</c:v>
                </c:pt>
                <c:pt idx="791" formatCode="0.00E+00">
                  <c:v>-1972700</c:v>
                </c:pt>
                <c:pt idx="792" formatCode="0.00E+00">
                  <c:v>-2046310</c:v>
                </c:pt>
                <c:pt idx="793" formatCode="0.00E+00">
                  <c:v>-1746640</c:v>
                </c:pt>
                <c:pt idx="794" formatCode="0.00E+00">
                  <c:v>-1707640</c:v>
                </c:pt>
                <c:pt idx="795" formatCode="0.00E+00">
                  <c:v>-1683220</c:v>
                </c:pt>
                <c:pt idx="796" formatCode="0.00E+00">
                  <c:v>-1671080</c:v>
                </c:pt>
                <c:pt idx="797" formatCode="0.00E+00">
                  <c:v>-1662580</c:v>
                </c:pt>
                <c:pt idx="798" formatCode="0.00E+00">
                  <c:v>-1660450</c:v>
                </c:pt>
                <c:pt idx="799" formatCode="0.00E+00">
                  <c:v>-1663440</c:v>
                </c:pt>
                <c:pt idx="800" formatCode="0.00E+00">
                  <c:v>-1670130</c:v>
                </c:pt>
                <c:pt idx="801" formatCode="0.00E+00">
                  <c:v>-1681040</c:v>
                </c:pt>
                <c:pt idx="802" formatCode="0.00E+00">
                  <c:v>-1698270</c:v>
                </c:pt>
                <c:pt idx="803" formatCode="0.00E+00">
                  <c:v>-1723260</c:v>
                </c:pt>
                <c:pt idx="804" formatCode="0.00E+00">
                  <c:v>-1759240</c:v>
                </c:pt>
                <c:pt idx="805" formatCode="0.00E+00">
                  <c:v>-1808120</c:v>
                </c:pt>
                <c:pt idx="806" formatCode="0.00E+00">
                  <c:v>-1487220</c:v>
                </c:pt>
                <c:pt idx="807" formatCode="0.00E+00">
                  <c:v>-1477450</c:v>
                </c:pt>
                <c:pt idx="808" formatCode="0.00E+00">
                  <c:v>-1472810</c:v>
                </c:pt>
                <c:pt idx="809" formatCode="0.00E+00">
                  <c:v>-1472210</c:v>
                </c:pt>
                <c:pt idx="810" formatCode="0.00E+00">
                  <c:v>-1472270</c:v>
                </c:pt>
                <c:pt idx="811" formatCode="0.00E+00">
                  <c:v>-1474500</c:v>
                </c:pt>
                <c:pt idx="812" formatCode="0.00E+00">
                  <c:v>-1478150</c:v>
                </c:pt>
                <c:pt idx="813" formatCode="0.00E+00">
                  <c:v>-1482590</c:v>
                </c:pt>
                <c:pt idx="814" formatCode="0.00E+00">
                  <c:v>-1488540</c:v>
                </c:pt>
                <c:pt idx="815" formatCode="0.00E+00">
                  <c:v>-1497900</c:v>
                </c:pt>
                <c:pt idx="816" formatCode="0.00E+00">
                  <c:v>-1507810</c:v>
                </c:pt>
                <c:pt idx="817" formatCode="0.00E+00">
                  <c:v>-1519410</c:v>
                </c:pt>
                <c:pt idx="818" formatCode="0.00E+00">
                  <c:v>-1538970</c:v>
                </c:pt>
                <c:pt idx="819" formatCode="0.00E+00">
                  <c:v>-1214930</c:v>
                </c:pt>
                <c:pt idx="820" formatCode="0.00E+00">
                  <c:v>-1238540</c:v>
                </c:pt>
                <c:pt idx="821" formatCode="0.00E+00">
                  <c:v>-1258020</c:v>
                </c:pt>
                <c:pt idx="822" formatCode="0.00E+00">
                  <c:v>-1268830</c:v>
                </c:pt>
                <c:pt idx="823" formatCode="0.00E+00">
                  <c:v>-1279490</c:v>
                </c:pt>
                <c:pt idx="824" formatCode="0.00E+00">
                  <c:v>-1286080</c:v>
                </c:pt>
                <c:pt idx="825" formatCode="0.00E+00">
                  <c:v>-1290830</c:v>
                </c:pt>
                <c:pt idx="826" formatCode="0.00E+00">
                  <c:v>-1292830</c:v>
                </c:pt>
                <c:pt idx="827" formatCode="0.00E+00">
                  <c:v>-1293080</c:v>
                </c:pt>
                <c:pt idx="828" formatCode="0.00E+00">
                  <c:v>-1288050</c:v>
                </c:pt>
                <c:pt idx="829" formatCode="0.00E+00">
                  <c:v>-1285040</c:v>
                </c:pt>
                <c:pt idx="830" formatCode="0.00E+00">
                  <c:v>-1274090</c:v>
                </c:pt>
                <c:pt idx="831" formatCode="0.00E+00">
                  <c:v>-1253230</c:v>
                </c:pt>
                <c:pt idx="832">
                  <c:v>-959419</c:v>
                </c:pt>
                <c:pt idx="833" formatCode="0.00E+00">
                  <c:v>-1012520</c:v>
                </c:pt>
                <c:pt idx="834" formatCode="0.00E+00">
                  <c:v>-1048430</c:v>
                </c:pt>
                <c:pt idx="835" formatCode="0.00E+00">
                  <c:v>-1073490</c:v>
                </c:pt>
                <c:pt idx="836" formatCode="0.00E+00">
                  <c:v>-1091640</c:v>
                </c:pt>
                <c:pt idx="837" formatCode="0.00E+00">
                  <c:v>-1102820</c:v>
                </c:pt>
                <c:pt idx="838" formatCode="0.00E+00">
                  <c:v>-1107580</c:v>
                </c:pt>
                <c:pt idx="839" formatCode="0.00E+00">
                  <c:v>-1107610</c:v>
                </c:pt>
                <c:pt idx="840" formatCode="0.00E+00">
                  <c:v>-1103420</c:v>
                </c:pt>
                <c:pt idx="841" formatCode="0.00E+00">
                  <c:v>-1089880</c:v>
                </c:pt>
                <c:pt idx="842" formatCode="0.00E+00">
                  <c:v>-1068240</c:v>
                </c:pt>
                <c:pt idx="843" formatCode="0.00E+00">
                  <c:v>-1037300</c:v>
                </c:pt>
                <c:pt idx="844">
                  <c:v>-985115</c:v>
                </c:pt>
                <c:pt idx="845">
                  <c:v>-736977</c:v>
                </c:pt>
                <c:pt idx="846">
                  <c:v>-805179</c:v>
                </c:pt>
                <c:pt idx="847">
                  <c:v>-858462</c:v>
                </c:pt>
                <c:pt idx="848">
                  <c:v>-891526</c:v>
                </c:pt>
                <c:pt idx="849">
                  <c:v>-916430</c:v>
                </c:pt>
                <c:pt idx="850">
                  <c:v>-929924</c:v>
                </c:pt>
                <c:pt idx="851">
                  <c:v>-935521</c:v>
                </c:pt>
                <c:pt idx="852">
                  <c:v>-935316</c:v>
                </c:pt>
                <c:pt idx="853">
                  <c:v>-923663</c:v>
                </c:pt>
                <c:pt idx="854">
                  <c:v>-904550</c:v>
                </c:pt>
                <c:pt idx="855">
                  <c:v>-871006</c:v>
                </c:pt>
                <c:pt idx="856">
                  <c:v>-824923</c:v>
                </c:pt>
                <c:pt idx="857">
                  <c:v>-753333</c:v>
                </c:pt>
                <c:pt idx="858">
                  <c:v>-558931</c:v>
                </c:pt>
                <c:pt idx="859">
                  <c:v>-633360</c:v>
                </c:pt>
                <c:pt idx="860">
                  <c:v>-690782</c:v>
                </c:pt>
                <c:pt idx="861">
                  <c:v>-729738</c:v>
                </c:pt>
                <c:pt idx="862">
                  <c:v>-758790</c:v>
                </c:pt>
                <c:pt idx="863">
                  <c:v>-774157</c:v>
                </c:pt>
                <c:pt idx="864">
                  <c:v>-780107</c:v>
                </c:pt>
                <c:pt idx="865">
                  <c:v>-777351</c:v>
                </c:pt>
                <c:pt idx="866">
                  <c:v>-764608</c:v>
                </c:pt>
                <c:pt idx="867">
                  <c:v>-738901</c:v>
                </c:pt>
                <c:pt idx="868">
                  <c:v>-703616</c:v>
                </c:pt>
                <c:pt idx="869">
                  <c:v>-648038</c:v>
                </c:pt>
                <c:pt idx="870">
                  <c:v>-570082</c:v>
                </c:pt>
                <c:pt idx="871">
                  <c:v>-425360</c:v>
                </c:pt>
                <c:pt idx="872">
                  <c:v>-495628</c:v>
                </c:pt>
                <c:pt idx="873">
                  <c:v>-552472</c:v>
                </c:pt>
                <c:pt idx="874">
                  <c:v>-592495</c:v>
                </c:pt>
                <c:pt idx="875">
                  <c:v>-619037</c:v>
                </c:pt>
                <c:pt idx="876">
                  <c:v>-637925</c:v>
                </c:pt>
                <c:pt idx="877">
                  <c:v>-641913</c:v>
                </c:pt>
                <c:pt idx="878">
                  <c:v>-639471</c:v>
                </c:pt>
                <c:pt idx="879">
                  <c:v>-623748</c:v>
                </c:pt>
                <c:pt idx="880">
                  <c:v>-598223</c:v>
                </c:pt>
                <c:pt idx="881">
                  <c:v>-562051</c:v>
                </c:pt>
                <c:pt idx="882">
                  <c:v>-507302</c:v>
                </c:pt>
                <c:pt idx="883">
                  <c:v>-433096</c:v>
                </c:pt>
                <c:pt idx="884">
                  <c:v>-327906</c:v>
                </c:pt>
                <c:pt idx="885">
                  <c:v>-390236</c:v>
                </c:pt>
                <c:pt idx="886">
                  <c:v>-440179</c:v>
                </c:pt>
                <c:pt idx="887">
                  <c:v>-477063</c:v>
                </c:pt>
                <c:pt idx="888">
                  <c:v>-504270</c:v>
                </c:pt>
                <c:pt idx="889">
                  <c:v>-519155</c:v>
                </c:pt>
                <c:pt idx="890">
                  <c:v>-523848</c:v>
                </c:pt>
                <c:pt idx="891">
                  <c:v>-520899</c:v>
                </c:pt>
                <c:pt idx="892">
                  <c:v>-506764</c:v>
                </c:pt>
                <c:pt idx="893">
                  <c:v>-481819</c:v>
                </c:pt>
                <c:pt idx="894">
                  <c:v>-445374</c:v>
                </c:pt>
                <c:pt idx="895">
                  <c:v>-396499</c:v>
                </c:pt>
                <c:pt idx="896">
                  <c:v>-332748</c:v>
                </c:pt>
                <c:pt idx="897">
                  <c:v>-257133</c:v>
                </c:pt>
                <c:pt idx="898">
                  <c:v>-311371</c:v>
                </c:pt>
                <c:pt idx="899">
                  <c:v>-351186</c:v>
                </c:pt>
                <c:pt idx="900">
                  <c:v>-383051</c:v>
                </c:pt>
                <c:pt idx="901">
                  <c:v>-407494</c:v>
                </c:pt>
                <c:pt idx="902">
                  <c:v>-421011</c:v>
                </c:pt>
                <c:pt idx="903">
                  <c:v>-425488</c:v>
                </c:pt>
                <c:pt idx="904">
                  <c:v>-421167</c:v>
                </c:pt>
                <c:pt idx="905">
                  <c:v>-408259</c:v>
                </c:pt>
                <c:pt idx="906">
                  <c:v>-385339</c:v>
                </c:pt>
                <c:pt idx="907">
                  <c:v>-355625</c:v>
                </c:pt>
                <c:pt idx="908">
                  <c:v>-314418</c:v>
                </c:pt>
                <c:pt idx="909">
                  <c:v>-260789</c:v>
                </c:pt>
                <c:pt idx="910">
                  <c:v>-204962</c:v>
                </c:pt>
                <c:pt idx="911">
                  <c:v>-246397</c:v>
                </c:pt>
                <c:pt idx="912">
                  <c:v>-280291</c:v>
                </c:pt>
                <c:pt idx="913">
                  <c:v>-307975</c:v>
                </c:pt>
                <c:pt idx="914">
                  <c:v>-327061</c:v>
                </c:pt>
                <c:pt idx="915">
                  <c:v>-341007</c:v>
                </c:pt>
                <c:pt idx="916">
                  <c:v>-343576</c:v>
                </c:pt>
                <c:pt idx="917">
                  <c:v>-340240</c:v>
                </c:pt>
                <c:pt idx="918">
                  <c:v>-328996</c:v>
                </c:pt>
                <c:pt idx="919">
                  <c:v>-309669</c:v>
                </c:pt>
                <c:pt idx="920">
                  <c:v>-285293</c:v>
                </c:pt>
                <c:pt idx="921">
                  <c:v>-250307</c:v>
                </c:pt>
                <c:pt idx="922">
                  <c:v>-207253</c:v>
                </c:pt>
                <c:pt idx="923">
                  <c:v>-165756</c:v>
                </c:pt>
                <c:pt idx="924">
                  <c:v>-196898</c:v>
                </c:pt>
                <c:pt idx="925">
                  <c:v>-225168</c:v>
                </c:pt>
                <c:pt idx="926">
                  <c:v>-247862</c:v>
                </c:pt>
                <c:pt idx="927">
                  <c:v>-264640</c:v>
                </c:pt>
                <c:pt idx="928">
                  <c:v>-274915</c:v>
                </c:pt>
                <c:pt idx="929">
                  <c:v>-278642</c:v>
                </c:pt>
                <c:pt idx="930">
                  <c:v>-275621</c:v>
                </c:pt>
                <c:pt idx="931">
                  <c:v>-265747</c:v>
                </c:pt>
                <c:pt idx="932">
                  <c:v>-249763</c:v>
                </c:pt>
                <c:pt idx="933">
                  <c:v>-227798</c:v>
                </c:pt>
                <c:pt idx="934">
                  <c:v>-200405</c:v>
                </c:pt>
                <c:pt idx="935">
                  <c:v>-167453</c:v>
                </c:pt>
                <c:pt idx="936">
                  <c:v>-135693</c:v>
                </c:pt>
                <c:pt idx="937">
                  <c:v>-161012</c:v>
                </c:pt>
                <c:pt idx="938">
                  <c:v>-182471</c:v>
                </c:pt>
                <c:pt idx="939">
                  <c:v>-200946</c:v>
                </c:pt>
                <c:pt idx="940">
                  <c:v>-214242</c:v>
                </c:pt>
                <c:pt idx="941">
                  <c:v>-222346</c:v>
                </c:pt>
                <c:pt idx="942">
                  <c:v>-224817</c:v>
                </c:pt>
                <c:pt idx="943">
                  <c:v>-223233</c:v>
                </c:pt>
                <c:pt idx="944">
                  <c:v>-214237</c:v>
                </c:pt>
                <c:pt idx="945">
                  <c:v>-202252</c:v>
                </c:pt>
                <c:pt idx="946">
                  <c:v>-184590</c:v>
                </c:pt>
                <c:pt idx="947">
                  <c:v>-162512</c:v>
                </c:pt>
                <c:pt idx="948">
                  <c:v>-136837</c:v>
                </c:pt>
                <c:pt idx="949">
                  <c:v>-112147</c:v>
                </c:pt>
                <c:pt idx="950">
                  <c:v>-131948</c:v>
                </c:pt>
                <c:pt idx="951">
                  <c:v>-148692</c:v>
                </c:pt>
                <c:pt idx="952">
                  <c:v>-162727</c:v>
                </c:pt>
                <c:pt idx="953">
                  <c:v>-173609</c:v>
                </c:pt>
                <c:pt idx="954">
                  <c:v>-180423</c:v>
                </c:pt>
                <c:pt idx="955">
                  <c:v>-182151</c:v>
                </c:pt>
                <c:pt idx="956">
                  <c:v>-180449</c:v>
                </c:pt>
                <c:pt idx="957">
                  <c:v>-173705</c:v>
                </c:pt>
                <c:pt idx="958">
                  <c:v>-163550</c:v>
                </c:pt>
                <c:pt idx="959">
                  <c:v>-149842</c:v>
                </c:pt>
                <c:pt idx="960">
                  <c:v>-133005</c:v>
                </c:pt>
                <c:pt idx="961">
                  <c:v>-112976</c:v>
                </c:pt>
                <c:pt idx="962">
                  <c:v>-93512.1</c:v>
                </c:pt>
                <c:pt idx="963">
                  <c:v>-109151</c:v>
                </c:pt>
                <c:pt idx="964">
                  <c:v>-122018</c:v>
                </c:pt>
                <c:pt idx="965">
                  <c:v>-132699</c:v>
                </c:pt>
                <c:pt idx="966">
                  <c:v>-141569</c:v>
                </c:pt>
                <c:pt idx="967">
                  <c:v>-146715</c:v>
                </c:pt>
                <c:pt idx="968">
                  <c:v>-148635</c:v>
                </c:pt>
                <c:pt idx="969">
                  <c:v>-146930</c:v>
                </c:pt>
                <c:pt idx="970">
                  <c:v>-142422</c:v>
                </c:pt>
                <c:pt idx="971">
                  <c:v>-133802</c:v>
                </c:pt>
                <c:pt idx="972">
                  <c:v>-122628</c:v>
                </c:pt>
                <c:pt idx="973">
                  <c:v>-109725</c:v>
                </c:pt>
                <c:pt idx="974">
                  <c:v>-94095.1</c:v>
                </c:pt>
                <c:pt idx="975">
                  <c:v>-78512.3</c:v>
                </c:pt>
                <c:pt idx="976">
                  <c:v>-90710.2</c:v>
                </c:pt>
                <c:pt idx="977">
                  <c:v>-100636</c:v>
                </c:pt>
                <c:pt idx="978">
                  <c:v>-109549</c:v>
                </c:pt>
                <c:pt idx="979">
                  <c:v>-116394</c:v>
                </c:pt>
                <c:pt idx="980">
                  <c:v>-120012</c:v>
                </c:pt>
                <c:pt idx="981">
                  <c:v>-121559</c:v>
                </c:pt>
                <c:pt idx="982">
                  <c:v>-120782</c:v>
                </c:pt>
                <c:pt idx="983">
                  <c:v>-116482</c:v>
                </c:pt>
                <c:pt idx="984">
                  <c:v>-110222</c:v>
                </c:pt>
                <c:pt idx="985">
                  <c:v>-101687</c:v>
                </c:pt>
                <c:pt idx="986">
                  <c:v>-91045.2</c:v>
                </c:pt>
                <c:pt idx="987">
                  <c:v>-78932.2</c:v>
                </c:pt>
                <c:pt idx="988">
                  <c:v>-66324.3</c:v>
                </c:pt>
                <c:pt idx="989">
                  <c:v>-75235.3</c:v>
                </c:pt>
                <c:pt idx="990">
                  <c:v>-83971.7</c:v>
                </c:pt>
                <c:pt idx="991">
                  <c:v>-90738</c:v>
                </c:pt>
                <c:pt idx="992">
                  <c:v>-95882.6</c:v>
                </c:pt>
                <c:pt idx="993">
                  <c:v>-98834.5</c:v>
                </c:pt>
                <c:pt idx="994">
                  <c:v>-100090</c:v>
                </c:pt>
                <c:pt idx="995">
                  <c:v>-99592.6</c:v>
                </c:pt>
                <c:pt idx="996">
                  <c:v>-96026.7</c:v>
                </c:pt>
                <c:pt idx="997">
                  <c:v>-91161.4</c:v>
                </c:pt>
                <c:pt idx="998">
                  <c:v>-84408.2</c:v>
                </c:pt>
                <c:pt idx="999">
                  <c:v>-76312.100000000006</c:v>
                </c:pt>
                <c:pt idx="1000">
                  <c:v>-66606.7</c:v>
                </c:pt>
                <c:pt idx="1001">
                  <c:v>-56356.9</c:v>
                </c:pt>
                <c:pt idx="1002">
                  <c:v>-63384</c:v>
                </c:pt>
                <c:pt idx="1003">
                  <c:v>-70091</c:v>
                </c:pt>
                <c:pt idx="1004">
                  <c:v>-75278.3</c:v>
                </c:pt>
                <c:pt idx="1005">
                  <c:v>-79415.100000000006</c:v>
                </c:pt>
                <c:pt idx="1006">
                  <c:v>-82197.100000000006</c:v>
                </c:pt>
                <c:pt idx="1007">
                  <c:v>-83066.2</c:v>
                </c:pt>
                <c:pt idx="1008">
                  <c:v>-81906.5</c:v>
                </c:pt>
                <c:pt idx="1009">
                  <c:v>-79688.800000000003</c:v>
                </c:pt>
                <c:pt idx="1010">
                  <c:v>-75846.5</c:v>
                </c:pt>
                <c:pt idx="1011">
                  <c:v>-70352.3</c:v>
                </c:pt>
                <c:pt idx="1012">
                  <c:v>-64075.4</c:v>
                </c:pt>
                <c:pt idx="1013">
                  <c:v>-56570.400000000001</c:v>
                </c:pt>
                <c:pt idx="1014">
                  <c:v>-48125.1</c:v>
                </c:pt>
                <c:pt idx="1015">
                  <c:v>-53919.1</c:v>
                </c:pt>
                <c:pt idx="1016">
                  <c:v>-58805.3</c:v>
                </c:pt>
                <c:pt idx="1017">
                  <c:v>-63292.9</c:v>
                </c:pt>
                <c:pt idx="1018">
                  <c:v>-66360.399999999994</c:v>
                </c:pt>
                <c:pt idx="1019">
                  <c:v>-68193.399999999994</c:v>
                </c:pt>
                <c:pt idx="1020">
                  <c:v>-69126</c:v>
                </c:pt>
                <c:pt idx="1021">
                  <c:v>-68493</c:v>
                </c:pt>
                <c:pt idx="1022">
                  <c:v>-66653.3</c:v>
                </c:pt>
                <c:pt idx="1023">
                  <c:v>-63517</c:v>
                </c:pt>
                <c:pt idx="1024">
                  <c:v>-59214.5</c:v>
                </c:pt>
                <c:pt idx="1025">
                  <c:v>-54145.1</c:v>
                </c:pt>
                <c:pt idx="1026">
                  <c:v>-48291.6</c:v>
                </c:pt>
                <c:pt idx="1027">
                  <c:v>-41310.9</c:v>
                </c:pt>
                <c:pt idx="1028">
                  <c:v>-45739.6</c:v>
                </c:pt>
                <c:pt idx="1029">
                  <c:v>-49869.8</c:v>
                </c:pt>
                <c:pt idx="1030">
                  <c:v>-53294.3</c:v>
                </c:pt>
                <c:pt idx="1031">
                  <c:v>-55890.3</c:v>
                </c:pt>
                <c:pt idx="1032">
                  <c:v>-57340.2</c:v>
                </c:pt>
                <c:pt idx="1033">
                  <c:v>-57911.3</c:v>
                </c:pt>
                <c:pt idx="1034">
                  <c:v>-57357.1</c:v>
                </c:pt>
                <c:pt idx="1035">
                  <c:v>-56067.4</c:v>
                </c:pt>
                <c:pt idx="1036">
                  <c:v>-53460.1</c:v>
                </c:pt>
                <c:pt idx="1037">
                  <c:v>-50167.9</c:v>
                </c:pt>
                <c:pt idx="1038">
                  <c:v>-46101.8</c:v>
                </c:pt>
                <c:pt idx="1039">
                  <c:v>-41432.300000000003</c:v>
                </c:pt>
                <c:pt idx="1040">
                  <c:v>-35619.300000000003</c:v>
                </c:pt>
                <c:pt idx="1041">
                  <c:v>-39159.800000000003</c:v>
                </c:pt>
                <c:pt idx="1042">
                  <c:v>-42491.1</c:v>
                </c:pt>
                <c:pt idx="1043">
                  <c:v>-45184.4</c:v>
                </c:pt>
                <c:pt idx="1044">
                  <c:v>-47202.1</c:v>
                </c:pt>
                <c:pt idx="1045">
                  <c:v>-48321.7</c:v>
                </c:pt>
                <c:pt idx="1046">
                  <c:v>-48769.2</c:v>
                </c:pt>
                <c:pt idx="1047">
                  <c:v>-48352.6</c:v>
                </c:pt>
                <c:pt idx="1048">
                  <c:v>-47166</c:v>
                </c:pt>
                <c:pt idx="1049">
                  <c:v>-45242.2</c:v>
                </c:pt>
                <c:pt idx="1050">
                  <c:v>-42636.7</c:v>
                </c:pt>
                <c:pt idx="1051">
                  <c:v>-39348.199999999997</c:v>
                </c:pt>
                <c:pt idx="1052">
                  <c:v>-35717.4</c:v>
                </c:pt>
                <c:pt idx="1053">
                  <c:v>-30849.1</c:v>
                </c:pt>
                <c:pt idx="1054">
                  <c:v>-33852.699999999997</c:v>
                </c:pt>
                <c:pt idx="1055">
                  <c:v>-36375</c:v>
                </c:pt>
                <c:pt idx="1056">
                  <c:v>-38466.6</c:v>
                </c:pt>
                <c:pt idx="1057">
                  <c:v>-40072.199999999997</c:v>
                </c:pt>
                <c:pt idx="1058">
                  <c:v>-41047.300000000003</c:v>
                </c:pt>
                <c:pt idx="1059">
                  <c:v>-41404.699999999997</c:v>
                </c:pt>
                <c:pt idx="1060">
                  <c:v>-41117.1</c:v>
                </c:pt>
                <c:pt idx="1061">
                  <c:v>-40098.6</c:v>
                </c:pt>
                <c:pt idx="1062">
                  <c:v>-38587.1</c:v>
                </c:pt>
                <c:pt idx="1063">
                  <c:v>-36450.1</c:v>
                </c:pt>
                <c:pt idx="1064">
                  <c:v>-33879.599999999999</c:v>
                </c:pt>
                <c:pt idx="1065">
                  <c:v>-30925.5</c:v>
                </c:pt>
                <c:pt idx="1066">
                  <c:v>-26840.6</c:v>
                </c:pt>
                <c:pt idx="1067">
                  <c:v>-29209.8</c:v>
                </c:pt>
                <c:pt idx="1068">
                  <c:v>-31305.5</c:v>
                </c:pt>
                <c:pt idx="1069">
                  <c:v>-33001.4</c:v>
                </c:pt>
                <c:pt idx="1070">
                  <c:v>-34339.1</c:v>
                </c:pt>
                <c:pt idx="1071">
                  <c:v>-35065.800000000003</c:v>
                </c:pt>
                <c:pt idx="1072">
                  <c:v>-35289.1</c:v>
                </c:pt>
                <c:pt idx="1073">
                  <c:v>-35089.300000000003</c:v>
                </c:pt>
                <c:pt idx="1074">
                  <c:v>-34331.599999999999</c:v>
                </c:pt>
                <c:pt idx="1075">
                  <c:v>-33062.800000000003</c:v>
                </c:pt>
                <c:pt idx="1076">
                  <c:v>-31430.7</c:v>
                </c:pt>
                <c:pt idx="1077">
                  <c:v>-29299.200000000001</c:v>
                </c:pt>
                <c:pt idx="1078">
                  <c:v>-26893.1</c:v>
                </c:pt>
                <c:pt idx="1079">
                  <c:v>-23441.5</c:v>
                </c:pt>
                <c:pt idx="1080">
                  <c:v>-25302.400000000001</c:v>
                </c:pt>
                <c:pt idx="1081">
                  <c:v>-27003.599999999999</c:v>
                </c:pt>
                <c:pt idx="1082">
                  <c:v>-28400.5</c:v>
                </c:pt>
                <c:pt idx="1083">
                  <c:v>-29419.200000000001</c:v>
                </c:pt>
                <c:pt idx="1084">
                  <c:v>-30053.5</c:v>
                </c:pt>
                <c:pt idx="1085">
                  <c:v>-30280.3</c:v>
                </c:pt>
                <c:pt idx="1086">
                  <c:v>-30106.799999999999</c:v>
                </c:pt>
                <c:pt idx="1087">
                  <c:v>-29470.7</c:v>
                </c:pt>
                <c:pt idx="1088">
                  <c:v>-28423.200000000001</c:v>
                </c:pt>
                <c:pt idx="1089">
                  <c:v>-27089.8</c:v>
                </c:pt>
                <c:pt idx="1090">
                  <c:v>-25447.7</c:v>
                </c:pt>
                <c:pt idx="1091">
                  <c:v>-23483.8</c:v>
                </c:pt>
                <c:pt idx="1092">
                  <c:v>-20549.3</c:v>
                </c:pt>
                <c:pt idx="1093">
                  <c:v>-22107.5</c:v>
                </c:pt>
                <c:pt idx="1094">
                  <c:v>-23436.3</c:v>
                </c:pt>
                <c:pt idx="1095">
                  <c:v>-24612.9</c:v>
                </c:pt>
                <c:pt idx="1096">
                  <c:v>-25435.5</c:v>
                </c:pt>
                <c:pt idx="1097">
                  <c:v>-25964.5</c:v>
                </c:pt>
                <c:pt idx="1098">
                  <c:v>-26167.8</c:v>
                </c:pt>
                <c:pt idx="1099">
                  <c:v>-25948.3</c:v>
                </c:pt>
                <c:pt idx="1100">
                  <c:v>-25461.5</c:v>
                </c:pt>
                <c:pt idx="1101">
                  <c:v>-24612.799999999999</c:v>
                </c:pt>
                <c:pt idx="1102">
                  <c:v>-23527.8</c:v>
                </c:pt>
                <c:pt idx="1103">
                  <c:v>-22186.5</c:v>
                </c:pt>
                <c:pt idx="1104">
                  <c:v>-20585.5</c:v>
                </c:pt>
                <c:pt idx="1105">
                  <c:v>-18075.900000000001</c:v>
                </c:pt>
                <c:pt idx="1106">
                  <c:v>-19306.599999999999</c:v>
                </c:pt>
                <c:pt idx="1107">
                  <c:v>-20487.900000000001</c:v>
                </c:pt>
                <c:pt idx="1108">
                  <c:v>-21380.3</c:v>
                </c:pt>
                <c:pt idx="1109">
                  <c:v>-22088.9</c:v>
                </c:pt>
                <c:pt idx="1110">
                  <c:v>-22475.3</c:v>
                </c:pt>
                <c:pt idx="1111">
                  <c:v>-22617.7</c:v>
                </c:pt>
                <c:pt idx="1112">
                  <c:v>-22459.1</c:v>
                </c:pt>
                <c:pt idx="1113">
                  <c:v>-22111.200000000001</c:v>
                </c:pt>
                <c:pt idx="1114">
                  <c:v>-21414.9</c:v>
                </c:pt>
                <c:pt idx="1115">
                  <c:v>-20486.400000000001</c:v>
                </c:pt>
                <c:pt idx="1116">
                  <c:v>-19418.3</c:v>
                </c:pt>
                <c:pt idx="1117">
                  <c:v>-18110.599999999999</c:v>
                </c:pt>
                <c:pt idx="1118">
                  <c:v>-15964.1</c:v>
                </c:pt>
                <c:pt idx="1119">
                  <c:v>-17030.099999999999</c:v>
                </c:pt>
                <c:pt idx="1120">
                  <c:v>-17951.5</c:v>
                </c:pt>
                <c:pt idx="1121">
                  <c:v>-18680.900000000001</c:v>
                </c:pt>
                <c:pt idx="1122">
                  <c:v>-19271.3</c:v>
                </c:pt>
                <c:pt idx="1123">
                  <c:v>-19559</c:v>
                </c:pt>
                <c:pt idx="1124">
                  <c:v>-19692.5</c:v>
                </c:pt>
                <c:pt idx="1125">
                  <c:v>-19569</c:v>
                </c:pt>
                <c:pt idx="1126">
                  <c:v>-19252.3</c:v>
                </c:pt>
                <c:pt idx="1127">
                  <c:v>-18705.400000000001</c:v>
                </c:pt>
                <c:pt idx="1128">
                  <c:v>-17994.8</c:v>
                </c:pt>
                <c:pt idx="1129">
                  <c:v>-17077.400000000001</c:v>
                </c:pt>
                <c:pt idx="1130">
                  <c:v>-16003.8</c:v>
                </c:pt>
                <c:pt idx="1131">
                  <c:v>-14149.4</c:v>
                </c:pt>
                <c:pt idx="1132">
                  <c:v>-14967.4</c:v>
                </c:pt>
                <c:pt idx="1133">
                  <c:v>-15762.3</c:v>
                </c:pt>
                <c:pt idx="1134">
                  <c:v>-16373</c:v>
                </c:pt>
                <c:pt idx="1135">
                  <c:v>-16839.900000000001</c:v>
                </c:pt>
                <c:pt idx="1136">
                  <c:v>-17115.2</c:v>
                </c:pt>
                <c:pt idx="1137">
                  <c:v>-17213.5</c:v>
                </c:pt>
                <c:pt idx="1138">
                  <c:v>-17155.5</c:v>
                </c:pt>
                <c:pt idx="1139">
                  <c:v>-16849.400000000001</c:v>
                </c:pt>
                <c:pt idx="1140">
                  <c:v>-16403.400000000001</c:v>
                </c:pt>
                <c:pt idx="1141">
                  <c:v>-15789.4</c:v>
                </c:pt>
                <c:pt idx="1142">
                  <c:v>-15058.2</c:v>
                </c:pt>
                <c:pt idx="1143">
                  <c:v>-14175.6</c:v>
                </c:pt>
                <c:pt idx="1144">
                  <c:v>-12582.2</c:v>
                </c:pt>
                <c:pt idx="1145">
                  <c:v>-13279.7</c:v>
                </c:pt>
                <c:pt idx="1146">
                  <c:v>-13934.1</c:v>
                </c:pt>
                <c:pt idx="1147">
                  <c:v>-14438.3</c:v>
                </c:pt>
                <c:pt idx="1148">
                  <c:v>-14823.1</c:v>
                </c:pt>
                <c:pt idx="1149">
                  <c:v>-15022</c:v>
                </c:pt>
                <c:pt idx="1150">
                  <c:v>-15109.2</c:v>
                </c:pt>
                <c:pt idx="1151">
                  <c:v>-15056.5</c:v>
                </c:pt>
                <c:pt idx="1152">
                  <c:v>-14817.9</c:v>
                </c:pt>
                <c:pt idx="1153">
                  <c:v>-14447.7</c:v>
                </c:pt>
                <c:pt idx="1154">
                  <c:v>-13943.7</c:v>
                </c:pt>
                <c:pt idx="1155">
                  <c:v>-13332.5</c:v>
                </c:pt>
                <c:pt idx="1156">
                  <c:v>-12590.2</c:v>
                </c:pt>
                <c:pt idx="1157">
                  <c:v>-11214.5</c:v>
                </c:pt>
                <c:pt idx="1158">
                  <c:v>-11801.1</c:v>
                </c:pt>
                <c:pt idx="1159">
                  <c:v>-12333.4</c:v>
                </c:pt>
                <c:pt idx="1160">
                  <c:v>-12760.3</c:v>
                </c:pt>
                <c:pt idx="1161">
                  <c:v>-13061.6</c:v>
                </c:pt>
                <c:pt idx="1162">
                  <c:v>-13262.7</c:v>
                </c:pt>
                <c:pt idx="1163">
                  <c:v>-13321</c:v>
                </c:pt>
                <c:pt idx="1164">
                  <c:v>-13247.5</c:v>
                </c:pt>
                <c:pt idx="1165">
                  <c:v>-13065.1</c:v>
                </c:pt>
                <c:pt idx="1166">
                  <c:v>-12772.3</c:v>
                </c:pt>
                <c:pt idx="1167">
                  <c:v>-12344.7</c:v>
                </c:pt>
                <c:pt idx="1168">
                  <c:v>-11828.6</c:v>
                </c:pt>
                <c:pt idx="1169">
                  <c:v>-11222.6</c:v>
                </c:pt>
                <c:pt idx="1170">
                  <c:v>-10021.1</c:v>
                </c:pt>
                <c:pt idx="1171">
                  <c:v>-10529.7</c:v>
                </c:pt>
                <c:pt idx="1172">
                  <c:v>-10946.3</c:v>
                </c:pt>
                <c:pt idx="1173">
                  <c:v>-11303.5</c:v>
                </c:pt>
                <c:pt idx="1174">
                  <c:v>-11560.8</c:v>
                </c:pt>
                <c:pt idx="1175">
                  <c:v>-11731.9</c:v>
                </c:pt>
                <c:pt idx="1176">
                  <c:v>-11779.6</c:v>
                </c:pt>
                <c:pt idx="1177">
                  <c:v>-11733.9</c:v>
                </c:pt>
                <c:pt idx="1178">
                  <c:v>-11579</c:v>
                </c:pt>
                <c:pt idx="1179">
                  <c:v>-11335.6</c:v>
                </c:pt>
                <c:pt idx="1180">
                  <c:v>-10987.6</c:v>
                </c:pt>
                <c:pt idx="1181">
                  <c:v>-10541.5</c:v>
                </c:pt>
                <c:pt idx="1182">
                  <c:v>-10029.5</c:v>
                </c:pt>
                <c:pt idx="1183">
                  <c:v>-8974.1299999999992</c:v>
                </c:pt>
                <c:pt idx="1184">
                  <c:v>-9410.74</c:v>
                </c:pt>
                <c:pt idx="1185">
                  <c:v>-9763.09</c:v>
                </c:pt>
                <c:pt idx="1186">
                  <c:v>-10063.5</c:v>
                </c:pt>
                <c:pt idx="1187">
                  <c:v>-10273.700000000001</c:v>
                </c:pt>
                <c:pt idx="1188">
                  <c:v>-10404.5</c:v>
                </c:pt>
                <c:pt idx="1189">
                  <c:v>-10465.700000000001</c:v>
                </c:pt>
                <c:pt idx="1190">
                  <c:v>-10411.200000000001</c:v>
                </c:pt>
                <c:pt idx="1191">
                  <c:v>-10291.9</c:v>
                </c:pt>
                <c:pt idx="1192">
                  <c:v>-10073.5</c:v>
                </c:pt>
                <c:pt idx="1193">
                  <c:v>-9782.1</c:v>
                </c:pt>
                <c:pt idx="1194">
                  <c:v>-9403.85</c:v>
                </c:pt>
                <c:pt idx="1195">
                  <c:v>-8985.31</c:v>
                </c:pt>
                <c:pt idx="1196">
                  <c:v>-8058.42</c:v>
                </c:pt>
                <c:pt idx="1197">
                  <c:v>-8432.25</c:v>
                </c:pt>
                <c:pt idx="1198">
                  <c:v>-8729.64</c:v>
                </c:pt>
                <c:pt idx="1199">
                  <c:v>-8981.31</c:v>
                </c:pt>
                <c:pt idx="1200">
                  <c:v>-9168.59</c:v>
                </c:pt>
                <c:pt idx="1201">
                  <c:v>-9277.2000000000007</c:v>
                </c:pt>
                <c:pt idx="1202">
                  <c:v>-9321.02</c:v>
                </c:pt>
                <c:pt idx="1203">
                  <c:v>-9267.2900000000009</c:v>
                </c:pt>
                <c:pt idx="1204">
                  <c:v>-9154.24</c:v>
                </c:pt>
                <c:pt idx="1205">
                  <c:v>-8992.66</c:v>
                </c:pt>
                <c:pt idx="1206">
                  <c:v>-8749.4500000000007</c:v>
                </c:pt>
                <c:pt idx="1207">
                  <c:v>-8430.27</c:v>
                </c:pt>
                <c:pt idx="1208">
                  <c:v>-8068.54</c:v>
                </c:pt>
                <c:pt idx="1209">
                  <c:v>-7253.85</c:v>
                </c:pt>
                <c:pt idx="1210">
                  <c:v>-7569.45</c:v>
                </c:pt>
                <c:pt idx="1211">
                  <c:v>-7823.78</c:v>
                </c:pt>
                <c:pt idx="1212">
                  <c:v>-8047.13</c:v>
                </c:pt>
                <c:pt idx="1213">
                  <c:v>-8189.42</c:v>
                </c:pt>
                <c:pt idx="1214">
                  <c:v>-8285.84</c:v>
                </c:pt>
                <c:pt idx="1215">
                  <c:v>-8316.08</c:v>
                </c:pt>
                <c:pt idx="1216">
                  <c:v>-8284.5</c:v>
                </c:pt>
                <c:pt idx="1217">
                  <c:v>-8191.09</c:v>
                </c:pt>
                <c:pt idx="1218">
                  <c:v>-8038.85</c:v>
                </c:pt>
                <c:pt idx="1219">
                  <c:v>-7833.58</c:v>
                </c:pt>
                <c:pt idx="1220">
                  <c:v>-7568.46</c:v>
                </c:pt>
                <c:pt idx="1221">
                  <c:v>-7263.99</c:v>
                </c:pt>
                <c:pt idx="1222">
                  <c:v>-6545.83</c:v>
                </c:pt>
                <c:pt idx="1223">
                  <c:v>-6805.24</c:v>
                </c:pt>
                <c:pt idx="1224">
                  <c:v>-7023.07</c:v>
                </c:pt>
                <c:pt idx="1225">
                  <c:v>-7205.76</c:v>
                </c:pt>
                <c:pt idx="1226">
                  <c:v>-7340.05</c:v>
                </c:pt>
                <c:pt idx="1227">
                  <c:v>-7418.56</c:v>
                </c:pt>
                <c:pt idx="1228">
                  <c:v>-7448.99</c:v>
                </c:pt>
                <c:pt idx="1229">
                  <c:v>-7424.99</c:v>
                </c:pt>
                <c:pt idx="1230">
                  <c:v>-7347.99</c:v>
                </c:pt>
                <c:pt idx="1231">
                  <c:v>-7214.08</c:v>
                </c:pt>
                <c:pt idx="1232">
                  <c:v>-7037.09</c:v>
                </c:pt>
                <c:pt idx="1233">
                  <c:v>-6816.47</c:v>
                </c:pt>
                <c:pt idx="1234">
                  <c:v>-6552.13</c:v>
                </c:pt>
                <c:pt idx="1235">
                  <c:v>-5915.76</c:v>
                </c:pt>
                <c:pt idx="1236">
                  <c:v>-6138.13</c:v>
                </c:pt>
                <c:pt idx="1237">
                  <c:v>-6325.39</c:v>
                </c:pt>
                <c:pt idx="1238">
                  <c:v>-6491.66</c:v>
                </c:pt>
                <c:pt idx="1239">
                  <c:v>-6594.6</c:v>
                </c:pt>
                <c:pt idx="1240">
                  <c:v>-6659.93</c:v>
                </c:pt>
                <c:pt idx="1241">
                  <c:v>-6685.13</c:v>
                </c:pt>
                <c:pt idx="1242">
                  <c:v>-6658.73</c:v>
                </c:pt>
                <c:pt idx="1243">
                  <c:v>-6594.05</c:v>
                </c:pt>
                <c:pt idx="1244">
                  <c:v>-6484.36</c:v>
                </c:pt>
                <c:pt idx="1245">
                  <c:v>-6329.47</c:v>
                </c:pt>
                <c:pt idx="1246">
                  <c:v>-6149.26</c:v>
                </c:pt>
                <c:pt idx="1247">
                  <c:v>-5922.29</c:v>
                </c:pt>
                <c:pt idx="1248">
                  <c:v>-5355.55</c:v>
                </c:pt>
                <c:pt idx="1249">
                  <c:v>-5542.56</c:v>
                </c:pt>
                <c:pt idx="1250">
                  <c:v>-5706.09</c:v>
                </c:pt>
                <c:pt idx="1251">
                  <c:v>-5838.13</c:v>
                </c:pt>
                <c:pt idx="1252">
                  <c:v>-5929.6</c:v>
                </c:pt>
                <c:pt idx="1253">
                  <c:v>-5983.26</c:v>
                </c:pt>
                <c:pt idx="1254">
                  <c:v>-6009.29</c:v>
                </c:pt>
                <c:pt idx="1255">
                  <c:v>-5991.05</c:v>
                </c:pt>
                <c:pt idx="1256">
                  <c:v>-5936.2</c:v>
                </c:pt>
                <c:pt idx="1257">
                  <c:v>-5838.69</c:v>
                </c:pt>
                <c:pt idx="1258">
                  <c:v>-5717.19</c:v>
                </c:pt>
                <c:pt idx="1259">
                  <c:v>-5553.47</c:v>
                </c:pt>
                <c:pt idx="1260">
                  <c:v>-5360.02</c:v>
                </c:pt>
                <c:pt idx="1261">
                  <c:v>-4851.8500000000004</c:v>
                </c:pt>
                <c:pt idx="1262">
                  <c:v>-5011.08</c:v>
                </c:pt>
                <c:pt idx="1263">
                  <c:v>-5148.1099999999997</c:v>
                </c:pt>
                <c:pt idx="1264">
                  <c:v>-5265.05</c:v>
                </c:pt>
                <c:pt idx="1265">
                  <c:v>-5342.48</c:v>
                </c:pt>
                <c:pt idx="1266">
                  <c:v>-5390.67</c:v>
                </c:pt>
                <c:pt idx="1267">
                  <c:v>-5408.08</c:v>
                </c:pt>
                <c:pt idx="1268">
                  <c:v>-5395.29</c:v>
                </c:pt>
                <c:pt idx="1269">
                  <c:v>-5349.36</c:v>
                </c:pt>
                <c:pt idx="1270">
                  <c:v>-5265.09</c:v>
                </c:pt>
                <c:pt idx="1271">
                  <c:v>-5158.5</c:v>
                </c:pt>
                <c:pt idx="1272">
                  <c:v>-5020.54</c:v>
                </c:pt>
                <c:pt idx="1273">
                  <c:v>-4854.9399999999996</c:v>
                </c:pt>
                <c:pt idx="1274">
                  <c:v>-4401.68</c:v>
                </c:pt>
                <c:pt idx="1275">
                  <c:v>-4538.66</c:v>
                </c:pt>
                <c:pt idx="1276">
                  <c:v>-4657.05</c:v>
                </c:pt>
                <c:pt idx="1277">
                  <c:v>-4757.03</c:v>
                </c:pt>
                <c:pt idx="1278">
                  <c:v>-4819.45</c:v>
                </c:pt>
                <c:pt idx="1279">
                  <c:v>-4863.91</c:v>
                </c:pt>
                <c:pt idx="1280">
                  <c:v>-4878.3500000000004</c:v>
                </c:pt>
                <c:pt idx="1281">
                  <c:v>-4866.99</c:v>
                </c:pt>
                <c:pt idx="1282">
                  <c:v>-4823.75</c:v>
                </c:pt>
                <c:pt idx="1283">
                  <c:v>-4759.7299999999996</c:v>
                </c:pt>
                <c:pt idx="1284">
                  <c:v>-4661.68</c:v>
                </c:pt>
                <c:pt idx="1285">
                  <c:v>-4546.4399999999996</c:v>
                </c:pt>
                <c:pt idx="1286">
                  <c:v>-4404.9399999999996</c:v>
                </c:pt>
                <c:pt idx="1287">
                  <c:v>-3997.5</c:v>
                </c:pt>
                <c:pt idx="1288">
                  <c:v>-4113.8999999999996</c:v>
                </c:pt>
                <c:pt idx="1289">
                  <c:v>-4217.3100000000004</c:v>
                </c:pt>
                <c:pt idx="1290">
                  <c:v>-4299.26</c:v>
                </c:pt>
                <c:pt idx="1291">
                  <c:v>-4356.1400000000003</c:v>
                </c:pt>
                <c:pt idx="1292">
                  <c:v>-4393.5200000000004</c:v>
                </c:pt>
                <c:pt idx="1293">
                  <c:v>-4402.3100000000004</c:v>
                </c:pt>
                <c:pt idx="1294">
                  <c:v>-4398.3</c:v>
                </c:pt>
                <c:pt idx="1295">
                  <c:v>-4363.47</c:v>
                </c:pt>
                <c:pt idx="1296">
                  <c:v>-4301.74</c:v>
                </c:pt>
                <c:pt idx="1297">
                  <c:v>-4229.55</c:v>
                </c:pt>
                <c:pt idx="1298">
                  <c:v>-4123.25</c:v>
                </c:pt>
                <c:pt idx="1299">
                  <c:v>-4000.4</c:v>
                </c:pt>
                <c:pt idx="1300">
                  <c:v>-3635.23</c:v>
                </c:pt>
                <c:pt idx="1301">
                  <c:v>-3736.9</c:v>
                </c:pt>
                <c:pt idx="1302">
                  <c:v>-3824.5</c:v>
                </c:pt>
                <c:pt idx="1303">
                  <c:v>-3898.2</c:v>
                </c:pt>
                <c:pt idx="1304">
                  <c:v>-3943.99</c:v>
                </c:pt>
                <c:pt idx="1305">
                  <c:v>-3974.63</c:v>
                </c:pt>
                <c:pt idx="1306">
                  <c:v>-3986.28</c:v>
                </c:pt>
                <c:pt idx="1307">
                  <c:v>-3977.07</c:v>
                </c:pt>
                <c:pt idx="1308">
                  <c:v>-3948.31</c:v>
                </c:pt>
                <c:pt idx="1309">
                  <c:v>-3899.17</c:v>
                </c:pt>
                <c:pt idx="1310">
                  <c:v>-3834.13</c:v>
                </c:pt>
                <c:pt idx="1311">
                  <c:v>-3744.39</c:v>
                </c:pt>
                <c:pt idx="1312">
                  <c:v>-3638.98</c:v>
                </c:pt>
                <c:pt idx="1313">
                  <c:v>-3311.84</c:v>
                </c:pt>
                <c:pt idx="1314">
                  <c:v>-3397.88</c:v>
                </c:pt>
                <c:pt idx="1315">
                  <c:v>-3476.38</c:v>
                </c:pt>
                <c:pt idx="1316">
                  <c:v>-3534.22</c:v>
                </c:pt>
                <c:pt idx="1317">
                  <c:v>-3577.6</c:v>
                </c:pt>
                <c:pt idx="1318">
                  <c:v>-3605.53</c:v>
                </c:pt>
                <c:pt idx="1319">
                  <c:v>-3615.25</c:v>
                </c:pt>
                <c:pt idx="1320">
                  <c:v>-3606.5</c:v>
                </c:pt>
                <c:pt idx="1321">
                  <c:v>-3580.63</c:v>
                </c:pt>
                <c:pt idx="1322">
                  <c:v>-3535.57</c:v>
                </c:pt>
                <c:pt idx="1323">
                  <c:v>-3480.41</c:v>
                </c:pt>
                <c:pt idx="1324">
                  <c:v>-3403.87</c:v>
                </c:pt>
                <c:pt idx="1325">
                  <c:v>-3313.39</c:v>
                </c:pt>
                <c:pt idx="1326">
                  <c:v>-3020.95</c:v>
                </c:pt>
                <c:pt idx="1327">
                  <c:v>-3098.09</c:v>
                </c:pt>
                <c:pt idx="1328">
                  <c:v>-3166.33</c:v>
                </c:pt>
                <c:pt idx="1329">
                  <c:v>-3215.8</c:v>
                </c:pt>
                <c:pt idx="1330">
                  <c:v>-3255.21</c:v>
                </c:pt>
                <c:pt idx="1331">
                  <c:v>-3276.84</c:v>
                </c:pt>
                <c:pt idx="1332">
                  <c:v>-3284.69</c:v>
                </c:pt>
                <c:pt idx="1333">
                  <c:v>-3275.9</c:v>
                </c:pt>
                <c:pt idx="1334">
                  <c:v>-3255.07</c:v>
                </c:pt>
                <c:pt idx="1335">
                  <c:v>-3217.26</c:v>
                </c:pt>
                <c:pt idx="1336">
                  <c:v>-3164.25</c:v>
                </c:pt>
                <c:pt idx="1337">
                  <c:v>-3100.63</c:v>
                </c:pt>
                <c:pt idx="1338">
                  <c:v>-3020.91</c:v>
                </c:pt>
                <c:pt idx="1339">
                  <c:v>-2759.12</c:v>
                </c:pt>
                <c:pt idx="1340">
                  <c:v>-2830.64</c:v>
                </c:pt>
                <c:pt idx="1341">
                  <c:v>-2884.26</c:v>
                </c:pt>
                <c:pt idx="1342">
                  <c:v>-2932.8</c:v>
                </c:pt>
                <c:pt idx="1343">
                  <c:v>-2962.43</c:v>
                </c:pt>
                <c:pt idx="1344">
                  <c:v>-2985.81</c:v>
                </c:pt>
                <c:pt idx="1345">
                  <c:v>-2991.48</c:v>
                </c:pt>
                <c:pt idx="1346">
                  <c:v>-2984.23</c:v>
                </c:pt>
                <c:pt idx="1347">
                  <c:v>-2963.11</c:v>
                </c:pt>
                <c:pt idx="1348">
                  <c:v>-2931.09</c:v>
                </c:pt>
                <c:pt idx="1349">
                  <c:v>-2888.81</c:v>
                </c:pt>
                <c:pt idx="1350">
                  <c:v>-2827.92</c:v>
                </c:pt>
                <c:pt idx="1351">
                  <c:v>-2758.09</c:v>
                </c:pt>
                <c:pt idx="1352">
                  <c:v>-2523.4499999999998</c:v>
                </c:pt>
                <c:pt idx="1353">
                  <c:v>-2583.4</c:v>
                </c:pt>
                <c:pt idx="1354">
                  <c:v>-2636.42</c:v>
                </c:pt>
                <c:pt idx="1355">
                  <c:v>-2676.81</c:v>
                </c:pt>
                <c:pt idx="1356">
                  <c:v>-2704.72</c:v>
                </c:pt>
                <c:pt idx="1357">
                  <c:v>-2722.33</c:v>
                </c:pt>
                <c:pt idx="1358">
                  <c:v>-2725.9</c:v>
                </c:pt>
                <c:pt idx="1359">
                  <c:v>-2720.92</c:v>
                </c:pt>
                <c:pt idx="1360">
                  <c:v>-2700.19</c:v>
                </c:pt>
                <c:pt idx="1361">
                  <c:v>-2675.18</c:v>
                </c:pt>
                <c:pt idx="1362">
                  <c:v>-2634.71</c:v>
                </c:pt>
                <c:pt idx="1363">
                  <c:v>-2584.66</c:v>
                </c:pt>
                <c:pt idx="1364">
                  <c:v>-2522.6</c:v>
                </c:pt>
                <c:pt idx="1365">
                  <c:v>-2310.3200000000002</c:v>
                </c:pt>
                <c:pt idx="1366">
                  <c:v>-2364.64</c:v>
                </c:pt>
                <c:pt idx="1367">
                  <c:v>-2409.35</c:v>
                </c:pt>
                <c:pt idx="1368">
                  <c:v>-2446.25</c:v>
                </c:pt>
                <c:pt idx="1369">
                  <c:v>-2471.7399999999998</c:v>
                </c:pt>
                <c:pt idx="1370">
                  <c:v>-2489.0100000000002</c:v>
                </c:pt>
                <c:pt idx="1371">
                  <c:v>-2492.84</c:v>
                </c:pt>
                <c:pt idx="1372">
                  <c:v>-2489.58</c:v>
                </c:pt>
                <c:pt idx="1373">
                  <c:v>-2470.89</c:v>
                </c:pt>
                <c:pt idx="1374">
                  <c:v>-2445.66</c:v>
                </c:pt>
                <c:pt idx="1375">
                  <c:v>-2408.81</c:v>
                </c:pt>
                <c:pt idx="1376">
                  <c:v>-2364.48</c:v>
                </c:pt>
                <c:pt idx="1377">
                  <c:v>-2308.7600000000002</c:v>
                </c:pt>
                <c:pt idx="1378">
                  <c:v>-2115.96</c:v>
                </c:pt>
                <c:pt idx="1379">
                  <c:v>-2162.89</c:v>
                </c:pt>
                <c:pt idx="1380">
                  <c:v>-2204.6</c:v>
                </c:pt>
                <c:pt idx="1381">
                  <c:v>-2237.85</c:v>
                </c:pt>
                <c:pt idx="1382">
                  <c:v>-2260.94</c:v>
                </c:pt>
                <c:pt idx="1383">
                  <c:v>-2273.33</c:v>
                </c:pt>
                <c:pt idx="1384">
                  <c:v>-2279.36</c:v>
                </c:pt>
                <c:pt idx="1385">
                  <c:v>-2275.91</c:v>
                </c:pt>
                <c:pt idx="1386">
                  <c:v>-2261.66</c:v>
                </c:pt>
                <c:pt idx="1387">
                  <c:v>-2239.44</c:v>
                </c:pt>
                <c:pt idx="1388">
                  <c:v>-2208.36</c:v>
                </c:pt>
                <c:pt idx="1389">
                  <c:v>-2164.44</c:v>
                </c:pt>
                <c:pt idx="1390">
                  <c:v>-2116.02</c:v>
                </c:pt>
                <c:pt idx="1391">
                  <c:v>-1938.8</c:v>
                </c:pt>
                <c:pt idx="1392">
                  <c:v>-1981.45</c:v>
                </c:pt>
                <c:pt idx="1393">
                  <c:v>-2016.65</c:v>
                </c:pt>
                <c:pt idx="1394">
                  <c:v>-2044.85</c:v>
                </c:pt>
                <c:pt idx="1395">
                  <c:v>-2066.48</c:v>
                </c:pt>
                <c:pt idx="1396">
                  <c:v>-2080.04</c:v>
                </c:pt>
                <c:pt idx="1397">
                  <c:v>-2084.25</c:v>
                </c:pt>
                <c:pt idx="1398">
                  <c:v>-2080.5500000000002</c:v>
                </c:pt>
                <c:pt idx="1399">
                  <c:v>-2069.09</c:v>
                </c:pt>
                <c:pt idx="1400">
                  <c:v>-2046.69</c:v>
                </c:pt>
                <c:pt idx="1401">
                  <c:v>-2019.04</c:v>
                </c:pt>
                <c:pt idx="1402">
                  <c:v>-1984.76</c:v>
                </c:pt>
                <c:pt idx="1403">
                  <c:v>-1940.15</c:v>
                </c:pt>
                <c:pt idx="1404">
                  <c:v>-1777.53</c:v>
                </c:pt>
                <c:pt idx="1405">
                  <c:v>-1814.77</c:v>
                </c:pt>
                <c:pt idx="1406">
                  <c:v>-1843.14</c:v>
                </c:pt>
                <c:pt idx="1407">
                  <c:v>-1871.35</c:v>
                </c:pt>
                <c:pt idx="1408">
                  <c:v>-1888.89</c:v>
                </c:pt>
                <c:pt idx="1409">
                  <c:v>-1899.23</c:v>
                </c:pt>
                <c:pt idx="1410">
                  <c:v>-1905.12</c:v>
                </c:pt>
                <c:pt idx="1411">
                  <c:v>-1898.93</c:v>
                </c:pt>
                <c:pt idx="1412">
                  <c:v>-1889.72</c:v>
                </c:pt>
                <c:pt idx="1413">
                  <c:v>-1872.42</c:v>
                </c:pt>
                <c:pt idx="1414">
                  <c:v>-1847.74</c:v>
                </c:pt>
                <c:pt idx="1415">
                  <c:v>-1817.29</c:v>
                </c:pt>
                <c:pt idx="1416">
                  <c:v>-1780.88</c:v>
                </c:pt>
                <c:pt idx="1417">
                  <c:v>-1631.5</c:v>
                </c:pt>
                <c:pt idx="1418">
                  <c:v>-1663.13</c:v>
                </c:pt>
                <c:pt idx="1419">
                  <c:v>-1689.72</c:v>
                </c:pt>
                <c:pt idx="1420">
                  <c:v>-1709.72</c:v>
                </c:pt>
                <c:pt idx="1421">
                  <c:v>-1725.24</c:v>
                </c:pt>
                <c:pt idx="1422">
                  <c:v>-1735.14</c:v>
                </c:pt>
                <c:pt idx="1423">
                  <c:v>-1739.6</c:v>
                </c:pt>
                <c:pt idx="1424">
                  <c:v>-1737.77</c:v>
                </c:pt>
                <c:pt idx="1425">
                  <c:v>-1730.23</c:v>
                </c:pt>
                <c:pt idx="1426">
                  <c:v>-1714.41</c:v>
                </c:pt>
                <c:pt idx="1427">
                  <c:v>-1693.84</c:v>
                </c:pt>
                <c:pt idx="1428">
                  <c:v>-1668.74</c:v>
                </c:pt>
                <c:pt idx="1429">
                  <c:v>-1636.1</c:v>
                </c:pt>
                <c:pt idx="1430">
                  <c:v>-1499.49</c:v>
                </c:pt>
                <c:pt idx="1431">
                  <c:v>-1531.49</c:v>
                </c:pt>
                <c:pt idx="1432">
                  <c:v>-1549.83</c:v>
                </c:pt>
                <c:pt idx="1433">
                  <c:v>-1571.04</c:v>
                </c:pt>
                <c:pt idx="1434">
                  <c:v>-1581.76</c:v>
                </c:pt>
                <c:pt idx="1435">
                  <c:v>-1587.16</c:v>
                </c:pt>
                <c:pt idx="1436">
                  <c:v>-1591.94</c:v>
                </c:pt>
                <c:pt idx="1437">
                  <c:v>-1592.93</c:v>
                </c:pt>
                <c:pt idx="1438">
                  <c:v>-1584.29</c:v>
                </c:pt>
                <c:pt idx="1439">
                  <c:v>-1573.17</c:v>
                </c:pt>
                <c:pt idx="1440">
                  <c:v>-1555.98</c:v>
                </c:pt>
                <c:pt idx="1441">
                  <c:v>-1534.62</c:v>
                </c:pt>
                <c:pt idx="1442">
                  <c:v>-1501.74</c:v>
                </c:pt>
                <c:pt idx="1443">
                  <c:v>-1383.31</c:v>
                </c:pt>
                <c:pt idx="1444">
                  <c:v>-1407.4</c:v>
                </c:pt>
                <c:pt idx="1445">
                  <c:v>-1427.43</c:v>
                </c:pt>
                <c:pt idx="1446">
                  <c:v>-1441.57</c:v>
                </c:pt>
                <c:pt idx="1447">
                  <c:v>-1454.33</c:v>
                </c:pt>
                <c:pt idx="1448">
                  <c:v>-1460.54</c:v>
                </c:pt>
                <c:pt idx="1449">
                  <c:v>-1462.14</c:v>
                </c:pt>
                <c:pt idx="1450">
                  <c:v>-1462.31</c:v>
                </c:pt>
                <c:pt idx="1451">
                  <c:v>-1455.78</c:v>
                </c:pt>
                <c:pt idx="1452">
                  <c:v>-1446.91</c:v>
                </c:pt>
                <c:pt idx="1453">
                  <c:v>-1432.64</c:v>
                </c:pt>
                <c:pt idx="1454">
                  <c:v>-1412.7</c:v>
                </c:pt>
                <c:pt idx="1455">
                  <c:v>-1387.49</c:v>
                </c:pt>
                <c:pt idx="1456">
                  <c:v>-1282.01</c:v>
                </c:pt>
                <c:pt idx="1457">
                  <c:v>-1303.92</c:v>
                </c:pt>
                <c:pt idx="1458">
                  <c:v>-1320.74</c:v>
                </c:pt>
                <c:pt idx="1459">
                  <c:v>-1335.3</c:v>
                </c:pt>
                <c:pt idx="1460">
                  <c:v>-1342.08</c:v>
                </c:pt>
                <c:pt idx="1461">
                  <c:v>-1351.74</c:v>
                </c:pt>
                <c:pt idx="1462">
                  <c:v>-1350.09</c:v>
                </c:pt>
                <c:pt idx="1463">
                  <c:v>-1348.2</c:v>
                </c:pt>
                <c:pt idx="1464">
                  <c:v>-1344.97</c:v>
                </c:pt>
                <c:pt idx="1465">
                  <c:v>-1336.25</c:v>
                </c:pt>
                <c:pt idx="1466">
                  <c:v>-1327.05</c:v>
                </c:pt>
                <c:pt idx="1467">
                  <c:v>-1309.02</c:v>
                </c:pt>
                <c:pt idx="1468">
                  <c:v>-1284.4000000000001</c:v>
                </c:pt>
                <c:pt idx="1469">
                  <c:v>-1190.97</c:v>
                </c:pt>
                <c:pt idx="1470">
                  <c:v>-1212.82</c:v>
                </c:pt>
                <c:pt idx="1471">
                  <c:v>-1229.6400000000001</c:v>
                </c:pt>
                <c:pt idx="1472">
                  <c:v>-1239.44</c:v>
                </c:pt>
                <c:pt idx="1473">
                  <c:v>-1249.98</c:v>
                </c:pt>
                <c:pt idx="1474">
                  <c:v>-1255.44</c:v>
                </c:pt>
                <c:pt idx="1475">
                  <c:v>-1255.42</c:v>
                </c:pt>
                <c:pt idx="1476">
                  <c:v>-1256.8800000000001</c:v>
                </c:pt>
                <c:pt idx="1477">
                  <c:v>-1251.3399999999999</c:v>
                </c:pt>
                <c:pt idx="1478">
                  <c:v>-1242.5</c:v>
                </c:pt>
                <c:pt idx="1479">
                  <c:v>-1230.24</c:v>
                </c:pt>
                <c:pt idx="1480">
                  <c:v>-1213.82</c:v>
                </c:pt>
                <c:pt idx="1481">
                  <c:v>-1189.22</c:v>
                </c:pt>
                <c:pt idx="1482">
                  <c:v>-1112.7</c:v>
                </c:pt>
                <c:pt idx="1483">
                  <c:v>-1130.17</c:v>
                </c:pt>
                <c:pt idx="1484">
                  <c:v>-1148.6600000000001</c:v>
                </c:pt>
                <c:pt idx="1485">
                  <c:v>-1164.96</c:v>
                </c:pt>
                <c:pt idx="1486">
                  <c:v>-1173</c:v>
                </c:pt>
                <c:pt idx="1487">
                  <c:v>-1178.08</c:v>
                </c:pt>
                <c:pt idx="1488">
                  <c:v>-1178.69</c:v>
                </c:pt>
                <c:pt idx="1489">
                  <c:v>-1179.21</c:v>
                </c:pt>
                <c:pt idx="1490">
                  <c:v>-1174.21</c:v>
                </c:pt>
                <c:pt idx="1491">
                  <c:v>-1159.8599999999999</c:v>
                </c:pt>
                <c:pt idx="1492">
                  <c:v>-1146.52</c:v>
                </c:pt>
                <c:pt idx="1493">
                  <c:v>-1126.93</c:v>
                </c:pt>
                <c:pt idx="1494">
                  <c:v>-1109.1400000000001</c:v>
                </c:pt>
                <c:pt idx="1495">
                  <c:v>-1039.18</c:v>
                </c:pt>
                <c:pt idx="1496">
                  <c:v>-1058.8699999999999</c:v>
                </c:pt>
                <c:pt idx="1497">
                  <c:v>-1083.27</c:v>
                </c:pt>
                <c:pt idx="1498">
                  <c:v>-1097.45</c:v>
                </c:pt>
                <c:pt idx="1499">
                  <c:v>-1108.95</c:v>
                </c:pt>
                <c:pt idx="1500">
                  <c:v>-1113.93</c:v>
                </c:pt>
                <c:pt idx="1501">
                  <c:v>-1118.1099999999999</c:v>
                </c:pt>
                <c:pt idx="1502">
                  <c:v>-1106.6099999999999</c:v>
                </c:pt>
                <c:pt idx="1503">
                  <c:v>-1102.54</c:v>
                </c:pt>
                <c:pt idx="1504">
                  <c:v>-1091.67</c:v>
                </c:pt>
                <c:pt idx="1505">
                  <c:v>-1086.0899999999999</c:v>
                </c:pt>
                <c:pt idx="1506">
                  <c:v>-1062.79</c:v>
                </c:pt>
                <c:pt idx="1507">
                  <c:v>-1040.1600000000001</c:v>
                </c:pt>
                <c:pt idx="1508">
                  <c:v>-978.67399999999998</c:v>
                </c:pt>
                <c:pt idx="1509">
                  <c:v>-996.99</c:v>
                </c:pt>
                <c:pt idx="1510">
                  <c:v>-1022.56</c:v>
                </c:pt>
                <c:pt idx="1511">
                  <c:v>-1036.21</c:v>
                </c:pt>
                <c:pt idx="1512">
                  <c:v>-1045.8800000000001</c:v>
                </c:pt>
                <c:pt idx="1513">
                  <c:v>-1053.1600000000001</c:v>
                </c:pt>
                <c:pt idx="1514">
                  <c:v>-1059.6600000000001</c:v>
                </c:pt>
                <c:pt idx="1515">
                  <c:v>-1054.73</c:v>
                </c:pt>
                <c:pt idx="1516">
                  <c:v>-1048.51</c:v>
                </c:pt>
                <c:pt idx="1517">
                  <c:v>-1032.21</c:v>
                </c:pt>
                <c:pt idx="1518">
                  <c:v>-1015.42</c:v>
                </c:pt>
                <c:pt idx="1519">
                  <c:v>-996.28</c:v>
                </c:pt>
                <c:pt idx="1520">
                  <c:v>-974.87900000000002</c:v>
                </c:pt>
                <c:pt idx="1521">
                  <c:v>-918.673</c:v>
                </c:pt>
                <c:pt idx="1522">
                  <c:v>-940.12199999999996</c:v>
                </c:pt>
                <c:pt idx="1523">
                  <c:v>-958.74400000000003</c:v>
                </c:pt>
                <c:pt idx="1524">
                  <c:v>-980.62</c:v>
                </c:pt>
                <c:pt idx="1525">
                  <c:v>-990.12400000000002</c:v>
                </c:pt>
                <c:pt idx="1526">
                  <c:v>-1000.12</c:v>
                </c:pt>
                <c:pt idx="1527">
                  <c:v>-1001.67</c:v>
                </c:pt>
                <c:pt idx="1528">
                  <c:v>-997.64</c:v>
                </c:pt>
                <c:pt idx="1529">
                  <c:v>-989.53399999999999</c:v>
                </c:pt>
                <c:pt idx="1530">
                  <c:v>-971.81600000000003</c:v>
                </c:pt>
                <c:pt idx="1531">
                  <c:v>-957.63</c:v>
                </c:pt>
                <c:pt idx="1532">
                  <c:v>-936.34699999999998</c:v>
                </c:pt>
                <c:pt idx="1533">
                  <c:v>-912.16</c:v>
                </c:pt>
                <c:pt idx="1534">
                  <c:v>-861.94100000000003</c:v>
                </c:pt>
                <c:pt idx="1535">
                  <c:v>-884.93</c:v>
                </c:pt>
                <c:pt idx="1536">
                  <c:v>-906.60699999999997</c:v>
                </c:pt>
                <c:pt idx="1537">
                  <c:v>-926.42100000000005</c:v>
                </c:pt>
                <c:pt idx="1538">
                  <c:v>-938.94899999999996</c:v>
                </c:pt>
                <c:pt idx="1539">
                  <c:v>-947.31399999999996</c:v>
                </c:pt>
                <c:pt idx="1540">
                  <c:v>-946.18100000000004</c:v>
                </c:pt>
                <c:pt idx="1541">
                  <c:v>-944.024</c:v>
                </c:pt>
                <c:pt idx="1542">
                  <c:v>-936.92700000000002</c:v>
                </c:pt>
                <c:pt idx="1543">
                  <c:v>-923.07299999999998</c:v>
                </c:pt>
                <c:pt idx="1544">
                  <c:v>-904.32399999999996</c:v>
                </c:pt>
                <c:pt idx="1545">
                  <c:v>-880.12</c:v>
                </c:pt>
                <c:pt idx="1546">
                  <c:v>-858.07</c:v>
                </c:pt>
                <c:pt idx="1547">
                  <c:v>-808.53099999999995</c:v>
                </c:pt>
                <c:pt idx="1548">
                  <c:v>-830.89499999999998</c:v>
                </c:pt>
                <c:pt idx="1549">
                  <c:v>-853.92</c:v>
                </c:pt>
                <c:pt idx="1550">
                  <c:v>-871.06299999999999</c:v>
                </c:pt>
                <c:pt idx="1551">
                  <c:v>-885.12599999999998</c:v>
                </c:pt>
                <c:pt idx="1552">
                  <c:v>-892.23699999999997</c:v>
                </c:pt>
                <c:pt idx="1553">
                  <c:v>-895.27499999999998</c:v>
                </c:pt>
                <c:pt idx="1554">
                  <c:v>-893.15099999999995</c:v>
                </c:pt>
                <c:pt idx="1555">
                  <c:v>-884.19100000000003</c:v>
                </c:pt>
                <c:pt idx="1556">
                  <c:v>-871.04899999999998</c:v>
                </c:pt>
                <c:pt idx="1557">
                  <c:v>-852.21699999999998</c:v>
                </c:pt>
                <c:pt idx="1558">
                  <c:v>-829.36800000000005</c:v>
                </c:pt>
                <c:pt idx="1559">
                  <c:v>-803.01199999999994</c:v>
                </c:pt>
                <c:pt idx="1560">
                  <c:v>-755.90700000000004</c:v>
                </c:pt>
                <c:pt idx="1561">
                  <c:v>-779.12199999999996</c:v>
                </c:pt>
                <c:pt idx="1562">
                  <c:v>-801.41</c:v>
                </c:pt>
                <c:pt idx="1563">
                  <c:v>-819.00699999999995</c:v>
                </c:pt>
                <c:pt idx="1564">
                  <c:v>-833.91700000000003</c:v>
                </c:pt>
                <c:pt idx="1565">
                  <c:v>-839.81200000000001</c:v>
                </c:pt>
                <c:pt idx="1566">
                  <c:v>-843.01400000000001</c:v>
                </c:pt>
                <c:pt idx="1567">
                  <c:v>-837.28599999999994</c:v>
                </c:pt>
                <c:pt idx="1568">
                  <c:v>-828.33399999999995</c:v>
                </c:pt>
                <c:pt idx="1569">
                  <c:v>-814.10500000000002</c:v>
                </c:pt>
                <c:pt idx="1570">
                  <c:v>-796.07600000000002</c:v>
                </c:pt>
                <c:pt idx="1571">
                  <c:v>-775.16499999999996</c:v>
                </c:pt>
                <c:pt idx="1572">
                  <c:v>-750.55399999999997</c:v>
                </c:pt>
                <c:pt idx="1573">
                  <c:v>-705.1</c:v>
                </c:pt>
                <c:pt idx="1574">
                  <c:v>-728.53</c:v>
                </c:pt>
                <c:pt idx="1575">
                  <c:v>-748.58100000000002</c:v>
                </c:pt>
                <c:pt idx="1576">
                  <c:v>-765.52</c:v>
                </c:pt>
                <c:pt idx="1577">
                  <c:v>-778.202</c:v>
                </c:pt>
                <c:pt idx="1578">
                  <c:v>-785.63699999999994</c:v>
                </c:pt>
                <c:pt idx="1579">
                  <c:v>-786.32299999999998</c:v>
                </c:pt>
                <c:pt idx="1580">
                  <c:v>-783.73400000000004</c:v>
                </c:pt>
                <c:pt idx="1581">
                  <c:v>-775.64800000000002</c:v>
                </c:pt>
                <c:pt idx="1582">
                  <c:v>-762.38</c:v>
                </c:pt>
                <c:pt idx="1583">
                  <c:v>-744.20500000000004</c:v>
                </c:pt>
                <c:pt idx="1584">
                  <c:v>-723.904</c:v>
                </c:pt>
                <c:pt idx="1585">
                  <c:v>-701.75699999999995</c:v>
                </c:pt>
                <c:pt idx="1586">
                  <c:v>-656.005</c:v>
                </c:pt>
                <c:pt idx="1587">
                  <c:v>-677.3</c:v>
                </c:pt>
                <c:pt idx="1588">
                  <c:v>-696.99400000000003</c:v>
                </c:pt>
                <c:pt idx="1589">
                  <c:v>-712.99300000000005</c:v>
                </c:pt>
                <c:pt idx="1590">
                  <c:v>-724.75599999999997</c:v>
                </c:pt>
                <c:pt idx="1591">
                  <c:v>-731.779</c:v>
                </c:pt>
                <c:pt idx="1592">
                  <c:v>-732.80600000000004</c:v>
                </c:pt>
                <c:pt idx="1593">
                  <c:v>-729.64200000000005</c:v>
                </c:pt>
                <c:pt idx="1594">
                  <c:v>-722.12900000000002</c:v>
                </c:pt>
                <c:pt idx="1595">
                  <c:v>-709.82100000000003</c:v>
                </c:pt>
                <c:pt idx="1596">
                  <c:v>-693.56600000000003</c:v>
                </c:pt>
                <c:pt idx="1597">
                  <c:v>-674.51800000000003</c:v>
                </c:pt>
                <c:pt idx="1598">
                  <c:v>-652.75699999999995</c:v>
                </c:pt>
                <c:pt idx="1599">
                  <c:v>-608.55700000000002</c:v>
                </c:pt>
                <c:pt idx="1600">
                  <c:v>-628.03300000000002</c:v>
                </c:pt>
                <c:pt idx="1601">
                  <c:v>-646.20699999999999</c:v>
                </c:pt>
                <c:pt idx="1602">
                  <c:v>-660.322</c:v>
                </c:pt>
                <c:pt idx="1603">
                  <c:v>-671.83799999999997</c:v>
                </c:pt>
                <c:pt idx="1604">
                  <c:v>-678.55</c:v>
                </c:pt>
                <c:pt idx="1605">
                  <c:v>-679.31399999999996</c:v>
                </c:pt>
                <c:pt idx="1606">
                  <c:v>-677.48900000000003</c:v>
                </c:pt>
                <c:pt idx="1607">
                  <c:v>-669.75599999999997</c:v>
                </c:pt>
                <c:pt idx="1608">
                  <c:v>-658.62099999999998</c:v>
                </c:pt>
                <c:pt idx="1609">
                  <c:v>-644.202</c:v>
                </c:pt>
                <c:pt idx="1610">
                  <c:v>-626.07100000000003</c:v>
                </c:pt>
                <c:pt idx="1611">
                  <c:v>-606.20600000000002</c:v>
                </c:pt>
                <c:pt idx="1612">
                  <c:v>-562.02200000000005</c:v>
                </c:pt>
                <c:pt idx="1613">
                  <c:v>-581.27300000000002</c:v>
                </c:pt>
                <c:pt idx="1614">
                  <c:v>-598.44000000000005</c:v>
                </c:pt>
                <c:pt idx="1615">
                  <c:v>-610.46199999999999</c:v>
                </c:pt>
                <c:pt idx="1616">
                  <c:v>-620.59500000000003</c:v>
                </c:pt>
                <c:pt idx="1617">
                  <c:v>-626.79700000000003</c:v>
                </c:pt>
                <c:pt idx="1618">
                  <c:v>-628.07600000000002</c:v>
                </c:pt>
                <c:pt idx="1619">
                  <c:v>-626.49400000000003</c:v>
                </c:pt>
                <c:pt idx="1620">
                  <c:v>-619.303</c:v>
                </c:pt>
                <c:pt idx="1621">
                  <c:v>-609.63300000000004</c:v>
                </c:pt>
                <c:pt idx="1622">
                  <c:v>-595.44299999999998</c:v>
                </c:pt>
                <c:pt idx="1623">
                  <c:v>-579.47400000000005</c:v>
                </c:pt>
                <c:pt idx="1624">
                  <c:v>-560.95699999999999</c:v>
                </c:pt>
                <c:pt idx="1625">
                  <c:v>-517.86599999999999</c:v>
                </c:pt>
                <c:pt idx="1626">
                  <c:v>-536.17700000000002</c:v>
                </c:pt>
                <c:pt idx="1627">
                  <c:v>-551.28099999999995</c:v>
                </c:pt>
                <c:pt idx="1628">
                  <c:v>-563.71199999999999</c:v>
                </c:pt>
                <c:pt idx="1629">
                  <c:v>-572.55700000000002</c:v>
                </c:pt>
                <c:pt idx="1630">
                  <c:v>-575.81899999999996</c:v>
                </c:pt>
                <c:pt idx="1631">
                  <c:v>-578.24300000000005</c:v>
                </c:pt>
                <c:pt idx="1632">
                  <c:v>-575.76</c:v>
                </c:pt>
                <c:pt idx="1633">
                  <c:v>-570.06500000000005</c:v>
                </c:pt>
                <c:pt idx="1634">
                  <c:v>-561.74699999999996</c:v>
                </c:pt>
                <c:pt idx="1635">
                  <c:v>-550.11099999999999</c:v>
                </c:pt>
                <c:pt idx="1636">
                  <c:v>-534.6</c:v>
                </c:pt>
                <c:pt idx="1637">
                  <c:v>-516.82299999999998</c:v>
                </c:pt>
                <c:pt idx="1638">
                  <c:v>-477.15</c:v>
                </c:pt>
                <c:pt idx="1639">
                  <c:v>-492.02300000000002</c:v>
                </c:pt>
                <c:pt idx="1640">
                  <c:v>-504.28300000000002</c:v>
                </c:pt>
                <c:pt idx="1641">
                  <c:v>-515.59299999999996</c:v>
                </c:pt>
                <c:pt idx="1642">
                  <c:v>-524.13</c:v>
                </c:pt>
                <c:pt idx="1643">
                  <c:v>-529.01300000000003</c:v>
                </c:pt>
                <c:pt idx="1644">
                  <c:v>-529.20899999999995</c:v>
                </c:pt>
                <c:pt idx="1645">
                  <c:v>-530.08900000000006</c:v>
                </c:pt>
                <c:pt idx="1646">
                  <c:v>-524.62699999999995</c:v>
                </c:pt>
                <c:pt idx="1647">
                  <c:v>-515.04499999999996</c:v>
                </c:pt>
                <c:pt idx="1648">
                  <c:v>-504.05700000000002</c:v>
                </c:pt>
                <c:pt idx="1649">
                  <c:v>-491.17700000000002</c:v>
                </c:pt>
                <c:pt idx="1650">
                  <c:v>-475.27</c:v>
                </c:pt>
                <c:pt idx="1651">
                  <c:v>-434.334</c:v>
                </c:pt>
                <c:pt idx="1652">
                  <c:v>-449.11500000000001</c:v>
                </c:pt>
                <c:pt idx="1653">
                  <c:v>-463.73</c:v>
                </c:pt>
                <c:pt idx="1654">
                  <c:v>-473.45400000000001</c:v>
                </c:pt>
                <c:pt idx="1655">
                  <c:v>-476.18599999999998</c:v>
                </c:pt>
                <c:pt idx="1656">
                  <c:v>-482.59100000000001</c:v>
                </c:pt>
                <c:pt idx="1657">
                  <c:v>-478.65100000000001</c:v>
                </c:pt>
                <c:pt idx="1658">
                  <c:v>-481.89</c:v>
                </c:pt>
                <c:pt idx="1659">
                  <c:v>-477.09899999999999</c:v>
                </c:pt>
                <c:pt idx="1660">
                  <c:v>-471.95</c:v>
                </c:pt>
                <c:pt idx="1661">
                  <c:v>-463.452</c:v>
                </c:pt>
                <c:pt idx="1662">
                  <c:v>-449.66300000000001</c:v>
                </c:pt>
                <c:pt idx="1663">
                  <c:v>-433.80200000000002</c:v>
                </c:pt>
                <c:pt idx="1664">
                  <c:v>-395.69600000000003</c:v>
                </c:pt>
                <c:pt idx="1665">
                  <c:v>-409.25200000000001</c:v>
                </c:pt>
                <c:pt idx="1666">
                  <c:v>-421.23700000000002</c:v>
                </c:pt>
                <c:pt idx="1667">
                  <c:v>-425.89</c:v>
                </c:pt>
                <c:pt idx="1668">
                  <c:v>-431.09</c:v>
                </c:pt>
                <c:pt idx="1669">
                  <c:v>-435.46499999999997</c:v>
                </c:pt>
                <c:pt idx="1670">
                  <c:v>-434.827</c:v>
                </c:pt>
                <c:pt idx="1671">
                  <c:v>-435.56700000000001</c:v>
                </c:pt>
                <c:pt idx="1672">
                  <c:v>-434.83199999999999</c:v>
                </c:pt>
                <c:pt idx="1673">
                  <c:v>-429.20600000000002</c:v>
                </c:pt>
                <c:pt idx="1674">
                  <c:v>-420.75200000000001</c:v>
                </c:pt>
                <c:pt idx="1675">
                  <c:v>-409.11599999999999</c:v>
                </c:pt>
                <c:pt idx="1676">
                  <c:v>-397.47899999999998</c:v>
                </c:pt>
                <c:pt idx="1677">
                  <c:v>-359.87099999999998</c:v>
                </c:pt>
                <c:pt idx="1678">
                  <c:v>-369.21899999999999</c:v>
                </c:pt>
                <c:pt idx="1679">
                  <c:v>-375.15300000000002</c:v>
                </c:pt>
                <c:pt idx="1680">
                  <c:v>-379.10899999999998</c:v>
                </c:pt>
                <c:pt idx="1681">
                  <c:v>-387.27100000000002</c:v>
                </c:pt>
                <c:pt idx="1682">
                  <c:v>-387.505</c:v>
                </c:pt>
                <c:pt idx="1683">
                  <c:v>-394.05900000000003</c:v>
                </c:pt>
                <c:pt idx="1684">
                  <c:v>-392.79399999999998</c:v>
                </c:pt>
                <c:pt idx="1685">
                  <c:v>-389.28500000000003</c:v>
                </c:pt>
                <c:pt idx="1686">
                  <c:v>-386.11599999999999</c:v>
                </c:pt>
                <c:pt idx="1687">
                  <c:v>-375.56700000000001</c:v>
                </c:pt>
                <c:pt idx="1688">
                  <c:v>-371.39100000000002</c:v>
                </c:pt>
                <c:pt idx="1689">
                  <c:v>-361.8</c:v>
                </c:pt>
                <c:pt idx="1690">
                  <c:v>-322.27800000000002</c:v>
                </c:pt>
                <c:pt idx="1691">
                  <c:v>-328.07400000000001</c:v>
                </c:pt>
                <c:pt idx="1692">
                  <c:v>-332.95400000000001</c:v>
                </c:pt>
                <c:pt idx="1693">
                  <c:v>-337.34699999999998</c:v>
                </c:pt>
                <c:pt idx="1694">
                  <c:v>-342.74099999999999</c:v>
                </c:pt>
                <c:pt idx="1695">
                  <c:v>-341.86700000000002</c:v>
                </c:pt>
                <c:pt idx="1696">
                  <c:v>-341.86500000000001</c:v>
                </c:pt>
                <c:pt idx="1697">
                  <c:v>-345.31099999999998</c:v>
                </c:pt>
                <c:pt idx="1698">
                  <c:v>-343.20699999999999</c:v>
                </c:pt>
                <c:pt idx="1699">
                  <c:v>-342.863</c:v>
                </c:pt>
                <c:pt idx="1700">
                  <c:v>-338.83499999999998</c:v>
                </c:pt>
                <c:pt idx="1701">
                  <c:v>-330.88</c:v>
                </c:pt>
                <c:pt idx="1702">
                  <c:v>-326.30399999999997</c:v>
                </c:pt>
                <c:pt idx="1703">
                  <c:v>-289.87900000000002</c:v>
                </c:pt>
                <c:pt idx="1704">
                  <c:v>-294.94499999999999</c:v>
                </c:pt>
                <c:pt idx="1705">
                  <c:v>-296.24299999999999</c:v>
                </c:pt>
                <c:pt idx="1706">
                  <c:v>-293.26100000000002</c:v>
                </c:pt>
                <c:pt idx="1707">
                  <c:v>-303.233</c:v>
                </c:pt>
                <c:pt idx="1708">
                  <c:v>-306.29399999999998</c:v>
                </c:pt>
                <c:pt idx="1709">
                  <c:v>-306.62299999999999</c:v>
                </c:pt>
                <c:pt idx="1710">
                  <c:v>-305.90800000000002</c:v>
                </c:pt>
                <c:pt idx="1711">
                  <c:v>-304.024</c:v>
                </c:pt>
                <c:pt idx="1712">
                  <c:v>-309.81799999999998</c:v>
                </c:pt>
                <c:pt idx="1713">
                  <c:v>-298.12099999999998</c:v>
                </c:pt>
                <c:pt idx="1714">
                  <c:v>-295.47899999999998</c:v>
                </c:pt>
                <c:pt idx="1715">
                  <c:v>-291.851</c:v>
                </c:pt>
                <c:pt idx="1716">
                  <c:v>-260.36099999999999</c:v>
                </c:pt>
                <c:pt idx="1717">
                  <c:v>-259.83499999999998</c:v>
                </c:pt>
                <c:pt idx="1718">
                  <c:v>-261.34199999999998</c:v>
                </c:pt>
                <c:pt idx="1719">
                  <c:v>-262.99099999999999</c:v>
                </c:pt>
                <c:pt idx="1720">
                  <c:v>-261.83499999999998</c:v>
                </c:pt>
                <c:pt idx="1721">
                  <c:v>-266.66699999999997</c:v>
                </c:pt>
                <c:pt idx="1722">
                  <c:v>-268.34899999999999</c:v>
                </c:pt>
                <c:pt idx="1723">
                  <c:v>-268.75400000000002</c:v>
                </c:pt>
                <c:pt idx="1724">
                  <c:v>-269.62</c:v>
                </c:pt>
                <c:pt idx="1725">
                  <c:v>-267.18799999999999</c:v>
                </c:pt>
                <c:pt idx="1726">
                  <c:v>-265.49099999999999</c:v>
                </c:pt>
                <c:pt idx="1727">
                  <c:v>-265.74599999999998</c:v>
                </c:pt>
                <c:pt idx="1728">
                  <c:v>-263.07799999999997</c:v>
                </c:pt>
                <c:pt idx="1729">
                  <c:v>-231.31700000000001</c:v>
                </c:pt>
                <c:pt idx="1730">
                  <c:v>-231.98599999999999</c:v>
                </c:pt>
                <c:pt idx="1731">
                  <c:v>-231.154</c:v>
                </c:pt>
                <c:pt idx="1732">
                  <c:v>-231.05799999999999</c:v>
                </c:pt>
                <c:pt idx="1733">
                  <c:v>-231.85</c:v>
                </c:pt>
                <c:pt idx="1734">
                  <c:v>-229.708</c:v>
                </c:pt>
                <c:pt idx="1735">
                  <c:v>-228.517</c:v>
                </c:pt>
                <c:pt idx="1736">
                  <c:v>-234.42400000000001</c:v>
                </c:pt>
                <c:pt idx="1737">
                  <c:v>-231.10499999999999</c:v>
                </c:pt>
                <c:pt idx="1738">
                  <c:v>-226.958</c:v>
                </c:pt>
                <c:pt idx="1739">
                  <c:v>-233.54400000000001</c:v>
                </c:pt>
                <c:pt idx="1740">
                  <c:v>-233.773</c:v>
                </c:pt>
                <c:pt idx="1741">
                  <c:v>-234.584</c:v>
                </c:pt>
                <c:pt idx="1742">
                  <c:v>-207.06299999999999</c:v>
                </c:pt>
                <c:pt idx="1743">
                  <c:v>-206.60599999999999</c:v>
                </c:pt>
                <c:pt idx="1744">
                  <c:v>-204.89</c:v>
                </c:pt>
                <c:pt idx="1745">
                  <c:v>-202.41300000000001</c:v>
                </c:pt>
                <c:pt idx="1746">
                  <c:v>-203.517</c:v>
                </c:pt>
                <c:pt idx="1747">
                  <c:v>-199.59399999999999</c:v>
                </c:pt>
                <c:pt idx="1748">
                  <c:v>-201.626</c:v>
                </c:pt>
                <c:pt idx="1749">
                  <c:v>-202.97900000000001</c:v>
                </c:pt>
                <c:pt idx="1750">
                  <c:v>-198.88300000000001</c:v>
                </c:pt>
                <c:pt idx="1751">
                  <c:v>-205.16</c:v>
                </c:pt>
                <c:pt idx="1752">
                  <c:v>-204.07499999999999</c:v>
                </c:pt>
                <c:pt idx="1753">
                  <c:v>-207.006</c:v>
                </c:pt>
                <c:pt idx="1754">
                  <c:v>-209.33699999999999</c:v>
                </c:pt>
                <c:pt idx="1755">
                  <c:v>-185.72499999999999</c:v>
                </c:pt>
                <c:pt idx="1756">
                  <c:v>-186.26</c:v>
                </c:pt>
                <c:pt idx="1757">
                  <c:v>-184.566</c:v>
                </c:pt>
                <c:pt idx="1758">
                  <c:v>-183.45400000000001</c:v>
                </c:pt>
                <c:pt idx="1759">
                  <c:v>-182.35900000000001</c:v>
                </c:pt>
                <c:pt idx="1760">
                  <c:v>-180.035</c:v>
                </c:pt>
                <c:pt idx="1761">
                  <c:v>-181.482</c:v>
                </c:pt>
                <c:pt idx="1762">
                  <c:v>-180.959</c:v>
                </c:pt>
                <c:pt idx="1763">
                  <c:v>-179.09200000000001</c:v>
                </c:pt>
                <c:pt idx="1764">
                  <c:v>-181.916</c:v>
                </c:pt>
                <c:pt idx="1765">
                  <c:v>-185.11500000000001</c:v>
                </c:pt>
                <c:pt idx="1766">
                  <c:v>-187.07300000000001</c:v>
                </c:pt>
                <c:pt idx="1767">
                  <c:v>-186.559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16-47BE-A303-7AAD6364AD64}"/>
            </c:ext>
          </c:extLst>
        </c:ser>
        <c:ser>
          <c:idx val="5"/>
          <c:order val="1"/>
          <c:tx>
            <c:strRef>
              <c:f>'shield 1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1 FM'!$J$3:$J$138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-2181010</c:v>
                </c:pt>
                <c:pt idx="2">
                  <c:v>-2527240</c:v>
                </c:pt>
                <c:pt idx="3">
                  <c:v>-2792330</c:v>
                </c:pt>
                <c:pt idx="4">
                  <c:v>-3016600</c:v>
                </c:pt>
                <c:pt idx="5">
                  <c:v>-3209940</c:v>
                </c:pt>
                <c:pt idx="6">
                  <c:v>-3376580</c:v>
                </c:pt>
                <c:pt idx="7">
                  <c:v>-3512150</c:v>
                </c:pt>
                <c:pt idx="8">
                  <c:v>-3626250</c:v>
                </c:pt>
                <c:pt idx="9">
                  <c:v>-3714170</c:v>
                </c:pt>
                <c:pt idx="10">
                  <c:v>-3782600</c:v>
                </c:pt>
                <c:pt idx="11">
                  <c:v>-3832480</c:v>
                </c:pt>
                <c:pt idx="12">
                  <c:v>-3867090</c:v>
                </c:pt>
                <c:pt idx="13">
                  <c:v>-3886010</c:v>
                </c:pt>
                <c:pt idx="14">
                  <c:v>-3893980</c:v>
                </c:pt>
                <c:pt idx="15">
                  <c:v>-3889470</c:v>
                </c:pt>
                <c:pt idx="16">
                  <c:v>-3876410</c:v>
                </c:pt>
                <c:pt idx="17">
                  <c:v>-3855850</c:v>
                </c:pt>
                <c:pt idx="18">
                  <c:v>-3829410</c:v>
                </c:pt>
                <c:pt idx="19">
                  <c:v>-3797450</c:v>
                </c:pt>
                <c:pt idx="20">
                  <c:v>-3761940</c:v>
                </c:pt>
                <c:pt idx="21">
                  <c:v>-3723560</c:v>
                </c:pt>
                <c:pt idx="22">
                  <c:v>-3682750</c:v>
                </c:pt>
                <c:pt idx="23">
                  <c:v>-3640260</c:v>
                </c:pt>
                <c:pt idx="24">
                  <c:v>-3596570</c:v>
                </c:pt>
                <c:pt idx="25">
                  <c:v>-3552230</c:v>
                </c:pt>
                <c:pt idx="26">
                  <c:v>-3508040</c:v>
                </c:pt>
                <c:pt idx="27">
                  <c:v>-3463970</c:v>
                </c:pt>
                <c:pt idx="28">
                  <c:v>-3420270</c:v>
                </c:pt>
                <c:pt idx="29">
                  <c:v>-3377420</c:v>
                </c:pt>
                <c:pt idx="30">
                  <c:v>-3335610</c:v>
                </c:pt>
                <c:pt idx="31">
                  <c:v>-3295080</c:v>
                </c:pt>
                <c:pt idx="32">
                  <c:v>-3255620</c:v>
                </c:pt>
                <c:pt idx="33">
                  <c:v>-3217710</c:v>
                </c:pt>
                <c:pt idx="34">
                  <c:v>-3181250</c:v>
                </c:pt>
                <c:pt idx="35">
                  <c:v>-3146300</c:v>
                </c:pt>
                <c:pt idx="36">
                  <c:v>-3112890</c:v>
                </c:pt>
                <c:pt idx="37">
                  <c:v>-3081050</c:v>
                </c:pt>
                <c:pt idx="38">
                  <c:v>-3050830</c:v>
                </c:pt>
                <c:pt idx="39">
                  <c:v>-3022190</c:v>
                </c:pt>
                <c:pt idx="40">
                  <c:v>-2994980</c:v>
                </c:pt>
                <c:pt idx="41">
                  <c:v>-2969180</c:v>
                </c:pt>
                <c:pt idx="42">
                  <c:v>-2944680</c:v>
                </c:pt>
                <c:pt idx="43">
                  <c:v>-2921340</c:v>
                </c:pt>
                <c:pt idx="44">
                  <c:v>-2899000</c:v>
                </c:pt>
                <c:pt idx="45">
                  <c:v>-2877430</c:v>
                </c:pt>
                <c:pt idx="46">
                  <c:v>-2856350</c:v>
                </c:pt>
                <c:pt idx="47">
                  <c:v>-2835610</c:v>
                </c:pt>
                <c:pt idx="48">
                  <c:v>-2814390</c:v>
                </c:pt>
                <c:pt idx="49">
                  <c:v>-2792320</c:v>
                </c:pt>
                <c:pt idx="50">
                  <c:v>-2768700</c:v>
                </c:pt>
                <c:pt idx="51">
                  <c:v>-2742360</c:v>
                </c:pt>
                <c:pt idx="52">
                  <c:v>-2712500</c:v>
                </c:pt>
                <c:pt idx="53">
                  <c:v>-2677750</c:v>
                </c:pt>
                <c:pt idx="54">
                  <c:v>-2634310</c:v>
                </c:pt>
                <c:pt idx="55">
                  <c:v>-2580390</c:v>
                </c:pt>
                <c:pt idx="56">
                  <c:v>-2511820</c:v>
                </c:pt>
                <c:pt idx="57">
                  <c:v>-2423390</c:v>
                </c:pt>
                <c:pt idx="58">
                  <c:v>-2308070</c:v>
                </c:pt>
                <c:pt idx="59">
                  <c:v>-2159410</c:v>
                </c:pt>
                <c:pt idx="60">
                  <c:v>-1972110</c:v>
                </c:pt>
                <c:pt idx="61">
                  <c:v>-1746640</c:v>
                </c:pt>
                <c:pt idx="62">
                  <c:v>-1487220</c:v>
                </c:pt>
                <c:pt idx="63">
                  <c:v>-1214930</c:v>
                </c:pt>
                <c:pt idx="64" formatCode="General">
                  <c:v>-959419</c:v>
                </c:pt>
                <c:pt idx="65" formatCode="General">
                  <c:v>-736977</c:v>
                </c:pt>
                <c:pt idx="66" formatCode="General">
                  <c:v>-558931</c:v>
                </c:pt>
                <c:pt idx="67" formatCode="General">
                  <c:v>-425360</c:v>
                </c:pt>
                <c:pt idx="68" formatCode="General">
                  <c:v>-327906</c:v>
                </c:pt>
                <c:pt idx="69" formatCode="General">
                  <c:v>-257133</c:v>
                </c:pt>
                <c:pt idx="70" formatCode="General">
                  <c:v>-204962</c:v>
                </c:pt>
                <c:pt idx="71" formatCode="General">
                  <c:v>-165756</c:v>
                </c:pt>
                <c:pt idx="72" formatCode="General">
                  <c:v>-135693</c:v>
                </c:pt>
                <c:pt idx="73" formatCode="General">
                  <c:v>-112147</c:v>
                </c:pt>
                <c:pt idx="74" formatCode="General">
                  <c:v>-93512.1</c:v>
                </c:pt>
                <c:pt idx="75" formatCode="General">
                  <c:v>-78512.3</c:v>
                </c:pt>
                <c:pt idx="76" formatCode="General">
                  <c:v>-66324.3</c:v>
                </c:pt>
                <c:pt idx="77" formatCode="General">
                  <c:v>-56356.9</c:v>
                </c:pt>
                <c:pt idx="78" formatCode="General">
                  <c:v>-48125.1</c:v>
                </c:pt>
                <c:pt idx="79" formatCode="General">
                  <c:v>-41310.9</c:v>
                </c:pt>
                <c:pt idx="80" formatCode="General">
                  <c:v>-35619.300000000003</c:v>
                </c:pt>
                <c:pt idx="81" formatCode="General">
                  <c:v>-30849.1</c:v>
                </c:pt>
                <c:pt idx="82" formatCode="General">
                  <c:v>-26840.6</c:v>
                </c:pt>
                <c:pt idx="83" formatCode="General">
                  <c:v>-23441.5</c:v>
                </c:pt>
                <c:pt idx="84" formatCode="General">
                  <c:v>-20549.3</c:v>
                </c:pt>
                <c:pt idx="85" formatCode="General">
                  <c:v>-18075.900000000001</c:v>
                </c:pt>
                <c:pt idx="86" formatCode="General">
                  <c:v>-15964.1</c:v>
                </c:pt>
                <c:pt idx="87" formatCode="General">
                  <c:v>-14149.4</c:v>
                </c:pt>
                <c:pt idx="88" formatCode="General">
                  <c:v>-12582.2</c:v>
                </c:pt>
                <c:pt idx="89" formatCode="General">
                  <c:v>-11214.5</c:v>
                </c:pt>
                <c:pt idx="90" formatCode="General">
                  <c:v>-10021.1</c:v>
                </c:pt>
                <c:pt idx="91" formatCode="General">
                  <c:v>-8974.1299999999992</c:v>
                </c:pt>
                <c:pt idx="92" formatCode="General">
                  <c:v>-8058.42</c:v>
                </c:pt>
                <c:pt idx="93" formatCode="General">
                  <c:v>-7253.85</c:v>
                </c:pt>
                <c:pt idx="94" formatCode="General">
                  <c:v>-6545.83</c:v>
                </c:pt>
                <c:pt idx="95" formatCode="General">
                  <c:v>-5915.76</c:v>
                </c:pt>
                <c:pt idx="96" formatCode="General">
                  <c:v>-5355.55</c:v>
                </c:pt>
                <c:pt idx="97" formatCode="General">
                  <c:v>-4851.8500000000004</c:v>
                </c:pt>
                <c:pt idx="98" formatCode="General">
                  <c:v>-4401.68</c:v>
                </c:pt>
                <c:pt idx="99" formatCode="General">
                  <c:v>-3997.5</c:v>
                </c:pt>
                <c:pt idx="100" formatCode="General">
                  <c:v>-3635.23</c:v>
                </c:pt>
                <c:pt idx="101" formatCode="General">
                  <c:v>-3311.84</c:v>
                </c:pt>
                <c:pt idx="102" formatCode="General">
                  <c:v>-3020.95</c:v>
                </c:pt>
                <c:pt idx="103" formatCode="General">
                  <c:v>-2759.12</c:v>
                </c:pt>
                <c:pt idx="104" formatCode="General">
                  <c:v>-2523.4499999999998</c:v>
                </c:pt>
                <c:pt idx="105" formatCode="General">
                  <c:v>-2310.3200000000002</c:v>
                </c:pt>
                <c:pt idx="106" formatCode="General">
                  <c:v>-2115.96</c:v>
                </c:pt>
                <c:pt idx="107" formatCode="General">
                  <c:v>-1938.8</c:v>
                </c:pt>
                <c:pt idx="108" formatCode="General">
                  <c:v>-1777.53</c:v>
                </c:pt>
                <c:pt idx="109" formatCode="General">
                  <c:v>-1631.5</c:v>
                </c:pt>
                <c:pt idx="110" formatCode="General">
                  <c:v>-1499.49</c:v>
                </c:pt>
                <c:pt idx="111" formatCode="General">
                  <c:v>-1383.31</c:v>
                </c:pt>
                <c:pt idx="112" formatCode="General">
                  <c:v>-1282.01</c:v>
                </c:pt>
                <c:pt idx="113" formatCode="General">
                  <c:v>-1190.97</c:v>
                </c:pt>
                <c:pt idx="114" formatCode="General">
                  <c:v>-1112.7</c:v>
                </c:pt>
                <c:pt idx="115" formatCode="General">
                  <c:v>-1039.18</c:v>
                </c:pt>
                <c:pt idx="116" formatCode="General">
                  <c:v>-978.67399999999998</c:v>
                </c:pt>
                <c:pt idx="117" formatCode="General">
                  <c:v>-918.673</c:v>
                </c:pt>
                <c:pt idx="118" formatCode="General">
                  <c:v>-861.94100000000003</c:v>
                </c:pt>
                <c:pt idx="119" formatCode="General">
                  <c:v>-808.53099999999995</c:v>
                </c:pt>
                <c:pt idx="120" formatCode="General">
                  <c:v>-755.90700000000004</c:v>
                </c:pt>
                <c:pt idx="121" formatCode="General">
                  <c:v>-705.1</c:v>
                </c:pt>
                <c:pt idx="122" formatCode="General">
                  <c:v>-656.005</c:v>
                </c:pt>
                <c:pt idx="123" formatCode="General">
                  <c:v>-608.55700000000002</c:v>
                </c:pt>
                <c:pt idx="124" formatCode="General">
                  <c:v>-562.02200000000005</c:v>
                </c:pt>
                <c:pt idx="125" formatCode="General">
                  <c:v>-517.86599999999999</c:v>
                </c:pt>
                <c:pt idx="126" formatCode="General">
                  <c:v>-477.15</c:v>
                </c:pt>
                <c:pt idx="127" formatCode="General">
                  <c:v>-434.334</c:v>
                </c:pt>
                <c:pt idx="128" formatCode="General">
                  <c:v>-395.69600000000003</c:v>
                </c:pt>
                <c:pt idx="129" formatCode="General">
                  <c:v>-359.87099999999998</c:v>
                </c:pt>
                <c:pt idx="130" formatCode="General">
                  <c:v>-322.27800000000002</c:v>
                </c:pt>
                <c:pt idx="131" formatCode="General">
                  <c:v>-289.87900000000002</c:v>
                </c:pt>
                <c:pt idx="132" formatCode="General">
                  <c:v>-260.36099999999999</c:v>
                </c:pt>
                <c:pt idx="133" formatCode="General">
                  <c:v>-231.31700000000001</c:v>
                </c:pt>
                <c:pt idx="134" formatCode="General">
                  <c:v>-207.06299999999999</c:v>
                </c:pt>
                <c:pt idx="135" formatCode="General">
                  <c:v>-185.72499999999999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16-47BE-A303-7AAD6364AD64}"/>
            </c:ext>
          </c:extLst>
        </c:ser>
        <c:ser>
          <c:idx val="6"/>
          <c:order val="2"/>
          <c:tx>
            <c:strRef>
              <c:f>'shield 1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FM'!$Q$3:$Q$138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-2614750</c:v>
                </c:pt>
                <c:pt idx="2">
                  <c:v>-2700360</c:v>
                </c:pt>
                <c:pt idx="3">
                  <c:v>-2833740</c:v>
                </c:pt>
                <c:pt idx="4">
                  <c:v>-2977120</c:v>
                </c:pt>
                <c:pt idx="5">
                  <c:v>-3120270</c:v>
                </c:pt>
                <c:pt idx="6">
                  <c:v>-3256420</c:v>
                </c:pt>
                <c:pt idx="7">
                  <c:v>-3379480</c:v>
                </c:pt>
                <c:pt idx="8">
                  <c:v>-3486810</c:v>
                </c:pt>
                <c:pt idx="9">
                  <c:v>-3577170</c:v>
                </c:pt>
                <c:pt idx="10">
                  <c:v>-3650970</c:v>
                </c:pt>
                <c:pt idx="11">
                  <c:v>-3707930</c:v>
                </c:pt>
                <c:pt idx="12">
                  <c:v>-3751720</c:v>
                </c:pt>
                <c:pt idx="13">
                  <c:v>-3781010</c:v>
                </c:pt>
                <c:pt idx="14">
                  <c:v>-3797970</c:v>
                </c:pt>
                <c:pt idx="15">
                  <c:v>-3805580</c:v>
                </c:pt>
                <c:pt idx="16">
                  <c:v>-3803400</c:v>
                </c:pt>
                <c:pt idx="17">
                  <c:v>-3791880</c:v>
                </c:pt>
                <c:pt idx="18">
                  <c:v>-3774550</c:v>
                </c:pt>
                <c:pt idx="19">
                  <c:v>-3750670</c:v>
                </c:pt>
                <c:pt idx="20">
                  <c:v>-3722880</c:v>
                </c:pt>
                <c:pt idx="21">
                  <c:v>-3691060</c:v>
                </c:pt>
                <c:pt idx="22">
                  <c:v>-3656500</c:v>
                </c:pt>
                <c:pt idx="23">
                  <c:v>-3619580</c:v>
                </c:pt>
                <c:pt idx="24">
                  <c:v>-3581000</c:v>
                </c:pt>
                <c:pt idx="25">
                  <c:v>-3541390</c:v>
                </c:pt>
                <c:pt idx="26">
                  <c:v>-3501130</c:v>
                </c:pt>
                <c:pt idx="27">
                  <c:v>-3460770</c:v>
                </c:pt>
                <c:pt idx="28">
                  <c:v>-3420460</c:v>
                </c:pt>
                <c:pt idx="29">
                  <c:v>-3380610</c:v>
                </c:pt>
                <c:pt idx="30">
                  <c:v>-3341370</c:v>
                </c:pt>
                <c:pt idx="31">
                  <c:v>-3303000</c:v>
                </c:pt>
                <c:pt idx="32">
                  <c:v>-3265700</c:v>
                </c:pt>
                <c:pt idx="33">
                  <c:v>-3229560</c:v>
                </c:pt>
                <c:pt idx="34">
                  <c:v>-3194700</c:v>
                </c:pt>
                <c:pt idx="35">
                  <c:v>-3161200</c:v>
                </c:pt>
                <c:pt idx="36">
                  <c:v>-3128890</c:v>
                </c:pt>
                <c:pt idx="37">
                  <c:v>-3098110</c:v>
                </c:pt>
                <c:pt idx="38">
                  <c:v>-3068650</c:v>
                </c:pt>
                <c:pt idx="39">
                  <c:v>-3040370</c:v>
                </c:pt>
                <c:pt idx="40">
                  <c:v>-3013490</c:v>
                </c:pt>
                <c:pt idx="41">
                  <c:v>-2987640</c:v>
                </c:pt>
                <c:pt idx="42">
                  <c:v>-2962700</c:v>
                </c:pt>
                <c:pt idx="43">
                  <c:v>-2938610</c:v>
                </c:pt>
                <c:pt idx="44">
                  <c:v>-2914940</c:v>
                </c:pt>
                <c:pt idx="45">
                  <c:v>-2891490</c:v>
                </c:pt>
                <c:pt idx="46">
                  <c:v>-2867800</c:v>
                </c:pt>
                <c:pt idx="47">
                  <c:v>-2843280</c:v>
                </c:pt>
                <c:pt idx="48">
                  <c:v>-2817330</c:v>
                </c:pt>
                <c:pt idx="49">
                  <c:v>-2789120</c:v>
                </c:pt>
                <c:pt idx="50">
                  <c:v>-2757990</c:v>
                </c:pt>
                <c:pt idx="51">
                  <c:v>-2722270</c:v>
                </c:pt>
                <c:pt idx="52">
                  <c:v>-2680420</c:v>
                </c:pt>
                <c:pt idx="53">
                  <c:v>-2630080</c:v>
                </c:pt>
                <c:pt idx="54">
                  <c:v>-2569270</c:v>
                </c:pt>
                <c:pt idx="55">
                  <c:v>-2496630</c:v>
                </c:pt>
                <c:pt idx="56">
                  <c:v>-2408170</c:v>
                </c:pt>
                <c:pt idx="57">
                  <c:v>-2302540</c:v>
                </c:pt>
                <c:pt idx="58">
                  <c:v>-2174440</c:v>
                </c:pt>
                <c:pt idx="59">
                  <c:v>-2026740</c:v>
                </c:pt>
                <c:pt idx="60">
                  <c:v>-1855990</c:v>
                </c:pt>
                <c:pt idx="61">
                  <c:v>-1671080</c:v>
                </c:pt>
                <c:pt idx="62">
                  <c:v>-1472210</c:v>
                </c:pt>
                <c:pt idx="63">
                  <c:v>-1268830</c:v>
                </c:pt>
                <c:pt idx="64">
                  <c:v>-1073490</c:v>
                </c:pt>
                <c:pt idx="65" formatCode="General">
                  <c:v>-891526</c:v>
                </c:pt>
                <c:pt idx="66" formatCode="General">
                  <c:v>-729738</c:v>
                </c:pt>
                <c:pt idx="67" formatCode="General">
                  <c:v>-592495</c:v>
                </c:pt>
                <c:pt idx="68" formatCode="General">
                  <c:v>-477063</c:v>
                </c:pt>
                <c:pt idx="69" formatCode="General">
                  <c:v>-383051</c:v>
                </c:pt>
                <c:pt idx="70" formatCode="General">
                  <c:v>-307975</c:v>
                </c:pt>
                <c:pt idx="71" formatCode="General">
                  <c:v>-247862</c:v>
                </c:pt>
                <c:pt idx="72" formatCode="General">
                  <c:v>-200946</c:v>
                </c:pt>
                <c:pt idx="73" formatCode="General">
                  <c:v>-162727</c:v>
                </c:pt>
                <c:pt idx="74" formatCode="General">
                  <c:v>-132699</c:v>
                </c:pt>
                <c:pt idx="75" formatCode="General">
                  <c:v>-109549</c:v>
                </c:pt>
                <c:pt idx="76" formatCode="General">
                  <c:v>-90738</c:v>
                </c:pt>
                <c:pt idx="77" formatCode="General">
                  <c:v>-75278.3</c:v>
                </c:pt>
                <c:pt idx="78" formatCode="General">
                  <c:v>-63292.9</c:v>
                </c:pt>
                <c:pt idx="79" formatCode="General">
                  <c:v>-53294.3</c:v>
                </c:pt>
                <c:pt idx="80" formatCode="General">
                  <c:v>-45184.4</c:v>
                </c:pt>
                <c:pt idx="81" formatCode="General">
                  <c:v>-38466.6</c:v>
                </c:pt>
                <c:pt idx="82" formatCode="General">
                  <c:v>-33001.4</c:v>
                </c:pt>
                <c:pt idx="83" formatCode="General">
                  <c:v>-28400.5</c:v>
                </c:pt>
                <c:pt idx="84" formatCode="General">
                  <c:v>-24612.9</c:v>
                </c:pt>
                <c:pt idx="85" formatCode="General">
                  <c:v>-21380.3</c:v>
                </c:pt>
                <c:pt idx="86" formatCode="General">
                  <c:v>-18680.900000000001</c:v>
                </c:pt>
                <c:pt idx="87" formatCode="General">
                  <c:v>-16373</c:v>
                </c:pt>
                <c:pt idx="88" formatCode="General">
                  <c:v>-14438.3</c:v>
                </c:pt>
                <c:pt idx="89" formatCode="General">
                  <c:v>-12760.3</c:v>
                </c:pt>
                <c:pt idx="90" formatCode="General">
                  <c:v>-11303.5</c:v>
                </c:pt>
                <c:pt idx="91" formatCode="General">
                  <c:v>-10063.5</c:v>
                </c:pt>
                <c:pt idx="92" formatCode="General">
                  <c:v>-8981.31</c:v>
                </c:pt>
                <c:pt idx="93" formatCode="General">
                  <c:v>-8047.13</c:v>
                </c:pt>
                <c:pt idx="94" formatCode="General">
                  <c:v>-7205.76</c:v>
                </c:pt>
                <c:pt idx="95" formatCode="General">
                  <c:v>-6491.66</c:v>
                </c:pt>
                <c:pt idx="96" formatCode="General">
                  <c:v>-5838.13</c:v>
                </c:pt>
                <c:pt idx="97" formatCode="General">
                  <c:v>-5265.05</c:v>
                </c:pt>
                <c:pt idx="98" formatCode="General">
                  <c:v>-4757.03</c:v>
                </c:pt>
                <c:pt idx="99" formatCode="General">
                  <c:v>-4299.26</c:v>
                </c:pt>
                <c:pt idx="100" formatCode="General">
                  <c:v>-3898.2</c:v>
                </c:pt>
                <c:pt idx="101" formatCode="General">
                  <c:v>-3534.22</c:v>
                </c:pt>
                <c:pt idx="102" formatCode="General">
                  <c:v>-3215.8</c:v>
                </c:pt>
                <c:pt idx="103" formatCode="General">
                  <c:v>-2932.8</c:v>
                </c:pt>
                <c:pt idx="104" formatCode="General">
                  <c:v>-2676.81</c:v>
                </c:pt>
                <c:pt idx="105" formatCode="General">
                  <c:v>-2446.25</c:v>
                </c:pt>
                <c:pt idx="106" formatCode="General">
                  <c:v>-2237.85</c:v>
                </c:pt>
                <c:pt idx="107" formatCode="General">
                  <c:v>-2044.85</c:v>
                </c:pt>
                <c:pt idx="108" formatCode="General">
                  <c:v>-1871.35</c:v>
                </c:pt>
                <c:pt idx="109" formatCode="General">
                  <c:v>-1709.72</c:v>
                </c:pt>
                <c:pt idx="110" formatCode="General">
                  <c:v>-1571.04</c:v>
                </c:pt>
                <c:pt idx="111" formatCode="General">
                  <c:v>-1441.57</c:v>
                </c:pt>
                <c:pt idx="112" formatCode="General">
                  <c:v>-1335.3</c:v>
                </c:pt>
                <c:pt idx="113" formatCode="General">
                  <c:v>-1239.44</c:v>
                </c:pt>
                <c:pt idx="114" formatCode="General">
                  <c:v>-1164.96</c:v>
                </c:pt>
                <c:pt idx="115" formatCode="General">
                  <c:v>-1097.45</c:v>
                </c:pt>
                <c:pt idx="116" formatCode="General">
                  <c:v>-1036.21</c:v>
                </c:pt>
                <c:pt idx="117" formatCode="General">
                  <c:v>-980.62</c:v>
                </c:pt>
                <c:pt idx="118" formatCode="General">
                  <c:v>-926.42100000000005</c:v>
                </c:pt>
                <c:pt idx="119" formatCode="General">
                  <c:v>-871.06299999999999</c:v>
                </c:pt>
                <c:pt idx="120" formatCode="General">
                  <c:v>-819.00699999999995</c:v>
                </c:pt>
                <c:pt idx="121" formatCode="General">
                  <c:v>-765.52</c:v>
                </c:pt>
                <c:pt idx="122" formatCode="General">
                  <c:v>-712.99300000000005</c:v>
                </c:pt>
                <c:pt idx="123" formatCode="General">
                  <c:v>-660.322</c:v>
                </c:pt>
                <c:pt idx="124" formatCode="General">
                  <c:v>-610.46199999999999</c:v>
                </c:pt>
                <c:pt idx="125" formatCode="General">
                  <c:v>-563.71199999999999</c:v>
                </c:pt>
                <c:pt idx="126" formatCode="General">
                  <c:v>-515.59299999999996</c:v>
                </c:pt>
                <c:pt idx="127" formatCode="General">
                  <c:v>-473.45400000000001</c:v>
                </c:pt>
                <c:pt idx="128" formatCode="General">
                  <c:v>-425.89</c:v>
                </c:pt>
                <c:pt idx="129" formatCode="General">
                  <c:v>-379.10899999999998</c:v>
                </c:pt>
                <c:pt idx="130" formatCode="General">
                  <c:v>-337.34699999999998</c:v>
                </c:pt>
                <c:pt idx="131" formatCode="General">
                  <c:v>-293.26100000000002</c:v>
                </c:pt>
                <c:pt idx="132" formatCode="General">
                  <c:v>-262.99099999999999</c:v>
                </c:pt>
                <c:pt idx="133" formatCode="General">
                  <c:v>-231.05799999999999</c:v>
                </c:pt>
                <c:pt idx="134" formatCode="General">
                  <c:v>-202.41300000000001</c:v>
                </c:pt>
                <c:pt idx="135" formatCode="General">
                  <c:v>-183.45400000000001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16-47BE-A303-7AAD6364AD64}"/>
            </c:ext>
          </c:extLst>
        </c:ser>
        <c:ser>
          <c:idx val="1"/>
          <c:order val="3"/>
          <c:tx>
            <c:strRef>
              <c:f>'shield 1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1 FM'!$X$3:$X$138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-2702770</c:v>
                </c:pt>
                <c:pt idx="2">
                  <c:v>-2764150</c:v>
                </c:pt>
                <c:pt idx="3">
                  <c:v>-2858400</c:v>
                </c:pt>
                <c:pt idx="4">
                  <c:v>-2970860</c:v>
                </c:pt>
                <c:pt idx="5">
                  <c:v>-3092890</c:v>
                </c:pt>
                <c:pt idx="6">
                  <c:v>-3213500</c:v>
                </c:pt>
                <c:pt idx="7">
                  <c:v>-3328010</c:v>
                </c:pt>
                <c:pt idx="8">
                  <c:v>-3429130</c:v>
                </c:pt>
                <c:pt idx="9">
                  <c:v>-3518370</c:v>
                </c:pt>
                <c:pt idx="10">
                  <c:v>-3593120</c:v>
                </c:pt>
                <c:pt idx="11">
                  <c:v>-3652410</c:v>
                </c:pt>
                <c:pt idx="12">
                  <c:v>-3697530</c:v>
                </c:pt>
                <c:pt idx="13">
                  <c:v>-3731460</c:v>
                </c:pt>
                <c:pt idx="14">
                  <c:v>-3752200</c:v>
                </c:pt>
                <c:pt idx="15">
                  <c:v>-3762200</c:v>
                </c:pt>
                <c:pt idx="16">
                  <c:v>-3763820</c:v>
                </c:pt>
                <c:pt idx="17">
                  <c:v>-3756640</c:v>
                </c:pt>
                <c:pt idx="18">
                  <c:v>-3742430</c:v>
                </c:pt>
                <c:pt idx="19">
                  <c:v>-3723870</c:v>
                </c:pt>
                <c:pt idx="20">
                  <c:v>-3699160</c:v>
                </c:pt>
                <c:pt idx="21">
                  <c:v>-3670880</c:v>
                </c:pt>
                <c:pt idx="22">
                  <c:v>-3639010</c:v>
                </c:pt>
                <c:pt idx="23">
                  <c:v>-3605070</c:v>
                </c:pt>
                <c:pt idx="24">
                  <c:v>-3569440</c:v>
                </c:pt>
                <c:pt idx="25">
                  <c:v>-3532360</c:v>
                </c:pt>
                <c:pt idx="26">
                  <c:v>-3494530</c:v>
                </c:pt>
                <c:pt idx="27">
                  <c:v>-3456370</c:v>
                </c:pt>
                <c:pt idx="28">
                  <c:v>-3418180</c:v>
                </c:pt>
                <c:pt idx="29">
                  <c:v>-3380350</c:v>
                </c:pt>
                <c:pt idx="30">
                  <c:v>-3342860</c:v>
                </c:pt>
                <c:pt idx="31">
                  <c:v>-3306360</c:v>
                </c:pt>
                <c:pt idx="32">
                  <c:v>-3270560</c:v>
                </c:pt>
                <c:pt idx="33">
                  <c:v>-3235880</c:v>
                </c:pt>
                <c:pt idx="34">
                  <c:v>-3202370</c:v>
                </c:pt>
                <c:pt idx="35">
                  <c:v>-3170090</c:v>
                </c:pt>
                <c:pt idx="36">
                  <c:v>-3139000</c:v>
                </c:pt>
                <c:pt idx="37">
                  <c:v>-3109210</c:v>
                </c:pt>
                <c:pt idx="38">
                  <c:v>-3080720</c:v>
                </c:pt>
                <c:pt idx="39">
                  <c:v>-3053380</c:v>
                </c:pt>
                <c:pt idx="40">
                  <c:v>-3027150</c:v>
                </c:pt>
                <c:pt idx="41">
                  <c:v>-3001870</c:v>
                </c:pt>
                <c:pt idx="42">
                  <c:v>-2977470</c:v>
                </c:pt>
                <c:pt idx="43">
                  <c:v>-2953570</c:v>
                </c:pt>
                <c:pt idx="44">
                  <c:v>-2930060</c:v>
                </c:pt>
                <c:pt idx="45">
                  <c:v>-2906410</c:v>
                </c:pt>
                <c:pt idx="46">
                  <c:v>-2882340</c:v>
                </c:pt>
                <c:pt idx="47">
                  <c:v>-2856890</c:v>
                </c:pt>
                <c:pt idx="48">
                  <c:v>-2829900</c:v>
                </c:pt>
                <c:pt idx="49">
                  <c:v>-2799780</c:v>
                </c:pt>
                <c:pt idx="50">
                  <c:v>-2766140</c:v>
                </c:pt>
                <c:pt idx="51">
                  <c:v>-2727330</c:v>
                </c:pt>
                <c:pt idx="52">
                  <c:v>-2681260</c:v>
                </c:pt>
                <c:pt idx="53">
                  <c:v>-2626960</c:v>
                </c:pt>
                <c:pt idx="54">
                  <c:v>-2561750</c:v>
                </c:pt>
                <c:pt idx="55">
                  <c:v>-2482510</c:v>
                </c:pt>
                <c:pt idx="56">
                  <c:v>-2389670</c:v>
                </c:pt>
                <c:pt idx="57">
                  <c:v>-2279700</c:v>
                </c:pt>
                <c:pt idx="58">
                  <c:v>-2149100</c:v>
                </c:pt>
                <c:pt idx="59">
                  <c:v>-2003000</c:v>
                </c:pt>
                <c:pt idx="60">
                  <c:v>-1839860</c:v>
                </c:pt>
                <c:pt idx="61">
                  <c:v>-1663440</c:v>
                </c:pt>
                <c:pt idx="62">
                  <c:v>-1478150</c:v>
                </c:pt>
                <c:pt idx="63">
                  <c:v>-1290830</c:v>
                </c:pt>
                <c:pt idx="64">
                  <c:v>-1107580</c:v>
                </c:pt>
                <c:pt idx="65" formatCode="General">
                  <c:v>-935521</c:v>
                </c:pt>
                <c:pt idx="66" formatCode="General">
                  <c:v>-780107</c:v>
                </c:pt>
                <c:pt idx="67" formatCode="General">
                  <c:v>-641913</c:v>
                </c:pt>
                <c:pt idx="68" formatCode="General">
                  <c:v>-523848</c:v>
                </c:pt>
                <c:pt idx="69" formatCode="General">
                  <c:v>-425488</c:v>
                </c:pt>
                <c:pt idx="70" formatCode="General">
                  <c:v>-343576</c:v>
                </c:pt>
                <c:pt idx="71" formatCode="General">
                  <c:v>-278642</c:v>
                </c:pt>
                <c:pt idx="72" formatCode="General">
                  <c:v>-224817</c:v>
                </c:pt>
                <c:pt idx="73" formatCode="General">
                  <c:v>-182151</c:v>
                </c:pt>
                <c:pt idx="74" formatCode="General">
                  <c:v>-148635</c:v>
                </c:pt>
                <c:pt idx="75" formatCode="General">
                  <c:v>-121559</c:v>
                </c:pt>
                <c:pt idx="76" formatCode="General">
                  <c:v>-100090</c:v>
                </c:pt>
                <c:pt idx="77" formatCode="General">
                  <c:v>-83066.2</c:v>
                </c:pt>
                <c:pt idx="78" formatCode="General">
                  <c:v>-69126</c:v>
                </c:pt>
                <c:pt idx="79" formatCode="General">
                  <c:v>-57911.3</c:v>
                </c:pt>
                <c:pt idx="80" formatCode="General">
                  <c:v>-48769.2</c:v>
                </c:pt>
                <c:pt idx="81" formatCode="General">
                  <c:v>-41404.699999999997</c:v>
                </c:pt>
                <c:pt idx="82" formatCode="General">
                  <c:v>-35289.1</c:v>
                </c:pt>
                <c:pt idx="83" formatCode="General">
                  <c:v>-30280.3</c:v>
                </c:pt>
                <c:pt idx="84" formatCode="General">
                  <c:v>-26167.8</c:v>
                </c:pt>
                <c:pt idx="85" formatCode="General">
                  <c:v>-22617.7</c:v>
                </c:pt>
                <c:pt idx="86" formatCode="General">
                  <c:v>-19692.5</c:v>
                </c:pt>
                <c:pt idx="87" formatCode="General">
                  <c:v>-17213.5</c:v>
                </c:pt>
                <c:pt idx="88" formatCode="General">
                  <c:v>-15109.2</c:v>
                </c:pt>
                <c:pt idx="89" formatCode="General">
                  <c:v>-13321</c:v>
                </c:pt>
                <c:pt idx="90" formatCode="General">
                  <c:v>-11779.6</c:v>
                </c:pt>
                <c:pt idx="91" formatCode="General">
                  <c:v>-10465.700000000001</c:v>
                </c:pt>
                <c:pt idx="92" formatCode="General">
                  <c:v>-9321.02</c:v>
                </c:pt>
                <c:pt idx="93" formatCode="General">
                  <c:v>-8316.08</c:v>
                </c:pt>
                <c:pt idx="94" formatCode="General">
                  <c:v>-7448.99</c:v>
                </c:pt>
                <c:pt idx="95" formatCode="General">
                  <c:v>-6685.13</c:v>
                </c:pt>
                <c:pt idx="96" formatCode="General">
                  <c:v>-6009.29</c:v>
                </c:pt>
                <c:pt idx="97" formatCode="General">
                  <c:v>-5408.08</c:v>
                </c:pt>
                <c:pt idx="98" formatCode="General">
                  <c:v>-4878.3500000000004</c:v>
                </c:pt>
                <c:pt idx="99" formatCode="General">
                  <c:v>-4402.3100000000004</c:v>
                </c:pt>
                <c:pt idx="100" formatCode="General">
                  <c:v>-3986.28</c:v>
                </c:pt>
                <c:pt idx="101" formatCode="General">
                  <c:v>-3615.25</c:v>
                </c:pt>
                <c:pt idx="102" formatCode="General">
                  <c:v>-3284.69</c:v>
                </c:pt>
                <c:pt idx="103" formatCode="General">
                  <c:v>-2991.48</c:v>
                </c:pt>
                <c:pt idx="104" formatCode="General">
                  <c:v>-2725.9</c:v>
                </c:pt>
                <c:pt idx="105" formatCode="General">
                  <c:v>-2492.84</c:v>
                </c:pt>
                <c:pt idx="106" formatCode="General">
                  <c:v>-2279.36</c:v>
                </c:pt>
                <c:pt idx="107" formatCode="General">
                  <c:v>-2084.25</c:v>
                </c:pt>
                <c:pt idx="108" formatCode="General">
                  <c:v>-1905.12</c:v>
                </c:pt>
                <c:pt idx="109" formatCode="General">
                  <c:v>-1739.6</c:v>
                </c:pt>
                <c:pt idx="110" formatCode="General">
                  <c:v>-1591.94</c:v>
                </c:pt>
                <c:pt idx="111" formatCode="General">
                  <c:v>-1462.14</c:v>
                </c:pt>
                <c:pt idx="112" formatCode="General">
                  <c:v>-1350.09</c:v>
                </c:pt>
                <c:pt idx="113" formatCode="General">
                  <c:v>-1255.42</c:v>
                </c:pt>
                <c:pt idx="114" formatCode="General">
                  <c:v>-1178.69</c:v>
                </c:pt>
                <c:pt idx="115" formatCode="General">
                  <c:v>-1118.1099999999999</c:v>
                </c:pt>
                <c:pt idx="116" formatCode="General">
                  <c:v>-1059.6600000000001</c:v>
                </c:pt>
                <c:pt idx="117" formatCode="General">
                  <c:v>-1001.67</c:v>
                </c:pt>
                <c:pt idx="118" formatCode="General">
                  <c:v>-946.18100000000004</c:v>
                </c:pt>
                <c:pt idx="119" formatCode="General">
                  <c:v>-895.27499999999998</c:v>
                </c:pt>
                <c:pt idx="120" formatCode="General">
                  <c:v>-843.01400000000001</c:v>
                </c:pt>
                <c:pt idx="121" formatCode="General">
                  <c:v>-786.32299999999998</c:v>
                </c:pt>
                <c:pt idx="122" formatCode="General">
                  <c:v>-732.80600000000004</c:v>
                </c:pt>
                <c:pt idx="123" formatCode="General">
                  <c:v>-679.31399999999996</c:v>
                </c:pt>
                <c:pt idx="124" formatCode="General">
                  <c:v>-628.07600000000002</c:v>
                </c:pt>
                <c:pt idx="125" formatCode="General">
                  <c:v>-578.24300000000005</c:v>
                </c:pt>
                <c:pt idx="126" formatCode="General">
                  <c:v>-529.20899999999995</c:v>
                </c:pt>
                <c:pt idx="127" formatCode="General">
                  <c:v>-478.65100000000001</c:v>
                </c:pt>
                <c:pt idx="128" formatCode="General">
                  <c:v>-434.827</c:v>
                </c:pt>
                <c:pt idx="129" formatCode="General">
                  <c:v>-394.05900000000003</c:v>
                </c:pt>
                <c:pt idx="130" formatCode="General">
                  <c:v>-341.86500000000001</c:v>
                </c:pt>
                <c:pt idx="131" formatCode="General">
                  <c:v>-306.62299999999999</c:v>
                </c:pt>
                <c:pt idx="132" formatCode="General">
                  <c:v>-268.34899999999999</c:v>
                </c:pt>
                <c:pt idx="133" formatCode="General">
                  <c:v>-228.517</c:v>
                </c:pt>
                <c:pt idx="134" formatCode="General">
                  <c:v>-201.626</c:v>
                </c:pt>
                <c:pt idx="135" formatCode="General">
                  <c:v>-181.482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16-47BE-A303-7AAD6364AD64}"/>
            </c:ext>
          </c:extLst>
        </c:ser>
        <c:ser>
          <c:idx val="7"/>
          <c:order val="4"/>
          <c:tx>
            <c:strRef>
              <c:f>'shield 1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FM'!$AE$3:$AE$138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-2574180</c:v>
                </c:pt>
                <c:pt idx="2">
                  <c:v>-2669540</c:v>
                </c:pt>
                <c:pt idx="3">
                  <c:v>-2795770</c:v>
                </c:pt>
                <c:pt idx="4">
                  <c:v>-2935830</c:v>
                </c:pt>
                <c:pt idx="5">
                  <c:v>-3077040</c:v>
                </c:pt>
                <c:pt idx="6">
                  <c:v>-3210130</c:v>
                </c:pt>
                <c:pt idx="7">
                  <c:v>-3331130</c:v>
                </c:pt>
                <c:pt idx="8">
                  <c:v>-3436180</c:v>
                </c:pt>
                <c:pt idx="9">
                  <c:v>-3524910</c:v>
                </c:pt>
                <c:pt idx="10">
                  <c:v>-3599060</c:v>
                </c:pt>
                <c:pt idx="11">
                  <c:v>-3656810</c:v>
                </c:pt>
                <c:pt idx="12">
                  <c:v>-3700890</c:v>
                </c:pt>
                <c:pt idx="13">
                  <c:v>-3732020</c:v>
                </c:pt>
                <c:pt idx="14">
                  <c:v>-3751640</c:v>
                </c:pt>
                <c:pt idx="15">
                  <c:v>-3759550</c:v>
                </c:pt>
                <c:pt idx="16">
                  <c:v>-3760000</c:v>
                </c:pt>
                <c:pt idx="17">
                  <c:v>-3751850</c:v>
                </c:pt>
                <c:pt idx="18">
                  <c:v>-3737660</c:v>
                </c:pt>
                <c:pt idx="19">
                  <c:v>-3717420</c:v>
                </c:pt>
                <c:pt idx="20">
                  <c:v>-3692230</c:v>
                </c:pt>
                <c:pt idx="21">
                  <c:v>-3663520</c:v>
                </c:pt>
                <c:pt idx="22">
                  <c:v>-3631960</c:v>
                </c:pt>
                <c:pt idx="23">
                  <c:v>-3598400</c:v>
                </c:pt>
                <c:pt idx="24">
                  <c:v>-3562960</c:v>
                </c:pt>
                <c:pt idx="25">
                  <c:v>-3526510</c:v>
                </c:pt>
                <c:pt idx="26">
                  <c:v>-3489320</c:v>
                </c:pt>
                <c:pt idx="27">
                  <c:v>-3451890</c:v>
                </c:pt>
                <c:pt idx="28">
                  <c:v>-3414540</c:v>
                </c:pt>
                <c:pt idx="29">
                  <c:v>-3377570</c:v>
                </c:pt>
                <c:pt idx="30">
                  <c:v>-3341120</c:v>
                </c:pt>
                <c:pt idx="31">
                  <c:v>-3305540</c:v>
                </c:pt>
                <c:pt idx="32">
                  <c:v>-3270840</c:v>
                </c:pt>
                <c:pt idx="33">
                  <c:v>-3237220</c:v>
                </c:pt>
                <c:pt idx="34">
                  <c:v>-3204820</c:v>
                </c:pt>
                <c:pt idx="35">
                  <c:v>-3173820</c:v>
                </c:pt>
                <c:pt idx="36">
                  <c:v>-3143720</c:v>
                </c:pt>
                <c:pt idx="37">
                  <c:v>-3115170</c:v>
                </c:pt>
                <c:pt idx="38">
                  <c:v>-3087840</c:v>
                </c:pt>
                <c:pt idx="39">
                  <c:v>-3061760</c:v>
                </c:pt>
                <c:pt idx="40">
                  <c:v>-3036910</c:v>
                </c:pt>
                <c:pt idx="41">
                  <c:v>-3013110</c:v>
                </c:pt>
                <c:pt idx="42">
                  <c:v>-2990040</c:v>
                </c:pt>
                <c:pt idx="43">
                  <c:v>-2967780</c:v>
                </c:pt>
                <c:pt idx="44">
                  <c:v>-2945950</c:v>
                </c:pt>
                <c:pt idx="45">
                  <c:v>-2924270</c:v>
                </c:pt>
                <c:pt idx="46">
                  <c:v>-2902110</c:v>
                </c:pt>
                <c:pt idx="47">
                  <c:v>-2879310</c:v>
                </c:pt>
                <c:pt idx="48">
                  <c:v>-2855030</c:v>
                </c:pt>
                <c:pt idx="49">
                  <c:v>-2828310</c:v>
                </c:pt>
                <c:pt idx="50">
                  <c:v>-2798220</c:v>
                </c:pt>
                <c:pt idx="51">
                  <c:v>-2763570</c:v>
                </c:pt>
                <c:pt idx="52">
                  <c:v>-2722440</c:v>
                </c:pt>
                <c:pt idx="53">
                  <c:v>-2672860</c:v>
                </c:pt>
                <c:pt idx="54">
                  <c:v>-2613250</c:v>
                </c:pt>
                <c:pt idx="55">
                  <c:v>-2540120</c:v>
                </c:pt>
                <c:pt idx="56">
                  <c:v>-2449670</c:v>
                </c:pt>
                <c:pt idx="57">
                  <c:v>-2343250</c:v>
                </c:pt>
                <c:pt idx="58">
                  <c:v>-2214760</c:v>
                </c:pt>
                <c:pt idx="59">
                  <c:v>-2061570</c:v>
                </c:pt>
                <c:pt idx="60">
                  <c:v>-1889180</c:v>
                </c:pt>
                <c:pt idx="61">
                  <c:v>-1698270</c:v>
                </c:pt>
                <c:pt idx="62">
                  <c:v>-1497900</c:v>
                </c:pt>
                <c:pt idx="63">
                  <c:v>-1288050</c:v>
                </c:pt>
                <c:pt idx="64">
                  <c:v>-1089880</c:v>
                </c:pt>
                <c:pt idx="65" formatCode="General">
                  <c:v>-904550</c:v>
                </c:pt>
                <c:pt idx="66" formatCode="General">
                  <c:v>-738901</c:v>
                </c:pt>
                <c:pt idx="67" formatCode="General">
                  <c:v>-598223</c:v>
                </c:pt>
                <c:pt idx="68" formatCode="General">
                  <c:v>-481819</c:v>
                </c:pt>
                <c:pt idx="69" formatCode="General">
                  <c:v>-385339</c:v>
                </c:pt>
                <c:pt idx="70" formatCode="General">
                  <c:v>-309669</c:v>
                </c:pt>
                <c:pt idx="71" formatCode="General">
                  <c:v>-249763</c:v>
                </c:pt>
                <c:pt idx="72" formatCode="General">
                  <c:v>-202252</c:v>
                </c:pt>
                <c:pt idx="73" formatCode="General">
                  <c:v>-163550</c:v>
                </c:pt>
                <c:pt idx="74" formatCode="General">
                  <c:v>-133802</c:v>
                </c:pt>
                <c:pt idx="75" formatCode="General">
                  <c:v>-110222</c:v>
                </c:pt>
                <c:pt idx="76" formatCode="General">
                  <c:v>-91161.4</c:v>
                </c:pt>
                <c:pt idx="77" formatCode="General">
                  <c:v>-75846.5</c:v>
                </c:pt>
                <c:pt idx="78" formatCode="General">
                  <c:v>-63517</c:v>
                </c:pt>
                <c:pt idx="79" formatCode="General">
                  <c:v>-53460.1</c:v>
                </c:pt>
                <c:pt idx="80" formatCode="General">
                  <c:v>-45242.2</c:v>
                </c:pt>
                <c:pt idx="81" formatCode="General">
                  <c:v>-38587.1</c:v>
                </c:pt>
                <c:pt idx="82" formatCode="General">
                  <c:v>-33062.800000000003</c:v>
                </c:pt>
                <c:pt idx="83" formatCode="General">
                  <c:v>-28423.200000000001</c:v>
                </c:pt>
                <c:pt idx="84" formatCode="General">
                  <c:v>-24612.799999999999</c:v>
                </c:pt>
                <c:pt idx="85" formatCode="General">
                  <c:v>-21414.9</c:v>
                </c:pt>
                <c:pt idx="86" formatCode="General">
                  <c:v>-18705.400000000001</c:v>
                </c:pt>
                <c:pt idx="87" formatCode="General">
                  <c:v>-16403.400000000001</c:v>
                </c:pt>
                <c:pt idx="88" formatCode="General">
                  <c:v>-14447.7</c:v>
                </c:pt>
                <c:pt idx="89" formatCode="General">
                  <c:v>-12772.3</c:v>
                </c:pt>
                <c:pt idx="90" formatCode="General">
                  <c:v>-11335.6</c:v>
                </c:pt>
                <c:pt idx="91" formatCode="General">
                  <c:v>-10073.5</c:v>
                </c:pt>
                <c:pt idx="92" formatCode="General">
                  <c:v>-8992.66</c:v>
                </c:pt>
                <c:pt idx="93" formatCode="General">
                  <c:v>-8038.85</c:v>
                </c:pt>
                <c:pt idx="94" formatCode="General">
                  <c:v>-7214.08</c:v>
                </c:pt>
                <c:pt idx="95" formatCode="General">
                  <c:v>-6484.36</c:v>
                </c:pt>
                <c:pt idx="96" formatCode="General">
                  <c:v>-5838.69</c:v>
                </c:pt>
                <c:pt idx="97" formatCode="General">
                  <c:v>-5265.09</c:v>
                </c:pt>
                <c:pt idx="98" formatCode="General">
                  <c:v>-4759.7299999999996</c:v>
                </c:pt>
                <c:pt idx="99" formatCode="General">
                  <c:v>-4301.74</c:v>
                </c:pt>
                <c:pt idx="100" formatCode="General">
                  <c:v>-3899.17</c:v>
                </c:pt>
                <c:pt idx="101" formatCode="General">
                  <c:v>-3535.57</c:v>
                </c:pt>
                <c:pt idx="102" formatCode="General">
                  <c:v>-3217.26</c:v>
                </c:pt>
                <c:pt idx="103" formatCode="General">
                  <c:v>-2931.09</c:v>
                </c:pt>
                <c:pt idx="104" formatCode="General">
                  <c:v>-2675.18</c:v>
                </c:pt>
                <c:pt idx="105" formatCode="General">
                  <c:v>-2445.66</c:v>
                </c:pt>
                <c:pt idx="106" formatCode="General">
                  <c:v>-2239.44</c:v>
                </c:pt>
                <c:pt idx="107" formatCode="General">
                  <c:v>-2046.69</c:v>
                </c:pt>
                <c:pt idx="108" formatCode="General">
                  <c:v>-1872.42</c:v>
                </c:pt>
                <c:pt idx="109" formatCode="General">
                  <c:v>-1714.41</c:v>
                </c:pt>
                <c:pt idx="110" formatCode="General">
                  <c:v>-1573.17</c:v>
                </c:pt>
                <c:pt idx="111" formatCode="General">
                  <c:v>-1446.91</c:v>
                </c:pt>
                <c:pt idx="112" formatCode="General">
                  <c:v>-1336.25</c:v>
                </c:pt>
                <c:pt idx="113" formatCode="General">
                  <c:v>-1242.5</c:v>
                </c:pt>
                <c:pt idx="114" formatCode="General">
                  <c:v>-1159.8599999999999</c:v>
                </c:pt>
                <c:pt idx="115" formatCode="General">
                  <c:v>-1091.67</c:v>
                </c:pt>
                <c:pt idx="116" formatCode="General">
                  <c:v>-1032.21</c:v>
                </c:pt>
                <c:pt idx="117" formatCode="General">
                  <c:v>-971.81600000000003</c:v>
                </c:pt>
                <c:pt idx="118" formatCode="General">
                  <c:v>-923.07299999999998</c:v>
                </c:pt>
                <c:pt idx="119" formatCode="General">
                  <c:v>-871.04899999999998</c:v>
                </c:pt>
                <c:pt idx="120" formatCode="General">
                  <c:v>-814.10500000000002</c:v>
                </c:pt>
                <c:pt idx="121" formatCode="General">
                  <c:v>-762.38</c:v>
                </c:pt>
                <c:pt idx="122" formatCode="General">
                  <c:v>-709.82100000000003</c:v>
                </c:pt>
                <c:pt idx="123" formatCode="General">
                  <c:v>-658.62099999999998</c:v>
                </c:pt>
                <c:pt idx="124" formatCode="General">
                  <c:v>-609.63300000000004</c:v>
                </c:pt>
                <c:pt idx="125" formatCode="General">
                  <c:v>-561.74699999999996</c:v>
                </c:pt>
                <c:pt idx="126" formatCode="General">
                  <c:v>-515.04499999999996</c:v>
                </c:pt>
                <c:pt idx="127" formatCode="General">
                  <c:v>-471.95</c:v>
                </c:pt>
                <c:pt idx="128" formatCode="General">
                  <c:v>-429.20600000000002</c:v>
                </c:pt>
                <c:pt idx="129" formatCode="General">
                  <c:v>-386.11599999999999</c:v>
                </c:pt>
                <c:pt idx="130" formatCode="General">
                  <c:v>-342.863</c:v>
                </c:pt>
                <c:pt idx="131" formatCode="General">
                  <c:v>-309.81799999999998</c:v>
                </c:pt>
                <c:pt idx="132" formatCode="General">
                  <c:v>-267.18799999999999</c:v>
                </c:pt>
                <c:pt idx="133" formatCode="General">
                  <c:v>-226.958</c:v>
                </c:pt>
                <c:pt idx="134" formatCode="General">
                  <c:v>-205.16</c:v>
                </c:pt>
                <c:pt idx="135" formatCode="General">
                  <c:v>-181.916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516-47BE-A303-7AAD6364AD64}"/>
            </c:ext>
          </c:extLst>
        </c:ser>
        <c:ser>
          <c:idx val="0"/>
          <c:order val="5"/>
          <c:tx>
            <c:strRef>
              <c:f>'shield 1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1 FM'!$AL$3:$AL$138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-2120170</c:v>
                </c:pt>
                <c:pt idx="2">
                  <c:v>-2455260</c:v>
                </c:pt>
                <c:pt idx="3">
                  <c:v>-2721120</c:v>
                </c:pt>
                <c:pt idx="4">
                  <c:v>-2934320</c:v>
                </c:pt>
                <c:pt idx="5">
                  <c:v>-3120740</c:v>
                </c:pt>
                <c:pt idx="6">
                  <c:v>-3278340</c:v>
                </c:pt>
                <c:pt idx="7">
                  <c:v>-3411260</c:v>
                </c:pt>
                <c:pt idx="8">
                  <c:v>-3520130</c:v>
                </c:pt>
                <c:pt idx="9">
                  <c:v>-3608670</c:v>
                </c:pt>
                <c:pt idx="10">
                  <c:v>-3676500</c:v>
                </c:pt>
                <c:pt idx="11">
                  <c:v>-3727020</c:v>
                </c:pt>
                <c:pt idx="12">
                  <c:v>-3762460</c:v>
                </c:pt>
                <c:pt idx="13">
                  <c:v>-3785200</c:v>
                </c:pt>
                <c:pt idx="14">
                  <c:v>-3796540</c:v>
                </c:pt>
                <c:pt idx="15">
                  <c:v>-3797420</c:v>
                </c:pt>
                <c:pt idx="16">
                  <c:v>-3790170</c:v>
                </c:pt>
                <c:pt idx="17">
                  <c:v>-3775460</c:v>
                </c:pt>
                <c:pt idx="18">
                  <c:v>-3754760</c:v>
                </c:pt>
                <c:pt idx="19">
                  <c:v>-3729400</c:v>
                </c:pt>
                <c:pt idx="20">
                  <c:v>-3700380</c:v>
                </c:pt>
                <c:pt idx="21">
                  <c:v>-3668350</c:v>
                </c:pt>
                <c:pt idx="22">
                  <c:v>-3634000</c:v>
                </c:pt>
                <c:pt idx="23">
                  <c:v>-3598020</c:v>
                </c:pt>
                <c:pt idx="24">
                  <c:v>-3560910</c:v>
                </c:pt>
                <c:pt idx="25">
                  <c:v>-3522940</c:v>
                </c:pt>
                <c:pt idx="26">
                  <c:v>-3484720</c:v>
                </c:pt>
                <c:pt idx="27">
                  <c:v>-3446730</c:v>
                </c:pt>
                <c:pt idx="28">
                  <c:v>-3408970</c:v>
                </c:pt>
                <c:pt idx="29">
                  <c:v>-3372000</c:v>
                </c:pt>
                <c:pt idx="30">
                  <c:v>-3335720</c:v>
                </c:pt>
                <c:pt idx="31">
                  <c:v>-3300460</c:v>
                </c:pt>
                <c:pt idx="32">
                  <c:v>-3266310</c:v>
                </c:pt>
                <c:pt idx="33">
                  <c:v>-3233450</c:v>
                </c:pt>
                <c:pt idx="34">
                  <c:v>-3201940</c:v>
                </c:pt>
                <c:pt idx="35">
                  <c:v>-3171780</c:v>
                </c:pt>
                <c:pt idx="36">
                  <c:v>-3143050</c:v>
                </c:pt>
                <c:pt idx="37">
                  <c:v>-3115750</c:v>
                </c:pt>
                <c:pt idx="38">
                  <c:v>-3089870</c:v>
                </c:pt>
                <c:pt idx="39">
                  <c:v>-3065430</c:v>
                </c:pt>
                <c:pt idx="40">
                  <c:v>-3042330</c:v>
                </c:pt>
                <c:pt idx="41">
                  <c:v>-3020520</c:v>
                </c:pt>
                <c:pt idx="42">
                  <c:v>-2999880</c:v>
                </c:pt>
                <c:pt idx="43">
                  <c:v>-2980290</c:v>
                </c:pt>
                <c:pt idx="44">
                  <c:v>-2961600</c:v>
                </c:pt>
                <c:pt idx="45">
                  <c:v>-2943540</c:v>
                </c:pt>
                <c:pt idx="46">
                  <c:v>-2925890</c:v>
                </c:pt>
                <c:pt idx="47">
                  <c:v>-2908340</c:v>
                </c:pt>
                <c:pt idx="48">
                  <c:v>-2890240</c:v>
                </c:pt>
                <c:pt idx="49">
                  <c:v>-2871170</c:v>
                </c:pt>
                <c:pt idx="50">
                  <c:v>-2850470</c:v>
                </c:pt>
                <c:pt idx="51">
                  <c:v>-2826820</c:v>
                </c:pt>
                <c:pt idx="52">
                  <c:v>-2799490</c:v>
                </c:pt>
                <c:pt idx="53">
                  <c:v>-2765910</c:v>
                </c:pt>
                <c:pt idx="54">
                  <c:v>-2724130</c:v>
                </c:pt>
                <c:pt idx="55">
                  <c:v>-2671250</c:v>
                </c:pt>
                <c:pt idx="56">
                  <c:v>-2602530</c:v>
                </c:pt>
                <c:pt idx="57">
                  <c:v>-2512770</c:v>
                </c:pt>
                <c:pt idx="58">
                  <c:v>-2394710</c:v>
                </c:pt>
                <c:pt idx="59">
                  <c:v>-2240460</c:v>
                </c:pt>
                <c:pt idx="60">
                  <c:v>-2046310</c:v>
                </c:pt>
                <c:pt idx="61">
                  <c:v>-1808120</c:v>
                </c:pt>
                <c:pt idx="62">
                  <c:v>-1538970</c:v>
                </c:pt>
                <c:pt idx="63">
                  <c:v>-1253230</c:v>
                </c:pt>
                <c:pt idx="64" formatCode="General">
                  <c:v>-985115</c:v>
                </c:pt>
                <c:pt idx="65" formatCode="General">
                  <c:v>-753333</c:v>
                </c:pt>
                <c:pt idx="66" formatCode="General">
                  <c:v>-570082</c:v>
                </c:pt>
                <c:pt idx="67" formatCode="General">
                  <c:v>-433096</c:v>
                </c:pt>
                <c:pt idx="68" formatCode="General">
                  <c:v>-332748</c:v>
                </c:pt>
                <c:pt idx="69" formatCode="General">
                  <c:v>-260789</c:v>
                </c:pt>
                <c:pt idx="70" formatCode="General">
                  <c:v>-207253</c:v>
                </c:pt>
                <c:pt idx="71" formatCode="General">
                  <c:v>-167453</c:v>
                </c:pt>
                <c:pt idx="72" formatCode="General">
                  <c:v>-136837</c:v>
                </c:pt>
                <c:pt idx="73" formatCode="General">
                  <c:v>-112976</c:v>
                </c:pt>
                <c:pt idx="74" formatCode="General">
                  <c:v>-94095.1</c:v>
                </c:pt>
                <c:pt idx="75" formatCode="General">
                  <c:v>-78932.2</c:v>
                </c:pt>
                <c:pt idx="76" formatCode="General">
                  <c:v>-66606.7</c:v>
                </c:pt>
                <c:pt idx="77" formatCode="General">
                  <c:v>-56570.400000000001</c:v>
                </c:pt>
                <c:pt idx="78" formatCode="General">
                  <c:v>-48291.6</c:v>
                </c:pt>
                <c:pt idx="79" formatCode="General">
                  <c:v>-41432.300000000003</c:v>
                </c:pt>
                <c:pt idx="80" formatCode="General">
                  <c:v>-35717.4</c:v>
                </c:pt>
                <c:pt idx="81" formatCode="General">
                  <c:v>-30925.5</c:v>
                </c:pt>
                <c:pt idx="82" formatCode="General">
                  <c:v>-26893.1</c:v>
                </c:pt>
                <c:pt idx="83" formatCode="General">
                  <c:v>-23483.8</c:v>
                </c:pt>
                <c:pt idx="84" formatCode="General">
                  <c:v>-20585.5</c:v>
                </c:pt>
                <c:pt idx="85" formatCode="General">
                  <c:v>-18110.599999999999</c:v>
                </c:pt>
                <c:pt idx="86" formatCode="General">
                  <c:v>-16003.8</c:v>
                </c:pt>
                <c:pt idx="87" formatCode="General">
                  <c:v>-14175.6</c:v>
                </c:pt>
                <c:pt idx="88" formatCode="General">
                  <c:v>-12590.2</c:v>
                </c:pt>
                <c:pt idx="89" formatCode="General">
                  <c:v>-11222.6</c:v>
                </c:pt>
                <c:pt idx="90" formatCode="General">
                  <c:v>-10029.5</c:v>
                </c:pt>
                <c:pt idx="91" formatCode="General">
                  <c:v>-8985.31</c:v>
                </c:pt>
                <c:pt idx="92" formatCode="General">
                  <c:v>-8068.54</c:v>
                </c:pt>
                <c:pt idx="93" formatCode="General">
                  <c:v>-7263.99</c:v>
                </c:pt>
                <c:pt idx="94" formatCode="General">
                  <c:v>-6552.13</c:v>
                </c:pt>
                <c:pt idx="95" formatCode="General">
                  <c:v>-5922.29</c:v>
                </c:pt>
                <c:pt idx="96" formatCode="General">
                  <c:v>-5360.02</c:v>
                </c:pt>
                <c:pt idx="97" formatCode="General">
                  <c:v>-4854.9399999999996</c:v>
                </c:pt>
                <c:pt idx="98" formatCode="General">
                  <c:v>-4404.9399999999996</c:v>
                </c:pt>
                <c:pt idx="99" formatCode="General">
                  <c:v>-4000.4</c:v>
                </c:pt>
                <c:pt idx="100" formatCode="General">
                  <c:v>-3638.98</c:v>
                </c:pt>
                <c:pt idx="101" formatCode="General">
                  <c:v>-3313.39</c:v>
                </c:pt>
                <c:pt idx="102" formatCode="General">
                  <c:v>-3020.91</c:v>
                </c:pt>
                <c:pt idx="103" formatCode="General">
                  <c:v>-2758.09</c:v>
                </c:pt>
                <c:pt idx="104" formatCode="General">
                  <c:v>-2522.6</c:v>
                </c:pt>
                <c:pt idx="105" formatCode="General">
                  <c:v>-2308.7600000000002</c:v>
                </c:pt>
                <c:pt idx="106" formatCode="General">
                  <c:v>-2116.02</c:v>
                </c:pt>
                <c:pt idx="107" formatCode="General">
                  <c:v>-1940.15</c:v>
                </c:pt>
                <c:pt idx="108" formatCode="General">
                  <c:v>-1780.88</c:v>
                </c:pt>
                <c:pt idx="109" formatCode="General">
                  <c:v>-1636.1</c:v>
                </c:pt>
                <c:pt idx="110" formatCode="General">
                  <c:v>-1501.74</c:v>
                </c:pt>
                <c:pt idx="111" formatCode="General">
                  <c:v>-1387.49</c:v>
                </c:pt>
                <c:pt idx="112" formatCode="General">
                  <c:v>-1284.4000000000001</c:v>
                </c:pt>
                <c:pt idx="113" formatCode="General">
                  <c:v>-1189.22</c:v>
                </c:pt>
                <c:pt idx="114" formatCode="General">
                  <c:v>-1109.1400000000001</c:v>
                </c:pt>
                <c:pt idx="115" formatCode="General">
                  <c:v>-1040.1600000000001</c:v>
                </c:pt>
                <c:pt idx="116" formatCode="General">
                  <c:v>-974.87900000000002</c:v>
                </c:pt>
                <c:pt idx="117" formatCode="General">
                  <c:v>-912.16</c:v>
                </c:pt>
                <c:pt idx="118" formatCode="General">
                  <c:v>-858.07</c:v>
                </c:pt>
                <c:pt idx="119" formatCode="General">
                  <c:v>-803.01199999999994</c:v>
                </c:pt>
                <c:pt idx="120" formatCode="General">
                  <c:v>-750.55399999999997</c:v>
                </c:pt>
                <c:pt idx="121" formatCode="General">
                  <c:v>-701.75699999999995</c:v>
                </c:pt>
                <c:pt idx="122" formatCode="General">
                  <c:v>-652.75699999999995</c:v>
                </c:pt>
                <c:pt idx="123" formatCode="General">
                  <c:v>-606.20600000000002</c:v>
                </c:pt>
                <c:pt idx="124" formatCode="General">
                  <c:v>-560.95699999999999</c:v>
                </c:pt>
                <c:pt idx="125" formatCode="General">
                  <c:v>-516.82299999999998</c:v>
                </c:pt>
                <c:pt idx="126" formatCode="General">
                  <c:v>-475.27</c:v>
                </c:pt>
                <c:pt idx="127" formatCode="General">
                  <c:v>-433.80200000000002</c:v>
                </c:pt>
                <c:pt idx="128" formatCode="General">
                  <c:v>-397.47899999999998</c:v>
                </c:pt>
                <c:pt idx="129" formatCode="General">
                  <c:v>-361.8</c:v>
                </c:pt>
                <c:pt idx="130" formatCode="General">
                  <c:v>-326.30399999999997</c:v>
                </c:pt>
                <c:pt idx="131" formatCode="General">
                  <c:v>-291.851</c:v>
                </c:pt>
                <c:pt idx="132" formatCode="General">
                  <c:v>-263.07799999999997</c:v>
                </c:pt>
                <c:pt idx="133" formatCode="General">
                  <c:v>-234.584</c:v>
                </c:pt>
                <c:pt idx="134" formatCode="General">
                  <c:v>-209.33699999999999</c:v>
                </c:pt>
                <c:pt idx="135" formatCode="General">
                  <c:v>-186.559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516-47BE-A303-7AAD6364A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2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2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2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-2200730</c:v>
                </c:pt>
                <c:pt idx="14" formatCode="0.00E+00">
                  <c:v>-2388480</c:v>
                </c:pt>
                <c:pt idx="15" formatCode="0.00E+00">
                  <c:v>-2531360</c:v>
                </c:pt>
                <c:pt idx="16" formatCode="0.00E+00">
                  <c:v>-2624040</c:v>
                </c:pt>
                <c:pt idx="17" formatCode="0.00E+00">
                  <c:v>-2685450</c:v>
                </c:pt>
                <c:pt idx="18" formatCode="0.00E+00">
                  <c:v>-2713120</c:v>
                </c:pt>
                <c:pt idx="19" formatCode="0.00E+00">
                  <c:v>-2718950</c:v>
                </c:pt>
                <c:pt idx="20" formatCode="0.00E+00">
                  <c:v>-2699070</c:v>
                </c:pt>
                <c:pt idx="21" formatCode="0.00E+00">
                  <c:v>-2661340</c:v>
                </c:pt>
                <c:pt idx="22" formatCode="0.00E+00">
                  <c:v>-2605390</c:v>
                </c:pt>
                <c:pt idx="23" formatCode="0.00E+00">
                  <c:v>-2490370</c:v>
                </c:pt>
                <c:pt idx="24" formatCode="0.00E+00">
                  <c:v>-2345200</c:v>
                </c:pt>
                <c:pt idx="25" formatCode="0.00E+00">
                  <c:v>-2136660</c:v>
                </c:pt>
                <c:pt idx="26" formatCode="0.00E+00">
                  <c:v>-2533230</c:v>
                </c:pt>
                <c:pt idx="27" formatCode="0.00E+00">
                  <c:v>-2587360</c:v>
                </c:pt>
                <c:pt idx="28" formatCode="0.00E+00">
                  <c:v>-2658190</c:v>
                </c:pt>
                <c:pt idx="29" formatCode="0.00E+00">
                  <c:v>-2712900</c:v>
                </c:pt>
                <c:pt idx="30" formatCode="0.00E+00">
                  <c:v>-2753140</c:v>
                </c:pt>
                <c:pt idx="31" formatCode="0.00E+00">
                  <c:v>-2777070</c:v>
                </c:pt>
                <c:pt idx="32" formatCode="0.00E+00">
                  <c:v>-2779410</c:v>
                </c:pt>
                <c:pt idx="33" formatCode="0.00E+00">
                  <c:v>-2764600</c:v>
                </c:pt>
                <c:pt idx="34" formatCode="0.00E+00">
                  <c:v>-2735430</c:v>
                </c:pt>
                <c:pt idx="35" formatCode="0.00E+00">
                  <c:v>-2682920</c:v>
                </c:pt>
                <c:pt idx="36" formatCode="0.00E+00">
                  <c:v>-2618160</c:v>
                </c:pt>
                <c:pt idx="37" formatCode="0.00E+00">
                  <c:v>-2533120</c:v>
                </c:pt>
                <c:pt idx="38" formatCode="0.00E+00">
                  <c:v>-2476370</c:v>
                </c:pt>
                <c:pt idx="39" formatCode="0.00E+00">
                  <c:v>-2801550</c:v>
                </c:pt>
                <c:pt idx="40" formatCode="0.00E+00">
                  <c:v>-2803900</c:v>
                </c:pt>
                <c:pt idx="41" formatCode="0.00E+00">
                  <c:v>-2820690</c:v>
                </c:pt>
                <c:pt idx="42" formatCode="0.00E+00">
                  <c:v>-2843570</c:v>
                </c:pt>
                <c:pt idx="43" formatCode="0.00E+00">
                  <c:v>-2864410</c:v>
                </c:pt>
                <c:pt idx="44" formatCode="0.00E+00">
                  <c:v>-2873060</c:v>
                </c:pt>
                <c:pt idx="45" formatCode="0.00E+00">
                  <c:v>-2873140</c:v>
                </c:pt>
                <c:pt idx="46" formatCode="0.00E+00">
                  <c:v>-2863160</c:v>
                </c:pt>
                <c:pt idx="47" formatCode="0.00E+00">
                  <c:v>-2840380</c:v>
                </c:pt>
                <c:pt idx="48" formatCode="0.00E+00">
                  <c:v>-2811620</c:v>
                </c:pt>
                <c:pt idx="49" formatCode="0.00E+00">
                  <c:v>-2778300</c:v>
                </c:pt>
                <c:pt idx="50" formatCode="0.00E+00">
                  <c:v>-2746990</c:v>
                </c:pt>
                <c:pt idx="51" formatCode="0.00E+00">
                  <c:v>-2735920</c:v>
                </c:pt>
                <c:pt idx="52" formatCode="0.00E+00">
                  <c:v>-3028150</c:v>
                </c:pt>
                <c:pt idx="53" formatCode="0.00E+00">
                  <c:v>-3000610</c:v>
                </c:pt>
                <c:pt idx="54" formatCode="0.00E+00">
                  <c:v>-2991210</c:v>
                </c:pt>
                <c:pt idx="55" formatCode="0.00E+00">
                  <c:v>-2989190</c:v>
                </c:pt>
                <c:pt idx="56" formatCode="0.00E+00">
                  <c:v>-2990430</c:v>
                </c:pt>
                <c:pt idx="57" formatCode="0.00E+00">
                  <c:v>-2989990</c:v>
                </c:pt>
                <c:pt idx="58" formatCode="0.00E+00">
                  <c:v>-2986260</c:v>
                </c:pt>
                <c:pt idx="59" formatCode="0.00E+00">
                  <c:v>-2977900</c:v>
                </c:pt>
                <c:pt idx="60" formatCode="0.00E+00">
                  <c:v>-2967160</c:v>
                </c:pt>
                <c:pt idx="61" formatCode="0.00E+00">
                  <c:v>-2955400</c:v>
                </c:pt>
                <c:pt idx="62" formatCode="0.00E+00">
                  <c:v>-2940990</c:v>
                </c:pt>
                <c:pt idx="63" formatCode="0.00E+00">
                  <c:v>-2942590</c:v>
                </c:pt>
                <c:pt idx="64" formatCode="0.00E+00">
                  <c:v>-2953670</c:v>
                </c:pt>
                <c:pt idx="65" formatCode="0.00E+00">
                  <c:v>-3222050</c:v>
                </c:pt>
                <c:pt idx="66" formatCode="0.00E+00">
                  <c:v>-3180410</c:v>
                </c:pt>
                <c:pt idx="67" formatCode="0.00E+00">
                  <c:v>-3151070</c:v>
                </c:pt>
                <c:pt idx="68" formatCode="0.00E+00">
                  <c:v>-3133370</c:v>
                </c:pt>
                <c:pt idx="69" formatCode="0.00E+00">
                  <c:v>-3123240</c:v>
                </c:pt>
                <c:pt idx="70" formatCode="0.00E+00">
                  <c:v>-3115840</c:v>
                </c:pt>
                <c:pt idx="71" formatCode="0.00E+00">
                  <c:v>-3108680</c:v>
                </c:pt>
                <c:pt idx="72" formatCode="0.00E+00">
                  <c:v>-3102460</c:v>
                </c:pt>
                <c:pt idx="73" formatCode="0.00E+00">
                  <c:v>-3097580</c:v>
                </c:pt>
                <c:pt idx="74" formatCode="0.00E+00">
                  <c:v>-3095430</c:v>
                </c:pt>
                <c:pt idx="75" formatCode="0.00E+00">
                  <c:v>-3098210</c:v>
                </c:pt>
                <c:pt idx="76" formatCode="0.00E+00">
                  <c:v>-3113350</c:v>
                </c:pt>
                <c:pt idx="77" formatCode="0.00E+00">
                  <c:v>-3141250</c:v>
                </c:pt>
                <c:pt idx="78" formatCode="0.00E+00">
                  <c:v>-3388200</c:v>
                </c:pt>
                <c:pt idx="79" formatCode="0.00E+00">
                  <c:v>-3336060</c:v>
                </c:pt>
                <c:pt idx="80" formatCode="0.00E+00">
                  <c:v>-3297590</c:v>
                </c:pt>
                <c:pt idx="81" formatCode="0.00E+00">
                  <c:v>-3270800</c:v>
                </c:pt>
                <c:pt idx="82" formatCode="0.00E+00">
                  <c:v>-3252870</c:v>
                </c:pt>
                <c:pt idx="83" formatCode="0.00E+00">
                  <c:v>-3239110</c:v>
                </c:pt>
                <c:pt idx="84" formatCode="0.00E+00">
                  <c:v>-3230070</c:v>
                </c:pt>
                <c:pt idx="85" formatCode="0.00E+00">
                  <c:v>-3225170</c:v>
                </c:pt>
                <c:pt idx="86" formatCode="0.00E+00">
                  <c:v>-3223270</c:v>
                </c:pt>
                <c:pt idx="87" formatCode="0.00E+00">
                  <c:v>-3228500</c:v>
                </c:pt>
                <c:pt idx="88" formatCode="0.00E+00">
                  <c:v>-3241430</c:v>
                </c:pt>
                <c:pt idx="89" formatCode="0.00E+00">
                  <c:v>-3266110</c:v>
                </c:pt>
                <c:pt idx="90" formatCode="0.00E+00">
                  <c:v>-3300820</c:v>
                </c:pt>
                <c:pt idx="91" formatCode="0.00E+00">
                  <c:v>-3526750</c:v>
                </c:pt>
                <c:pt idx="92" formatCode="0.00E+00">
                  <c:v>-3471520</c:v>
                </c:pt>
                <c:pt idx="93" formatCode="0.00E+00">
                  <c:v>-3425830</c:v>
                </c:pt>
                <c:pt idx="94" formatCode="0.00E+00">
                  <c:v>-3393900</c:v>
                </c:pt>
                <c:pt idx="95" formatCode="0.00E+00">
                  <c:v>-3370470</c:v>
                </c:pt>
                <c:pt idx="96" formatCode="0.00E+00">
                  <c:v>-3353760</c:v>
                </c:pt>
                <c:pt idx="97" formatCode="0.00E+00">
                  <c:v>-3344530</c:v>
                </c:pt>
                <c:pt idx="98" formatCode="0.00E+00">
                  <c:v>-3339770</c:v>
                </c:pt>
                <c:pt idx="99" formatCode="0.00E+00">
                  <c:v>-3341820</c:v>
                </c:pt>
                <c:pt idx="100" formatCode="0.00E+00">
                  <c:v>-3350930</c:v>
                </c:pt>
                <c:pt idx="101" formatCode="0.00E+00">
                  <c:v>-3367420</c:v>
                </c:pt>
                <c:pt idx="102" formatCode="0.00E+00">
                  <c:v>-3394720</c:v>
                </c:pt>
                <c:pt idx="103" formatCode="0.00E+00">
                  <c:v>-3434500</c:v>
                </c:pt>
                <c:pt idx="104" formatCode="0.00E+00">
                  <c:v>-3638870</c:v>
                </c:pt>
                <c:pt idx="105" formatCode="0.00E+00">
                  <c:v>-3580230</c:v>
                </c:pt>
                <c:pt idx="106" formatCode="0.00E+00">
                  <c:v>-3536740</c:v>
                </c:pt>
                <c:pt idx="107" formatCode="0.00E+00">
                  <c:v>-3501700</c:v>
                </c:pt>
                <c:pt idx="108" formatCode="0.00E+00">
                  <c:v>-3476550</c:v>
                </c:pt>
                <c:pt idx="109" formatCode="0.00E+00">
                  <c:v>-3456020</c:v>
                </c:pt>
                <c:pt idx="110" formatCode="0.00E+00">
                  <c:v>-3446350</c:v>
                </c:pt>
                <c:pt idx="111" formatCode="0.00E+00">
                  <c:v>-3443230</c:v>
                </c:pt>
                <c:pt idx="112" formatCode="0.00E+00">
                  <c:v>-3445800</c:v>
                </c:pt>
                <c:pt idx="113" formatCode="0.00E+00">
                  <c:v>-3456110</c:v>
                </c:pt>
                <c:pt idx="114" formatCode="0.00E+00">
                  <c:v>-3475100</c:v>
                </c:pt>
                <c:pt idx="115" formatCode="0.00E+00">
                  <c:v>-3504540</c:v>
                </c:pt>
                <c:pt idx="116" formatCode="0.00E+00">
                  <c:v>-3544520</c:v>
                </c:pt>
                <c:pt idx="117" formatCode="0.00E+00">
                  <c:v>-3727450</c:v>
                </c:pt>
                <c:pt idx="118" formatCode="0.00E+00">
                  <c:v>-3671930</c:v>
                </c:pt>
                <c:pt idx="119" formatCode="0.00E+00">
                  <c:v>-3626480</c:v>
                </c:pt>
                <c:pt idx="120" formatCode="0.00E+00">
                  <c:v>-3592590</c:v>
                </c:pt>
                <c:pt idx="121" formatCode="0.00E+00">
                  <c:v>-3565570</c:v>
                </c:pt>
                <c:pt idx="122" formatCode="0.00E+00">
                  <c:v>-3546800</c:v>
                </c:pt>
                <c:pt idx="123" formatCode="0.00E+00">
                  <c:v>-3534450</c:v>
                </c:pt>
                <c:pt idx="124" formatCode="0.00E+00">
                  <c:v>-3532010</c:v>
                </c:pt>
                <c:pt idx="125" formatCode="0.00E+00">
                  <c:v>-3534610</c:v>
                </c:pt>
                <c:pt idx="126" formatCode="0.00E+00">
                  <c:v>-3545740</c:v>
                </c:pt>
                <c:pt idx="127" formatCode="0.00E+00">
                  <c:v>-3565920</c:v>
                </c:pt>
                <c:pt idx="128" formatCode="0.00E+00">
                  <c:v>-3594870</c:v>
                </c:pt>
                <c:pt idx="129" formatCode="0.00E+00">
                  <c:v>-3632890</c:v>
                </c:pt>
                <c:pt idx="130" formatCode="0.00E+00">
                  <c:v>-3796560</c:v>
                </c:pt>
                <c:pt idx="131" formatCode="0.00E+00">
                  <c:v>-3743840</c:v>
                </c:pt>
                <c:pt idx="132" formatCode="0.00E+00">
                  <c:v>-3698700</c:v>
                </c:pt>
                <c:pt idx="133" formatCode="0.00E+00">
                  <c:v>-3666550</c:v>
                </c:pt>
                <c:pt idx="134" formatCode="0.00E+00">
                  <c:v>-3641010</c:v>
                </c:pt>
                <c:pt idx="135" formatCode="0.00E+00">
                  <c:v>-3622350</c:v>
                </c:pt>
                <c:pt idx="136" formatCode="0.00E+00">
                  <c:v>-3609500</c:v>
                </c:pt>
                <c:pt idx="137" formatCode="0.00E+00">
                  <c:v>-3605740</c:v>
                </c:pt>
                <c:pt idx="138" formatCode="0.00E+00">
                  <c:v>-3609450</c:v>
                </c:pt>
                <c:pt idx="139" formatCode="0.00E+00">
                  <c:v>-3618960</c:v>
                </c:pt>
                <c:pt idx="140" formatCode="0.00E+00">
                  <c:v>-3636120</c:v>
                </c:pt>
                <c:pt idx="141" formatCode="0.00E+00">
                  <c:v>-3662170</c:v>
                </c:pt>
                <c:pt idx="142" formatCode="0.00E+00">
                  <c:v>-3701490</c:v>
                </c:pt>
                <c:pt idx="143" formatCode="0.00E+00">
                  <c:v>-3846700</c:v>
                </c:pt>
                <c:pt idx="144" formatCode="0.00E+00">
                  <c:v>-3798330</c:v>
                </c:pt>
                <c:pt idx="145" formatCode="0.00E+00">
                  <c:v>-3757170</c:v>
                </c:pt>
                <c:pt idx="146" formatCode="0.00E+00">
                  <c:v>-3724430</c:v>
                </c:pt>
                <c:pt idx="147" formatCode="0.00E+00">
                  <c:v>-3698590</c:v>
                </c:pt>
                <c:pt idx="148" formatCode="0.00E+00">
                  <c:v>-3681360</c:v>
                </c:pt>
                <c:pt idx="149" formatCode="0.00E+00">
                  <c:v>-3669620</c:v>
                </c:pt>
                <c:pt idx="150" formatCode="0.00E+00">
                  <c:v>-3665750</c:v>
                </c:pt>
                <c:pt idx="151" formatCode="0.00E+00">
                  <c:v>-3668710</c:v>
                </c:pt>
                <c:pt idx="152" formatCode="0.00E+00">
                  <c:v>-3677880</c:v>
                </c:pt>
                <c:pt idx="153" formatCode="0.00E+00">
                  <c:v>-3695870</c:v>
                </c:pt>
                <c:pt idx="154" formatCode="0.00E+00">
                  <c:v>-3719140</c:v>
                </c:pt>
                <c:pt idx="155" formatCode="0.00E+00">
                  <c:v>-3752570</c:v>
                </c:pt>
                <c:pt idx="156" formatCode="0.00E+00">
                  <c:v>-3880870</c:v>
                </c:pt>
                <c:pt idx="157" formatCode="0.00E+00">
                  <c:v>-3834630</c:v>
                </c:pt>
                <c:pt idx="158" formatCode="0.00E+00">
                  <c:v>-3797690</c:v>
                </c:pt>
                <c:pt idx="159" formatCode="0.00E+00">
                  <c:v>-3767980</c:v>
                </c:pt>
                <c:pt idx="160" formatCode="0.00E+00">
                  <c:v>-3743280</c:v>
                </c:pt>
                <c:pt idx="161" formatCode="0.00E+00">
                  <c:v>-3725860</c:v>
                </c:pt>
                <c:pt idx="162" formatCode="0.00E+00">
                  <c:v>-3716130</c:v>
                </c:pt>
                <c:pt idx="163" formatCode="0.00E+00">
                  <c:v>-3711780</c:v>
                </c:pt>
                <c:pt idx="164" formatCode="0.00E+00">
                  <c:v>-3713830</c:v>
                </c:pt>
                <c:pt idx="165" formatCode="0.00E+00">
                  <c:v>-3722110</c:v>
                </c:pt>
                <c:pt idx="166" formatCode="0.00E+00">
                  <c:v>-3737480</c:v>
                </c:pt>
                <c:pt idx="167" formatCode="0.00E+00">
                  <c:v>-3759990</c:v>
                </c:pt>
                <c:pt idx="168" formatCode="0.00E+00">
                  <c:v>-3788190</c:v>
                </c:pt>
                <c:pt idx="169" formatCode="0.00E+00">
                  <c:v>-3900250</c:v>
                </c:pt>
                <c:pt idx="170" formatCode="0.00E+00">
                  <c:v>-3859270</c:v>
                </c:pt>
                <c:pt idx="171" formatCode="0.00E+00">
                  <c:v>-3824660</c:v>
                </c:pt>
                <c:pt idx="172" formatCode="0.00E+00">
                  <c:v>-3796740</c:v>
                </c:pt>
                <c:pt idx="173" formatCode="0.00E+00">
                  <c:v>-3774820</c:v>
                </c:pt>
                <c:pt idx="174" formatCode="0.00E+00">
                  <c:v>-3759410</c:v>
                </c:pt>
                <c:pt idx="175" formatCode="0.00E+00">
                  <c:v>-3748110</c:v>
                </c:pt>
                <c:pt idx="176" formatCode="0.00E+00">
                  <c:v>-3744600</c:v>
                </c:pt>
                <c:pt idx="177" formatCode="0.00E+00">
                  <c:v>-3745610</c:v>
                </c:pt>
                <c:pt idx="178" formatCode="0.00E+00">
                  <c:v>-3751750</c:v>
                </c:pt>
                <c:pt idx="179" formatCode="0.00E+00">
                  <c:v>-3766330</c:v>
                </c:pt>
                <c:pt idx="180" formatCode="0.00E+00">
                  <c:v>-3784540</c:v>
                </c:pt>
                <c:pt idx="181" formatCode="0.00E+00">
                  <c:v>-3810170</c:v>
                </c:pt>
                <c:pt idx="182" formatCode="0.00E+00">
                  <c:v>-3907370</c:v>
                </c:pt>
                <c:pt idx="183" formatCode="0.00E+00">
                  <c:v>-3869760</c:v>
                </c:pt>
                <c:pt idx="184" formatCode="0.00E+00">
                  <c:v>-3839040</c:v>
                </c:pt>
                <c:pt idx="185" formatCode="0.00E+00">
                  <c:v>-3813580</c:v>
                </c:pt>
                <c:pt idx="186" formatCode="0.00E+00">
                  <c:v>-3793970</c:v>
                </c:pt>
                <c:pt idx="187" formatCode="0.00E+00">
                  <c:v>-3779390</c:v>
                </c:pt>
                <c:pt idx="188" formatCode="0.00E+00">
                  <c:v>-3768910</c:v>
                </c:pt>
                <c:pt idx="189" formatCode="0.00E+00">
                  <c:v>-3765110</c:v>
                </c:pt>
                <c:pt idx="190" formatCode="0.00E+00">
                  <c:v>-3765070</c:v>
                </c:pt>
                <c:pt idx="191" formatCode="0.00E+00">
                  <c:v>-3770900</c:v>
                </c:pt>
                <c:pt idx="192" formatCode="0.00E+00">
                  <c:v>-3782490</c:v>
                </c:pt>
                <c:pt idx="193" formatCode="0.00E+00">
                  <c:v>-3798560</c:v>
                </c:pt>
                <c:pt idx="194" formatCode="0.00E+00">
                  <c:v>-3820420</c:v>
                </c:pt>
                <c:pt idx="195" formatCode="0.00E+00">
                  <c:v>-3902570</c:v>
                </c:pt>
                <c:pt idx="196" formatCode="0.00E+00">
                  <c:v>-3870560</c:v>
                </c:pt>
                <c:pt idx="197" formatCode="0.00E+00">
                  <c:v>-3843150</c:v>
                </c:pt>
                <c:pt idx="198" formatCode="0.00E+00">
                  <c:v>-3819750</c:v>
                </c:pt>
                <c:pt idx="199" formatCode="0.00E+00">
                  <c:v>-3801230</c:v>
                </c:pt>
                <c:pt idx="200" formatCode="0.00E+00">
                  <c:v>-3788180</c:v>
                </c:pt>
                <c:pt idx="201" formatCode="0.00E+00">
                  <c:v>-3779320</c:v>
                </c:pt>
                <c:pt idx="202" formatCode="0.00E+00">
                  <c:v>-3774990</c:v>
                </c:pt>
                <c:pt idx="203" formatCode="0.00E+00">
                  <c:v>-3775270</c:v>
                </c:pt>
                <c:pt idx="204" formatCode="0.00E+00">
                  <c:v>-3779930</c:v>
                </c:pt>
                <c:pt idx="205" formatCode="0.00E+00">
                  <c:v>-3788740</c:v>
                </c:pt>
                <c:pt idx="206" formatCode="0.00E+00">
                  <c:v>-3802350</c:v>
                </c:pt>
                <c:pt idx="207" formatCode="0.00E+00">
                  <c:v>-3820460</c:v>
                </c:pt>
                <c:pt idx="208" formatCode="0.00E+00">
                  <c:v>-3888890</c:v>
                </c:pt>
                <c:pt idx="209" formatCode="0.00E+00">
                  <c:v>-3861730</c:v>
                </c:pt>
                <c:pt idx="210" formatCode="0.00E+00">
                  <c:v>-3837050</c:v>
                </c:pt>
                <c:pt idx="211" formatCode="0.00E+00">
                  <c:v>-3816780</c:v>
                </c:pt>
                <c:pt idx="212" formatCode="0.00E+00">
                  <c:v>-3800890</c:v>
                </c:pt>
                <c:pt idx="213" formatCode="0.00E+00">
                  <c:v>-3787900</c:v>
                </c:pt>
                <c:pt idx="214" formatCode="0.00E+00">
                  <c:v>-3780130</c:v>
                </c:pt>
                <c:pt idx="215" formatCode="0.00E+00">
                  <c:v>-3775470</c:v>
                </c:pt>
                <c:pt idx="216" formatCode="0.00E+00">
                  <c:v>-3775200</c:v>
                </c:pt>
                <c:pt idx="217" formatCode="0.00E+00">
                  <c:v>-3779070</c:v>
                </c:pt>
                <c:pt idx="218" formatCode="0.00E+00">
                  <c:v>-3786440</c:v>
                </c:pt>
                <c:pt idx="219" formatCode="0.00E+00">
                  <c:v>-3796960</c:v>
                </c:pt>
                <c:pt idx="220" formatCode="0.00E+00">
                  <c:v>-3811900</c:v>
                </c:pt>
                <c:pt idx="221" formatCode="0.00E+00">
                  <c:v>-3867930</c:v>
                </c:pt>
                <c:pt idx="222" formatCode="0.00E+00">
                  <c:v>-3843560</c:v>
                </c:pt>
                <c:pt idx="223" formatCode="0.00E+00">
                  <c:v>-3823180</c:v>
                </c:pt>
                <c:pt idx="224" formatCode="0.00E+00">
                  <c:v>-3805630</c:v>
                </c:pt>
                <c:pt idx="225" formatCode="0.00E+00">
                  <c:v>-3790670</c:v>
                </c:pt>
                <c:pt idx="226" formatCode="0.00E+00">
                  <c:v>-3780030</c:v>
                </c:pt>
                <c:pt idx="227" formatCode="0.00E+00">
                  <c:v>-3772650</c:v>
                </c:pt>
                <c:pt idx="228" formatCode="0.00E+00">
                  <c:v>-3768580</c:v>
                </c:pt>
                <c:pt idx="229" formatCode="0.00E+00">
                  <c:v>-3767550</c:v>
                </c:pt>
                <c:pt idx="230" formatCode="0.00E+00">
                  <c:v>-3770250</c:v>
                </c:pt>
                <c:pt idx="231" formatCode="0.00E+00">
                  <c:v>-3775780</c:v>
                </c:pt>
                <c:pt idx="232" formatCode="0.00E+00">
                  <c:v>-3784430</c:v>
                </c:pt>
                <c:pt idx="233" formatCode="0.00E+00">
                  <c:v>-3796180</c:v>
                </c:pt>
                <c:pt idx="234" formatCode="0.00E+00">
                  <c:v>-3840800</c:v>
                </c:pt>
                <c:pt idx="235" formatCode="0.00E+00">
                  <c:v>-3820710</c:v>
                </c:pt>
                <c:pt idx="236" formatCode="0.00E+00">
                  <c:v>-3801800</c:v>
                </c:pt>
                <c:pt idx="237" formatCode="0.00E+00">
                  <c:v>-3787360</c:v>
                </c:pt>
                <c:pt idx="238" formatCode="0.00E+00">
                  <c:v>-3774820</c:v>
                </c:pt>
                <c:pt idx="239" formatCode="0.00E+00">
                  <c:v>-3764760</c:v>
                </c:pt>
                <c:pt idx="240" formatCode="0.00E+00">
                  <c:v>-3758160</c:v>
                </c:pt>
                <c:pt idx="241" formatCode="0.00E+00">
                  <c:v>-3753760</c:v>
                </c:pt>
                <c:pt idx="242" formatCode="0.00E+00">
                  <c:v>-3752830</c:v>
                </c:pt>
                <c:pt idx="243" formatCode="0.00E+00">
                  <c:v>-3754670</c:v>
                </c:pt>
                <c:pt idx="244" formatCode="0.00E+00">
                  <c:v>-3758950</c:v>
                </c:pt>
                <c:pt idx="245" formatCode="0.00E+00">
                  <c:v>-3765750</c:v>
                </c:pt>
                <c:pt idx="246" formatCode="0.00E+00">
                  <c:v>-3774540</c:v>
                </c:pt>
                <c:pt idx="247" formatCode="0.00E+00">
                  <c:v>-3808580</c:v>
                </c:pt>
                <c:pt idx="248" formatCode="0.00E+00">
                  <c:v>-3791460</c:v>
                </c:pt>
                <c:pt idx="249" formatCode="0.00E+00">
                  <c:v>-3776280</c:v>
                </c:pt>
                <c:pt idx="250" formatCode="0.00E+00">
                  <c:v>-3762840</c:v>
                </c:pt>
                <c:pt idx="251" formatCode="0.00E+00">
                  <c:v>-3752180</c:v>
                </c:pt>
                <c:pt idx="252" formatCode="0.00E+00">
                  <c:v>-3743850</c:v>
                </c:pt>
                <c:pt idx="253" formatCode="0.00E+00">
                  <c:v>-3737490</c:v>
                </c:pt>
                <c:pt idx="254" formatCode="0.00E+00">
                  <c:v>-3733320</c:v>
                </c:pt>
                <c:pt idx="255" formatCode="0.00E+00">
                  <c:v>-3732370</c:v>
                </c:pt>
                <c:pt idx="256" formatCode="0.00E+00">
                  <c:v>-3732860</c:v>
                </c:pt>
                <c:pt idx="257" formatCode="0.00E+00">
                  <c:v>-3736060</c:v>
                </c:pt>
                <c:pt idx="258" formatCode="0.00E+00">
                  <c:v>-3741040</c:v>
                </c:pt>
                <c:pt idx="259" formatCode="0.00E+00">
                  <c:v>-3748010</c:v>
                </c:pt>
                <c:pt idx="260" formatCode="0.00E+00">
                  <c:v>-3772360</c:v>
                </c:pt>
                <c:pt idx="261" formatCode="0.00E+00">
                  <c:v>-3757350</c:v>
                </c:pt>
                <c:pt idx="262" formatCode="0.00E+00">
                  <c:v>-3745240</c:v>
                </c:pt>
                <c:pt idx="263" formatCode="0.00E+00">
                  <c:v>-3734270</c:v>
                </c:pt>
                <c:pt idx="264" formatCode="0.00E+00">
                  <c:v>-3725250</c:v>
                </c:pt>
                <c:pt idx="265" formatCode="0.00E+00">
                  <c:v>-3717850</c:v>
                </c:pt>
                <c:pt idx="266" formatCode="0.00E+00">
                  <c:v>-3712140</c:v>
                </c:pt>
                <c:pt idx="267" formatCode="0.00E+00">
                  <c:v>-3708650</c:v>
                </c:pt>
                <c:pt idx="268" formatCode="0.00E+00">
                  <c:v>-3707040</c:v>
                </c:pt>
                <c:pt idx="269" formatCode="0.00E+00">
                  <c:v>-3707260</c:v>
                </c:pt>
                <c:pt idx="270" formatCode="0.00E+00">
                  <c:v>-3709080</c:v>
                </c:pt>
                <c:pt idx="271" formatCode="0.00E+00">
                  <c:v>-3713010</c:v>
                </c:pt>
                <c:pt idx="272" formatCode="0.00E+00">
                  <c:v>-3717530</c:v>
                </c:pt>
                <c:pt idx="273" formatCode="0.00E+00">
                  <c:v>-3732990</c:v>
                </c:pt>
                <c:pt idx="274" formatCode="0.00E+00">
                  <c:v>-3721250</c:v>
                </c:pt>
                <c:pt idx="275" formatCode="0.00E+00">
                  <c:v>-3711080</c:v>
                </c:pt>
                <c:pt idx="276" formatCode="0.00E+00">
                  <c:v>-3701260</c:v>
                </c:pt>
                <c:pt idx="277" formatCode="0.00E+00">
                  <c:v>-3693930</c:v>
                </c:pt>
                <c:pt idx="278" formatCode="0.00E+00">
                  <c:v>-3687660</c:v>
                </c:pt>
                <c:pt idx="279" formatCode="0.00E+00">
                  <c:v>-3682630</c:v>
                </c:pt>
                <c:pt idx="280" formatCode="0.00E+00">
                  <c:v>-3679190</c:v>
                </c:pt>
                <c:pt idx="281" formatCode="0.00E+00">
                  <c:v>-3677640</c:v>
                </c:pt>
                <c:pt idx="282" formatCode="0.00E+00">
                  <c:v>-3677310</c:v>
                </c:pt>
                <c:pt idx="283" formatCode="0.00E+00">
                  <c:v>-3678140</c:v>
                </c:pt>
                <c:pt idx="284" formatCode="0.00E+00">
                  <c:v>-3680580</c:v>
                </c:pt>
                <c:pt idx="285" formatCode="0.00E+00">
                  <c:v>-3684070</c:v>
                </c:pt>
                <c:pt idx="286" formatCode="0.00E+00">
                  <c:v>-3691270</c:v>
                </c:pt>
                <c:pt idx="287" formatCode="0.00E+00">
                  <c:v>-3681870</c:v>
                </c:pt>
                <c:pt idx="288" formatCode="0.00E+00">
                  <c:v>-3673820</c:v>
                </c:pt>
                <c:pt idx="289" formatCode="0.00E+00">
                  <c:v>-3666220</c:v>
                </c:pt>
                <c:pt idx="290" formatCode="0.00E+00">
                  <c:v>-3659740</c:v>
                </c:pt>
                <c:pt idx="291" formatCode="0.00E+00">
                  <c:v>-3654400</c:v>
                </c:pt>
                <c:pt idx="292" formatCode="0.00E+00">
                  <c:v>-3650110</c:v>
                </c:pt>
                <c:pt idx="293" formatCode="0.00E+00">
                  <c:v>-3647070</c:v>
                </c:pt>
                <c:pt idx="294" formatCode="0.00E+00">
                  <c:v>-3645270</c:v>
                </c:pt>
                <c:pt idx="295" formatCode="0.00E+00">
                  <c:v>-3644580</c:v>
                </c:pt>
                <c:pt idx="296" formatCode="0.00E+00">
                  <c:v>-3644910</c:v>
                </c:pt>
                <c:pt idx="297" formatCode="0.00E+00">
                  <c:v>-3646080</c:v>
                </c:pt>
                <c:pt idx="298" formatCode="0.00E+00">
                  <c:v>-3648230</c:v>
                </c:pt>
                <c:pt idx="299" formatCode="0.00E+00">
                  <c:v>-3647890</c:v>
                </c:pt>
                <c:pt idx="300" formatCode="0.00E+00">
                  <c:v>-3640910</c:v>
                </c:pt>
                <c:pt idx="301" formatCode="0.00E+00">
                  <c:v>-3634310</c:v>
                </c:pt>
                <c:pt idx="302" formatCode="0.00E+00">
                  <c:v>-3628460</c:v>
                </c:pt>
                <c:pt idx="303" formatCode="0.00E+00">
                  <c:v>-3623070</c:v>
                </c:pt>
                <c:pt idx="304" formatCode="0.00E+00">
                  <c:v>-3618700</c:v>
                </c:pt>
                <c:pt idx="305" formatCode="0.00E+00">
                  <c:v>-3615100</c:v>
                </c:pt>
                <c:pt idx="306" formatCode="0.00E+00">
                  <c:v>-3612390</c:v>
                </c:pt>
                <c:pt idx="307" formatCode="0.00E+00">
                  <c:v>-3610730</c:v>
                </c:pt>
                <c:pt idx="308" formatCode="0.00E+00">
                  <c:v>-3609560</c:v>
                </c:pt>
                <c:pt idx="309" formatCode="0.00E+00">
                  <c:v>-3609320</c:v>
                </c:pt>
                <c:pt idx="310" formatCode="0.00E+00">
                  <c:v>-3609630</c:v>
                </c:pt>
                <c:pt idx="311" formatCode="0.00E+00">
                  <c:v>-3610710</c:v>
                </c:pt>
                <c:pt idx="312" formatCode="0.00E+00">
                  <c:v>-3603510</c:v>
                </c:pt>
                <c:pt idx="313" formatCode="0.00E+00">
                  <c:v>-3598390</c:v>
                </c:pt>
                <c:pt idx="314" formatCode="0.00E+00">
                  <c:v>-3593450</c:v>
                </c:pt>
                <c:pt idx="315" formatCode="0.00E+00">
                  <c:v>-3588740</c:v>
                </c:pt>
                <c:pt idx="316" formatCode="0.00E+00">
                  <c:v>-3584850</c:v>
                </c:pt>
                <c:pt idx="317" formatCode="0.00E+00">
                  <c:v>-3581320</c:v>
                </c:pt>
                <c:pt idx="318" formatCode="0.00E+00">
                  <c:v>-3578280</c:v>
                </c:pt>
                <c:pt idx="319" formatCode="0.00E+00">
                  <c:v>-3575970</c:v>
                </c:pt>
                <c:pt idx="320" formatCode="0.00E+00">
                  <c:v>-3574210</c:v>
                </c:pt>
                <c:pt idx="321" formatCode="0.00E+00">
                  <c:v>-3573020</c:v>
                </c:pt>
                <c:pt idx="322" formatCode="0.00E+00">
                  <c:v>-3572250</c:v>
                </c:pt>
                <c:pt idx="323" formatCode="0.00E+00">
                  <c:v>-3571960</c:v>
                </c:pt>
                <c:pt idx="324" formatCode="0.00E+00">
                  <c:v>-3572080</c:v>
                </c:pt>
                <c:pt idx="325" formatCode="0.00E+00">
                  <c:v>-3558510</c:v>
                </c:pt>
                <c:pt idx="326" formatCode="0.00E+00">
                  <c:v>-3554980</c:v>
                </c:pt>
                <c:pt idx="327" formatCode="0.00E+00">
                  <c:v>-3551670</c:v>
                </c:pt>
                <c:pt idx="328" formatCode="0.00E+00">
                  <c:v>-3548290</c:v>
                </c:pt>
                <c:pt idx="329" formatCode="0.00E+00">
                  <c:v>-3545330</c:v>
                </c:pt>
                <c:pt idx="330" formatCode="0.00E+00">
                  <c:v>-3542530</c:v>
                </c:pt>
                <c:pt idx="331" formatCode="0.00E+00">
                  <c:v>-3540230</c:v>
                </c:pt>
                <c:pt idx="332" formatCode="0.00E+00">
                  <c:v>-3538110</c:v>
                </c:pt>
                <c:pt idx="333" formatCode="0.00E+00">
                  <c:v>-3536580</c:v>
                </c:pt>
                <c:pt idx="334" formatCode="0.00E+00">
                  <c:v>-3535260</c:v>
                </c:pt>
                <c:pt idx="335" formatCode="0.00E+00">
                  <c:v>-3534220</c:v>
                </c:pt>
                <c:pt idx="336" formatCode="0.00E+00">
                  <c:v>-3533400</c:v>
                </c:pt>
                <c:pt idx="337" formatCode="0.00E+00">
                  <c:v>-3532780</c:v>
                </c:pt>
                <c:pt idx="338" formatCode="0.00E+00">
                  <c:v>-3513250</c:v>
                </c:pt>
                <c:pt idx="339" formatCode="0.00E+00">
                  <c:v>-3511580</c:v>
                </c:pt>
                <c:pt idx="340" formatCode="0.00E+00">
                  <c:v>-3509260</c:v>
                </c:pt>
                <c:pt idx="341" formatCode="0.00E+00">
                  <c:v>-3507120</c:v>
                </c:pt>
                <c:pt idx="342" formatCode="0.00E+00">
                  <c:v>-3505050</c:v>
                </c:pt>
                <c:pt idx="343" formatCode="0.00E+00">
                  <c:v>-3503100</c:v>
                </c:pt>
                <c:pt idx="344" formatCode="0.00E+00">
                  <c:v>-3501270</c:v>
                </c:pt>
                <c:pt idx="345" formatCode="0.00E+00">
                  <c:v>-3499630</c:v>
                </c:pt>
                <c:pt idx="346" formatCode="0.00E+00">
                  <c:v>-3498150</c:v>
                </c:pt>
                <c:pt idx="347" formatCode="0.00E+00">
                  <c:v>-3496810</c:v>
                </c:pt>
                <c:pt idx="348" formatCode="0.00E+00">
                  <c:v>-3495570</c:v>
                </c:pt>
                <c:pt idx="349" formatCode="0.00E+00">
                  <c:v>-3494390</c:v>
                </c:pt>
                <c:pt idx="350" formatCode="0.00E+00">
                  <c:v>-3493100</c:v>
                </c:pt>
                <c:pt idx="351" formatCode="0.00E+00">
                  <c:v>-3468360</c:v>
                </c:pt>
                <c:pt idx="352" formatCode="0.00E+00">
                  <c:v>-3467610</c:v>
                </c:pt>
                <c:pt idx="353" formatCode="0.00E+00">
                  <c:v>-3466820</c:v>
                </c:pt>
                <c:pt idx="354" formatCode="0.00E+00">
                  <c:v>-3465740</c:v>
                </c:pt>
                <c:pt idx="355" formatCode="0.00E+00">
                  <c:v>-3464520</c:v>
                </c:pt>
                <c:pt idx="356" formatCode="0.00E+00">
                  <c:v>-3463190</c:v>
                </c:pt>
                <c:pt idx="357" formatCode="0.00E+00">
                  <c:v>-3461940</c:v>
                </c:pt>
                <c:pt idx="358" formatCode="0.00E+00">
                  <c:v>-3460690</c:v>
                </c:pt>
                <c:pt idx="359" formatCode="0.00E+00">
                  <c:v>-3459390</c:v>
                </c:pt>
                <c:pt idx="360" formatCode="0.00E+00">
                  <c:v>-3458100</c:v>
                </c:pt>
                <c:pt idx="361" formatCode="0.00E+00">
                  <c:v>-3456750</c:v>
                </c:pt>
                <c:pt idx="362" formatCode="0.00E+00">
                  <c:v>-3455270</c:v>
                </c:pt>
                <c:pt idx="363" formatCode="0.00E+00">
                  <c:v>-3453560</c:v>
                </c:pt>
                <c:pt idx="364" formatCode="0.00E+00">
                  <c:v>-3423900</c:v>
                </c:pt>
                <c:pt idx="365" formatCode="0.00E+00">
                  <c:v>-3424660</c:v>
                </c:pt>
                <c:pt idx="366" formatCode="0.00E+00">
                  <c:v>-3424630</c:v>
                </c:pt>
                <c:pt idx="367" formatCode="0.00E+00">
                  <c:v>-3424450</c:v>
                </c:pt>
                <c:pt idx="368" formatCode="0.00E+00">
                  <c:v>-3424030</c:v>
                </c:pt>
                <c:pt idx="369" formatCode="0.00E+00">
                  <c:v>-3423500</c:v>
                </c:pt>
                <c:pt idx="370" formatCode="0.00E+00">
                  <c:v>-3422660</c:v>
                </c:pt>
                <c:pt idx="371" formatCode="0.00E+00">
                  <c:v>-3421720</c:v>
                </c:pt>
                <c:pt idx="372" formatCode="0.00E+00">
                  <c:v>-3420660</c:v>
                </c:pt>
                <c:pt idx="373" formatCode="0.00E+00">
                  <c:v>-3419470</c:v>
                </c:pt>
                <c:pt idx="374" formatCode="0.00E+00">
                  <c:v>-3418080</c:v>
                </c:pt>
                <c:pt idx="375" formatCode="0.00E+00">
                  <c:v>-3416340</c:v>
                </c:pt>
                <c:pt idx="376" formatCode="0.00E+00">
                  <c:v>-3414350</c:v>
                </c:pt>
                <c:pt idx="377" formatCode="0.00E+00">
                  <c:v>-3380130</c:v>
                </c:pt>
                <c:pt idx="378" formatCode="0.00E+00">
                  <c:v>-3381760</c:v>
                </c:pt>
                <c:pt idx="379" formatCode="0.00E+00">
                  <c:v>-3382890</c:v>
                </c:pt>
                <c:pt idx="380" formatCode="0.00E+00">
                  <c:v>-3383580</c:v>
                </c:pt>
                <c:pt idx="381" formatCode="0.00E+00">
                  <c:v>-3383900</c:v>
                </c:pt>
                <c:pt idx="382" formatCode="0.00E+00">
                  <c:v>-3383930</c:v>
                </c:pt>
                <c:pt idx="383" formatCode="0.00E+00">
                  <c:v>-3383660</c:v>
                </c:pt>
                <c:pt idx="384" formatCode="0.00E+00">
                  <c:v>-3383060</c:v>
                </c:pt>
                <c:pt idx="385" formatCode="0.00E+00">
                  <c:v>-3382280</c:v>
                </c:pt>
                <c:pt idx="386" formatCode="0.00E+00">
                  <c:v>-3381170</c:v>
                </c:pt>
                <c:pt idx="387" formatCode="0.00E+00">
                  <c:v>-3379840</c:v>
                </c:pt>
                <c:pt idx="388" formatCode="0.00E+00">
                  <c:v>-3378110</c:v>
                </c:pt>
                <c:pt idx="389" formatCode="0.00E+00">
                  <c:v>-3375880</c:v>
                </c:pt>
                <c:pt idx="390" formatCode="0.00E+00">
                  <c:v>-3337610</c:v>
                </c:pt>
                <c:pt idx="391" formatCode="0.00E+00">
                  <c:v>-3340280</c:v>
                </c:pt>
                <c:pt idx="392" formatCode="0.00E+00">
                  <c:v>-3342030</c:v>
                </c:pt>
                <c:pt idx="393" formatCode="0.00E+00">
                  <c:v>-3343370</c:v>
                </c:pt>
                <c:pt idx="394" formatCode="0.00E+00">
                  <c:v>-3344420</c:v>
                </c:pt>
                <c:pt idx="395" formatCode="0.00E+00">
                  <c:v>-3345000</c:v>
                </c:pt>
                <c:pt idx="396" formatCode="0.00E+00">
                  <c:v>-3345170</c:v>
                </c:pt>
                <c:pt idx="397" formatCode="0.00E+00">
                  <c:v>-3344950</c:v>
                </c:pt>
                <c:pt idx="398" formatCode="0.00E+00">
                  <c:v>-3344400</c:v>
                </c:pt>
                <c:pt idx="399" formatCode="0.00E+00">
                  <c:v>-3343530</c:v>
                </c:pt>
                <c:pt idx="400" formatCode="0.00E+00">
                  <c:v>-3342270</c:v>
                </c:pt>
                <c:pt idx="401" formatCode="0.00E+00">
                  <c:v>-3340470</c:v>
                </c:pt>
                <c:pt idx="402" formatCode="0.00E+00">
                  <c:v>-3338190</c:v>
                </c:pt>
                <c:pt idx="403" formatCode="0.00E+00">
                  <c:v>-3295980</c:v>
                </c:pt>
                <c:pt idx="404" formatCode="0.00E+00">
                  <c:v>-3299260</c:v>
                </c:pt>
                <c:pt idx="405" formatCode="0.00E+00">
                  <c:v>-3302000</c:v>
                </c:pt>
                <c:pt idx="406" formatCode="0.00E+00">
                  <c:v>-3304140</c:v>
                </c:pt>
                <c:pt idx="407" formatCode="0.00E+00">
                  <c:v>-3305640</c:v>
                </c:pt>
                <c:pt idx="408" formatCode="0.00E+00">
                  <c:v>-3306740</c:v>
                </c:pt>
                <c:pt idx="409" formatCode="0.00E+00">
                  <c:v>-3307340</c:v>
                </c:pt>
                <c:pt idx="410" formatCode="0.00E+00">
                  <c:v>-3307600</c:v>
                </c:pt>
                <c:pt idx="411" formatCode="0.00E+00">
                  <c:v>-3307350</c:v>
                </c:pt>
                <c:pt idx="412" formatCode="0.00E+00">
                  <c:v>-3306640</c:v>
                </c:pt>
                <c:pt idx="413" formatCode="0.00E+00">
                  <c:v>-3305490</c:v>
                </c:pt>
                <c:pt idx="414" formatCode="0.00E+00">
                  <c:v>-3303820</c:v>
                </c:pt>
                <c:pt idx="415" formatCode="0.00E+00">
                  <c:v>-3301480</c:v>
                </c:pt>
                <c:pt idx="416" formatCode="0.00E+00">
                  <c:v>-3255860</c:v>
                </c:pt>
                <c:pt idx="417" formatCode="0.00E+00">
                  <c:v>-3259910</c:v>
                </c:pt>
                <c:pt idx="418" formatCode="0.00E+00">
                  <c:v>-3263190</c:v>
                </c:pt>
                <c:pt idx="419" formatCode="0.00E+00">
                  <c:v>-3265780</c:v>
                </c:pt>
                <c:pt idx="420" formatCode="0.00E+00">
                  <c:v>-3267910</c:v>
                </c:pt>
                <c:pt idx="421" formatCode="0.00E+00">
                  <c:v>-3269470</c:v>
                </c:pt>
                <c:pt idx="422" formatCode="0.00E+00">
                  <c:v>-3270590</c:v>
                </c:pt>
                <c:pt idx="423" formatCode="0.00E+00">
                  <c:v>-3271120</c:v>
                </c:pt>
                <c:pt idx="424" formatCode="0.00E+00">
                  <c:v>-3271190</c:v>
                </c:pt>
                <c:pt idx="425" formatCode="0.00E+00">
                  <c:v>-3270620</c:v>
                </c:pt>
                <c:pt idx="426" formatCode="0.00E+00">
                  <c:v>-3269750</c:v>
                </c:pt>
                <c:pt idx="427" formatCode="0.00E+00">
                  <c:v>-3268180</c:v>
                </c:pt>
                <c:pt idx="428" formatCode="0.00E+00">
                  <c:v>-3266010</c:v>
                </c:pt>
                <c:pt idx="429" formatCode="0.00E+00">
                  <c:v>-3217060</c:v>
                </c:pt>
                <c:pt idx="430" formatCode="0.00E+00">
                  <c:v>-3221650</c:v>
                </c:pt>
                <c:pt idx="431" formatCode="0.00E+00">
                  <c:v>-3225590</c:v>
                </c:pt>
                <c:pt idx="432" formatCode="0.00E+00">
                  <c:v>-3228790</c:v>
                </c:pt>
                <c:pt idx="433" formatCode="0.00E+00">
                  <c:v>-3231360</c:v>
                </c:pt>
                <c:pt idx="434" formatCode="0.00E+00">
                  <c:v>-3233310</c:v>
                </c:pt>
                <c:pt idx="435" formatCode="0.00E+00">
                  <c:v>-3234830</c:v>
                </c:pt>
                <c:pt idx="436" formatCode="0.00E+00">
                  <c:v>-3235720</c:v>
                </c:pt>
                <c:pt idx="437" formatCode="0.00E+00">
                  <c:v>-3236020</c:v>
                </c:pt>
                <c:pt idx="438" formatCode="0.00E+00">
                  <c:v>-3235840</c:v>
                </c:pt>
                <c:pt idx="439" formatCode="0.00E+00">
                  <c:v>-3235110</c:v>
                </c:pt>
                <c:pt idx="440" formatCode="0.00E+00">
                  <c:v>-3233730</c:v>
                </c:pt>
                <c:pt idx="441" formatCode="0.00E+00">
                  <c:v>-3231700</c:v>
                </c:pt>
                <c:pt idx="442" formatCode="0.00E+00">
                  <c:v>-3179690</c:v>
                </c:pt>
                <c:pt idx="443" formatCode="0.00E+00">
                  <c:v>-3184880</c:v>
                </c:pt>
                <c:pt idx="444" formatCode="0.00E+00">
                  <c:v>-3189290</c:v>
                </c:pt>
                <c:pt idx="445" formatCode="0.00E+00">
                  <c:v>-3192990</c:v>
                </c:pt>
                <c:pt idx="446" formatCode="0.00E+00">
                  <c:v>-3195860</c:v>
                </c:pt>
                <c:pt idx="447" formatCode="0.00E+00">
                  <c:v>-3198460</c:v>
                </c:pt>
                <c:pt idx="448" formatCode="0.00E+00">
                  <c:v>-3200150</c:v>
                </c:pt>
                <c:pt idx="449" formatCode="0.00E+00">
                  <c:v>-3201500</c:v>
                </c:pt>
                <c:pt idx="450" formatCode="0.00E+00">
                  <c:v>-3202110</c:v>
                </c:pt>
                <c:pt idx="451" formatCode="0.00E+00">
                  <c:v>-3202160</c:v>
                </c:pt>
                <c:pt idx="452" formatCode="0.00E+00">
                  <c:v>-3201730</c:v>
                </c:pt>
                <c:pt idx="453" formatCode="0.00E+00">
                  <c:v>-3200550</c:v>
                </c:pt>
                <c:pt idx="454" formatCode="0.00E+00">
                  <c:v>-3198740</c:v>
                </c:pt>
                <c:pt idx="455" formatCode="0.00E+00">
                  <c:v>-3143930</c:v>
                </c:pt>
                <c:pt idx="456" formatCode="0.00E+00">
                  <c:v>-3149380</c:v>
                </c:pt>
                <c:pt idx="457" formatCode="0.00E+00">
                  <c:v>-3154330</c:v>
                </c:pt>
                <c:pt idx="458" formatCode="0.00E+00">
                  <c:v>-3158540</c:v>
                </c:pt>
                <c:pt idx="459" formatCode="0.00E+00">
                  <c:v>-3161860</c:v>
                </c:pt>
                <c:pt idx="460" formatCode="0.00E+00">
                  <c:v>-3164670</c:v>
                </c:pt>
                <c:pt idx="461" formatCode="0.00E+00">
                  <c:v>-3166840</c:v>
                </c:pt>
                <c:pt idx="462" formatCode="0.00E+00">
                  <c:v>-3168370</c:v>
                </c:pt>
                <c:pt idx="463" formatCode="0.00E+00">
                  <c:v>-3169390</c:v>
                </c:pt>
                <c:pt idx="464" formatCode="0.00E+00">
                  <c:v>-3169800</c:v>
                </c:pt>
                <c:pt idx="465" formatCode="0.00E+00">
                  <c:v>-3169650</c:v>
                </c:pt>
                <c:pt idx="466" formatCode="0.00E+00">
                  <c:v>-3168800</c:v>
                </c:pt>
                <c:pt idx="467" formatCode="0.00E+00">
                  <c:v>-3167190</c:v>
                </c:pt>
                <c:pt idx="468" formatCode="0.00E+00">
                  <c:v>-3109740</c:v>
                </c:pt>
                <c:pt idx="469" formatCode="0.00E+00">
                  <c:v>-3115890</c:v>
                </c:pt>
                <c:pt idx="470" formatCode="0.00E+00">
                  <c:v>-3120870</c:v>
                </c:pt>
                <c:pt idx="471" formatCode="0.00E+00">
                  <c:v>-3125310</c:v>
                </c:pt>
                <c:pt idx="472" formatCode="0.00E+00">
                  <c:v>-3128980</c:v>
                </c:pt>
                <c:pt idx="473" formatCode="0.00E+00">
                  <c:v>-3132200</c:v>
                </c:pt>
                <c:pt idx="474" formatCode="0.00E+00">
                  <c:v>-3134680</c:v>
                </c:pt>
                <c:pt idx="475" formatCode="0.00E+00">
                  <c:v>-3136640</c:v>
                </c:pt>
                <c:pt idx="476" formatCode="0.00E+00">
                  <c:v>-3137970</c:v>
                </c:pt>
                <c:pt idx="477" formatCode="0.00E+00">
                  <c:v>-3138680</c:v>
                </c:pt>
                <c:pt idx="478" formatCode="0.00E+00">
                  <c:v>-3138860</c:v>
                </c:pt>
                <c:pt idx="479" formatCode="0.00E+00">
                  <c:v>-3138360</c:v>
                </c:pt>
                <c:pt idx="480" formatCode="0.00E+00">
                  <c:v>-3137070</c:v>
                </c:pt>
                <c:pt idx="481" formatCode="0.00E+00">
                  <c:v>-3077130</c:v>
                </c:pt>
                <c:pt idx="482" formatCode="0.00E+00">
                  <c:v>-3083450</c:v>
                </c:pt>
                <c:pt idx="483" formatCode="0.00E+00">
                  <c:v>-3088730</c:v>
                </c:pt>
                <c:pt idx="484" formatCode="0.00E+00">
                  <c:v>-3093560</c:v>
                </c:pt>
                <c:pt idx="485" formatCode="0.00E+00">
                  <c:v>-3097640</c:v>
                </c:pt>
                <c:pt idx="486" formatCode="0.00E+00">
                  <c:v>-3101100</c:v>
                </c:pt>
                <c:pt idx="487" formatCode="0.00E+00">
                  <c:v>-3103940</c:v>
                </c:pt>
                <c:pt idx="488" formatCode="0.00E+00">
                  <c:v>-3106170</c:v>
                </c:pt>
                <c:pt idx="489" formatCode="0.00E+00">
                  <c:v>-3107800</c:v>
                </c:pt>
                <c:pt idx="490" formatCode="0.00E+00">
                  <c:v>-3109030</c:v>
                </c:pt>
                <c:pt idx="491" formatCode="0.00E+00">
                  <c:v>-3109430</c:v>
                </c:pt>
                <c:pt idx="492" formatCode="0.00E+00">
                  <c:v>-3109270</c:v>
                </c:pt>
                <c:pt idx="493" formatCode="0.00E+00">
                  <c:v>-3108440</c:v>
                </c:pt>
                <c:pt idx="494" formatCode="0.00E+00">
                  <c:v>-3046130</c:v>
                </c:pt>
                <c:pt idx="495" formatCode="0.00E+00">
                  <c:v>-3052590</c:v>
                </c:pt>
                <c:pt idx="496" formatCode="0.00E+00">
                  <c:v>-3058130</c:v>
                </c:pt>
                <c:pt idx="497" formatCode="0.00E+00">
                  <c:v>-3063140</c:v>
                </c:pt>
                <c:pt idx="498" formatCode="0.00E+00">
                  <c:v>-3067530</c:v>
                </c:pt>
                <c:pt idx="499" formatCode="0.00E+00">
                  <c:v>-3071280</c:v>
                </c:pt>
                <c:pt idx="500" formatCode="0.00E+00">
                  <c:v>-3074310</c:v>
                </c:pt>
                <c:pt idx="501" formatCode="0.00E+00">
                  <c:v>-3076970</c:v>
                </c:pt>
                <c:pt idx="502" formatCode="0.00E+00">
                  <c:v>-3078920</c:v>
                </c:pt>
                <c:pt idx="503" formatCode="0.00E+00">
                  <c:v>-3080460</c:v>
                </c:pt>
                <c:pt idx="504" formatCode="0.00E+00">
                  <c:v>-3081450</c:v>
                </c:pt>
                <c:pt idx="505" formatCode="0.00E+00">
                  <c:v>-3081710</c:v>
                </c:pt>
                <c:pt idx="506" formatCode="0.00E+00">
                  <c:v>-3081250</c:v>
                </c:pt>
                <c:pt idx="507" formatCode="0.00E+00">
                  <c:v>-3016670</c:v>
                </c:pt>
                <c:pt idx="508" formatCode="0.00E+00">
                  <c:v>-3023080</c:v>
                </c:pt>
                <c:pt idx="509" formatCode="0.00E+00">
                  <c:v>-3028960</c:v>
                </c:pt>
                <c:pt idx="510" formatCode="0.00E+00">
                  <c:v>-3034050</c:v>
                </c:pt>
                <c:pt idx="511" formatCode="0.00E+00">
                  <c:v>-3038620</c:v>
                </c:pt>
                <c:pt idx="512" formatCode="0.00E+00">
                  <c:v>-3042560</c:v>
                </c:pt>
                <c:pt idx="513" formatCode="0.00E+00">
                  <c:v>-3046010</c:v>
                </c:pt>
                <c:pt idx="514" formatCode="0.00E+00">
                  <c:v>-3048990</c:v>
                </c:pt>
                <c:pt idx="515" formatCode="0.00E+00">
                  <c:v>-3051430</c:v>
                </c:pt>
                <c:pt idx="516" formatCode="0.00E+00">
                  <c:v>-3053260</c:v>
                </c:pt>
                <c:pt idx="517" formatCode="0.00E+00">
                  <c:v>-3054610</c:v>
                </c:pt>
                <c:pt idx="518" formatCode="0.00E+00">
                  <c:v>-3055390</c:v>
                </c:pt>
                <c:pt idx="519" formatCode="0.00E+00">
                  <c:v>-3055510</c:v>
                </c:pt>
                <c:pt idx="520" formatCode="0.00E+00">
                  <c:v>-2988710</c:v>
                </c:pt>
                <c:pt idx="521" formatCode="0.00E+00">
                  <c:v>-2995200</c:v>
                </c:pt>
                <c:pt idx="522" formatCode="0.00E+00">
                  <c:v>-3001050</c:v>
                </c:pt>
                <c:pt idx="523" formatCode="0.00E+00">
                  <c:v>-3006260</c:v>
                </c:pt>
                <c:pt idx="524" formatCode="0.00E+00">
                  <c:v>-3011030</c:v>
                </c:pt>
                <c:pt idx="525" formatCode="0.00E+00">
                  <c:v>-3015110</c:v>
                </c:pt>
                <c:pt idx="526" formatCode="0.00E+00">
                  <c:v>-3018790</c:v>
                </c:pt>
                <c:pt idx="527" formatCode="0.00E+00">
                  <c:v>-3022110</c:v>
                </c:pt>
                <c:pt idx="528" formatCode="0.00E+00">
                  <c:v>-3024920</c:v>
                </c:pt>
                <c:pt idx="529" formatCode="0.00E+00">
                  <c:v>-3027290</c:v>
                </c:pt>
                <c:pt idx="530" formatCode="0.00E+00">
                  <c:v>-3029090</c:v>
                </c:pt>
                <c:pt idx="531" formatCode="0.00E+00">
                  <c:v>-3030600</c:v>
                </c:pt>
                <c:pt idx="532" formatCode="0.00E+00">
                  <c:v>-3031170</c:v>
                </c:pt>
                <c:pt idx="533" formatCode="0.00E+00">
                  <c:v>-2962170</c:v>
                </c:pt>
                <c:pt idx="534" formatCode="0.00E+00">
                  <c:v>-2968590</c:v>
                </c:pt>
                <c:pt idx="535" formatCode="0.00E+00">
                  <c:v>-2974260</c:v>
                </c:pt>
                <c:pt idx="536" formatCode="0.00E+00">
                  <c:v>-2979540</c:v>
                </c:pt>
                <c:pt idx="537" formatCode="0.00E+00">
                  <c:v>-2984310</c:v>
                </c:pt>
                <c:pt idx="538" formatCode="0.00E+00">
                  <c:v>-2988660</c:v>
                </c:pt>
                <c:pt idx="539" formatCode="0.00E+00">
                  <c:v>-2992610</c:v>
                </c:pt>
                <c:pt idx="540" formatCode="0.00E+00">
                  <c:v>-2996170</c:v>
                </c:pt>
                <c:pt idx="541" formatCode="0.00E+00">
                  <c:v>-2999420</c:v>
                </c:pt>
                <c:pt idx="542" formatCode="0.00E+00">
                  <c:v>-3002300</c:v>
                </c:pt>
                <c:pt idx="543" formatCode="0.00E+00">
                  <c:v>-3004840</c:v>
                </c:pt>
                <c:pt idx="544" formatCode="0.00E+00">
                  <c:v>-3006790</c:v>
                </c:pt>
                <c:pt idx="545" formatCode="0.00E+00">
                  <c:v>-3008150</c:v>
                </c:pt>
                <c:pt idx="546" formatCode="0.00E+00">
                  <c:v>-2936950</c:v>
                </c:pt>
                <c:pt idx="547" formatCode="0.00E+00">
                  <c:v>-2943120</c:v>
                </c:pt>
                <c:pt idx="548" formatCode="0.00E+00">
                  <c:v>-2948690</c:v>
                </c:pt>
                <c:pt idx="549" formatCode="0.00E+00">
                  <c:v>-2953830</c:v>
                </c:pt>
                <c:pt idx="550" formatCode="0.00E+00">
                  <c:v>-2958610</c:v>
                </c:pt>
                <c:pt idx="551" formatCode="0.00E+00">
                  <c:v>-2963080</c:v>
                </c:pt>
                <c:pt idx="552" formatCode="0.00E+00">
                  <c:v>-2967260</c:v>
                </c:pt>
                <c:pt idx="553" formatCode="0.00E+00">
                  <c:v>-2971230</c:v>
                </c:pt>
                <c:pt idx="554" formatCode="0.00E+00">
                  <c:v>-2974920</c:v>
                </c:pt>
                <c:pt idx="555" formatCode="0.00E+00">
                  <c:v>-2978290</c:v>
                </c:pt>
                <c:pt idx="556" formatCode="0.00E+00">
                  <c:v>-2981350</c:v>
                </c:pt>
                <c:pt idx="557" formatCode="0.00E+00">
                  <c:v>-2984120</c:v>
                </c:pt>
                <c:pt idx="558" formatCode="0.00E+00">
                  <c:v>-2986340</c:v>
                </c:pt>
                <c:pt idx="559" formatCode="0.00E+00">
                  <c:v>-2912920</c:v>
                </c:pt>
                <c:pt idx="560" formatCode="0.00E+00">
                  <c:v>-2918710</c:v>
                </c:pt>
                <c:pt idx="561" formatCode="0.00E+00">
                  <c:v>-2924030</c:v>
                </c:pt>
                <c:pt idx="562" formatCode="0.00E+00">
                  <c:v>-2928970</c:v>
                </c:pt>
                <c:pt idx="563" formatCode="0.00E+00">
                  <c:v>-2933660</c:v>
                </c:pt>
                <c:pt idx="564" formatCode="0.00E+00">
                  <c:v>-2938200</c:v>
                </c:pt>
                <c:pt idx="565" formatCode="0.00E+00">
                  <c:v>-2942550</c:v>
                </c:pt>
                <c:pt idx="566" formatCode="0.00E+00">
                  <c:v>-2946860</c:v>
                </c:pt>
                <c:pt idx="567" formatCode="0.00E+00">
                  <c:v>-2951050</c:v>
                </c:pt>
                <c:pt idx="568" formatCode="0.00E+00">
                  <c:v>-2955160</c:v>
                </c:pt>
                <c:pt idx="569" formatCode="0.00E+00">
                  <c:v>-2958910</c:v>
                </c:pt>
                <c:pt idx="570" formatCode="0.00E+00">
                  <c:v>-2962550</c:v>
                </c:pt>
                <c:pt idx="571" formatCode="0.00E+00">
                  <c:v>-2965610</c:v>
                </c:pt>
                <c:pt idx="572" formatCode="0.00E+00">
                  <c:v>-2889920</c:v>
                </c:pt>
                <c:pt idx="573" formatCode="0.00E+00">
                  <c:v>-2895250</c:v>
                </c:pt>
                <c:pt idx="574" formatCode="0.00E+00">
                  <c:v>-2900030</c:v>
                </c:pt>
                <c:pt idx="575" formatCode="0.00E+00">
                  <c:v>-2904620</c:v>
                </c:pt>
                <c:pt idx="576" formatCode="0.00E+00">
                  <c:v>-2909120</c:v>
                </c:pt>
                <c:pt idx="577" formatCode="0.00E+00">
                  <c:v>-2913630</c:v>
                </c:pt>
                <c:pt idx="578" formatCode="0.00E+00">
                  <c:v>-2918190</c:v>
                </c:pt>
                <c:pt idx="579" formatCode="0.00E+00">
                  <c:v>-2922870</c:v>
                </c:pt>
                <c:pt idx="580" formatCode="0.00E+00">
                  <c:v>-2927540</c:v>
                </c:pt>
                <c:pt idx="581" formatCode="0.00E+00">
                  <c:v>-2932250</c:v>
                </c:pt>
                <c:pt idx="582" formatCode="0.00E+00">
                  <c:v>-2936910</c:v>
                </c:pt>
                <c:pt idx="583" formatCode="0.00E+00">
                  <c:v>-2941560</c:v>
                </c:pt>
                <c:pt idx="584" formatCode="0.00E+00">
                  <c:v>-2945820</c:v>
                </c:pt>
                <c:pt idx="585" formatCode="0.00E+00">
                  <c:v>-2867710</c:v>
                </c:pt>
                <c:pt idx="586" formatCode="0.00E+00">
                  <c:v>-2872040</c:v>
                </c:pt>
                <c:pt idx="587" formatCode="0.00E+00">
                  <c:v>-2876370</c:v>
                </c:pt>
                <c:pt idx="588" formatCode="0.00E+00">
                  <c:v>-2880470</c:v>
                </c:pt>
                <c:pt idx="589" formatCode="0.00E+00">
                  <c:v>-2884690</c:v>
                </c:pt>
                <c:pt idx="590" formatCode="0.00E+00">
                  <c:v>-2889110</c:v>
                </c:pt>
                <c:pt idx="591" formatCode="0.00E+00">
                  <c:v>-2893780</c:v>
                </c:pt>
                <c:pt idx="592" formatCode="0.00E+00">
                  <c:v>-2898850</c:v>
                </c:pt>
                <c:pt idx="593" formatCode="0.00E+00">
                  <c:v>-2904120</c:v>
                </c:pt>
                <c:pt idx="594" formatCode="0.00E+00">
                  <c:v>-2909720</c:v>
                </c:pt>
                <c:pt idx="595" formatCode="0.00E+00">
                  <c:v>-2915380</c:v>
                </c:pt>
                <c:pt idx="596" formatCode="0.00E+00">
                  <c:v>-2921120</c:v>
                </c:pt>
                <c:pt idx="597" formatCode="0.00E+00">
                  <c:v>-2926710</c:v>
                </c:pt>
                <c:pt idx="598" formatCode="0.00E+00">
                  <c:v>-2846060</c:v>
                </c:pt>
                <c:pt idx="599" formatCode="0.00E+00">
                  <c:v>-2849450</c:v>
                </c:pt>
                <c:pt idx="600" formatCode="0.00E+00">
                  <c:v>-2852650</c:v>
                </c:pt>
                <c:pt idx="601" formatCode="0.00E+00">
                  <c:v>-2856180</c:v>
                </c:pt>
                <c:pt idx="602" formatCode="0.00E+00">
                  <c:v>-2859870</c:v>
                </c:pt>
                <c:pt idx="603" formatCode="0.00E+00">
                  <c:v>-2864070</c:v>
                </c:pt>
                <c:pt idx="604" formatCode="0.00E+00">
                  <c:v>-2868950</c:v>
                </c:pt>
                <c:pt idx="605" formatCode="0.00E+00">
                  <c:v>-2874270</c:v>
                </c:pt>
                <c:pt idx="606" formatCode="0.00E+00">
                  <c:v>-2880350</c:v>
                </c:pt>
                <c:pt idx="607" formatCode="0.00E+00">
                  <c:v>-2886740</c:v>
                </c:pt>
                <c:pt idx="608" formatCode="0.00E+00">
                  <c:v>-2893750</c:v>
                </c:pt>
                <c:pt idx="609" formatCode="0.00E+00">
                  <c:v>-2900840</c:v>
                </c:pt>
                <c:pt idx="610" formatCode="0.00E+00">
                  <c:v>-2908030</c:v>
                </c:pt>
                <c:pt idx="611" formatCode="0.00E+00">
                  <c:v>-2824670</c:v>
                </c:pt>
                <c:pt idx="612" formatCode="0.00E+00">
                  <c:v>-2826690</c:v>
                </c:pt>
                <c:pt idx="613" formatCode="0.00E+00">
                  <c:v>-2828470</c:v>
                </c:pt>
                <c:pt idx="614" formatCode="0.00E+00">
                  <c:v>-2831100</c:v>
                </c:pt>
                <c:pt idx="615" formatCode="0.00E+00">
                  <c:v>-2834200</c:v>
                </c:pt>
                <c:pt idx="616" formatCode="0.00E+00">
                  <c:v>-2838010</c:v>
                </c:pt>
                <c:pt idx="617" formatCode="0.00E+00">
                  <c:v>-2842930</c:v>
                </c:pt>
                <c:pt idx="618" formatCode="0.00E+00">
                  <c:v>-2848600</c:v>
                </c:pt>
                <c:pt idx="619" formatCode="0.00E+00">
                  <c:v>-2855550</c:v>
                </c:pt>
                <c:pt idx="620" formatCode="0.00E+00">
                  <c:v>-2863230</c:v>
                </c:pt>
                <c:pt idx="621" formatCode="0.00E+00">
                  <c:v>-2871460</c:v>
                </c:pt>
                <c:pt idx="622" formatCode="0.00E+00">
                  <c:v>-2880110</c:v>
                </c:pt>
                <c:pt idx="623" formatCode="0.00E+00">
                  <c:v>-2889530</c:v>
                </c:pt>
                <c:pt idx="624" formatCode="0.00E+00">
                  <c:v>-2803000</c:v>
                </c:pt>
                <c:pt idx="625" formatCode="0.00E+00">
                  <c:v>-2802890</c:v>
                </c:pt>
                <c:pt idx="626" formatCode="0.00E+00">
                  <c:v>-2803380</c:v>
                </c:pt>
                <c:pt idx="627" formatCode="0.00E+00">
                  <c:v>-2804560</c:v>
                </c:pt>
                <c:pt idx="628" formatCode="0.00E+00">
                  <c:v>-2806830</c:v>
                </c:pt>
                <c:pt idx="629" formatCode="0.00E+00">
                  <c:v>-2810400</c:v>
                </c:pt>
                <c:pt idx="630" formatCode="0.00E+00">
                  <c:v>-2815100</c:v>
                </c:pt>
                <c:pt idx="631" formatCode="0.00E+00">
                  <c:v>-2821420</c:v>
                </c:pt>
                <c:pt idx="632" formatCode="0.00E+00">
                  <c:v>-2829180</c:v>
                </c:pt>
                <c:pt idx="633" formatCode="0.00E+00">
                  <c:v>-2838140</c:v>
                </c:pt>
                <c:pt idx="634" formatCode="0.00E+00">
                  <c:v>-2847930</c:v>
                </c:pt>
                <c:pt idx="635" formatCode="0.00E+00">
                  <c:v>-2858830</c:v>
                </c:pt>
                <c:pt idx="636" formatCode="0.00E+00">
                  <c:v>-2870640</c:v>
                </c:pt>
                <c:pt idx="637" formatCode="0.00E+00">
                  <c:v>-2780490</c:v>
                </c:pt>
                <c:pt idx="638" formatCode="0.00E+00">
                  <c:v>-2778160</c:v>
                </c:pt>
                <c:pt idx="639" formatCode="0.00E+00">
                  <c:v>-2776410</c:v>
                </c:pt>
                <c:pt idx="640" formatCode="0.00E+00">
                  <c:v>-2776070</c:v>
                </c:pt>
                <c:pt idx="641" formatCode="0.00E+00">
                  <c:v>-2777250</c:v>
                </c:pt>
                <c:pt idx="642" formatCode="0.00E+00">
                  <c:v>-2780090</c:v>
                </c:pt>
                <c:pt idx="643" formatCode="0.00E+00">
                  <c:v>-2784810</c:v>
                </c:pt>
                <c:pt idx="644" formatCode="0.00E+00">
                  <c:v>-2791200</c:v>
                </c:pt>
                <c:pt idx="645" formatCode="0.00E+00">
                  <c:v>-2800280</c:v>
                </c:pt>
                <c:pt idx="646" formatCode="0.00E+00">
                  <c:v>-2810730</c:v>
                </c:pt>
                <c:pt idx="647" formatCode="0.00E+00">
                  <c:v>-2822700</c:v>
                </c:pt>
                <c:pt idx="648" formatCode="0.00E+00">
                  <c:v>-2836100</c:v>
                </c:pt>
                <c:pt idx="649" formatCode="0.00E+00">
                  <c:v>-2850620</c:v>
                </c:pt>
                <c:pt idx="650" formatCode="0.00E+00">
                  <c:v>-2756550</c:v>
                </c:pt>
                <c:pt idx="651" formatCode="0.00E+00">
                  <c:v>-2750420</c:v>
                </c:pt>
                <c:pt idx="652" formatCode="0.00E+00">
                  <c:v>-2746780</c:v>
                </c:pt>
                <c:pt idx="653" formatCode="0.00E+00">
                  <c:v>-2744540</c:v>
                </c:pt>
                <c:pt idx="654" formatCode="0.00E+00">
                  <c:v>-2743850</c:v>
                </c:pt>
                <c:pt idx="655" formatCode="0.00E+00">
                  <c:v>-2746260</c:v>
                </c:pt>
                <c:pt idx="656" formatCode="0.00E+00">
                  <c:v>-2750150</c:v>
                </c:pt>
                <c:pt idx="657" formatCode="0.00E+00">
                  <c:v>-2758140</c:v>
                </c:pt>
                <c:pt idx="658" formatCode="0.00E+00">
                  <c:v>-2767760</c:v>
                </c:pt>
                <c:pt idx="659" formatCode="0.00E+00">
                  <c:v>-2780100</c:v>
                </c:pt>
                <c:pt idx="660" formatCode="0.00E+00">
                  <c:v>-2794580</c:v>
                </c:pt>
                <c:pt idx="661" formatCode="0.00E+00">
                  <c:v>-2810510</c:v>
                </c:pt>
                <c:pt idx="662" formatCode="0.00E+00">
                  <c:v>-2829350</c:v>
                </c:pt>
                <c:pt idx="663" formatCode="0.00E+00">
                  <c:v>-2729880</c:v>
                </c:pt>
                <c:pt idx="664" formatCode="0.00E+00">
                  <c:v>-2721230</c:v>
                </c:pt>
                <c:pt idx="665" formatCode="0.00E+00">
                  <c:v>-2713070</c:v>
                </c:pt>
                <c:pt idx="666" formatCode="0.00E+00">
                  <c:v>-2708450</c:v>
                </c:pt>
                <c:pt idx="667" formatCode="0.00E+00">
                  <c:v>-2705900</c:v>
                </c:pt>
                <c:pt idx="668" formatCode="0.00E+00">
                  <c:v>-2707130</c:v>
                </c:pt>
                <c:pt idx="669" formatCode="0.00E+00">
                  <c:v>-2710810</c:v>
                </c:pt>
                <c:pt idx="670" formatCode="0.00E+00">
                  <c:v>-2718650</c:v>
                </c:pt>
                <c:pt idx="671" formatCode="0.00E+00">
                  <c:v>-2729670</c:v>
                </c:pt>
                <c:pt idx="672" formatCode="0.00E+00">
                  <c:v>-2743910</c:v>
                </c:pt>
                <c:pt idx="673" formatCode="0.00E+00">
                  <c:v>-2761790</c:v>
                </c:pt>
                <c:pt idx="674" formatCode="0.00E+00">
                  <c:v>-2782080</c:v>
                </c:pt>
                <c:pt idx="675" formatCode="0.00E+00">
                  <c:v>-2804880</c:v>
                </c:pt>
                <c:pt idx="676" formatCode="0.00E+00">
                  <c:v>-2700010</c:v>
                </c:pt>
                <c:pt idx="677" formatCode="0.00E+00">
                  <c:v>-2685900</c:v>
                </c:pt>
                <c:pt idx="678" formatCode="0.00E+00">
                  <c:v>-2674240</c:v>
                </c:pt>
                <c:pt idx="679" formatCode="0.00E+00">
                  <c:v>-2665810</c:v>
                </c:pt>
                <c:pt idx="680" formatCode="0.00E+00">
                  <c:v>-2661460</c:v>
                </c:pt>
                <c:pt idx="681" formatCode="0.00E+00">
                  <c:v>-2660860</c:v>
                </c:pt>
                <c:pt idx="682" formatCode="0.00E+00">
                  <c:v>-2665500</c:v>
                </c:pt>
                <c:pt idx="683" formatCode="0.00E+00">
                  <c:v>-2673410</c:v>
                </c:pt>
                <c:pt idx="684" formatCode="0.00E+00">
                  <c:v>-2686400</c:v>
                </c:pt>
                <c:pt idx="685" formatCode="0.00E+00">
                  <c:v>-2703380</c:v>
                </c:pt>
                <c:pt idx="686" formatCode="0.00E+00">
                  <c:v>-2724280</c:v>
                </c:pt>
                <c:pt idx="687" formatCode="0.00E+00">
                  <c:v>-2748420</c:v>
                </c:pt>
                <c:pt idx="688" formatCode="0.00E+00">
                  <c:v>-2777070</c:v>
                </c:pt>
                <c:pt idx="689" formatCode="0.00E+00">
                  <c:v>-2664570</c:v>
                </c:pt>
                <c:pt idx="690" formatCode="0.00E+00">
                  <c:v>-2644720</c:v>
                </c:pt>
                <c:pt idx="691" formatCode="0.00E+00">
                  <c:v>-2626800</c:v>
                </c:pt>
                <c:pt idx="692" formatCode="0.00E+00">
                  <c:v>-2615240</c:v>
                </c:pt>
                <c:pt idx="693" formatCode="0.00E+00">
                  <c:v>-2608450</c:v>
                </c:pt>
                <c:pt idx="694" formatCode="0.00E+00">
                  <c:v>-2606840</c:v>
                </c:pt>
                <c:pt idx="695" formatCode="0.00E+00">
                  <c:v>-2610520</c:v>
                </c:pt>
                <c:pt idx="696" formatCode="0.00E+00">
                  <c:v>-2618440</c:v>
                </c:pt>
                <c:pt idx="697" formatCode="0.00E+00">
                  <c:v>-2633360</c:v>
                </c:pt>
                <c:pt idx="698" formatCode="0.00E+00">
                  <c:v>-2653780</c:v>
                </c:pt>
                <c:pt idx="699" formatCode="0.00E+00">
                  <c:v>-2678520</c:v>
                </c:pt>
                <c:pt idx="700" formatCode="0.00E+00">
                  <c:v>-2708310</c:v>
                </c:pt>
                <c:pt idx="701" formatCode="0.00E+00">
                  <c:v>-2743190</c:v>
                </c:pt>
                <c:pt idx="702" formatCode="0.00E+00">
                  <c:v>-2620790</c:v>
                </c:pt>
                <c:pt idx="703" formatCode="0.00E+00">
                  <c:v>-2594170</c:v>
                </c:pt>
                <c:pt idx="704" formatCode="0.00E+00">
                  <c:v>-2570910</c:v>
                </c:pt>
                <c:pt idx="705" formatCode="0.00E+00">
                  <c:v>-2555890</c:v>
                </c:pt>
                <c:pt idx="706" formatCode="0.00E+00">
                  <c:v>-2546020</c:v>
                </c:pt>
                <c:pt idx="707" formatCode="0.00E+00">
                  <c:v>-2541910</c:v>
                </c:pt>
                <c:pt idx="708" formatCode="0.00E+00">
                  <c:v>-2545000</c:v>
                </c:pt>
                <c:pt idx="709" formatCode="0.00E+00">
                  <c:v>-2553600</c:v>
                </c:pt>
                <c:pt idx="710" formatCode="0.00E+00">
                  <c:v>-2571330</c:v>
                </c:pt>
                <c:pt idx="711" formatCode="0.00E+00">
                  <c:v>-2594120</c:v>
                </c:pt>
                <c:pt idx="712" formatCode="0.00E+00">
                  <c:v>-2622040</c:v>
                </c:pt>
                <c:pt idx="713" formatCode="0.00E+00">
                  <c:v>-2657890</c:v>
                </c:pt>
                <c:pt idx="714" formatCode="0.00E+00">
                  <c:v>-2700910</c:v>
                </c:pt>
                <c:pt idx="715" formatCode="0.00E+00">
                  <c:v>-2567130</c:v>
                </c:pt>
                <c:pt idx="716" formatCode="0.00E+00">
                  <c:v>-2531680</c:v>
                </c:pt>
                <c:pt idx="717" formatCode="0.00E+00">
                  <c:v>-2503150</c:v>
                </c:pt>
                <c:pt idx="718" formatCode="0.00E+00">
                  <c:v>-2480650</c:v>
                </c:pt>
                <c:pt idx="719" formatCode="0.00E+00">
                  <c:v>-2469540</c:v>
                </c:pt>
                <c:pt idx="720" formatCode="0.00E+00">
                  <c:v>-2462870</c:v>
                </c:pt>
                <c:pt idx="721" formatCode="0.00E+00">
                  <c:v>-2466400</c:v>
                </c:pt>
                <c:pt idx="722" formatCode="0.00E+00">
                  <c:v>-2475520</c:v>
                </c:pt>
                <c:pt idx="723" formatCode="0.00E+00">
                  <c:v>-2493950</c:v>
                </c:pt>
                <c:pt idx="724" formatCode="0.00E+00">
                  <c:v>-2521130</c:v>
                </c:pt>
                <c:pt idx="725" formatCode="0.00E+00">
                  <c:v>-2554340</c:v>
                </c:pt>
                <c:pt idx="726" formatCode="0.00E+00">
                  <c:v>-2596190</c:v>
                </c:pt>
                <c:pt idx="727" formatCode="0.00E+00">
                  <c:v>-2648060</c:v>
                </c:pt>
                <c:pt idx="728" formatCode="0.00E+00">
                  <c:v>-2498810</c:v>
                </c:pt>
                <c:pt idx="729" formatCode="0.00E+00">
                  <c:v>-2454590</c:v>
                </c:pt>
                <c:pt idx="730" formatCode="0.00E+00">
                  <c:v>-2417630</c:v>
                </c:pt>
                <c:pt idx="731" formatCode="0.00E+00">
                  <c:v>-2393720</c:v>
                </c:pt>
                <c:pt idx="732" formatCode="0.00E+00">
                  <c:v>-2379820</c:v>
                </c:pt>
                <c:pt idx="733" formatCode="0.00E+00">
                  <c:v>-2372160</c:v>
                </c:pt>
                <c:pt idx="734" formatCode="0.00E+00">
                  <c:v>-2373340</c:v>
                </c:pt>
                <c:pt idx="735" formatCode="0.00E+00">
                  <c:v>-2383550</c:v>
                </c:pt>
                <c:pt idx="736" formatCode="0.00E+00">
                  <c:v>-2403690</c:v>
                </c:pt>
                <c:pt idx="737" formatCode="0.00E+00">
                  <c:v>-2432150</c:v>
                </c:pt>
                <c:pt idx="738" formatCode="0.00E+00">
                  <c:v>-2470150</c:v>
                </c:pt>
                <c:pt idx="739" formatCode="0.00E+00">
                  <c:v>-2518690</c:v>
                </c:pt>
                <c:pt idx="740" formatCode="0.00E+00">
                  <c:v>-2579470</c:v>
                </c:pt>
                <c:pt idx="741" formatCode="0.00E+00">
                  <c:v>-2410710</c:v>
                </c:pt>
                <c:pt idx="742" formatCode="0.00E+00">
                  <c:v>-2358530</c:v>
                </c:pt>
                <c:pt idx="743" formatCode="0.00E+00">
                  <c:v>-2316110</c:v>
                </c:pt>
                <c:pt idx="744" formatCode="0.00E+00">
                  <c:v>-2288690</c:v>
                </c:pt>
                <c:pt idx="745" formatCode="0.00E+00">
                  <c:v>-2271050</c:v>
                </c:pt>
                <c:pt idx="746" formatCode="0.00E+00">
                  <c:v>-2263300</c:v>
                </c:pt>
                <c:pt idx="747" formatCode="0.00E+00">
                  <c:v>-2263330</c:v>
                </c:pt>
                <c:pt idx="748" formatCode="0.00E+00">
                  <c:v>-2273570</c:v>
                </c:pt>
                <c:pt idx="749" formatCode="0.00E+00">
                  <c:v>-2294040</c:v>
                </c:pt>
                <c:pt idx="750" formatCode="0.00E+00">
                  <c:v>-2324350</c:v>
                </c:pt>
                <c:pt idx="751" formatCode="0.00E+00">
                  <c:v>-2364860</c:v>
                </c:pt>
                <c:pt idx="752" formatCode="0.00E+00">
                  <c:v>-2419000</c:v>
                </c:pt>
                <c:pt idx="753" formatCode="0.00E+00">
                  <c:v>-2489760</c:v>
                </c:pt>
                <c:pt idx="754" formatCode="0.00E+00">
                  <c:v>-2295990</c:v>
                </c:pt>
                <c:pt idx="755" formatCode="0.00E+00">
                  <c:v>-2236460</c:v>
                </c:pt>
                <c:pt idx="756" formatCode="0.00E+00">
                  <c:v>-2189430</c:v>
                </c:pt>
                <c:pt idx="757" formatCode="0.00E+00">
                  <c:v>-2160410</c:v>
                </c:pt>
                <c:pt idx="758" formatCode="0.00E+00">
                  <c:v>-2143080</c:v>
                </c:pt>
                <c:pt idx="759" formatCode="0.00E+00">
                  <c:v>-2134320</c:v>
                </c:pt>
                <c:pt idx="760" formatCode="0.00E+00">
                  <c:v>-2136510</c:v>
                </c:pt>
                <c:pt idx="761" formatCode="0.00E+00">
                  <c:v>-2146210</c:v>
                </c:pt>
                <c:pt idx="762" formatCode="0.00E+00">
                  <c:v>-2165790</c:v>
                </c:pt>
                <c:pt idx="763" formatCode="0.00E+00">
                  <c:v>-2195540</c:v>
                </c:pt>
                <c:pt idx="764" formatCode="0.00E+00">
                  <c:v>-2238150</c:v>
                </c:pt>
                <c:pt idx="765" formatCode="0.00E+00">
                  <c:v>-2296580</c:v>
                </c:pt>
                <c:pt idx="766" formatCode="0.00E+00">
                  <c:v>-2372210</c:v>
                </c:pt>
                <c:pt idx="767" formatCode="0.00E+00">
                  <c:v>-2147550</c:v>
                </c:pt>
                <c:pt idx="768" formatCode="0.00E+00">
                  <c:v>-2087370</c:v>
                </c:pt>
                <c:pt idx="769" formatCode="0.00E+00">
                  <c:v>-2042530</c:v>
                </c:pt>
                <c:pt idx="770" formatCode="0.00E+00">
                  <c:v>-2013090</c:v>
                </c:pt>
                <c:pt idx="771" formatCode="0.00E+00">
                  <c:v>-1996480</c:v>
                </c:pt>
                <c:pt idx="772" formatCode="0.00E+00">
                  <c:v>-1988780</c:v>
                </c:pt>
                <c:pt idx="773" formatCode="0.00E+00">
                  <c:v>-1990070</c:v>
                </c:pt>
                <c:pt idx="774" formatCode="0.00E+00">
                  <c:v>-2000030</c:v>
                </c:pt>
                <c:pt idx="775" formatCode="0.00E+00">
                  <c:v>-2016890</c:v>
                </c:pt>
                <c:pt idx="776" formatCode="0.00E+00">
                  <c:v>-2045450</c:v>
                </c:pt>
                <c:pt idx="777" formatCode="0.00E+00">
                  <c:v>-2085890</c:v>
                </c:pt>
                <c:pt idx="778" formatCode="0.00E+00">
                  <c:v>-2141030</c:v>
                </c:pt>
                <c:pt idx="779" formatCode="0.00E+00">
                  <c:v>-2220140</c:v>
                </c:pt>
                <c:pt idx="780" formatCode="0.00E+00">
                  <c:v>-1960690</c:v>
                </c:pt>
                <c:pt idx="781" formatCode="0.00E+00">
                  <c:v>-1907410</c:v>
                </c:pt>
                <c:pt idx="782" formatCode="0.00E+00">
                  <c:v>-1865790</c:v>
                </c:pt>
                <c:pt idx="783" formatCode="0.00E+00">
                  <c:v>-1845780</c:v>
                </c:pt>
                <c:pt idx="784" formatCode="0.00E+00">
                  <c:v>-1831230</c:v>
                </c:pt>
                <c:pt idx="785" formatCode="0.00E+00">
                  <c:v>-1826800</c:v>
                </c:pt>
                <c:pt idx="786" formatCode="0.00E+00">
                  <c:v>-1828010</c:v>
                </c:pt>
                <c:pt idx="787" formatCode="0.00E+00">
                  <c:v>-1835220</c:v>
                </c:pt>
                <c:pt idx="788" formatCode="0.00E+00">
                  <c:v>-1851560</c:v>
                </c:pt>
                <c:pt idx="789" formatCode="0.00E+00">
                  <c:v>-1875970</c:v>
                </c:pt>
                <c:pt idx="790" formatCode="0.00E+00">
                  <c:v>-1911330</c:v>
                </c:pt>
                <c:pt idx="791" formatCode="0.00E+00">
                  <c:v>-1954650</c:v>
                </c:pt>
                <c:pt idx="792" formatCode="0.00E+00">
                  <c:v>-2026850</c:v>
                </c:pt>
                <c:pt idx="793" formatCode="0.00E+00">
                  <c:v>-1734750</c:v>
                </c:pt>
                <c:pt idx="794" formatCode="0.00E+00">
                  <c:v>-1696790</c:v>
                </c:pt>
                <c:pt idx="795" formatCode="0.00E+00">
                  <c:v>-1675730</c:v>
                </c:pt>
                <c:pt idx="796" formatCode="0.00E+00">
                  <c:v>-1659490</c:v>
                </c:pt>
                <c:pt idx="797" formatCode="0.00E+00">
                  <c:v>-1651820</c:v>
                </c:pt>
                <c:pt idx="798" formatCode="0.00E+00">
                  <c:v>-1649060</c:v>
                </c:pt>
                <c:pt idx="799" formatCode="0.00E+00">
                  <c:v>-1651310</c:v>
                </c:pt>
                <c:pt idx="800" formatCode="0.00E+00">
                  <c:v>-1657920</c:v>
                </c:pt>
                <c:pt idx="801" formatCode="0.00E+00">
                  <c:v>-1668590</c:v>
                </c:pt>
                <c:pt idx="802" formatCode="0.00E+00">
                  <c:v>-1685600</c:v>
                </c:pt>
                <c:pt idx="803" formatCode="0.00E+00">
                  <c:v>-1708730</c:v>
                </c:pt>
                <c:pt idx="804" formatCode="0.00E+00">
                  <c:v>-1743080</c:v>
                </c:pt>
                <c:pt idx="805" formatCode="0.00E+00">
                  <c:v>-1791980</c:v>
                </c:pt>
                <c:pt idx="806" formatCode="0.00E+00">
                  <c:v>-1478170</c:v>
                </c:pt>
                <c:pt idx="807" formatCode="0.00E+00">
                  <c:v>-1466130</c:v>
                </c:pt>
                <c:pt idx="808" formatCode="0.00E+00">
                  <c:v>-1466310</c:v>
                </c:pt>
                <c:pt idx="809" formatCode="0.00E+00">
                  <c:v>-1461490</c:v>
                </c:pt>
                <c:pt idx="810" formatCode="0.00E+00">
                  <c:v>-1462980</c:v>
                </c:pt>
                <c:pt idx="811" formatCode="0.00E+00">
                  <c:v>-1464510</c:v>
                </c:pt>
                <c:pt idx="812" formatCode="0.00E+00">
                  <c:v>-1467770</c:v>
                </c:pt>
                <c:pt idx="813" formatCode="0.00E+00">
                  <c:v>-1471910</c:v>
                </c:pt>
                <c:pt idx="814" formatCode="0.00E+00">
                  <c:v>-1477010</c:v>
                </c:pt>
                <c:pt idx="815" formatCode="0.00E+00">
                  <c:v>-1483880</c:v>
                </c:pt>
                <c:pt idx="816" formatCode="0.00E+00">
                  <c:v>-1492500</c:v>
                </c:pt>
                <c:pt idx="817" formatCode="0.00E+00">
                  <c:v>-1505080</c:v>
                </c:pt>
                <c:pt idx="818" formatCode="0.00E+00">
                  <c:v>-1523510</c:v>
                </c:pt>
                <c:pt idx="819" formatCode="0.00E+00">
                  <c:v>-1210160</c:v>
                </c:pt>
                <c:pt idx="820" formatCode="0.00E+00">
                  <c:v>-1231770</c:v>
                </c:pt>
                <c:pt idx="821" formatCode="0.00E+00">
                  <c:v>-1248380</c:v>
                </c:pt>
                <c:pt idx="822" formatCode="0.00E+00">
                  <c:v>-1261400</c:v>
                </c:pt>
                <c:pt idx="823" formatCode="0.00E+00">
                  <c:v>-1270560</c:v>
                </c:pt>
                <c:pt idx="824" formatCode="0.00E+00">
                  <c:v>-1277120</c:v>
                </c:pt>
                <c:pt idx="825" formatCode="0.00E+00">
                  <c:v>-1281900</c:v>
                </c:pt>
                <c:pt idx="826" formatCode="0.00E+00">
                  <c:v>-1283720</c:v>
                </c:pt>
                <c:pt idx="827" formatCode="0.00E+00">
                  <c:v>-1283050</c:v>
                </c:pt>
                <c:pt idx="828" formatCode="0.00E+00">
                  <c:v>-1279910</c:v>
                </c:pt>
                <c:pt idx="829" formatCode="0.00E+00">
                  <c:v>-1273300</c:v>
                </c:pt>
                <c:pt idx="830" formatCode="0.00E+00">
                  <c:v>-1263760</c:v>
                </c:pt>
                <c:pt idx="831" formatCode="0.00E+00">
                  <c:v>-1243330</c:v>
                </c:pt>
                <c:pt idx="832">
                  <c:v>-953043</c:v>
                </c:pt>
                <c:pt idx="833" formatCode="0.00E+00">
                  <c:v>-1004820</c:v>
                </c:pt>
                <c:pt idx="834" formatCode="0.00E+00">
                  <c:v>-1041510</c:v>
                </c:pt>
                <c:pt idx="835" formatCode="0.00E+00">
                  <c:v>-1065560</c:v>
                </c:pt>
                <c:pt idx="836" formatCode="0.00E+00">
                  <c:v>-1085450</c:v>
                </c:pt>
                <c:pt idx="837" formatCode="0.00E+00">
                  <c:v>-1094570</c:v>
                </c:pt>
                <c:pt idx="838" formatCode="0.00E+00">
                  <c:v>-1100210</c:v>
                </c:pt>
                <c:pt idx="839" formatCode="0.00E+00">
                  <c:v>-1100600</c:v>
                </c:pt>
                <c:pt idx="840" formatCode="0.00E+00">
                  <c:v>-1094290</c:v>
                </c:pt>
                <c:pt idx="841" formatCode="0.00E+00">
                  <c:v>-1081040</c:v>
                </c:pt>
                <c:pt idx="842" formatCode="0.00E+00">
                  <c:v>-1059450</c:v>
                </c:pt>
                <c:pt idx="843" formatCode="0.00E+00">
                  <c:v>-1029870</c:v>
                </c:pt>
                <c:pt idx="844">
                  <c:v>-976622</c:v>
                </c:pt>
                <c:pt idx="845">
                  <c:v>-731141</c:v>
                </c:pt>
                <c:pt idx="846">
                  <c:v>-799562</c:v>
                </c:pt>
                <c:pt idx="847">
                  <c:v>-850265</c:v>
                </c:pt>
                <c:pt idx="848">
                  <c:v>-887375</c:v>
                </c:pt>
                <c:pt idx="849">
                  <c:v>-910220</c:v>
                </c:pt>
                <c:pt idx="850">
                  <c:v>-923329</c:v>
                </c:pt>
                <c:pt idx="851">
                  <c:v>-928671</c:v>
                </c:pt>
                <c:pt idx="852">
                  <c:v>-927319</c:v>
                </c:pt>
                <c:pt idx="853">
                  <c:v>-917490</c:v>
                </c:pt>
                <c:pt idx="854">
                  <c:v>-897134</c:v>
                </c:pt>
                <c:pt idx="855">
                  <c:v>-867706</c:v>
                </c:pt>
                <c:pt idx="856">
                  <c:v>-819151</c:v>
                </c:pt>
                <c:pt idx="857">
                  <c:v>-747578</c:v>
                </c:pt>
                <c:pt idx="858">
                  <c:v>-555990</c:v>
                </c:pt>
                <c:pt idx="859">
                  <c:v>-628895</c:v>
                </c:pt>
                <c:pt idx="860">
                  <c:v>-686601</c:v>
                </c:pt>
                <c:pt idx="861">
                  <c:v>-725746</c:v>
                </c:pt>
                <c:pt idx="862">
                  <c:v>-751641</c:v>
                </c:pt>
                <c:pt idx="863">
                  <c:v>-766593</c:v>
                </c:pt>
                <c:pt idx="864">
                  <c:v>-774137</c:v>
                </c:pt>
                <c:pt idx="865">
                  <c:v>-770550</c:v>
                </c:pt>
                <c:pt idx="866">
                  <c:v>-758115</c:v>
                </c:pt>
                <c:pt idx="867">
                  <c:v>-733887</c:v>
                </c:pt>
                <c:pt idx="868">
                  <c:v>-698416</c:v>
                </c:pt>
                <c:pt idx="869">
                  <c:v>-642262</c:v>
                </c:pt>
                <c:pt idx="870">
                  <c:v>-565219</c:v>
                </c:pt>
                <c:pt idx="871">
                  <c:v>-423077</c:v>
                </c:pt>
                <c:pt idx="872">
                  <c:v>-491447</c:v>
                </c:pt>
                <c:pt idx="873">
                  <c:v>-548538</c:v>
                </c:pt>
                <c:pt idx="874">
                  <c:v>-589223</c:v>
                </c:pt>
                <c:pt idx="875">
                  <c:v>-614811</c:v>
                </c:pt>
                <c:pt idx="876">
                  <c:v>-632894</c:v>
                </c:pt>
                <c:pt idx="877">
                  <c:v>-636997</c:v>
                </c:pt>
                <c:pt idx="878">
                  <c:v>-633103</c:v>
                </c:pt>
                <c:pt idx="879">
                  <c:v>-619982</c:v>
                </c:pt>
                <c:pt idx="880">
                  <c:v>-595019</c:v>
                </c:pt>
                <c:pt idx="881">
                  <c:v>-556250</c:v>
                </c:pt>
                <c:pt idx="882">
                  <c:v>-502454</c:v>
                </c:pt>
                <c:pt idx="883">
                  <c:v>-429024</c:v>
                </c:pt>
                <c:pt idx="884">
                  <c:v>-325934</c:v>
                </c:pt>
                <c:pt idx="885">
                  <c:v>-387009</c:v>
                </c:pt>
                <c:pt idx="886">
                  <c:v>-435672</c:v>
                </c:pt>
                <c:pt idx="887">
                  <c:v>-474738</c:v>
                </c:pt>
                <c:pt idx="888">
                  <c:v>-500440</c:v>
                </c:pt>
                <c:pt idx="889">
                  <c:v>-514555</c:v>
                </c:pt>
                <c:pt idx="890">
                  <c:v>-520527</c:v>
                </c:pt>
                <c:pt idx="891">
                  <c:v>-518174</c:v>
                </c:pt>
                <c:pt idx="892">
                  <c:v>-502766</c:v>
                </c:pt>
                <c:pt idx="893">
                  <c:v>-477764</c:v>
                </c:pt>
                <c:pt idx="894">
                  <c:v>-441604</c:v>
                </c:pt>
                <c:pt idx="895">
                  <c:v>-395726</c:v>
                </c:pt>
                <c:pt idx="896">
                  <c:v>-330147</c:v>
                </c:pt>
                <c:pt idx="897">
                  <c:v>-255657</c:v>
                </c:pt>
                <c:pt idx="898">
                  <c:v>-308118</c:v>
                </c:pt>
                <c:pt idx="899">
                  <c:v>-350246</c:v>
                </c:pt>
                <c:pt idx="900">
                  <c:v>-380420</c:v>
                </c:pt>
                <c:pt idx="901">
                  <c:v>-405196</c:v>
                </c:pt>
                <c:pt idx="902">
                  <c:v>-417246</c:v>
                </c:pt>
                <c:pt idx="903">
                  <c:v>-422180</c:v>
                </c:pt>
                <c:pt idx="904">
                  <c:v>-420098</c:v>
                </c:pt>
                <c:pt idx="905">
                  <c:v>-406503</c:v>
                </c:pt>
                <c:pt idx="906">
                  <c:v>-384902</c:v>
                </c:pt>
                <c:pt idx="907">
                  <c:v>-351421</c:v>
                </c:pt>
                <c:pt idx="908">
                  <c:v>-311028</c:v>
                </c:pt>
                <c:pt idx="909">
                  <c:v>-258591</c:v>
                </c:pt>
                <c:pt idx="910">
                  <c:v>-203688</c:v>
                </c:pt>
                <c:pt idx="911">
                  <c:v>-245583</c:v>
                </c:pt>
                <c:pt idx="912">
                  <c:v>-278820</c:v>
                </c:pt>
                <c:pt idx="913">
                  <c:v>-305690</c:v>
                </c:pt>
                <c:pt idx="914">
                  <c:v>-326079</c:v>
                </c:pt>
                <c:pt idx="915">
                  <c:v>-337520</c:v>
                </c:pt>
                <c:pt idx="916">
                  <c:v>-341714</c:v>
                </c:pt>
                <c:pt idx="917">
                  <c:v>-338294</c:v>
                </c:pt>
                <c:pt idx="918">
                  <c:v>-327482</c:v>
                </c:pt>
                <c:pt idx="919">
                  <c:v>-308271</c:v>
                </c:pt>
                <c:pt idx="920">
                  <c:v>-283511</c:v>
                </c:pt>
                <c:pt idx="921">
                  <c:v>-248461</c:v>
                </c:pt>
                <c:pt idx="922">
                  <c:v>-205581</c:v>
                </c:pt>
                <c:pt idx="923">
                  <c:v>-164750</c:v>
                </c:pt>
                <c:pt idx="924">
                  <c:v>-195849</c:v>
                </c:pt>
                <c:pt idx="925">
                  <c:v>-225195</c:v>
                </c:pt>
                <c:pt idx="926">
                  <c:v>-245739</c:v>
                </c:pt>
                <c:pt idx="927">
                  <c:v>-263199</c:v>
                </c:pt>
                <c:pt idx="928">
                  <c:v>-272783</c:v>
                </c:pt>
                <c:pt idx="929">
                  <c:v>-276484</c:v>
                </c:pt>
                <c:pt idx="930">
                  <c:v>-272463</c:v>
                </c:pt>
                <c:pt idx="931">
                  <c:v>-263996</c:v>
                </c:pt>
                <c:pt idx="932">
                  <c:v>-248160</c:v>
                </c:pt>
                <c:pt idx="933">
                  <c:v>-226312</c:v>
                </c:pt>
                <c:pt idx="934">
                  <c:v>-198862</c:v>
                </c:pt>
                <c:pt idx="935">
                  <c:v>-166032</c:v>
                </c:pt>
                <c:pt idx="936">
                  <c:v>-134788</c:v>
                </c:pt>
                <c:pt idx="937">
                  <c:v>-160335</c:v>
                </c:pt>
                <c:pt idx="938">
                  <c:v>-182290</c:v>
                </c:pt>
                <c:pt idx="939">
                  <c:v>-199563</c:v>
                </c:pt>
                <c:pt idx="940">
                  <c:v>-213084</c:v>
                </c:pt>
                <c:pt idx="941">
                  <c:v>-220319</c:v>
                </c:pt>
                <c:pt idx="942">
                  <c:v>-223163</c:v>
                </c:pt>
                <c:pt idx="943">
                  <c:v>-220348</c:v>
                </c:pt>
                <c:pt idx="944">
                  <c:v>-213551</c:v>
                </c:pt>
                <c:pt idx="945">
                  <c:v>-199960</c:v>
                </c:pt>
                <c:pt idx="946">
                  <c:v>-183048</c:v>
                </c:pt>
                <c:pt idx="947">
                  <c:v>-161221</c:v>
                </c:pt>
                <c:pt idx="948">
                  <c:v>-135821</c:v>
                </c:pt>
                <c:pt idx="949">
                  <c:v>-111440</c:v>
                </c:pt>
                <c:pt idx="950">
                  <c:v>-130793</c:v>
                </c:pt>
                <c:pt idx="951">
                  <c:v>-147960</c:v>
                </c:pt>
                <c:pt idx="952">
                  <c:v>-162067</c:v>
                </c:pt>
                <c:pt idx="953">
                  <c:v>-172917</c:v>
                </c:pt>
                <c:pt idx="954">
                  <c:v>-178792</c:v>
                </c:pt>
                <c:pt idx="955">
                  <c:v>-180771</c:v>
                </c:pt>
                <c:pt idx="956">
                  <c:v>-178649</c:v>
                </c:pt>
                <c:pt idx="957">
                  <c:v>-173042</c:v>
                </c:pt>
                <c:pt idx="958">
                  <c:v>-162374</c:v>
                </c:pt>
                <c:pt idx="959">
                  <c:v>-148717</c:v>
                </c:pt>
                <c:pt idx="960">
                  <c:v>-132171</c:v>
                </c:pt>
                <c:pt idx="961">
                  <c:v>-112099</c:v>
                </c:pt>
                <c:pt idx="962">
                  <c:v>-92883.199999999997</c:v>
                </c:pt>
                <c:pt idx="963">
                  <c:v>-108225</c:v>
                </c:pt>
                <c:pt idx="964">
                  <c:v>-121936</c:v>
                </c:pt>
                <c:pt idx="965">
                  <c:v>-132699</c:v>
                </c:pt>
                <c:pt idx="966">
                  <c:v>-140295</c:v>
                </c:pt>
                <c:pt idx="967">
                  <c:v>-145881</c:v>
                </c:pt>
                <c:pt idx="968">
                  <c:v>-146987</c:v>
                </c:pt>
                <c:pt idx="969">
                  <c:v>-146217</c:v>
                </c:pt>
                <c:pt idx="970">
                  <c:v>-141004</c:v>
                </c:pt>
                <c:pt idx="971">
                  <c:v>-132614</c:v>
                </c:pt>
                <c:pt idx="972">
                  <c:v>-121790</c:v>
                </c:pt>
                <c:pt idx="973">
                  <c:v>-108691</c:v>
                </c:pt>
                <c:pt idx="974">
                  <c:v>-93364.4</c:v>
                </c:pt>
                <c:pt idx="975">
                  <c:v>-77948.800000000003</c:v>
                </c:pt>
                <c:pt idx="976">
                  <c:v>-89627</c:v>
                </c:pt>
                <c:pt idx="977">
                  <c:v>-100410</c:v>
                </c:pt>
                <c:pt idx="978">
                  <c:v>-108695</c:v>
                </c:pt>
                <c:pt idx="979">
                  <c:v>-115109</c:v>
                </c:pt>
                <c:pt idx="980">
                  <c:v>-119384</c:v>
                </c:pt>
                <c:pt idx="981">
                  <c:v>-120559</c:v>
                </c:pt>
                <c:pt idx="982">
                  <c:v>-119574</c:v>
                </c:pt>
                <c:pt idx="983">
                  <c:v>-115851</c:v>
                </c:pt>
                <c:pt idx="984">
                  <c:v>-109738</c:v>
                </c:pt>
                <c:pt idx="985">
                  <c:v>-101407</c:v>
                </c:pt>
                <c:pt idx="986">
                  <c:v>-90293.9</c:v>
                </c:pt>
                <c:pt idx="987">
                  <c:v>-78320.100000000006</c:v>
                </c:pt>
                <c:pt idx="988">
                  <c:v>-65870.7</c:v>
                </c:pt>
                <c:pt idx="989">
                  <c:v>-75086.600000000006</c:v>
                </c:pt>
                <c:pt idx="990">
                  <c:v>-83333.600000000006</c:v>
                </c:pt>
                <c:pt idx="991">
                  <c:v>-90262.9</c:v>
                </c:pt>
                <c:pt idx="992">
                  <c:v>-95239.3</c:v>
                </c:pt>
                <c:pt idx="993">
                  <c:v>-98549.4</c:v>
                </c:pt>
                <c:pt idx="994">
                  <c:v>-99208.9</c:v>
                </c:pt>
                <c:pt idx="995">
                  <c:v>-98260.6</c:v>
                </c:pt>
                <c:pt idx="996">
                  <c:v>-95311.7</c:v>
                </c:pt>
                <c:pt idx="997">
                  <c:v>-90435.1</c:v>
                </c:pt>
                <c:pt idx="998">
                  <c:v>-83634.600000000006</c:v>
                </c:pt>
                <c:pt idx="999">
                  <c:v>-75164.600000000006</c:v>
                </c:pt>
                <c:pt idx="1000">
                  <c:v>-66135.399999999994</c:v>
                </c:pt>
                <c:pt idx="1001">
                  <c:v>-55951.8</c:v>
                </c:pt>
                <c:pt idx="1002">
                  <c:v>-63197.2</c:v>
                </c:pt>
                <c:pt idx="1003">
                  <c:v>-69451</c:v>
                </c:pt>
                <c:pt idx="1004">
                  <c:v>-74937.399999999994</c:v>
                </c:pt>
                <c:pt idx="1005">
                  <c:v>-78840.7</c:v>
                </c:pt>
                <c:pt idx="1006">
                  <c:v>-81700.399999999994</c:v>
                </c:pt>
                <c:pt idx="1007">
                  <c:v>-82422.399999999994</c:v>
                </c:pt>
                <c:pt idx="1008">
                  <c:v>-81346.899999999994</c:v>
                </c:pt>
                <c:pt idx="1009">
                  <c:v>-79003.899999999994</c:v>
                </c:pt>
                <c:pt idx="1010">
                  <c:v>-75317.100000000006</c:v>
                </c:pt>
                <c:pt idx="1011">
                  <c:v>-69538</c:v>
                </c:pt>
                <c:pt idx="1012">
                  <c:v>-63572.5</c:v>
                </c:pt>
                <c:pt idx="1013">
                  <c:v>-56150.6</c:v>
                </c:pt>
                <c:pt idx="1014">
                  <c:v>-47786.6</c:v>
                </c:pt>
                <c:pt idx="1015">
                  <c:v>-53443.5</c:v>
                </c:pt>
                <c:pt idx="1016">
                  <c:v>-58308.9</c:v>
                </c:pt>
                <c:pt idx="1017">
                  <c:v>-62806</c:v>
                </c:pt>
                <c:pt idx="1018">
                  <c:v>-65862.899999999994</c:v>
                </c:pt>
                <c:pt idx="1019">
                  <c:v>-67910.899999999994</c:v>
                </c:pt>
                <c:pt idx="1020">
                  <c:v>-68729.399999999994</c:v>
                </c:pt>
                <c:pt idx="1021">
                  <c:v>-68202.2</c:v>
                </c:pt>
                <c:pt idx="1022">
                  <c:v>-65949.600000000006</c:v>
                </c:pt>
                <c:pt idx="1023">
                  <c:v>-62883</c:v>
                </c:pt>
                <c:pt idx="1024">
                  <c:v>-58806</c:v>
                </c:pt>
                <c:pt idx="1025">
                  <c:v>-53730.8</c:v>
                </c:pt>
                <c:pt idx="1026">
                  <c:v>-47941.2</c:v>
                </c:pt>
                <c:pt idx="1027">
                  <c:v>-41018.1</c:v>
                </c:pt>
                <c:pt idx="1028">
                  <c:v>-45532.5</c:v>
                </c:pt>
                <c:pt idx="1029">
                  <c:v>-49583</c:v>
                </c:pt>
                <c:pt idx="1030">
                  <c:v>-52922.8</c:v>
                </c:pt>
                <c:pt idx="1031">
                  <c:v>-55312.2</c:v>
                </c:pt>
                <c:pt idx="1032">
                  <c:v>-57008.4</c:v>
                </c:pt>
                <c:pt idx="1033">
                  <c:v>-57386.9</c:v>
                </c:pt>
                <c:pt idx="1034">
                  <c:v>-56995.3</c:v>
                </c:pt>
                <c:pt idx="1035">
                  <c:v>-55431.3</c:v>
                </c:pt>
                <c:pt idx="1036">
                  <c:v>-52941</c:v>
                </c:pt>
                <c:pt idx="1037">
                  <c:v>-49696.6</c:v>
                </c:pt>
                <c:pt idx="1038">
                  <c:v>-45729.7</c:v>
                </c:pt>
                <c:pt idx="1039">
                  <c:v>-41121.1</c:v>
                </c:pt>
                <c:pt idx="1040">
                  <c:v>-35371.599999999999</c:v>
                </c:pt>
                <c:pt idx="1041">
                  <c:v>-38913.9</c:v>
                </c:pt>
                <c:pt idx="1042">
                  <c:v>-42174.400000000001</c:v>
                </c:pt>
                <c:pt idx="1043">
                  <c:v>-44808.9</c:v>
                </c:pt>
                <c:pt idx="1044">
                  <c:v>-46666.5</c:v>
                </c:pt>
                <c:pt idx="1045">
                  <c:v>-48068.800000000003</c:v>
                </c:pt>
                <c:pt idx="1046">
                  <c:v>-48458.2</c:v>
                </c:pt>
                <c:pt idx="1047">
                  <c:v>-48123.7</c:v>
                </c:pt>
                <c:pt idx="1048">
                  <c:v>-46890.9</c:v>
                </c:pt>
                <c:pt idx="1049">
                  <c:v>-44943.199999999997</c:v>
                </c:pt>
                <c:pt idx="1050">
                  <c:v>-42290.1</c:v>
                </c:pt>
                <c:pt idx="1051">
                  <c:v>-39143.4</c:v>
                </c:pt>
                <c:pt idx="1052">
                  <c:v>-35446.300000000003</c:v>
                </c:pt>
                <c:pt idx="1053">
                  <c:v>-30629.8</c:v>
                </c:pt>
                <c:pt idx="1054">
                  <c:v>-33498.199999999997</c:v>
                </c:pt>
                <c:pt idx="1055">
                  <c:v>-36170.5</c:v>
                </c:pt>
                <c:pt idx="1056">
                  <c:v>-38232.800000000003</c:v>
                </c:pt>
                <c:pt idx="1057">
                  <c:v>-39694.199999999997</c:v>
                </c:pt>
                <c:pt idx="1058">
                  <c:v>-40747</c:v>
                </c:pt>
                <c:pt idx="1059">
                  <c:v>-41055.4</c:v>
                </c:pt>
                <c:pt idx="1060">
                  <c:v>-40717</c:v>
                </c:pt>
                <c:pt idx="1061">
                  <c:v>-39759.699999999997</c:v>
                </c:pt>
                <c:pt idx="1062">
                  <c:v>-38285.9</c:v>
                </c:pt>
                <c:pt idx="1063">
                  <c:v>-36054.800000000003</c:v>
                </c:pt>
                <c:pt idx="1064">
                  <c:v>-33665.199999999997</c:v>
                </c:pt>
                <c:pt idx="1065">
                  <c:v>-30692.400000000001</c:v>
                </c:pt>
                <c:pt idx="1066">
                  <c:v>-26641.5</c:v>
                </c:pt>
                <c:pt idx="1067">
                  <c:v>-29000.1</c:v>
                </c:pt>
                <c:pt idx="1068">
                  <c:v>-31075.3</c:v>
                </c:pt>
                <c:pt idx="1069">
                  <c:v>-32747.3</c:v>
                </c:pt>
                <c:pt idx="1070">
                  <c:v>-34005.4</c:v>
                </c:pt>
                <c:pt idx="1071">
                  <c:v>-34844.1</c:v>
                </c:pt>
                <c:pt idx="1072">
                  <c:v>-35039.4</c:v>
                </c:pt>
                <c:pt idx="1073">
                  <c:v>-34788.1</c:v>
                </c:pt>
                <c:pt idx="1074">
                  <c:v>-33971.699999999997</c:v>
                </c:pt>
                <c:pt idx="1075">
                  <c:v>-32739.1</c:v>
                </c:pt>
                <c:pt idx="1076">
                  <c:v>-31121.8</c:v>
                </c:pt>
                <c:pt idx="1077">
                  <c:v>-29103.5</c:v>
                </c:pt>
                <c:pt idx="1078">
                  <c:v>-26680.5</c:v>
                </c:pt>
                <c:pt idx="1079">
                  <c:v>-23267.5</c:v>
                </c:pt>
                <c:pt idx="1080">
                  <c:v>-25116.7</c:v>
                </c:pt>
                <c:pt idx="1081">
                  <c:v>-26803.4</c:v>
                </c:pt>
                <c:pt idx="1082">
                  <c:v>-28185.7</c:v>
                </c:pt>
                <c:pt idx="1083">
                  <c:v>-29209.200000000001</c:v>
                </c:pt>
                <c:pt idx="1084">
                  <c:v>-29838.5</c:v>
                </c:pt>
                <c:pt idx="1085">
                  <c:v>-30024.799999999999</c:v>
                </c:pt>
                <c:pt idx="1086">
                  <c:v>-29851</c:v>
                </c:pt>
                <c:pt idx="1087">
                  <c:v>-29238.799999999999</c:v>
                </c:pt>
                <c:pt idx="1088">
                  <c:v>-28329.3</c:v>
                </c:pt>
                <c:pt idx="1089">
                  <c:v>-26886.3</c:v>
                </c:pt>
                <c:pt idx="1090">
                  <c:v>-25231.8</c:v>
                </c:pt>
                <c:pt idx="1091">
                  <c:v>-23299.5</c:v>
                </c:pt>
                <c:pt idx="1092">
                  <c:v>-20396.3</c:v>
                </c:pt>
                <c:pt idx="1093">
                  <c:v>-21902.7</c:v>
                </c:pt>
                <c:pt idx="1094">
                  <c:v>-23247.5</c:v>
                </c:pt>
                <c:pt idx="1095">
                  <c:v>-24372.2</c:v>
                </c:pt>
                <c:pt idx="1096">
                  <c:v>-25217.4</c:v>
                </c:pt>
                <c:pt idx="1097">
                  <c:v>-25735.8</c:v>
                </c:pt>
                <c:pt idx="1098">
                  <c:v>-25930.7</c:v>
                </c:pt>
                <c:pt idx="1099">
                  <c:v>-25723.3</c:v>
                </c:pt>
                <c:pt idx="1100">
                  <c:v>-25276.2</c:v>
                </c:pt>
                <c:pt idx="1101">
                  <c:v>-24444.7</c:v>
                </c:pt>
                <c:pt idx="1102">
                  <c:v>-23358.9</c:v>
                </c:pt>
                <c:pt idx="1103">
                  <c:v>-22005.8</c:v>
                </c:pt>
                <c:pt idx="1104">
                  <c:v>-20417.099999999999</c:v>
                </c:pt>
                <c:pt idx="1105">
                  <c:v>-17944.900000000001</c:v>
                </c:pt>
                <c:pt idx="1106">
                  <c:v>-19186.599999999999</c:v>
                </c:pt>
                <c:pt idx="1107">
                  <c:v>-20301.8</c:v>
                </c:pt>
                <c:pt idx="1108">
                  <c:v>-21223.599999999999</c:v>
                </c:pt>
                <c:pt idx="1109">
                  <c:v>-21900.1</c:v>
                </c:pt>
                <c:pt idx="1110">
                  <c:v>-22287.4</c:v>
                </c:pt>
                <c:pt idx="1111">
                  <c:v>-22414.2</c:v>
                </c:pt>
                <c:pt idx="1112">
                  <c:v>-22296.2</c:v>
                </c:pt>
                <c:pt idx="1113">
                  <c:v>-21922</c:v>
                </c:pt>
                <c:pt idx="1114">
                  <c:v>-21229.8</c:v>
                </c:pt>
                <c:pt idx="1115">
                  <c:v>-20388.7</c:v>
                </c:pt>
                <c:pt idx="1116">
                  <c:v>-19288.8</c:v>
                </c:pt>
                <c:pt idx="1117">
                  <c:v>-17965.2</c:v>
                </c:pt>
                <c:pt idx="1118">
                  <c:v>-15835</c:v>
                </c:pt>
                <c:pt idx="1119">
                  <c:v>-16869.2</c:v>
                </c:pt>
                <c:pt idx="1120">
                  <c:v>-17768.2</c:v>
                </c:pt>
                <c:pt idx="1121">
                  <c:v>-18507.5</c:v>
                </c:pt>
                <c:pt idx="1122">
                  <c:v>-19063.900000000001</c:v>
                </c:pt>
                <c:pt idx="1123">
                  <c:v>-19438.5</c:v>
                </c:pt>
                <c:pt idx="1124">
                  <c:v>-19525.099999999999</c:v>
                </c:pt>
                <c:pt idx="1125">
                  <c:v>-19436.5</c:v>
                </c:pt>
                <c:pt idx="1126">
                  <c:v>-19082.8</c:v>
                </c:pt>
                <c:pt idx="1127">
                  <c:v>-18548.599999999999</c:v>
                </c:pt>
                <c:pt idx="1128">
                  <c:v>-17822.7</c:v>
                </c:pt>
                <c:pt idx="1129">
                  <c:v>-16917.099999999999</c:v>
                </c:pt>
                <c:pt idx="1130">
                  <c:v>-15875.2</c:v>
                </c:pt>
                <c:pt idx="1131">
                  <c:v>-14036.6</c:v>
                </c:pt>
                <c:pt idx="1132">
                  <c:v>-14863</c:v>
                </c:pt>
                <c:pt idx="1133">
                  <c:v>-15623.9</c:v>
                </c:pt>
                <c:pt idx="1134">
                  <c:v>-16254.4</c:v>
                </c:pt>
                <c:pt idx="1135">
                  <c:v>-16704</c:v>
                </c:pt>
                <c:pt idx="1136">
                  <c:v>-17016.3</c:v>
                </c:pt>
                <c:pt idx="1137">
                  <c:v>-17091.099999999999</c:v>
                </c:pt>
                <c:pt idx="1138">
                  <c:v>-16993.8</c:v>
                </c:pt>
                <c:pt idx="1139">
                  <c:v>-16723</c:v>
                </c:pt>
                <c:pt idx="1140">
                  <c:v>-16250.9</c:v>
                </c:pt>
                <c:pt idx="1141">
                  <c:v>-15657.9</c:v>
                </c:pt>
                <c:pt idx="1142">
                  <c:v>-14934.5</c:v>
                </c:pt>
                <c:pt idx="1143">
                  <c:v>-14058.5</c:v>
                </c:pt>
                <c:pt idx="1144">
                  <c:v>-12484.2</c:v>
                </c:pt>
                <c:pt idx="1145">
                  <c:v>-13168.9</c:v>
                </c:pt>
                <c:pt idx="1146">
                  <c:v>-13798.3</c:v>
                </c:pt>
                <c:pt idx="1147">
                  <c:v>-14308.7</c:v>
                </c:pt>
                <c:pt idx="1148">
                  <c:v>-14674</c:v>
                </c:pt>
                <c:pt idx="1149">
                  <c:v>-14939.8</c:v>
                </c:pt>
                <c:pt idx="1150">
                  <c:v>-14986</c:v>
                </c:pt>
                <c:pt idx="1151">
                  <c:v>-14917.8</c:v>
                </c:pt>
                <c:pt idx="1152">
                  <c:v>-14703.2</c:v>
                </c:pt>
                <c:pt idx="1153">
                  <c:v>-14322.9</c:v>
                </c:pt>
                <c:pt idx="1154">
                  <c:v>-13848.8</c:v>
                </c:pt>
                <c:pt idx="1155">
                  <c:v>-13210.1</c:v>
                </c:pt>
                <c:pt idx="1156">
                  <c:v>-12492.7</c:v>
                </c:pt>
                <c:pt idx="1157">
                  <c:v>-11128.3</c:v>
                </c:pt>
                <c:pt idx="1158">
                  <c:v>-11714.7</c:v>
                </c:pt>
                <c:pt idx="1159">
                  <c:v>-12243.7</c:v>
                </c:pt>
                <c:pt idx="1160">
                  <c:v>-12649.4</c:v>
                </c:pt>
                <c:pt idx="1161">
                  <c:v>-12979.8</c:v>
                </c:pt>
                <c:pt idx="1162">
                  <c:v>-13150.1</c:v>
                </c:pt>
                <c:pt idx="1163">
                  <c:v>-13198</c:v>
                </c:pt>
                <c:pt idx="1164">
                  <c:v>-13157.2</c:v>
                </c:pt>
                <c:pt idx="1165">
                  <c:v>-12962.2</c:v>
                </c:pt>
                <c:pt idx="1166">
                  <c:v>-12662.5</c:v>
                </c:pt>
                <c:pt idx="1167">
                  <c:v>-12237.3</c:v>
                </c:pt>
                <c:pt idx="1168">
                  <c:v>-11750.8</c:v>
                </c:pt>
                <c:pt idx="1169">
                  <c:v>-11132.3</c:v>
                </c:pt>
                <c:pt idx="1170">
                  <c:v>-9941.5400000000009</c:v>
                </c:pt>
                <c:pt idx="1171">
                  <c:v>-10432.5</c:v>
                </c:pt>
                <c:pt idx="1172">
                  <c:v>-10854.6</c:v>
                </c:pt>
                <c:pt idx="1173">
                  <c:v>-11219.4</c:v>
                </c:pt>
                <c:pt idx="1174">
                  <c:v>-11461.3</c:v>
                </c:pt>
                <c:pt idx="1175">
                  <c:v>-11623</c:v>
                </c:pt>
                <c:pt idx="1176">
                  <c:v>-11685.4</c:v>
                </c:pt>
                <c:pt idx="1177">
                  <c:v>-11634.1</c:v>
                </c:pt>
                <c:pt idx="1178">
                  <c:v>-11476.7</c:v>
                </c:pt>
                <c:pt idx="1179">
                  <c:v>-11229.4</c:v>
                </c:pt>
                <c:pt idx="1180">
                  <c:v>-10879.2</c:v>
                </c:pt>
                <c:pt idx="1181">
                  <c:v>-10450.9</c:v>
                </c:pt>
                <c:pt idx="1182">
                  <c:v>-9948.51</c:v>
                </c:pt>
                <c:pt idx="1183">
                  <c:v>-8899.25</c:v>
                </c:pt>
                <c:pt idx="1184">
                  <c:v>-9322.27</c:v>
                </c:pt>
                <c:pt idx="1185">
                  <c:v>-9692.17</c:v>
                </c:pt>
                <c:pt idx="1186">
                  <c:v>-9972.27</c:v>
                </c:pt>
                <c:pt idx="1187">
                  <c:v>-10188.799999999999</c:v>
                </c:pt>
                <c:pt idx="1188">
                  <c:v>-10319.6</c:v>
                </c:pt>
                <c:pt idx="1189">
                  <c:v>-10368.5</c:v>
                </c:pt>
                <c:pt idx="1190">
                  <c:v>-10323.1</c:v>
                </c:pt>
                <c:pt idx="1191">
                  <c:v>-10196.1</c:v>
                </c:pt>
                <c:pt idx="1192">
                  <c:v>-9978.0400000000009</c:v>
                </c:pt>
                <c:pt idx="1193">
                  <c:v>-9693.16</c:v>
                </c:pt>
                <c:pt idx="1194">
                  <c:v>-9345.16</c:v>
                </c:pt>
                <c:pt idx="1195">
                  <c:v>-8912.69</c:v>
                </c:pt>
                <c:pt idx="1196">
                  <c:v>-7991.22</c:v>
                </c:pt>
                <c:pt idx="1197">
                  <c:v>-8352.84</c:v>
                </c:pt>
                <c:pt idx="1198">
                  <c:v>-8654.7099999999991</c:v>
                </c:pt>
                <c:pt idx="1199">
                  <c:v>-8892.85</c:v>
                </c:pt>
                <c:pt idx="1200">
                  <c:v>-9077.61</c:v>
                </c:pt>
                <c:pt idx="1201">
                  <c:v>-9191.24</c:v>
                </c:pt>
                <c:pt idx="1202">
                  <c:v>-9227.39</c:v>
                </c:pt>
                <c:pt idx="1203">
                  <c:v>-9190.1</c:v>
                </c:pt>
                <c:pt idx="1204">
                  <c:v>-9088.17</c:v>
                </c:pt>
                <c:pt idx="1205">
                  <c:v>-8909.42</c:v>
                </c:pt>
                <c:pt idx="1206">
                  <c:v>-8669.9500000000007</c:v>
                </c:pt>
                <c:pt idx="1207">
                  <c:v>-8356.99</c:v>
                </c:pt>
                <c:pt idx="1208">
                  <c:v>-8003.4</c:v>
                </c:pt>
                <c:pt idx="1209">
                  <c:v>-7191.92</c:v>
                </c:pt>
                <c:pt idx="1210">
                  <c:v>-7515.54</c:v>
                </c:pt>
                <c:pt idx="1211">
                  <c:v>-7752.27</c:v>
                </c:pt>
                <c:pt idx="1212">
                  <c:v>-7963.73</c:v>
                </c:pt>
                <c:pt idx="1213">
                  <c:v>-8111.96</c:v>
                </c:pt>
                <c:pt idx="1214">
                  <c:v>-8200.0300000000007</c:v>
                </c:pt>
                <c:pt idx="1215">
                  <c:v>-8247.7199999999993</c:v>
                </c:pt>
                <c:pt idx="1216">
                  <c:v>-8207.83</c:v>
                </c:pt>
                <c:pt idx="1217">
                  <c:v>-8116.92</c:v>
                </c:pt>
                <c:pt idx="1218">
                  <c:v>-7974.21</c:v>
                </c:pt>
                <c:pt idx="1219">
                  <c:v>-7764.26</c:v>
                </c:pt>
                <c:pt idx="1220">
                  <c:v>-7506.77</c:v>
                </c:pt>
                <c:pt idx="1221">
                  <c:v>-7205.27</c:v>
                </c:pt>
                <c:pt idx="1222">
                  <c:v>-6489.47</c:v>
                </c:pt>
                <c:pt idx="1223">
                  <c:v>-6749.56</c:v>
                </c:pt>
                <c:pt idx="1224">
                  <c:v>-6976.98</c:v>
                </c:pt>
                <c:pt idx="1225">
                  <c:v>-7140.69</c:v>
                </c:pt>
                <c:pt idx="1226">
                  <c:v>-7267.65</c:v>
                </c:pt>
                <c:pt idx="1227">
                  <c:v>-7347.51</c:v>
                </c:pt>
                <c:pt idx="1228">
                  <c:v>-7373.17</c:v>
                </c:pt>
                <c:pt idx="1229">
                  <c:v>-7347.86</c:v>
                </c:pt>
                <c:pt idx="1230">
                  <c:v>-7267.75</c:v>
                </c:pt>
                <c:pt idx="1231">
                  <c:v>-7150.58</c:v>
                </c:pt>
                <c:pt idx="1232">
                  <c:v>-6981.9</c:v>
                </c:pt>
                <c:pt idx="1233">
                  <c:v>-6750.1</c:v>
                </c:pt>
                <c:pt idx="1234">
                  <c:v>-6493.55</c:v>
                </c:pt>
                <c:pt idx="1235">
                  <c:v>-5866.46</c:v>
                </c:pt>
                <c:pt idx="1236">
                  <c:v>-6082.34</c:v>
                </c:pt>
                <c:pt idx="1237">
                  <c:v>-6271.71</c:v>
                </c:pt>
                <c:pt idx="1238">
                  <c:v>-6417.75</c:v>
                </c:pt>
                <c:pt idx="1239">
                  <c:v>-6525.1</c:v>
                </c:pt>
                <c:pt idx="1240">
                  <c:v>-6595.85</c:v>
                </c:pt>
                <c:pt idx="1241">
                  <c:v>-6615.03</c:v>
                </c:pt>
                <c:pt idx="1242">
                  <c:v>-6591.15</c:v>
                </c:pt>
                <c:pt idx="1243">
                  <c:v>-6528.66</c:v>
                </c:pt>
                <c:pt idx="1244">
                  <c:v>-6423.88</c:v>
                </c:pt>
                <c:pt idx="1245">
                  <c:v>-6275.37</c:v>
                </c:pt>
                <c:pt idx="1246">
                  <c:v>-6083.52</c:v>
                </c:pt>
                <c:pt idx="1247">
                  <c:v>-5867.69</c:v>
                </c:pt>
                <c:pt idx="1248">
                  <c:v>-5312.27</c:v>
                </c:pt>
                <c:pt idx="1249">
                  <c:v>-5499.42</c:v>
                </c:pt>
                <c:pt idx="1250">
                  <c:v>-5658.04</c:v>
                </c:pt>
                <c:pt idx="1251">
                  <c:v>-5784.96</c:v>
                </c:pt>
                <c:pt idx="1252">
                  <c:v>-5876.51</c:v>
                </c:pt>
                <c:pt idx="1253">
                  <c:v>-5937.39</c:v>
                </c:pt>
                <c:pt idx="1254">
                  <c:v>-5953.56</c:v>
                </c:pt>
                <c:pt idx="1255">
                  <c:v>-5930</c:v>
                </c:pt>
                <c:pt idx="1256">
                  <c:v>-5875.24</c:v>
                </c:pt>
                <c:pt idx="1257">
                  <c:v>-5783.35</c:v>
                </c:pt>
                <c:pt idx="1258">
                  <c:v>-5663.7</c:v>
                </c:pt>
                <c:pt idx="1259">
                  <c:v>-5498.3</c:v>
                </c:pt>
                <c:pt idx="1260">
                  <c:v>-5311.26</c:v>
                </c:pt>
                <c:pt idx="1261">
                  <c:v>-4817.57</c:v>
                </c:pt>
                <c:pt idx="1262">
                  <c:v>-4974.79</c:v>
                </c:pt>
                <c:pt idx="1263">
                  <c:v>-5113.6499999999996</c:v>
                </c:pt>
                <c:pt idx="1264">
                  <c:v>-5227.9799999999996</c:v>
                </c:pt>
                <c:pt idx="1265">
                  <c:v>-5303.71</c:v>
                </c:pt>
                <c:pt idx="1266">
                  <c:v>-5354.04</c:v>
                </c:pt>
                <c:pt idx="1267">
                  <c:v>-5366.87</c:v>
                </c:pt>
                <c:pt idx="1268">
                  <c:v>-5351.2</c:v>
                </c:pt>
                <c:pt idx="1269">
                  <c:v>-5299.76</c:v>
                </c:pt>
                <c:pt idx="1270">
                  <c:v>-5225.8900000000003</c:v>
                </c:pt>
                <c:pt idx="1271">
                  <c:v>-5116.33</c:v>
                </c:pt>
                <c:pt idx="1272">
                  <c:v>-4978.74</c:v>
                </c:pt>
                <c:pt idx="1273">
                  <c:v>-4815.3100000000004</c:v>
                </c:pt>
                <c:pt idx="1274">
                  <c:v>-4374.88</c:v>
                </c:pt>
                <c:pt idx="1275">
                  <c:v>-4518.79</c:v>
                </c:pt>
                <c:pt idx="1276">
                  <c:v>-4634.59</c:v>
                </c:pt>
                <c:pt idx="1277">
                  <c:v>-4726.74</c:v>
                </c:pt>
                <c:pt idx="1278">
                  <c:v>-4796.49</c:v>
                </c:pt>
                <c:pt idx="1279">
                  <c:v>-4838.68</c:v>
                </c:pt>
                <c:pt idx="1280">
                  <c:v>-4848.04</c:v>
                </c:pt>
                <c:pt idx="1281">
                  <c:v>-4835.8500000000004</c:v>
                </c:pt>
                <c:pt idx="1282">
                  <c:v>-4790.87</c:v>
                </c:pt>
                <c:pt idx="1283">
                  <c:v>-4727.32</c:v>
                </c:pt>
                <c:pt idx="1284">
                  <c:v>-4629.13</c:v>
                </c:pt>
                <c:pt idx="1285">
                  <c:v>-4514.57</c:v>
                </c:pt>
                <c:pt idx="1286">
                  <c:v>-4373.43</c:v>
                </c:pt>
                <c:pt idx="1287">
                  <c:v>-3978.52</c:v>
                </c:pt>
                <c:pt idx="1288">
                  <c:v>-4102.42</c:v>
                </c:pt>
                <c:pt idx="1289">
                  <c:v>-4202.5600000000004</c:v>
                </c:pt>
                <c:pt idx="1290">
                  <c:v>-4285.88</c:v>
                </c:pt>
                <c:pt idx="1291">
                  <c:v>-4344.8</c:v>
                </c:pt>
                <c:pt idx="1292">
                  <c:v>-4382.78</c:v>
                </c:pt>
                <c:pt idx="1293">
                  <c:v>-4392.88</c:v>
                </c:pt>
                <c:pt idx="1294">
                  <c:v>-4378.0200000000004</c:v>
                </c:pt>
                <c:pt idx="1295">
                  <c:v>-4343.18</c:v>
                </c:pt>
                <c:pt idx="1296">
                  <c:v>-4286.32</c:v>
                </c:pt>
                <c:pt idx="1297">
                  <c:v>-4199.47</c:v>
                </c:pt>
                <c:pt idx="1298">
                  <c:v>-4103.66</c:v>
                </c:pt>
                <c:pt idx="1299">
                  <c:v>-3977.83</c:v>
                </c:pt>
                <c:pt idx="1300">
                  <c:v>-3622.29</c:v>
                </c:pt>
                <c:pt idx="1301">
                  <c:v>-3726.12</c:v>
                </c:pt>
                <c:pt idx="1302">
                  <c:v>-3815.24</c:v>
                </c:pt>
                <c:pt idx="1303">
                  <c:v>-3887.66</c:v>
                </c:pt>
                <c:pt idx="1304">
                  <c:v>-3940.74</c:v>
                </c:pt>
                <c:pt idx="1305">
                  <c:v>-3971.68</c:v>
                </c:pt>
                <c:pt idx="1306">
                  <c:v>-3984.27</c:v>
                </c:pt>
                <c:pt idx="1307">
                  <c:v>-3975.29</c:v>
                </c:pt>
                <c:pt idx="1308">
                  <c:v>-3942.68</c:v>
                </c:pt>
                <c:pt idx="1309">
                  <c:v>-3890.83</c:v>
                </c:pt>
                <c:pt idx="1310">
                  <c:v>-3819.68</c:v>
                </c:pt>
                <c:pt idx="1311">
                  <c:v>-3732.37</c:v>
                </c:pt>
                <c:pt idx="1312">
                  <c:v>-3624.01</c:v>
                </c:pt>
                <c:pt idx="1313">
                  <c:v>-3302.56</c:v>
                </c:pt>
                <c:pt idx="1314">
                  <c:v>-3392.01</c:v>
                </c:pt>
                <c:pt idx="1315">
                  <c:v>-3472.37</c:v>
                </c:pt>
                <c:pt idx="1316">
                  <c:v>-3535.08</c:v>
                </c:pt>
                <c:pt idx="1317">
                  <c:v>-3580.79</c:v>
                </c:pt>
                <c:pt idx="1318">
                  <c:v>-3609.03</c:v>
                </c:pt>
                <c:pt idx="1319">
                  <c:v>-3618.01</c:v>
                </c:pt>
                <c:pt idx="1320">
                  <c:v>-3611.21</c:v>
                </c:pt>
                <c:pt idx="1321">
                  <c:v>-3582.74</c:v>
                </c:pt>
                <c:pt idx="1322">
                  <c:v>-3538.56</c:v>
                </c:pt>
                <c:pt idx="1323">
                  <c:v>-3478.92</c:v>
                </c:pt>
                <c:pt idx="1324">
                  <c:v>-3399.96</c:v>
                </c:pt>
                <c:pt idx="1325">
                  <c:v>-3304.73</c:v>
                </c:pt>
                <c:pt idx="1326">
                  <c:v>-3013.29</c:v>
                </c:pt>
                <c:pt idx="1327">
                  <c:v>-3093.46</c:v>
                </c:pt>
                <c:pt idx="1328">
                  <c:v>-3162.3</c:v>
                </c:pt>
                <c:pt idx="1329">
                  <c:v>-3218.18</c:v>
                </c:pt>
                <c:pt idx="1330">
                  <c:v>-3261.24</c:v>
                </c:pt>
                <c:pt idx="1331">
                  <c:v>-3283.07</c:v>
                </c:pt>
                <c:pt idx="1332">
                  <c:v>-3291.14</c:v>
                </c:pt>
                <c:pt idx="1333">
                  <c:v>-3284.26</c:v>
                </c:pt>
                <c:pt idx="1334">
                  <c:v>-3263.57</c:v>
                </c:pt>
                <c:pt idx="1335">
                  <c:v>-3223.88</c:v>
                </c:pt>
                <c:pt idx="1336">
                  <c:v>-3168.36</c:v>
                </c:pt>
                <c:pt idx="1337">
                  <c:v>-3099.88</c:v>
                </c:pt>
                <c:pt idx="1338">
                  <c:v>-3017.48</c:v>
                </c:pt>
                <c:pt idx="1339">
                  <c:v>-2753.41</c:v>
                </c:pt>
                <c:pt idx="1340">
                  <c:v>-2825.85</c:v>
                </c:pt>
                <c:pt idx="1341">
                  <c:v>-2883.9</c:v>
                </c:pt>
                <c:pt idx="1342">
                  <c:v>-2932.13</c:v>
                </c:pt>
                <c:pt idx="1343">
                  <c:v>-2970.82</c:v>
                </c:pt>
                <c:pt idx="1344">
                  <c:v>-2991.37</c:v>
                </c:pt>
                <c:pt idx="1345">
                  <c:v>-3000.48</c:v>
                </c:pt>
                <c:pt idx="1346">
                  <c:v>-2993.01</c:v>
                </c:pt>
                <c:pt idx="1347">
                  <c:v>-2975</c:v>
                </c:pt>
                <c:pt idx="1348">
                  <c:v>-2939.26</c:v>
                </c:pt>
                <c:pt idx="1349">
                  <c:v>-2890.93</c:v>
                </c:pt>
                <c:pt idx="1350">
                  <c:v>-2832.82</c:v>
                </c:pt>
                <c:pt idx="1351">
                  <c:v>-2758.4</c:v>
                </c:pt>
                <c:pt idx="1352">
                  <c:v>-2517.7800000000002</c:v>
                </c:pt>
                <c:pt idx="1353">
                  <c:v>-2579.9</c:v>
                </c:pt>
                <c:pt idx="1354">
                  <c:v>-2632.29</c:v>
                </c:pt>
                <c:pt idx="1355">
                  <c:v>-2677.63</c:v>
                </c:pt>
                <c:pt idx="1356">
                  <c:v>-2709.44</c:v>
                </c:pt>
                <c:pt idx="1357">
                  <c:v>-2730.09</c:v>
                </c:pt>
                <c:pt idx="1358">
                  <c:v>-2733.68</c:v>
                </c:pt>
                <c:pt idx="1359">
                  <c:v>-2732.24</c:v>
                </c:pt>
                <c:pt idx="1360">
                  <c:v>-2713.27</c:v>
                </c:pt>
                <c:pt idx="1361">
                  <c:v>-2684.48</c:v>
                </c:pt>
                <c:pt idx="1362">
                  <c:v>-2643.65</c:v>
                </c:pt>
                <c:pt idx="1363">
                  <c:v>-2588.38</c:v>
                </c:pt>
                <c:pt idx="1364">
                  <c:v>-2524.58</c:v>
                </c:pt>
                <c:pt idx="1365">
                  <c:v>-2307.41</c:v>
                </c:pt>
                <c:pt idx="1366">
                  <c:v>-2361.79</c:v>
                </c:pt>
                <c:pt idx="1367">
                  <c:v>-2409.08</c:v>
                </c:pt>
                <c:pt idx="1368">
                  <c:v>-2448</c:v>
                </c:pt>
                <c:pt idx="1369">
                  <c:v>-2476.7399999999998</c:v>
                </c:pt>
                <c:pt idx="1370">
                  <c:v>-2495.65</c:v>
                </c:pt>
                <c:pt idx="1371">
                  <c:v>-2501.0100000000002</c:v>
                </c:pt>
                <c:pt idx="1372">
                  <c:v>-2496.81</c:v>
                </c:pt>
                <c:pt idx="1373">
                  <c:v>-2481.9899999999998</c:v>
                </c:pt>
                <c:pt idx="1374">
                  <c:v>-2455.27</c:v>
                </c:pt>
                <c:pt idx="1375">
                  <c:v>-2417.1999999999998</c:v>
                </c:pt>
                <c:pt idx="1376">
                  <c:v>-2368.81</c:v>
                </c:pt>
                <c:pt idx="1377">
                  <c:v>-2311.96</c:v>
                </c:pt>
                <c:pt idx="1378">
                  <c:v>-2116.0100000000002</c:v>
                </c:pt>
                <c:pt idx="1379">
                  <c:v>-2164.1999999999998</c:v>
                </c:pt>
                <c:pt idx="1380">
                  <c:v>-2209.21</c:v>
                </c:pt>
                <c:pt idx="1381">
                  <c:v>-2242.1799999999998</c:v>
                </c:pt>
                <c:pt idx="1382">
                  <c:v>-2267</c:v>
                </c:pt>
                <c:pt idx="1383">
                  <c:v>-2282.11</c:v>
                </c:pt>
                <c:pt idx="1384">
                  <c:v>-2288.12</c:v>
                </c:pt>
                <c:pt idx="1385">
                  <c:v>-2284.4</c:v>
                </c:pt>
                <c:pt idx="1386">
                  <c:v>-2270.3200000000002</c:v>
                </c:pt>
                <c:pt idx="1387">
                  <c:v>-2247.4899999999998</c:v>
                </c:pt>
                <c:pt idx="1388">
                  <c:v>-2212.0700000000002</c:v>
                </c:pt>
                <c:pt idx="1389">
                  <c:v>-2171.09</c:v>
                </c:pt>
                <c:pt idx="1390">
                  <c:v>-2119.41</c:v>
                </c:pt>
                <c:pt idx="1391">
                  <c:v>-1944.89</c:v>
                </c:pt>
                <c:pt idx="1392">
                  <c:v>-1985.94</c:v>
                </c:pt>
                <c:pt idx="1393">
                  <c:v>-2024.6</c:v>
                </c:pt>
                <c:pt idx="1394">
                  <c:v>-2055.8000000000002</c:v>
                </c:pt>
                <c:pt idx="1395">
                  <c:v>-2077.5100000000002</c:v>
                </c:pt>
                <c:pt idx="1396">
                  <c:v>-2091.39</c:v>
                </c:pt>
                <c:pt idx="1397">
                  <c:v>-2096.79</c:v>
                </c:pt>
                <c:pt idx="1398">
                  <c:v>-2092.14</c:v>
                </c:pt>
                <c:pt idx="1399">
                  <c:v>-2078.59</c:v>
                </c:pt>
                <c:pt idx="1400">
                  <c:v>-2057.11</c:v>
                </c:pt>
                <c:pt idx="1401">
                  <c:v>-2026.59</c:v>
                </c:pt>
                <c:pt idx="1402">
                  <c:v>-1989.86</c:v>
                </c:pt>
                <c:pt idx="1403">
                  <c:v>-1943.85</c:v>
                </c:pt>
                <c:pt idx="1404">
                  <c:v>-1788.77</c:v>
                </c:pt>
                <c:pt idx="1405">
                  <c:v>-1828.35</c:v>
                </c:pt>
                <c:pt idx="1406">
                  <c:v>-1861.6</c:v>
                </c:pt>
                <c:pt idx="1407">
                  <c:v>-1886.54</c:v>
                </c:pt>
                <c:pt idx="1408">
                  <c:v>-1905.59</c:v>
                </c:pt>
                <c:pt idx="1409">
                  <c:v>-1919.24</c:v>
                </c:pt>
                <c:pt idx="1410">
                  <c:v>-1920.93</c:v>
                </c:pt>
                <c:pt idx="1411">
                  <c:v>-1917.23</c:v>
                </c:pt>
                <c:pt idx="1412">
                  <c:v>-1906.52</c:v>
                </c:pt>
                <c:pt idx="1413">
                  <c:v>-1885.78</c:v>
                </c:pt>
                <c:pt idx="1414">
                  <c:v>-1859.43</c:v>
                </c:pt>
                <c:pt idx="1415">
                  <c:v>-1827.95</c:v>
                </c:pt>
                <c:pt idx="1416">
                  <c:v>-1787.06</c:v>
                </c:pt>
                <c:pt idx="1417">
                  <c:v>-1646.81</c:v>
                </c:pt>
                <c:pt idx="1418">
                  <c:v>-1682</c:v>
                </c:pt>
                <c:pt idx="1419">
                  <c:v>-1709.85</c:v>
                </c:pt>
                <c:pt idx="1420">
                  <c:v>-1735.51</c:v>
                </c:pt>
                <c:pt idx="1421">
                  <c:v>-1752.3</c:v>
                </c:pt>
                <c:pt idx="1422">
                  <c:v>-1761.99</c:v>
                </c:pt>
                <c:pt idx="1423">
                  <c:v>-1765.79</c:v>
                </c:pt>
                <c:pt idx="1424">
                  <c:v>-1760.76</c:v>
                </c:pt>
                <c:pt idx="1425">
                  <c:v>-1749.93</c:v>
                </c:pt>
                <c:pt idx="1426">
                  <c:v>-1732.65</c:v>
                </c:pt>
                <c:pt idx="1427">
                  <c:v>-1707.94</c:v>
                </c:pt>
                <c:pt idx="1428">
                  <c:v>-1679.14</c:v>
                </c:pt>
                <c:pt idx="1429">
                  <c:v>-1643.09</c:v>
                </c:pt>
                <c:pt idx="1430">
                  <c:v>-1518.98</c:v>
                </c:pt>
                <c:pt idx="1431">
                  <c:v>-1548.9</c:v>
                </c:pt>
                <c:pt idx="1432">
                  <c:v>-1575.72</c:v>
                </c:pt>
                <c:pt idx="1433">
                  <c:v>-1595.99</c:v>
                </c:pt>
                <c:pt idx="1434">
                  <c:v>-1611.59</c:v>
                </c:pt>
                <c:pt idx="1435">
                  <c:v>-1619.01</c:v>
                </c:pt>
                <c:pt idx="1436">
                  <c:v>-1620.19</c:v>
                </c:pt>
                <c:pt idx="1437">
                  <c:v>-1617.3</c:v>
                </c:pt>
                <c:pt idx="1438">
                  <c:v>-1607.48</c:v>
                </c:pt>
                <c:pt idx="1439">
                  <c:v>-1593.39</c:v>
                </c:pt>
                <c:pt idx="1440">
                  <c:v>-1572.69</c:v>
                </c:pt>
                <c:pt idx="1441">
                  <c:v>-1544.65</c:v>
                </c:pt>
                <c:pt idx="1442">
                  <c:v>-1513.2</c:v>
                </c:pt>
                <c:pt idx="1443">
                  <c:v>-1402.75</c:v>
                </c:pt>
                <c:pt idx="1444">
                  <c:v>-1430.2</c:v>
                </c:pt>
                <c:pt idx="1445">
                  <c:v>-1453.92</c:v>
                </c:pt>
                <c:pt idx="1446">
                  <c:v>-1472.97</c:v>
                </c:pt>
                <c:pt idx="1447">
                  <c:v>-1487.5</c:v>
                </c:pt>
                <c:pt idx="1448">
                  <c:v>-1492.05</c:v>
                </c:pt>
                <c:pt idx="1449">
                  <c:v>-1493</c:v>
                </c:pt>
                <c:pt idx="1450">
                  <c:v>-1492.18</c:v>
                </c:pt>
                <c:pt idx="1451">
                  <c:v>-1481.27</c:v>
                </c:pt>
                <c:pt idx="1452">
                  <c:v>-1468.24</c:v>
                </c:pt>
                <c:pt idx="1453">
                  <c:v>-1448.46</c:v>
                </c:pt>
                <c:pt idx="1454">
                  <c:v>-1424.13</c:v>
                </c:pt>
                <c:pt idx="1455">
                  <c:v>-1397.74</c:v>
                </c:pt>
                <c:pt idx="1456">
                  <c:v>-1297.07</c:v>
                </c:pt>
                <c:pt idx="1457">
                  <c:v>-1320.33</c:v>
                </c:pt>
                <c:pt idx="1458">
                  <c:v>-1344.3</c:v>
                </c:pt>
                <c:pt idx="1459">
                  <c:v>-1357.86</c:v>
                </c:pt>
                <c:pt idx="1460">
                  <c:v>-1368.25</c:v>
                </c:pt>
                <c:pt idx="1461">
                  <c:v>-1377.48</c:v>
                </c:pt>
                <c:pt idx="1462">
                  <c:v>-1379.86</c:v>
                </c:pt>
                <c:pt idx="1463">
                  <c:v>-1378.56</c:v>
                </c:pt>
                <c:pt idx="1464">
                  <c:v>-1368.77</c:v>
                </c:pt>
                <c:pt idx="1465">
                  <c:v>-1357.54</c:v>
                </c:pt>
                <c:pt idx="1466">
                  <c:v>-1338.94</c:v>
                </c:pt>
                <c:pt idx="1467">
                  <c:v>-1317.69</c:v>
                </c:pt>
                <c:pt idx="1468">
                  <c:v>-1290.18</c:v>
                </c:pt>
                <c:pt idx="1469">
                  <c:v>-1201.5</c:v>
                </c:pt>
                <c:pt idx="1470">
                  <c:v>-1224.79</c:v>
                </c:pt>
                <c:pt idx="1471">
                  <c:v>-1245.07</c:v>
                </c:pt>
                <c:pt idx="1472">
                  <c:v>-1257.2</c:v>
                </c:pt>
                <c:pt idx="1473">
                  <c:v>-1269.03</c:v>
                </c:pt>
                <c:pt idx="1474">
                  <c:v>-1278.3499999999999</c:v>
                </c:pt>
                <c:pt idx="1475">
                  <c:v>-1277.1300000000001</c:v>
                </c:pt>
                <c:pt idx="1476">
                  <c:v>-1274</c:v>
                </c:pt>
                <c:pt idx="1477">
                  <c:v>-1266.1400000000001</c:v>
                </c:pt>
                <c:pt idx="1478">
                  <c:v>-1254.6600000000001</c:v>
                </c:pt>
                <c:pt idx="1479">
                  <c:v>-1242.8800000000001</c:v>
                </c:pt>
                <c:pt idx="1480">
                  <c:v>-1221.5</c:v>
                </c:pt>
                <c:pt idx="1481">
                  <c:v>-1194.78</c:v>
                </c:pt>
                <c:pt idx="1482">
                  <c:v>-1116.0899999999999</c:v>
                </c:pt>
                <c:pt idx="1483">
                  <c:v>-1137.99</c:v>
                </c:pt>
                <c:pt idx="1484">
                  <c:v>-1157.6099999999999</c:v>
                </c:pt>
                <c:pt idx="1485">
                  <c:v>-1171.93</c:v>
                </c:pt>
                <c:pt idx="1486">
                  <c:v>-1181.69</c:v>
                </c:pt>
                <c:pt idx="1487">
                  <c:v>-1185.8399999999999</c:v>
                </c:pt>
                <c:pt idx="1488">
                  <c:v>-1187.99</c:v>
                </c:pt>
                <c:pt idx="1489">
                  <c:v>-1182.6600000000001</c:v>
                </c:pt>
                <c:pt idx="1490">
                  <c:v>-1177.54</c:v>
                </c:pt>
                <c:pt idx="1491">
                  <c:v>-1171.07</c:v>
                </c:pt>
                <c:pt idx="1492">
                  <c:v>-1152.43</c:v>
                </c:pt>
                <c:pt idx="1493">
                  <c:v>-1134.46</c:v>
                </c:pt>
                <c:pt idx="1494">
                  <c:v>-1114.46</c:v>
                </c:pt>
                <c:pt idx="1495">
                  <c:v>-1037.3</c:v>
                </c:pt>
                <c:pt idx="1496">
                  <c:v>-1058.24</c:v>
                </c:pt>
                <c:pt idx="1497">
                  <c:v>-1078.05</c:v>
                </c:pt>
                <c:pt idx="1498">
                  <c:v>-1091.53</c:v>
                </c:pt>
                <c:pt idx="1499">
                  <c:v>-1102.17</c:v>
                </c:pt>
                <c:pt idx="1500">
                  <c:v>-1109.5</c:v>
                </c:pt>
                <c:pt idx="1501">
                  <c:v>-1108.8399999999999</c:v>
                </c:pt>
                <c:pt idx="1502">
                  <c:v>-1103.08</c:v>
                </c:pt>
                <c:pt idx="1503">
                  <c:v>-1103.23</c:v>
                </c:pt>
                <c:pt idx="1504">
                  <c:v>-1091.92</c:v>
                </c:pt>
                <c:pt idx="1505">
                  <c:v>-1074.1199999999999</c:v>
                </c:pt>
                <c:pt idx="1506">
                  <c:v>-1055.6400000000001</c:v>
                </c:pt>
                <c:pt idx="1507">
                  <c:v>-1033.6600000000001</c:v>
                </c:pt>
                <c:pt idx="1508">
                  <c:v>-963.53300000000002</c:v>
                </c:pt>
                <c:pt idx="1509">
                  <c:v>-988.28499999999997</c:v>
                </c:pt>
                <c:pt idx="1510">
                  <c:v>-1005.14</c:v>
                </c:pt>
                <c:pt idx="1511">
                  <c:v>-1021.65</c:v>
                </c:pt>
                <c:pt idx="1512">
                  <c:v>-1029.7</c:v>
                </c:pt>
                <c:pt idx="1513">
                  <c:v>-1035.94</c:v>
                </c:pt>
                <c:pt idx="1514">
                  <c:v>-1038.69</c:v>
                </c:pt>
                <c:pt idx="1515">
                  <c:v>-1039.8</c:v>
                </c:pt>
                <c:pt idx="1516">
                  <c:v>-1034.42</c:v>
                </c:pt>
                <c:pt idx="1517">
                  <c:v>-1021.04</c:v>
                </c:pt>
                <c:pt idx="1518">
                  <c:v>-1005.82</c:v>
                </c:pt>
                <c:pt idx="1519">
                  <c:v>-988.29399999999998</c:v>
                </c:pt>
                <c:pt idx="1520">
                  <c:v>-961.98500000000001</c:v>
                </c:pt>
                <c:pt idx="1521">
                  <c:v>-899.41600000000005</c:v>
                </c:pt>
                <c:pt idx="1522">
                  <c:v>-922.88199999999995</c:v>
                </c:pt>
                <c:pt idx="1523">
                  <c:v>-941.88199999999995</c:v>
                </c:pt>
                <c:pt idx="1524">
                  <c:v>-955.33500000000004</c:v>
                </c:pt>
                <c:pt idx="1525">
                  <c:v>-965.05799999999999</c:v>
                </c:pt>
                <c:pt idx="1526">
                  <c:v>-972.375</c:v>
                </c:pt>
                <c:pt idx="1527">
                  <c:v>-971.05600000000004</c:v>
                </c:pt>
                <c:pt idx="1528">
                  <c:v>-969.52</c:v>
                </c:pt>
                <c:pt idx="1529">
                  <c:v>-964.55</c:v>
                </c:pt>
                <c:pt idx="1530">
                  <c:v>-954.16499999999996</c:v>
                </c:pt>
                <c:pt idx="1531">
                  <c:v>-939.89499999999998</c:v>
                </c:pt>
                <c:pt idx="1532">
                  <c:v>-922.25699999999995</c:v>
                </c:pt>
                <c:pt idx="1533">
                  <c:v>-899.53399999999999</c:v>
                </c:pt>
                <c:pt idx="1534">
                  <c:v>-839.13800000000003</c:v>
                </c:pt>
                <c:pt idx="1535">
                  <c:v>-862.149</c:v>
                </c:pt>
                <c:pt idx="1536">
                  <c:v>-880.99599999999998</c:v>
                </c:pt>
                <c:pt idx="1537">
                  <c:v>-896.81399999999996</c:v>
                </c:pt>
                <c:pt idx="1538">
                  <c:v>-906.89499999999998</c:v>
                </c:pt>
                <c:pt idx="1539">
                  <c:v>-911.56899999999996</c:v>
                </c:pt>
                <c:pt idx="1540">
                  <c:v>-918.66700000000003</c:v>
                </c:pt>
                <c:pt idx="1541">
                  <c:v>-915.91499999999996</c:v>
                </c:pt>
                <c:pt idx="1542">
                  <c:v>-906.66300000000001</c:v>
                </c:pt>
                <c:pt idx="1543">
                  <c:v>-897.18</c:v>
                </c:pt>
                <c:pt idx="1544">
                  <c:v>-879.08</c:v>
                </c:pt>
                <c:pt idx="1545">
                  <c:v>-859.82100000000003</c:v>
                </c:pt>
                <c:pt idx="1546">
                  <c:v>-839.91300000000001</c:v>
                </c:pt>
                <c:pt idx="1547">
                  <c:v>-782.39400000000001</c:v>
                </c:pt>
                <c:pt idx="1548">
                  <c:v>-803.54499999999996</c:v>
                </c:pt>
                <c:pt idx="1549">
                  <c:v>-822.88900000000001</c:v>
                </c:pt>
                <c:pt idx="1550">
                  <c:v>-838.02200000000005</c:v>
                </c:pt>
                <c:pt idx="1551">
                  <c:v>-847.95799999999997</c:v>
                </c:pt>
                <c:pt idx="1552">
                  <c:v>-854.00099999999998</c:v>
                </c:pt>
                <c:pt idx="1553">
                  <c:v>-856.36099999999999</c:v>
                </c:pt>
                <c:pt idx="1554">
                  <c:v>-856.64200000000005</c:v>
                </c:pt>
                <c:pt idx="1555">
                  <c:v>-849.803</c:v>
                </c:pt>
                <c:pt idx="1556">
                  <c:v>-840.24300000000005</c:v>
                </c:pt>
                <c:pt idx="1557">
                  <c:v>-823.14400000000001</c:v>
                </c:pt>
                <c:pt idx="1558">
                  <c:v>-803.61400000000003</c:v>
                </c:pt>
                <c:pt idx="1559">
                  <c:v>-781.99400000000003</c:v>
                </c:pt>
                <c:pt idx="1560">
                  <c:v>-726.86400000000003</c:v>
                </c:pt>
                <c:pt idx="1561">
                  <c:v>-747.68200000000002</c:v>
                </c:pt>
                <c:pt idx="1562">
                  <c:v>-766.00199999999995</c:v>
                </c:pt>
                <c:pt idx="1563">
                  <c:v>-781.52700000000004</c:v>
                </c:pt>
                <c:pt idx="1564">
                  <c:v>-791.88800000000003</c:v>
                </c:pt>
                <c:pt idx="1565">
                  <c:v>-798.44</c:v>
                </c:pt>
                <c:pt idx="1566">
                  <c:v>-799.43100000000004</c:v>
                </c:pt>
                <c:pt idx="1567">
                  <c:v>-797.80799999999999</c:v>
                </c:pt>
                <c:pt idx="1568">
                  <c:v>-790.64200000000005</c:v>
                </c:pt>
                <c:pt idx="1569">
                  <c:v>-779.67499999999995</c:v>
                </c:pt>
                <c:pt idx="1570">
                  <c:v>-765.45100000000002</c:v>
                </c:pt>
                <c:pt idx="1571">
                  <c:v>-747.71199999999999</c:v>
                </c:pt>
                <c:pt idx="1572">
                  <c:v>-727.21100000000001</c:v>
                </c:pt>
                <c:pt idx="1573">
                  <c:v>-673.29899999999998</c:v>
                </c:pt>
                <c:pt idx="1574">
                  <c:v>-692.57399999999996</c:v>
                </c:pt>
                <c:pt idx="1575">
                  <c:v>-709.27300000000002</c:v>
                </c:pt>
                <c:pt idx="1576">
                  <c:v>-723.75199999999995</c:v>
                </c:pt>
                <c:pt idx="1577">
                  <c:v>-733.64099999999996</c:v>
                </c:pt>
                <c:pt idx="1578">
                  <c:v>-739.85799999999995</c:v>
                </c:pt>
                <c:pt idx="1579">
                  <c:v>-741.13</c:v>
                </c:pt>
                <c:pt idx="1580">
                  <c:v>-739.62099999999998</c:v>
                </c:pt>
                <c:pt idx="1581">
                  <c:v>-734.40599999999995</c:v>
                </c:pt>
                <c:pt idx="1582">
                  <c:v>-722.35799999999995</c:v>
                </c:pt>
                <c:pt idx="1583">
                  <c:v>-709.71600000000001</c:v>
                </c:pt>
                <c:pt idx="1584">
                  <c:v>-692.23299999999995</c:v>
                </c:pt>
                <c:pt idx="1585">
                  <c:v>-673.49400000000003</c:v>
                </c:pt>
                <c:pt idx="1586">
                  <c:v>-622.43299999999999</c:v>
                </c:pt>
                <c:pt idx="1587">
                  <c:v>-638.32100000000003</c:v>
                </c:pt>
                <c:pt idx="1588">
                  <c:v>-654.10500000000002</c:v>
                </c:pt>
                <c:pt idx="1589">
                  <c:v>-666.82399999999996</c:v>
                </c:pt>
                <c:pt idx="1590">
                  <c:v>-675.74099999999999</c:v>
                </c:pt>
                <c:pt idx="1591">
                  <c:v>-681.32899999999995</c:v>
                </c:pt>
                <c:pt idx="1592">
                  <c:v>-683.73</c:v>
                </c:pt>
                <c:pt idx="1593">
                  <c:v>-680.827</c:v>
                </c:pt>
                <c:pt idx="1594">
                  <c:v>-673.21299999999997</c:v>
                </c:pt>
                <c:pt idx="1595">
                  <c:v>-666.72900000000004</c:v>
                </c:pt>
                <c:pt idx="1596">
                  <c:v>-653.47299999999996</c:v>
                </c:pt>
                <c:pt idx="1597">
                  <c:v>-639.09500000000003</c:v>
                </c:pt>
                <c:pt idx="1598">
                  <c:v>-621.39400000000001</c:v>
                </c:pt>
                <c:pt idx="1599">
                  <c:v>-570.87599999999998</c:v>
                </c:pt>
                <c:pt idx="1600">
                  <c:v>-586.495</c:v>
                </c:pt>
                <c:pt idx="1601">
                  <c:v>-600.16099999999994</c:v>
                </c:pt>
                <c:pt idx="1602">
                  <c:v>-611.322</c:v>
                </c:pt>
                <c:pt idx="1603">
                  <c:v>-620.16</c:v>
                </c:pt>
                <c:pt idx="1604">
                  <c:v>-623.27099999999996</c:v>
                </c:pt>
                <c:pt idx="1605">
                  <c:v>-623.43399999999997</c:v>
                </c:pt>
                <c:pt idx="1606">
                  <c:v>-622.38499999999999</c:v>
                </c:pt>
                <c:pt idx="1607">
                  <c:v>-618.72699999999998</c:v>
                </c:pt>
                <c:pt idx="1608">
                  <c:v>-610.41099999999994</c:v>
                </c:pt>
                <c:pt idx="1609">
                  <c:v>-601.14499999999998</c:v>
                </c:pt>
                <c:pt idx="1610">
                  <c:v>-585.97299999999996</c:v>
                </c:pt>
                <c:pt idx="1611">
                  <c:v>-571.60299999999995</c:v>
                </c:pt>
                <c:pt idx="1612">
                  <c:v>-523.18299999999999</c:v>
                </c:pt>
                <c:pt idx="1613">
                  <c:v>-537.99900000000002</c:v>
                </c:pt>
                <c:pt idx="1614">
                  <c:v>-547.32000000000005</c:v>
                </c:pt>
                <c:pt idx="1615">
                  <c:v>-557.02599999999995</c:v>
                </c:pt>
                <c:pt idx="1616">
                  <c:v>-563.47799999999995</c:v>
                </c:pt>
                <c:pt idx="1617">
                  <c:v>-567.76099999999997</c:v>
                </c:pt>
                <c:pt idx="1618">
                  <c:v>-567.44600000000003</c:v>
                </c:pt>
                <c:pt idx="1619">
                  <c:v>-566.36</c:v>
                </c:pt>
                <c:pt idx="1620">
                  <c:v>-562.61199999999997</c:v>
                </c:pt>
                <c:pt idx="1621">
                  <c:v>-554.91</c:v>
                </c:pt>
                <c:pt idx="1622">
                  <c:v>-548.99</c:v>
                </c:pt>
                <c:pt idx="1623">
                  <c:v>-537.428</c:v>
                </c:pt>
                <c:pt idx="1624">
                  <c:v>-523.31299999999999</c:v>
                </c:pt>
                <c:pt idx="1625">
                  <c:v>-477.65</c:v>
                </c:pt>
                <c:pt idx="1626">
                  <c:v>-487.49</c:v>
                </c:pt>
                <c:pt idx="1627">
                  <c:v>-497.54899999999998</c:v>
                </c:pt>
                <c:pt idx="1628">
                  <c:v>-505.392</c:v>
                </c:pt>
                <c:pt idx="1629">
                  <c:v>-510.63600000000002</c:v>
                </c:pt>
                <c:pt idx="1630">
                  <c:v>-514.09299999999996</c:v>
                </c:pt>
                <c:pt idx="1631">
                  <c:v>-515.98199999999997</c:v>
                </c:pt>
                <c:pt idx="1632">
                  <c:v>-513.92499999999995</c:v>
                </c:pt>
                <c:pt idx="1633">
                  <c:v>-510.68700000000001</c:v>
                </c:pt>
                <c:pt idx="1634">
                  <c:v>-505.67399999999998</c:v>
                </c:pt>
                <c:pt idx="1635">
                  <c:v>-498.995</c:v>
                </c:pt>
                <c:pt idx="1636">
                  <c:v>-490.92599999999999</c:v>
                </c:pt>
                <c:pt idx="1637">
                  <c:v>-478.858</c:v>
                </c:pt>
                <c:pt idx="1638">
                  <c:v>-436.49299999999999</c:v>
                </c:pt>
                <c:pt idx="1639">
                  <c:v>-445.798</c:v>
                </c:pt>
                <c:pt idx="1640">
                  <c:v>-452.06799999999998</c:v>
                </c:pt>
                <c:pt idx="1641">
                  <c:v>-458.096</c:v>
                </c:pt>
                <c:pt idx="1642">
                  <c:v>-460.34399999999999</c:v>
                </c:pt>
                <c:pt idx="1643">
                  <c:v>-466.00200000000001</c:v>
                </c:pt>
                <c:pt idx="1644">
                  <c:v>-466.38</c:v>
                </c:pt>
                <c:pt idx="1645">
                  <c:v>-466.08</c:v>
                </c:pt>
                <c:pt idx="1646">
                  <c:v>-464.17399999999998</c:v>
                </c:pt>
                <c:pt idx="1647">
                  <c:v>-459.25099999999998</c:v>
                </c:pt>
                <c:pt idx="1648">
                  <c:v>-453.48899999999998</c:v>
                </c:pt>
                <c:pt idx="1649">
                  <c:v>-447.63400000000001</c:v>
                </c:pt>
                <c:pt idx="1650">
                  <c:v>-438.565</c:v>
                </c:pt>
                <c:pt idx="1651">
                  <c:v>-398.05599999999998</c:v>
                </c:pt>
                <c:pt idx="1652">
                  <c:v>-405.55200000000002</c:v>
                </c:pt>
                <c:pt idx="1653">
                  <c:v>-411.15</c:v>
                </c:pt>
                <c:pt idx="1654">
                  <c:v>-415.41</c:v>
                </c:pt>
                <c:pt idx="1655">
                  <c:v>-421.26400000000001</c:v>
                </c:pt>
                <c:pt idx="1656">
                  <c:v>-420.245</c:v>
                </c:pt>
                <c:pt idx="1657">
                  <c:v>-422.60899999999998</c:v>
                </c:pt>
                <c:pt idx="1658">
                  <c:v>-422.51799999999997</c:v>
                </c:pt>
                <c:pt idx="1659">
                  <c:v>-420.72300000000001</c:v>
                </c:pt>
                <c:pt idx="1660">
                  <c:v>-418.43700000000001</c:v>
                </c:pt>
                <c:pt idx="1661">
                  <c:v>-414.14299999999997</c:v>
                </c:pt>
                <c:pt idx="1662">
                  <c:v>-408.93799999999999</c:v>
                </c:pt>
                <c:pt idx="1663">
                  <c:v>-400.96199999999999</c:v>
                </c:pt>
                <c:pt idx="1664">
                  <c:v>-363.74900000000002</c:v>
                </c:pt>
                <c:pt idx="1665">
                  <c:v>-370.64</c:v>
                </c:pt>
                <c:pt idx="1666">
                  <c:v>-375.88200000000001</c:v>
                </c:pt>
                <c:pt idx="1667">
                  <c:v>-378.32400000000001</c:v>
                </c:pt>
                <c:pt idx="1668">
                  <c:v>-382.43</c:v>
                </c:pt>
                <c:pt idx="1669">
                  <c:v>-382.88499999999999</c:v>
                </c:pt>
                <c:pt idx="1670">
                  <c:v>-385.036</c:v>
                </c:pt>
                <c:pt idx="1671">
                  <c:v>-385.13200000000001</c:v>
                </c:pt>
                <c:pt idx="1672">
                  <c:v>-384.24599999999998</c:v>
                </c:pt>
                <c:pt idx="1673">
                  <c:v>-382.62599999999998</c:v>
                </c:pt>
                <c:pt idx="1674">
                  <c:v>-378.67599999999999</c:v>
                </c:pt>
                <c:pt idx="1675">
                  <c:v>-374.464</c:v>
                </c:pt>
                <c:pt idx="1676">
                  <c:v>-367.13799999999998</c:v>
                </c:pt>
                <c:pt idx="1677">
                  <c:v>-333.59</c:v>
                </c:pt>
                <c:pt idx="1678">
                  <c:v>-338.846</c:v>
                </c:pt>
                <c:pt idx="1679">
                  <c:v>-342.68099999999998</c:v>
                </c:pt>
                <c:pt idx="1680">
                  <c:v>-345.78300000000002</c:v>
                </c:pt>
                <c:pt idx="1681">
                  <c:v>-349.40600000000001</c:v>
                </c:pt>
                <c:pt idx="1682">
                  <c:v>-349.93799999999999</c:v>
                </c:pt>
                <c:pt idx="1683">
                  <c:v>-351.65499999999997</c:v>
                </c:pt>
                <c:pt idx="1684">
                  <c:v>-351.94900000000001</c:v>
                </c:pt>
                <c:pt idx="1685">
                  <c:v>-351.46499999999997</c:v>
                </c:pt>
                <c:pt idx="1686">
                  <c:v>-350.02300000000002</c:v>
                </c:pt>
                <c:pt idx="1687">
                  <c:v>-347.65199999999999</c:v>
                </c:pt>
                <c:pt idx="1688">
                  <c:v>-343.791</c:v>
                </c:pt>
                <c:pt idx="1689">
                  <c:v>-338.04599999999999</c:v>
                </c:pt>
                <c:pt idx="1690">
                  <c:v>-306.17599999999999</c:v>
                </c:pt>
                <c:pt idx="1691">
                  <c:v>-310.221</c:v>
                </c:pt>
                <c:pt idx="1692">
                  <c:v>-314.28399999999999</c:v>
                </c:pt>
                <c:pt idx="1693">
                  <c:v>-317.38799999999998</c:v>
                </c:pt>
                <c:pt idx="1694">
                  <c:v>-319.68200000000002</c:v>
                </c:pt>
                <c:pt idx="1695">
                  <c:v>-321.53399999999999</c:v>
                </c:pt>
                <c:pt idx="1696">
                  <c:v>-322.42200000000003</c:v>
                </c:pt>
                <c:pt idx="1697">
                  <c:v>-322.988</c:v>
                </c:pt>
                <c:pt idx="1698">
                  <c:v>-322.30099999999999</c:v>
                </c:pt>
                <c:pt idx="1699">
                  <c:v>-321.20800000000003</c:v>
                </c:pt>
                <c:pt idx="1700">
                  <c:v>-319.02</c:v>
                </c:pt>
                <c:pt idx="1701">
                  <c:v>-315.23200000000003</c:v>
                </c:pt>
                <c:pt idx="1702">
                  <c:v>-311.07499999999999</c:v>
                </c:pt>
                <c:pt idx="1703">
                  <c:v>-281.01600000000002</c:v>
                </c:pt>
                <c:pt idx="1704">
                  <c:v>-285.33100000000002</c:v>
                </c:pt>
                <c:pt idx="1705">
                  <c:v>-288.98599999999999</c:v>
                </c:pt>
                <c:pt idx="1706">
                  <c:v>-292.53300000000002</c:v>
                </c:pt>
                <c:pt idx="1707">
                  <c:v>-294.51</c:v>
                </c:pt>
                <c:pt idx="1708">
                  <c:v>-296.43099999999998</c:v>
                </c:pt>
                <c:pt idx="1709">
                  <c:v>-297.86500000000001</c:v>
                </c:pt>
                <c:pt idx="1710">
                  <c:v>-297.947</c:v>
                </c:pt>
                <c:pt idx="1711">
                  <c:v>-296.952</c:v>
                </c:pt>
                <c:pt idx="1712">
                  <c:v>-295.55700000000002</c:v>
                </c:pt>
                <c:pt idx="1713">
                  <c:v>-292.91000000000003</c:v>
                </c:pt>
                <c:pt idx="1714">
                  <c:v>-289.38499999999999</c:v>
                </c:pt>
                <c:pt idx="1715">
                  <c:v>-285.185</c:v>
                </c:pt>
                <c:pt idx="1716">
                  <c:v>-258.78699999999998</c:v>
                </c:pt>
                <c:pt idx="1717">
                  <c:v>-262.77499999999998</c:v>
                </c:pt>
                <c:pt idx="1718">
                  <c:v>-266.46899999999999</c:v>
                </c:pt>
                <c:pt idx="1719">
                  <c:v>-269.00099999999998</c:v>
                </c:pt>
                <c:pt idx="1720">
                  <c:v>-270.44299999999998</c:v>
                </c:pt>
                <c:pt idx="1721">
                  <c:v>-271.82100000000003</c:v>
                </c:pt>
                <c:pt idx="1722">
                  <c:v>-273.30900000000003</c:v>
                </c:pt>
                <c:pt idx="1723">
                  <c:v>-273.82</c:v>
                </c:pt>
                <c:pt idx="1724">
                  <c:v>-272.91500000000002</c:v>
                </c:pt>
                <c:pt idx="1725">
                  <c:v>-271.09100000000001</c:v>
                </c:pt>
                <c:pt idx="1726">
                  <c:v>-269.29199999999997</c:v>
                </c:pt>
                <c:pt idx="1727">
                  <c:v>-266.10899999999998</c:v>
                </c:pt>
                <c:pt idx="1728">
                  <c:v>-262.14299999999997</c:v>
                </c:pt>
                <c:pt idx="1729">
                  <c:v>-238.096</c:v>
                </c:pt>
                <c:pt idx="1730">
                  <c:v>-241.74100000000001</c:v>
                </c:pt>
                <c:pt idx="1731">
                  <c:v>-244.17099999999999</c:v>
                </c:pt>
                <c:pt idx="1732">
                  <c:v>-246.41</c:v>
                </c:pt>
                <c:pt idx="1733">
                  <c:v>-248.71899999999999</c:v>
                </c:pt>
                <c:pt idx="1734">
                  <c:v>-249.99600000000001</c:v>
                </c:pt>
                <c:pt idx="1735">
                  <c:v>-250.666</c:v>
                </c:pt>
                <c:pt idx="1736">
                  <c:v>-250.834</c:v>
                </c:pt>
                <c:pt idx="1737">
                  <c:v>-248.72900000000001</c:v>
                </c:pt>
                <c:pt idx="1738">
                  <c:v>-248.68100000000001</c:v>
                </c:pt>
                <c:pt idx="1739">
                  <c:v>-246.17400000000001</c:v>
                </c:pt>
                <c:pt idx="1740">
                  <c:v>-243.46</c:v>
                </c:pt>
                <c:pt idx="1741">
                  <c:v>-239.846</c:v>
                </c:pt>
                <c:pt idx="1742">
                  <c:v>-218.90700000000001</c:v>
                </c:pt>
                <c:pt idx="1743">
                  <c:v>-221.90600000000001</c:v>
                </c:pt>
                <c:pt idx="1744">
                  <c:v>-223.923</c:v>
                </c:pt>
                <c:pt idx="1745">
                  <c:v>-225.465</c:v>
                </c:pt>
                <c:pt idx="1746">
                  <c:v>-226.96799999999999</c:v>
                </c:pt>
                <c:pt idx="1747">
                  <c:v>-228.59100000000001</c:v>
                </c:pt>
                <c:pt idx="1748">
                  <c:v>-229.44300000000001</c:v>
                </c:pt>
                <c:pt idx="1749">
                  <c:v>-227.65299999999999</c:v>
                </c:pt>
                <c:pt idx="1750">
                  <c:v>-226.904</c:v>
                </c:pt>
                <c:pt idx="1751">
                  <c:v>-226.202</c:v>
                </c:pt>
                <c:pt idx="1752">
                  <c:v>-224.57300000000001</c:v>
                </c:pt>
                <c:pt idx="1753">
                  <c:v>-222.19200000000001</c:v>
                </c:pt>
                <c:pt idx="1754">
                  <c:v>-218.91900000000001</c:v>
                </c:pt>
                <c:pt idx="1755">
                  <c:v>-200.898</c:v>
                </c:pt>
                <c:pt idx="1756">
                  <c:v>-204.08</c:v>
                </c:pt>
                <c:pt idx="1757">
                  <c:v>-206.548</c:v>
                </c:pt>
                <c:pt idx="1758">
                  <c:v>-208.126</c:v>
                </c:pt>
                <c:pt idx="1759">
                  <c:v>-208.04300000000001</c:v>
                </c:pt>
                <c:pt idx="1760">
                  <c:v>-209.44</c:v>
                </c:pt>
                <c:pt idx="1761">
                  <c:v>-209.79300000000001</c:v>
                </c:pt>
                <c:pt idx="1762">
                  <c:v>-208.107</c:v>
                </c:pt>
                <c:pt idx="1763">
                  <c:v>-208.15199999999999</c:v>
                </c:pt>
                <c:pt idx="1764">
                  <c:v>-207.13800000000001</c:v>
                </c:pt>
                <c:pt idx="1765">
                  <c:v>-205.518</c:v>
                </c:pt>
                <c:pt idx="1766">
                  <c:v>-203.214</c:v>
                </c:pt>
                <c:pt idx="1767">
                  <c:v>-198.99700000000001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04-4419-991D-C418F97461C0}"/>
            </c:ext>
          </c:extLst>
        </c:ser>
        <c:ser>
          <c:idx val="5"/>
          <c:order val="1"/>
          <c:tx>
            <c:strRef>
              <c:f>'shield 2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2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-2200730</c:v>
                </c:pt>
                <c:pt idx="2">
                  <c:v>-2533230</c:v>
                </c:pt>
                <c:pt idx="3">
                  <c:v>-2801550</c:v>
                </c:pt>
                <c:pt idx="4">
                  <c:v>-3028150</c:v>
                </c:pt>
                <c:pt idx="5">
                  <c:v>-3222050</c:v>
                </c:pt>
                <c:pt idx="6">
                  <c:v>-3388200</c:v>
                </c:pt>
                <c:pt idx="7">
                  <c:v>-3526750</c:v>
                </c:pt>
                <c:pt idx="8">
                  <c:v>-3638870</c:v>
                </c:pt>
                <c:pt idx="9">
                  <c:v>-3727450</c:v>
                </c:pt>
                <c:pt idx="10">
                  <c:v>-3796560</c:v>
                </c:pt>
                <c:pt idx="11">
                  <c:v>-3846700</c:v>
                </c:pt>
                <c:pt idx="12">
                  <c:v>-3880870</c:v>
                </c:pt>
                <c:pt idx="13">
                  <c:v>-3900250</c:v>
                </c:pt>
                <c:pt idx="14">
                  <c:v>-3907370</c:v>
                </c:pt>
                <c:pt idx="15">
                  <c:v>-3902570</c:v>
                </c:pt>
                <c:pt idx="16">
                  <c:v>-3888890</c:v>
                </c:pt>
                <c:pt idx="17">
                  <c:v>-3867930</c:v>
                </c:pt>
                <c:pt idx="18">
                  <c:v>-3840800</c:v>
                </c:pt>
                <c:pt idx="19">
                  <c:v>-3808580</c:v>
                </c:pt>
                <c:pt idx="20">
                  <c:v>-3772360</c:v>
                </c:pt>
                <c:pt idx="21">
                  <c:v>-3732990</c:v>
                </c:pt>
                <c:pt idx="22">
                  <c:v>-3691270</c:v>
                </c:pt>
                <c:pt idx="23">
                  <c:v>-3647890</c:v>
                </c:pt>
                <c:pt idx="24">
                  <c:v>-3603510</c:v>
                </c:pt>
                <c:pt idx="25">
                  <c:v>-3558510</c:v>
                </c:pt>
                <c:pt idx="26">
                  <c:v>-3513250</c:v>
                </c:pt>
                <c:pt idx="27">
                  <c:v>-3468360</c:v>
                </c:pt>
                <c:pt idx="28">
                  <c:v>-3423900</c:v>
                </c:pt>
                <c:pt idx="29">
                  <c:v>-3380130</c:v>
                </c:pt>
                <c:pt idx="30">
                  <c:v>-3337610</c:v>
                </c:pt>
                <c:pt idx="31">
                  <c:v>-3295980</c:v>
                </c:pt>
                <c:pt idx="32">
                  <c:v>-3255860</c:v>
                </c:pt>
                <c:pt idx="33">
                  <c:v>-3217060</c:v>
                </c:pt>
                <c:pt idx="34">
                  <c:v>-3179690</c:v>
                </c:pt>
                <c:pt idx="35">
                  <c:v>-3143930</c:v>
                </c:pt>
                <c:pt idx="36">
                  <c:v>-3109740</c:v>
                </c:pt>
                <c:pt idx="37">
                  <c:v>-3077130</c:v>
                </c:pt>
                <c:pt idx="38">
                  <c:v>-3046130</c:v>
                </c:pt>
                <c:pt idx="39">
                  <c:v>-3016670</c:v>
                </c:pt>
                <c:pt idx="40">
                  <c:v>-2988710</c:v>
                </c:pt>
                <c:pt idx="41">
                  <c:v>-2962170</c:v>
                </c:pt>
                <c:pt idx="42">
                  <c:v>-2936950</c:v>
                </c:pt>
                <c:pt idx="43">
                  <c:v>-2912920</c:v>
                </c:pt>
                <c:pt idx="44">
                  <c:v>-2889920</c:v>
                </c:pt>
                <c:pt idx="45">
                  <c:v>-2867710</c:v>
                </c:pt>
                <c:pt idx="46">
                  <c:v>-2846060</c:v>
                </c:pt>
                <c:pt idx="47">
                  <c:v>-2824670</c:v>
                </c:pt>
                <c:pt idx="48">
                  <c:v>-2803000</c:v>
                </c:pt>
                <c:pt idx="49">
                  <c:v>-2780490</c:v>
                </c:pt>
                <c:pt idx="50">
                  <c:v>-2756550</c:v>
                </c:pt>
                <c:pt idx="51">
                  <c:v>-2729880</c:v>
                </c:pt>
                <c:pt idx="52">
                  <c:v>-2700010</c:v>
                </c:pt>
                <c:pt idx="53">
                  <c:v>-2664570</c:v>
                </c:pt>
                <c:pt idx="54">
                  <c:v>-2620790</c:v>
                </c:pt>
                <c:pt idx="55">
                  <c:v>-2567130</c:v>
                </c:pt>
                <c:pt idx="56">
                  <c:v>-2498810</c:v>
                </c:pt>
                <c:pt idx="57">
                  <c:v>-2410710</c:v>
                </c:pt>
                <c:pt idx="58">
                  <c:v>-2295990</c:v>
                </c:pt>
                <c:pt idx="59">
                  <c:v>-2147550</c:v>
                </c:pt>
                <c:pt idx="60">
                  <c:v>-1960690</c:v>
                </c:pt>
                <c:pt idx="61">
                  <c:v>-1734750</c:v>
                </c:pt>
                <c:pt idx="62">
                  <c:v>-1478170</c:v>
                </c:pt>
                <c:pt idx="63">
                  <c:v>-1210160</c:v>
                </c:pt>
                <c:pt idx="64" formatCode="General">
                  <c:v>-953043</c:v>
                </c:pt>
                <c:pt idx="65" formatCode="General">
                  <c:v>-731141</c:v>
                </c:pt>
                <c:pt idx="66" formatCode="General">
                  <c:v>-555990</c:v>
                </c:pt>
                <c:pt idx="67" formatCode="General">
                  <c:v>-423077</c:v>
                </c:pt>
                <c:pt idx="68" formatCode="General">
                  <c:v>-325934</c:v>
                </c:pt>
                <c:pt idx="69" formatCode="General">
                  <c:v>-255657</c:v>
                </c:pt>
                <c:pt idx="70" formatCode="General">
                  <c:v>-203688</c:v>
                </c:pt>
                <c:pt idx="71" formatCode="General">
                  <c:v>-164750</c:v>
                </c:pt>
                <c:pt idx="72" formatCode="General">
                  <c:v>-134788</c:v>
                </c:pt>
                <c:pt idx="73" formatCode="General">
                  <c:v>-111440</c:v>
                </c:pt>
                <c:pt idx="74" formatCode="General">
                  <c:v>-92883.199999999997</c:v>
                </c:pt>
                <c:pt idx="75" formatCode="General">
                  <c:v>-77948.800000000003</c:v>
                </c:pt>
                <c:pt idx="76" formatCode="General">
                  <c:v>-65870.7</c:v>
                </c:pt>
                <c:pt idx="77" formatCode="General">
                  <c:v>-55951.8</c:v>
                </c:pt>
                <c:pt idx="78" formatCode="General">
                  <c:v>-47786.6</c:v>
                </c:pt>
                <c:pt idx="79" formatCode="General">
                  <c:v>-41018.1</c:v>
                </c:pt>
                <c:pt idx="80" formatCode="General">
                  <c:v>-35371.599999999999</c:v>
                </c:pt>
                <c:pt idx="81" formatCode="General">
                  <c:v>-30629.8</c:v>
                </c:pt>
                <c:pt idx="82" formatCode="General">
                  <c:v>-26641.5</c:v>
                </c:pt>
                <c:pt idx="83" formatCode="General">
                  <c:v>-23267.5</c:v>
                </c:pt>
                <c:pt idx="84" formatCode="General">
                  <c:v>-20396.3</c:v>
                </c:pt>
                <c:pt idx="85" formatCode="General">
                  <c:v>-17944.900000000001</c:v>
                </c:pt>
                <c:pt idx="86" formatCode="General">
                  <c:v>-15835</c:v>
                </c:pt>
                <c:pt idx="87" formatCode="General">
                  <c:v>-14036.6</c:v>
                </c:pt>
                <c:pt idx="88" formatCode="General">
                  <c:v>-12484.2</c:v>
                </c:pt>
                <c:pt idx="89" formatCode="General">
                  <c:v>-11128.3</c:v>
                </c:pt>
                <c:pt idx="90" formatCode="General">
                  <c:v>-9941.5400000000009</c:v>
                </c:pt>
                <c:pt idx="91" formatCode="General">
                  <c:v>-8899.25</c:v>
                </c:pt>
                <c:pt idx="92" formatCode="General">
                  <c:v>-7991.22</c:v>
                </c:pt>
                <c:pt idx="93" formatCode="General">
                  <c:v>-7191.92</c:v>
                </c:pt>
                <c:pt idx="94" formatCode="General">
                  <c:v>-6489.47</c:v>
                </c:pt>
                <c:pt idx="95" formatCode="General">
                  <c:v>-5866.46</c:v>
                </c:pt>
                <c:pt idx="96" formatCode="General">
                  <c:v>-5312.27</c:v>
                </c:pt>
                <c:pt idx="97" formatCode="General">
                  <c:v>-4817.57</c:v>
                </c:pt>
                <c:pt idx="98" formatCode="General">
                  <c:v>-4374.88</c:v>
                </c:pt>
                <c:pt idx="99" formatCode="General">
                  <c:v>-3978.52</c:v>
                </c:pt>
                <c:pt idx="100" formatCode="General">
                  <c:v>-3622.29</c:v>
                </c:pt>
                <c:pt idx="101" formatCode="General">
                  <c:v>-3302.56</c:v>
                </c:pt>
                <c:pt idx="102" formatCode="General">
                  <c:v>-3013.29</c:v>
                </c:pt>
                <c:pt idx="103" formatCode="General">
                  <c:v>-2753.41</c:v>
                </c:pt>
                <c:pt idx="104" formatCode="General">
                  <c:v>-2517.7800000000002</c:v>
                </c:pt>
                <c:pt idx="105" formatCode="General">
                  <c:v>-2307.41</c:v>
                </c:pt>
                <c:pt idx="106" formatCode="General">
                  <c:v>-2116.0100000000002</c:v>
                </c:pt>
                <c:pt idx="107" formatCode="General">
                  <c:v>-1944.89</c:v>
                </c:pt>
                <c:pt idx="108" formatCode="General">
                  <c:v>-1788.77</c:v>
                </c:pt>
                <c:pt idx="109" formatCode="General">
                  <c:v>-1646.81</c:v>
                </c:pt>
                <c:pt idx="110" formatCode="General">
                  <c:v>-1518.98</c:v>
                </c:pt>
                <c:pt idx="111" formatCode="General">
                  <c:v>-1402.75</c:v>
                </c:pt>
                <c:pt idx="112" formatCode="General">
                  <c:v>-1297.07</c:v>
                </c:pt>
                <c:pt idx="113" formatCode="General">
                  <c:v>-1201.5</c:v>
                </c:pt>
                <c:pt idx="114" formatCode="General">
                  <c:v>-1116.0899999999999</c:v>
                </c:pt>
                <c:pt idx="115" formatCode="General">
                  <c:v>-1037.3</c:v>
                </c:pt>
                <c:pt idx="116" formatCode="General">
                  <c:v>-963.53300000000002</c:v>
                </c:pt>
                <c:pt idx="117" formatCode="General">
                  <c:v>-899.41600000000005</c:v>
                </c:pt>
                <c:pt idx="118" formatCode="General">
                  <c:v>-839.13800000000003</c:v>
                </c:pt>
                <c:pt idx="119" formatCode="General">
                  <c:v>-782.39400000000001</c:v>
                </c:pt>
                <c:pt idx="120" formatCode="General">
                  <c:v>-726.86400000000003</c:v>
                </c:pt>
                <c:pt idx="121" formatCode="General">
                  <c:v>-673.29899999999998</c:v>
                </c:pt>
                <c:pt idx="122" formatCode="General">
                  <c:v>-622.43299999999999</c:v>
                </c:pt>
                <c:pt idx="123" formatCode="General">
                  <c:v>-570.87599999999998</c:v>
                </c:pt>
                <c:pt idx="124" formatCode="General">
                  <c:v>-523.18299999999999</c:v>
                </c:pt>
                <c:pt idx="125" formatCode="General">
                  <c:v>-477.65</c:v>
                </c:pt>
                <c:pt idx="126" formatCode="General">
                  <c:v>-436.49299999999999</c:v>
                </c:pt>
                <c:pt idx="127" formatCode="General">
                  <c:v>-398.05599999999998</c:v>
                </c:pt>
                <c:pt idx="128" formatCode="General">
                  <c:v>-363.74900000000002</c:v>
                </c:pt>
                <c:pt idx="129" formatCode="General">
                  <c:v>-333.59</c:v>
                </c:pt>
                <c:pt idx="130" formatCode="General">
                  <c:v>-306.17599999999999</c:v>
                </c:pt>
                <c:pt idx="131" formatCode="General">
                  <c:v>-281.01600000000002</c:v>
                </c:pt>
                <c:pt idx="132" formatCode="General">
                  <c:v>-258.78699999999998</c:v>
                </c:pt>
                <c:pt idx="133" formatCode="General">
                  <c:v>-238.096</c:v>
                </c:pt>
                <c:pt idx="134" formatCode="General">
                  <c:v>-218.90700000000001</c:v>
                </c:pt>
                <c:pt idx="135" formatCode="General">
                  <c:v>-200.898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04-4419-991D-C418F97461C0}"/>
            </c:ext>
          </c:extLst>
        </c:ser>
        <c:ser>
          <c:idx val="6"/>
          <c:order val="2"/>
          <c:tx>
            <c:strRef>
              <c:f>'shield 2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-2624040</c:v>
                </c:pt>
                <c:pt idx="2">
                  <c:v>-2712900</c:v>
                </c:pt>
                <c:pt idx="3">
                  <c:v>-2843570</c:v>
                </c:pt>
                <c:pt idx="4">
                  <c:v>-2989190</c:v>
                </c:pt>
                <c:pt idx="5">
                  <c:v>-3133370</c:v>
                </c:pt>
                <c:pt idx="6">
                  <c:v>-3270800</c:v>
                </c:pt>
                <c:pt idx="7">
                  <c:v>-3393900</c:v>
                </c:pt>
                <c:pt idx="8">
                  <c:v>-3501700</c:v>
                </c:pt>
                <c:pt idx="9">
                  <c:v>-3592590</c:v>
                </c:pt>
                <c:pt idx="10">
                  <c:v>-3666550</c:v>
                </c:pt>
                <c:pt idx="11">
                  <c:v>-3724430</c:v>
                </c:pt>
                <c:pt idx="12">
                  <c:v>-3767980</c:v>
                </c:pt>
                <c:pt idx="13">
                  <c:v>-3796740</c:v>
                </c:pt>
                <c:pt idx="14">
                  <c:v>-3813580</c:v>
                </c:pt>
                <c:pt idx="15">
                  <c:v>-3819750</c:v>
                </c:pt>
                <c:pt idx="16">
                  <c:v>-3816780</c:v>
                </c:pt>
                <c:pt idx="17">
                  <c:v>-3805630</c:v>
                </c:pt>
                <c:pt idx="18">
                  <c:v>-3787360</c:v>
                </c:pt>
                <c:pt idx="19">
                  <c:v>-3762840</c:v>
                </c:pt>
                <c:pt idx="20">
                  <c:v>-3734270</c:v>
                </c:pt>
                <c:pt idx="21">
                  <c:v>-3701260</c:v>
                </c:pt>
                <c:pt idx="22">
                  <c:v>-3666220</c:v>
                </c:pt>
                <c:pt idx="23">
                  <c:v>-3628460</c:v>
                </c:pt>
                <c:pt idx="24">
                  <c:v>-3588740</c:v>
                </c:pt>
                <c:pt idx="25">
                  <c:v>-3548290</c:v>
                </c:pt>
                <c:pt idx="26">
                  <c:v>-3507120</c:v>
                </c:pt>
                <c:pt idx="27">
                  <c:v>-3465740</c:v>
                </c:pt>
                <c:pt idx="28">
                  <c:v>-3424450</c:v>
                </c:pt>
                <c:pt idx="29">
                  <c:v>-3383580</c:v>
                </c:pt>
                <c:pt idx="30">
                  <c:v>-3343370</c:v>
                </c:pt>
                <c:pt idx="31">
                  <c:v>-3304140</c:v>
                </c:pt>
                <c:pt idx="32">
                  <c:v>-3265780</c:v>
                </c:pt>
                <c:pt idx="33">
                  <c:v>-3228790</c:v>
                </c:pt>
                <c:pt idx="34">
                  <c:v>-3192990</c:v>
                </c:pt>
                <c:pt idx="35">
                  <c:v>-3158540</c:v>
                </c:pt>
                <c:pt idx="36">
                  <c:v>-3125310</c:v>
                </c:pt>
                <c:pt idx="37">
                  <c:v>-3093560</c:v>
                </c:pt>
                <c:pt idx="38">
                  <c:v>-3063140</c:v>
                </c:pt>
                <c:pt idx="39">
                  <c:v>-3034050</c:v>
                </c:pt>
                <c:pt idx="40">
                  <c:v>-3006260</c:v>
                </c:pt>
                <c:pt idx="41">
                  <c:v>-2979540</c:v>
                </c:pt>
                <c:pt idx="42">
                  <c:v>-2953830</c:v>
                </c:pt>
                <c:pt idx="43">
                  <c:v>-2928970</c:v>
                </c:pt>
                <c:pt idx="44">
                  <c:v>-2904620</c:v>
                </c:pt>
                <c:pt idx="45">
                  <c:v>-2880470</c:v>
                </c:pt>
                <c:pt idx="46">
                  <c:v>-2856180</c:v>
                </c:pt>
                <c:pt idx="47">
                  <c:v>-2831100</c:v>
                </c:pt>
                <c:pt idx="48">
                  <c:v>-2804560</c:v>
                </c:pt>
                <c:pt idx="49">
                  <c:v>-2776070</c:v>
                </c:pt>
                <c:pt idx="50">
                  <c:v>-2744540</c:v>
                </c:pt>
                <c:pt idx="51">
                  <c:v>-2708450</c:v>
                </c:pt>
                <c:pt idx="52">
                  <c:v>-2665810</c:v>
                </c:pt>
                <c:pt idx="53">
                  <c:v>-2615240</c:v>
                </c:pt>
                <c:pt idx="54">
                  <c:v>-2555890</c:v>
                </c:pt>
                <c:pt idx="55">
                  <c:v>-2480650</c:v>
                </c:pt>
                <c:pt idx="56">
                  <c:v>-2393720</c:v>
                </c:pt>
                <c:pt idx="57">
                  <c:v>-2288690</c:v>
                </c:pt>
                <c:pt idx="58">
                  <c:v>-2160410</c:v>
                </c:pt>
                <c:pt idx="59">
                  <c:v>-2013090</c:v>
                </c:pt>
                <c:pt idx="60">
                  <c:v>-1845780</c:v>
                </c:pt>
                <c:pt idx="61">
                  <c:v>-1659490</c:v>
                </c:pt>
                <c:pt idx="62">
                  <c:v>-1461490</c:v>
                </c:pt>
                <c:pt idx="63">
                  <c:v>-1261400</c:v>
                </c:pt>
                <c:pt idx="64">
                  <c:v>-1065560</c:v>
                </c:pt>
                <c:pt idx="65" formatCode="General">
                  <c:v>-887375</c:v>
                </c:pt>
                <c:pt idx="66" formatCode="General">
                  <c:v>-725746</c:v>
                </c:pt>
                <c:pt idx="67" formatCode="General">
                  <c:v>-589223</c:v>
                </c:pt>
                <c:pt idx="68" formatCode="General">
                  <c:v>-474738</c:v>
                </c:pt>
                <c:pt idx="69" formatCode="General">
                  <c:v>-380420</c:v>
                </c:pt>
                <c:pt idx="70" formatCode="General">
                  <c:v>-305690</c:v>
                </c:pt>
                <c:pt idx="71" formatCode="General">
                  <c:v>-245739</c:v>
                </c:pt>
                <c:pt idx="72" formatCode="General">
                  <c:v>-199563</c:v>
                </c:pt>
                <c:pt idx="73" formatCode="General">
                  <c:v>0</c:v>
                </c:pt>
                <c:pt idx="74" formatCode="General">
                  <c:v>-132699</c:v>
                </c:pt>
                <c:pt idx="75" formatCode="General">
                  <c:v>-108695</c:v>
                </c:pt>
                <c:pt idx="76" formatCode="General">
                  <c:v>-90262.9</c:v>
                </c:pt>
                <c:pt idx="77" formatCode="General">
                  <c:v>-74937.399999999994</c:v>
                </c:pt>
                <c:pt idx="78" formatCode="General">
                  <c:v>-62806</c:v>
                </c:pt>
                <c:pt idx="79" formatCode="General">
                  <c:v>-52922.8</c:v>
                </c:pt>
                <c:pt idx="80" formatCode="General">
                  <c:v>-44808.9</c:v>
                </c:pt>
                <c:pt idx="81" formatCode="General">
                  <c:v>-38232.800000000003</c:v>
                </c:pt>
                <c:pt idx="82" formatCode="General">
                  <c:v>-32747.3</c:v>
                </c:pt>
                <c:pt idx="83" formatCode="General">
                  <c:v>-28185.7</c:v>
                </c:pt>
                <c:pt idx="84" formatCode="General">
                  <c:v>-24372.2</c:v>
                </c:pt>
                <c:pt idx="85" formatCode="General">
                  <c:v>-21223.599999999999</c:v>
                </c:pt>
                <c:pt idx="86" formatCode="General">
                  <c:v>-18507.5</c:v>
                </c:pt>
                <c:pt idx="87" formatCode="General">
                  <c:v>-16254.4</c:v>
                </c:pt>
                <c:pt idx="88" formatCode="General">
                  <c:v>-14308.7</c:v>
                </c:pt>
                <c:pt idx="89" formatCode="General">
                  <c:v>-12649.4</c:v>
                </c:pt>
                <c:pt idx="90" formatCode="General">
                  <c:v>-11219.4</c:v>
                </c:pt>
                <c:pt idx="91" formatCode="General">
                  <c:v>-9972.27</c:v>
                </c:pt>
                <c:pt idx="92" formatCode="General">
                  <c:v>-8892.85</c:v>
                </c:pt>
                <c:pt idx="93" formatCode="General">
                  <c:v>-7963.73</c:v>
                </c:pt>
                <c:pt idx="94" formatCode="General">
                  <c:v>-7140.69</c:v>
                </c:pt>
                <c:pt idx="95" formatCode="General">
                  <c:v>-6417.75</c:v>
                </c:pt>
                <c:pt idx="96" formatCode="General">
                  <c:v>0</c:v>
                </c:pt>
                <c:pt idx="97" formatCode="General">
                  <c:v>-5227.9799999999996</c:v>
                </c:pt>
                <c:pt idx="98" formatCode="General">
                  <c:v>-4726.74</c:v>
                </c:pt>
                <c:pt idx="99" formatCode="General">
                  <c:v>-4285.88</c:v>
                </c:pt>
                <c:pt idx="100" formatCode="General">
                  <c:v>-3887.66</c:v>
                </c:pt>
                <c:pt idx="101" formatCode="General">
                  <c:v>-3535.08</c:v>
                </c:pt>
                <c:pt idx="102" formatCode="General">
                  <c:v>-3218.18</c:v>
                </c:pt>
                <c:pt idx="103" formatCode="General">
                  <c:v>-2932.13</c:v>
                </c:pt>
                <c:pt idx="104" formatCode="General">
                  <c:v>-2677.63</c:v>
                </c:pt>
                <c:pt idx="105" formatCode="General">
                  <c:v>-2448</c:v>
                </c:pt>
                <c:pt idx="106" formatCode="General">
                  <c:v>-2242.1799999999998</c:v>
                </c:pt>
                <c:pt idx="107" formatCode="General">
                  <c:v>-2055.8000000000002</c:v>
                </c:pt>
                <c:pt idx="108" formatCode="General">
                  <c:v>-1886.54</c:v>
                </c:pt>
                <c:pt idx="109" formatCode="General">
                  <c:v>-1735.51</c:v>
                </c:pt>
                <c:pt idx="110" formatCode="General">
                  <c:v>-1595.99</c:v>
                </c:pt>
                <c:pt idx="111" formatCode="General">
                  <c:v>-1472.97</c:v>
                </c:pt>
                <c:pt idx="112" formatCode="General">
                  <c:v>-1357.86</c:v>
                </c:pt>
                <c:pt idx="113" formatCode="General">
                  <c:v>-1257.2</c:v>
                </c:pt>
                <c:pt idx="114" formatCode="General">
                  <c:v>-1171.93</c:v>
                </c:pt>
                <c:pt idx="115" formatCode="General">
                  <c:v>-1091.53</c:v>
                </c:pt>
                <c:pt idx="116" formatCode="General">
                  <c:v>-1021.65</c:v>
                </c:pt>
                <c:pt idx="117" formatCode="General">
                  <c:v>-955.33500000000004</c:v>
                </c:pt>
                <c:pt idx="118" formatCode="General">
                  <c:v>-896.81399999999996</c:v>
                </c:pt>
                <c:pt idx="119" formatCode="General">
                  <c:v>-838.02200000000005</c:v>
                </c:pt>
                <c:pt idx="120" formatCode="General">
                  <c:v>0</c:v>
                </c:pt>
                <c:pt idx="121" formatCode="General">
                  <c:v>0</c:v>
                </c:pt>
                <c:pt idx="122" formatCode="General">
                  <c:v>0</c:v>
                </c:pt>
                <c:pt idx="123" formatCode="General">
                  <c:v>-611.322</c:v>
                </c:pt>
                <c:pt idx="124" formatCode="General">
                  <c:v>-557.02599999999995</c:v>
                </c:pt>
                <c:pt idx="125" formatCode="General">
                  <c:v>-505.392</c:v>
                </c:pt>
                <c:pt idx="126" formatCode="General">
                  <c:v>0</c:v>
                </c:pt>
                <c:pt idx="127" formatCode="General">
                  <c:v>-415.41</c:v>
                </c:pt>
                <c:pt idx="128" formatCode="General">
                  <c:v>-378.32400000000001</c:v>
                </c:pt>
                <c:pt idx="129" formatCode="General">
                  <c:v>-345.78300000000002</c:v>
                </c:pt>
                <c:pt idx="130" formatCode="General">
                  <c:v>-317.38799999999998</c:v>
                </c:pt>
                <c:pt idx="131" formatCode="General">
                  <c:v>-292.53300000000002</c:v>
                </c:pt>
                <c:pt idx="132" formatCode="General">
                  <c:v>-269.00099999999998</c:v>
                </c:pt>
                <c:pt idx="133" formatCode="General">
                  <c:v>-246.41</c:v>
                </c:pt>
                <c:pt idx="134" formatCode="General">
                  <c:v>-225.465</c:v>
                </c:pt>
                <c:pt idx="135" formatCode="General">
                  <c:v>-208.126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04-4419-991D-C418F97461C0}"/>
            </c:ext>
          </c:extLst>
        </c:ser>
        <c:ser>
          <c:idx val="1"/>
          <c:order val="3"/>
          <c:tx>
            <c:strRef>
              <c:f>'shield 2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2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-2718950</c:v>
                </c:pt>
                <c:pt idx="2">
                  <c:v>-2779410</c:v>
                </c:pt>
                <c:pt idx="3">
                  <c:v>-2873140</c:v>
                </c:pt>
                <c:pt idx="4">
                  <c:v>-2986260</c:v>
                </c:pt>
                <c:pt idx="5">
                  <c:v>-3108680</c:v>
                </c:pt>
                <c:pt idx="6">
                  <c:v>-3230070</c:v>
                </c:pt>
                <c:pt idx="7">
                  <c:v>-3344530</c:v>
                </c:pt>
                <c:pt idx="8">
                  <c:v>-3446350</c:v>
                </c:pt>
                <c:pt idx="9">
                  <c:v>-3534450</c:v>
                </c:pt>
                <c:pt idx="10">
                  <c:v>-3609500</c:v>
                </c:pt>
                <c:pt idx="11">
                  <c:v>-3669620</c:v>
                </c:pt>
                <c:pt idx="12">
                  <c:v>-3716130</c:v>
                </c:pt>
                <c:pt idx="13">
                  <c:v>-3748110</c:v>
                </c:pt>
                <c:pt idx="14">
                  <c:v>-3768910</c:v>
                </c:pt>
                <c:pt idx="15">
                  <c:v>-3779320</c:v>
                </c:pt>
                <c:pt idx="16">
                  <c:v>-3780130</c:v>
                </c:pt>
                <c:pt idx="17">
                  <c:v>-3772650</c:v>
                </c:pt>
                <c:pt idx="18">
                  <c:v>-3758160</c:v>
                </c:pt>
                <c:pt idx="19">
                  <c:v>-3737490</c:v>
                </c:pt>
                <c:pt idx="20">
                  <c:v>-3712140</c:v>
                </c:pt>
                <c:pt idx="21">
                  <c:v>-3682630</c:v>
                </c:pt>
                <c:pt idx="22">
                  <c:v>-3650110</c:v>
                </c:pt>
                <c:pt idx="23">
                  <c:v>-3615100</c:v>
                </c:pt>
                <c:pt idx="24">
                  <c:v>-3578280</c:v>
                </c:pt>
                <c:pt idx="25">
                  <c:v>-3540230</c:v>
                </c:pt>
                <c:pt idx="26">
                  <c:v>-3501270</c:v>
                </c:pt>
                <c:pt idx="27">
                  <c:v>-3461940</c:v>
                </c:pt>
                <c:pt idx="28">
                  <c:v>-3422660</c:v>
                </c:pt>
                <c:pt idx="29">
                  <c:v>-3383660</c:v>
                </c:pt>
                <c:pt idx="30">
                  <c:v>-3345170</c:v>
                </c:pt>
                <c:pt idx="31">
                  <c:v>-3307340</c:v>
                </c:pt>
                <c:pt idx="32">
                  <c:v>-3270590</c:v>
                </c:pt>
                <c:pt idx="33">
                  <c:v>-3234830</c:v>
                </c:pt>
                <c:pt idx="34">
                  <c:v>-3200150</c:v>
                </c:pt>
                <c:pt idx="35">
                  <c:v>-3166840</c:v>
                </c:pt>
                <c:pt idx="36">
                  <c:v>-3134680</c:v>
                </c:pt>
                <c:pt idx="37">
                  <c:v>-3103940</c:v>
                </c:pt>
                <c:pt idx="38">
                  <c:v>-3074310</c:v>
                </c:pt>
                <c:pt idx="39">
                  <c:v>-3046010</c:v>
                </c:pt>
                <c:pt idx="40">
                  <c:v>-3018790</c:v>
                </c:pt>
                <c:pt idx="41">
                  <c:v>-2992610</c:v>
                </c:pt>
                <c:pt idx="42">
                  <c:v>-2967260</c:v>
                </c:pt>
                <c:pt idx="43">
                  <c:v>-2942550</c:v>
                </c:pt>
                <c:pt idx="44">
                  <c:v>-2918190</c:v>
                </c:pt>
                <c:pt idx="45">
                  <c:v>-2893780</c:v>
                </c:pt>
                <c:pt idx="46">
                  <c:v>-2868950</c:v>
                </c:pt>
                <c:pt idx="47">
                  <c:v>-2842930</c:v>
                </c:pt>
                <c:pt idx="48">
                  <c:v>-2815100</c:v>
                </c:pt>
                <c:pt idx="49">
                  <c:v>-2784810</c:v>
                </c:pt>
                <c:pt idx="50">
                  <c:v>-2750150</c:v>
                </c:pt>
                <c:pt idx="51">
                  <c:v>-2710810</c:v>
                </c:pt>
                <c:pt idx="52">
                  <c:v>-2665500</c:v>
                </c:pt>
                <c:pt idx="53">
                  <c:v>-2610520</c:v>
                </c:pt>
                <c:pt idx="54">
                  <c:v>-2545000</c:v>
                </c:pt>
                <c:pt idx="55">
                  <c:v>-2466400</c:v>
                </c:pt>
                <c:pt idx="56">
                  <c:v>-2373340</c:v>
                </c:pt>
                <c:pt idx="57">
                  <c:v>-2263330</c:v>
                </c:pt>
                <c:pt idx="58">
                  <c:v>-2136510</c:v>
                </c:pt>
                <c:pt idx="59">
                  <c:v>-1990070</c:v>
                </c:pt>
                <c:pt idx="60">
                  <c:v>-1828010</c:v>
                </c:pt>
                <c:pt idx="61">
                  <c:v>-1651310</c:v>
                </c:pt>
                <c:pt idx="62">
                  <c:v>-1467770</c:v>
                </c:pt>
                <c:pt idx="63">
                  <c:v>-1281900</c:v>
                </c:pt>
                <c:pt idx="64">
                  <c:v>-1100210</c:v>
                </c:pt>
                <c:pt idx="65" formatCode="General">
                  <c:v>-928671</c:v>
                </c:pt>
                <c:pt idx="66" formatCode="General">
                  <c:v>-774137</c:v>
                </c:pt>
                <c:pt idx="67" formatCode="General">
                  <c:v>-636997</c:v>
                </c:pt>
                <c:pt idx="68" formatCode="General">
                  <c:v>-520527</c:v>
                </c:pt>
                <c:pt idx="69" formatCode="General">
                  <c:v>-422180</c:v>
                </c:pt>
                <c:pt idx="70" formatCode="General">
                  <c:v>-341714</c:v>
                </c:pt>
                <c:pt idx="71" formatCode="General">
                  <c:v>-276484</c:v>
                </c:pt>
                <c:pt idx="72" formatCode="General">
                  <c:v>-223163</c:v>
                </c:pt>
                <c:pt idx="73" formatCode="General">
                  <c:v>-180771</c:v>
                </c:pt>
                <c:pt idx="74" formatCode="General">
                  <c:v>-146987</c:v>
                </c:pt>
                <c:pt idx="75" formatCode="General">
                  <c:v>-120559</c:v>
                </c:pt>
                <c:pt idx="76" formatCode="General">
                  <c:v>-99208.9</c:v>
                </c:pt>
                <c:pt idx="77" formatCode="General">
                  <c:v>-82422.399999999994</c:v>
                </c:pt>
                <c:pt idx="78" formatCode="General">
                  <c:v>-68729.399999999994</c:v>
                </c:pt>
                <c:pt idx="79" formatCode="General">
                  <c:v>-57386.9</c:v>
                </c:pt>
                <c:pt idx="80" formatCode="General">
                  <c:v>-48458.2</c:v>
                </c:pt>
                <c:pt idx="81" formatCode="General">
                  <c:v>-41055.4</c:v>
                </c:pt>
                <c:pt idx="82" formatCode="General">
                  <c:v>-35039.4</c:v>
                </c:pt>
                <c:pt idx="83" formatCode="General">
                  <c:v>-30024.799999999999</c:v>
                </c:pt>
                <c:pt idx="84" formatCode="General">
                  <c:v>-25930.7</c:v>
                </c:pt>
                <c:pt idx="85" formatCode="General">
                  <c:v>-22414.2</c:v>
                </c:pt>
                <c:pt idx="86" formatCode="General">
                  <c:v>-19525.099999999999</c:v>
                </c:pt>
                <c:pt idx="87" formatCode="General">
                  <c:v>-17091.099999999999</c:v>
                </c:pt>
                <c:pt idx="88" formatCode="General">
                  <c:v>-14986</c:v>
                </c:pt>
                <c:pt idx="89" formatCode="General">
                  <c:v>-13198</c:v>
                </c:pt>
                <c:pt idx="90" formatCode="General">
                  <c:v>-11685.4</c:v>
                </c:pt>
                <c:pt idx="91" formatCode="General">
                  <c:v>-10368.5</c:v>
                </c:pt>
                <c:pt idx="92" formatCode="General">
                  <c:v>-9227.39</c:v>
                </c:pt>
                <c:pt idx="93" formatCode="General">
                  <c:v>-8247.7199999999993</c:v>
                </c:pt>
                <c:pt idx="94" formatCode="General">
                  <c:v>-7373.17</c:v>
                </c:pt>
                <c:pt idx="95" formatCode="General">
                  <c:v>-6615.03</c:v>
                </c:pt>
                <c:pt idx="96" formatCode="General">
                  <c:v>-5953.56</c:v>
                </c:pt>
                <c:pt idx="97" formatCode="General">
                  <c:v>-5366.87</c:v>
                </c:pt>
                <c:pt idx="98" formatCode="General">
                  <c:v>-4848.04</c:v>
                </c:pt>
                <c:pt idx="99" formatCode="General">
                  <c:v>-4392.88</c:v>
                </c:pt>
                <c:pt idx="100" formatCode="General">
                  <c:v>-3984.27</c:v>
                </c:pt>
                <c:pt idx="101" formatCode="General">
                  <c:v>-3618.01</c:v>
                </c:pt>
                <c:pt idx="102" formatCode="General">
                  <c:v>-3291.14</c:v>
                </c:pt>
                <c:pt idx="103" formatCode="General">
                  <c:v>-3000.48</c:v>
                </c:pt>
                <c:pt idx="104" formatCode="General">
                  <c:v>-2733.68</c:v>
                </c:pt>
                <c:pt idx="105" formatCode="General">
                  <c:v>-2501.0100000000002</c:v>
                </c:pt>
                <c:pt idx="106" formatCode="General">
                  <c:v>-2288.12</c:v>
                </c:pt>
                <c:pt idx="107" formatCode="General">
                  <c:v>-2096.79</c:v>
                </c:pt>
                <c:pt idx="108" formatCode="General">
                  <c:v>-1920.93</c:v>
                </c:pt>
                <c:pt idx="109" formatCode="General">
                  <c:v>-1765.79</c:v>
                </c:pt>
                <c:pt idx="110" formatCode="General">
                  <c:v>-1620.19</c:v>
                </c:pt>
                <c:pt idx="111" formatCode="General">
                  <c:v>-1493</c:v>
                </c:pt>
                <c:pt idx="112" formatCode="General">
                  <c:v>-1379.86</c:v>
                </c:pt>
                <c:pt idx="113" formatCode="General">
                  <c:v>-1277.1300000000001</c:v>
                </c:pt>
                <c:pt idx="114" formatCode="General">
                  <c:v>-1187.99</c:v>
                </c:pt>
                <c:pt idx="115" formatCode="General">
                  <c:v>-1108.8399999999999</c:v>
                </c:pt>
                <c:pt idx="116" formatCode="General">
                  <c:v>-1038.69</c:v>
                </c:pt>
                <c:pt idx="117" formatCode="General">
                  <c:v>-971.05600000000004</c:v>
                </c:pt>
                <c:pt idx="118" formatCode="General">
                  <c:v>-918.66700000000003</c:v>
                </c:pt>
                <c:pt idx="119" formatCode="General">
                  <c:v>-856.36099999999999</c:v>
                </c:pt>
                <c:pt idx="120" formatCode="General">
                  <c:v>-799.43100000000004</c:v>
                </c:pt>
                <c:pt idx="121" formatCode="General">
                  <c:v>-741.13</c:v>
                </c:pt>
                <c:pt idx="122" formatCode="General">
                  <c:v>-683.73</c:v>
                </c:pt>
                <c:pt idx="123" formatCode="General">
                  <c:v>-623.43399999999997</c:v>
                </c:pt>
                <c:pt idx="124" formatCode="General">
                  <c:v>-567.44600000000003</c:v>
                </c:pt>
                <c:pt idx="125" formatCode="General">
                  <c:v>-515.98199999999997</c:v>
                </c:pt>
                <c:pt idx="126" formatCode="General">
                  <c:v>-466.38</c:v>
                </c:pt>
                <c:pt idx="127" formatCode="General">
                  <c:v>-422.60899999999998</c:v>
                </c:pt>
                <c:pt idx="128" formatCode="General">
                  <c:v>-385.036</c:v>
                </c:pt>
                <c:pt idx="129" formatCode="General">
                  <c:v>-351.65499999999997</c:v>
                </c:pt>
                <c:pt idx="130" formatCode="General">
                  <c:v>-322.42200000000003</c:v>
                </c:pt>
                <c:pt idx="131" formatCode="General">
                  <c:v>-297.86500000000001</c:v>
                </c:pt>
                <c:pt idx="132" formatCode="General">
                  <c:v>-273.30900000000003</c:v>
                </c:pt>
                <c:pt idx="133" formatCode="General">
                  <c:v>-250.666</c:v>
                </c:pt>
                <c:pt idx="134" formatCode="General">
                  <c:v>-229.44300000000001</c:v>
                </c:pt>
                <c:pt idx="135" formatCode="General">
                  <c:v>-209.79300000000001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04-4419-991D-C418F97461C0}"/>
            </c:ext>
          </c:extLst>
        </c:ser>
        <c:ser>
          <c:idx val="7"/>
          <c:order val="4"/>
          <c:tx>
            <c:strRef>
              <c:f>'shield 2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-2605390</c:v>
                </c:pt>
                <c:pt idx="2">
                  <c:v>-2682920</c:v>
                </c:pt>
                <c:pt idx="3">
                  <c:v>-2811620</c:v>
                </c:pt>
                <c:pt idx="4">
                  <c:v>-2955400</c:v>
                </c:pt>
                <c:pt idx="5">
                  <c:v>-3095430</c:v>
                </c:pt>
                <c:pt idx="6">
                  <c:v>-3228500</c:v>
                </c:pt>
                <c:pt idx="7">
                  <c:v>-3350930</c:v>
                </c:pt>
                <c:pt idx="8">
                  <c:v>-3456110</c:v>
                </c:pt>
                <c:pt idx="9">
                  <c:v>-3545740</c:v>
                </c:pt>
                <c:pt idx="10">
                  <c:v>-3618960</c:v>
                </c:pt>
                <c:pt idx="11">
                  <c:v>-3677880</c:v>
                </c:pt>
                <c:pt idx="12">
                  <c:v>-3722110</c:v>
                </c:pt>
                <c:pt idx="13">
                  <c:v>-3751750</c:v>
                </c:pt>
                <c:pt idx="14">
                  <c:v>-3770900</c:v>
                </c:pt>
                <c:pt idx="15">
                  <c:v>-3779930</c:v>
                </c:pt>
                <c:pt idx="16">
                  <c:v>-3779070</c:v>
                </c:pt>
                <c:pt idx="17">
                  <c:v>-3770250</c:v>
                </c:pt>
                <c:pt idx="18">
                  <c:v>-3754670</c:v>
                </c:pt>
                <c:pt idx="19">
                  <c:v>-3732860</c:v>
                </c:pt>
                <c:pt idx="20">
                  <c:v>-3707260</c:v>
                </c:pt>
                <c:pt idx="21">
                  <c:v>-3677310</c:v>
                </c:pt>
                <c:pt idx="22">
                  <c:v>-3644580</c:v>
                </c:pt>
                <c:pt idx="23">
                  <c:v>-3609560</c:v>
                </c:pt>
                <c:pt idx="24">
                  <c:v>-3573020</c:v>
                </c:pt>
                <c:pt idx="25">
                  <c:v>-3535260</c:v>
                </c:pt>
                <c:pt idx="26">
                  <c:v>-3496810</c:v>
                </c:pt>
                <c:pt idx="27">
                  <c:v>-3458100</c:v>
                </c:pt>
                <c:pt idx="28">
                  <c:v>-3419470</c:v>
                </c:pt>
                <c:pt idx="29">
                  <c:v>-3381170</c:v>
                </c:pt>
                <c:pt idx="30">
                  <c:v>-3343530</c:v>
                </c:pt>
                <c:pt idx="31">
                  <c:v>-3306640</c:v>
                </c:pt>
                <c:pt idx="32">
                  <c:v>-3270620</c:v>
                </c:pt>
                <c:pt idx="33">
                  <c:v>-3235840</c:v>
                </c:pt>
                <c:pt idx="34">
                  <c:v>-3202160</c:v>
                </c:pt>
                <c:pt idx="35">
                  <c:v>-3169800</c:v>
                </c:pt>
                <c:pt idx="36">
                  <c:v>-3138680</c:v>
                </c:pt>
                <c:pt idx="37">
                  <c:v>-3109030</c:v>
                </c:pt>
                <c:pt idx="38">
                  <c:v>-3080460</c:v>
                </c:pt>
                <c:pt idx="39">
                  <c:v>-3053260</c:v>
                </c:pt>
                <c:pt idx="40">
                  <c:v>-3027290</c:v>
                </c:pt>
                <c:pt idx="41">
                  <c:v>-3002300</c:v>
                </c:pt>
                <c:pt idx="42">
                  <c:v>-2978290</c:v>
                </c:pt>
                <c:pt idx="43">
                  <c:v>-2955160</c:v>
                </c:pt>
                <c:pt idx="44">
                  <c:v>-2932250</c:v>
                </c:pt>
                <c:pt idx="45">
                  <c:v>-2909720</c:v>
                </c:pt>
                <c:pt idx="46">
                  <c:v>-2886740</c:v>
                </c:pt>
                <c:pt idx="47">
                  <c:v>-2863230</c:v>
                </c:pt>
                <c:pt idx="48">
                  <c:v>-2838140</c:v>
                </c:pt>
                <c:pt idx="49">
                  <c:v>-2810730</c:v>
                </c:pt>
                <c:pt idx="50">
                  <c:v>-2780100</c:v>
                </c:pt>
                <c:pt idx="51">
                  <c:v>-2743910</c:v>
                </c:pt>
                <c:pt idx="52">
                  <c:v>-2703380</c:v>
                </c:pt>
                <c:pt idx="53">
                  <c:v>-2653780</c:v>
                </c:pt>
                <c:pt idx="54">
                  <c:v>-2594120</c:v>
                </c:pt>
                <c:pt idx="55">
                  <c:v>-2521130</c:v>
                </c:pt>
                <c:pt idx="56">
                  <c:v>-2432150</c:v>
                </c:pt>
                <c:pt idx="57">
                  <c:v>-2324350</c:v>
                </c:pt>
                <c:pt idx="58">
                  <c:v>-2195540</c:v>
                </c:pt>
                <c:pt idx="59">
                  <c:v>-2045450</c:v>
                </c:pt>
                <c:pt idx="60">
                  <c:v>-1875970</c:v>
                </c:pt>
                <c:pt idx="61">
                  <c:v>-1685600</c:v>
                </c:pt>
                <c:pt idx="62">
                  <c:v>-1483880</c:v>
                </c:pt>
                <c:pt idx="63">
                  <c:v>-1279910</c:v>
                </c:pt>
                <c:pt idx="64">
                  <c:v>-1081040</c:v>
                </c:pt>
                <c:pt idx="65" formatCode="General">
                  <c:v>-897134</c:v>
                </c:pt>
                <c:pt idx="66" formatCode="General">
                  <c:v>-733887</c:v>
                </c:pt>
                <c:pt idx="67" formatCode="General">
                  <c:v>-595019</c:v>
                </c:pt>
                <c:pt idx="68" formatCode="General">
                  <c:v>-477764</c:v>
                </c:pt>
                <c:pt idx="69" formatCode="General">
                  <c:v>-384902</c:v>
                </c:pt>
                <c:pt idx="70" formatCode="General">
                  <c:v>-308271</c:v>
                </c:pt>
                <c:pt idx="71" formatCode="General">
                  <c:v>-248160</c:v>
                </c:pt>
                <c:pt idx="72" formatCode="General">
                  <c:v>-199960</c:v>
                </c:pt>
                <c:pt idx="73" formatCode="General">
                  <c:v>-162374</c:v>
                </c:pt>
                <c:pt idx="74" formatCode="General">
                  <c:v>-132614</c:v>
                </c:pt>
                <c:pt idx="75" formatCode="General">
                  <c:v>-109738</c:v>
                </c:pt>
                <c:pt idx="76" formatCode="General">
                  <c:v>-90435.1</c:v>
                </c:pt>
                <c:pt idx="77" formatCode="General">
                  <c:v>-75317.100000000006</c:v>
                </c:pt>
                <c:pt idx="78" formatCode="General">
                  <c:v>-62883</c:v>
                </c:pt>
                <c:pt idx="79" formatCode="General">
                  <c:v>-52941</c:v>
                </c:pt>
                <c:pt idx="80" formatCode="General">
                  <c:v>-44943.199999999997</c:v>
                </c:pt>
                <c:pt idx="81" formatCode="General">
                  <c:v>-38285.9</c:v>
                </c:pt>
                <c:pt idx="82" formatCode="General">
                  <c:v>-32739.1</c:v>
                </c:pt>
                <c:pt idx="83" formatCode="General">
                  <c:v>-28329.3</c:v>
                </c:pt>
                <c:pt idx="84" formatCode="General">
                  <c:v>-24444.7</c:v>
                </c:pt>
                <c:pt idx="85" formatCode="General">
                  <c:v>-21229.8</c:v>
                </c:pt>
                <c:pt idx="86" formatCode="General">
                  <c:v>-18548.599999999999</c:v>
                </c:pt>
                <c:pt idx="87" formatCode="General">
                  <c:v>-16250.9</c:v>
                </c:pt>
                <c:pt idx="88" formatCode="General">
                  <c:v>-14322.9</c:v>
                </c:pt>
                <c:pt idx="89" formatCode="General">
                  <c:v>-12662.5</c:v>
                </c:pt>
                <c:pt idx="90" formatCode="General">
                  <c:v>-11229.4</c:v>
                </c:pt>
                <c:pt idx="91" formatCode="General">
                  <c:v>-9978.0400000000009</c:v>
                </c:pt>
                <c:pt idx="92" formatCode="General">
                  <c:v>-8909.42</c:v>
                </c:pt>
                <c:pt idx="93" formatCode="General">
                  <c:v>-7974.21</c:v>
                </c:pt>
                <c:pt idx="94" formatCode="General">
                  <c:v>-7150.58</c:v>
                </c:pt>
                <c:pt idx="95" formatCode="General">
                  <c:v>-6423.88</c:v>
                </c:pt>
                <c:pt idx="96" formatCode="General">
                  <c:v>-5783.35</c:v>
                </c:pt>
                <c:pt idx="97" formatCode="General">
                  <c:v>-5225.8900000000003</c:v>
                </c:pt>
                <c:pt idx="98" formatCode="General">
                  <c:v>-4727.32</c:v>
                </c:pt>
                <c:pt idx="99" formatCode="General">
                  <c:v>-4286.32</c:v>
                </c:pt>
                <c:pt idx="100" formatCode="General">
                  <c:v>-3890.83</c:v>
                </c:pt>
                <c:pt idx="101" formatCode="General">
                  <c:v>-3538.56</c:v>
                </c:pt>
                <c:pt idx="102" formatCode="General">
                  <c:v>-3223.88</c:v>
                </c:pt>
                <c:pt idx="103" formatCode="General">
                  <c:v>-2939.26</c:v>
                </c:pt>
                <c:pt idx="104" formatCode="General">
                  <c:v>-2684.48</c:v>
                </c:pt>
                <c:pt idx="105" formatCode="General">
                  <c:v>-2455.27</c:v>
                </c:pt>
                <c:pt idx="106" formatCode="General">
                  <c:v>-2247.4899999999998</c:v>
                </c:pt>
                <c:pt idx="107" formatCode="General">
                  <c:v>-2057.11</c:v>
                </c:pt>
                <c:pt idx="108" formatCode="General">
                  <c:v>-1885.78</c:v>
                </c:pt>
                <c:pt idx="109" formatCode="General">
                  <c:v>-1732.65</c:v>
                </c:pt>
                <c:pt idx="110" formatCode="General">
                  <c:v>-1593.39</c:v>
                </c:pt>
                <c:pt idx="111" formatCode="General">
                  <c:v>-1468.24</c:v>
                </c:pt>
                <c:pt idx="112" formatCode="General">
                  <c:v>-1357.54</c:v>
                </c:pt>
                <c:pt idx="113" formatCode="General">
                  <c:v>-1254.6600000000001</c:v>
                </c:pt>
                <c:pt idx="114" formatCode="General">
                  <c:v>-1171.07</c:v>
                </c:pt>
                <c:pt idx="115" formatCode="General">
                  <c:v>-1091.92</c:v>
                </c:pt>
                <c:pt idx="116" formatCode="General">
                  <c:v>-1021.04</c:v>
                </c:pt>
                <c:pt idx="117" formatCode="General">
                  <c:v>-954.16499999999996</c:v>
                </c:pt>
                <c:pt idx="118" formatCode="General">
                  <c:v>-897.18</c:v>
                </c:pt>
                <c:pt idx="119" formatCode="General">
                  <c:v>-840.24300000000005</c:v>
                </c:pt>
                <c:pt idx="120" formatCode="General">
                  <c:v>-779.67499999999995</c:v>
                </c:pt>
                <c:pt idx="121" formatCode="General">
                  <c:v>-722.35799999999995</c:v>
                </c:pt>
                <c:pt idx="122" formatCode="General">
                  <c:v>-666.72900000000004</c:v>
                </c:pt>
                <c:pt idx="123" formatCode="General">
                  <c:v>-610.41099999999994</c:v>
                </c:pt>
                <c:pt idx="124" formatCode="General">
                  <c:v>-554.91</c:v>
                </c:pt>
                <c:pt idx="125" formatCode="General">
                  <c:v>-505.67399999999998</c:v>
                </c:pt>
                <c:pt idx="126" formatCode="General">
                  <c:v>-459.25099999999998</c:v>
                </c:pt>
                <c:pt idx="127" formatCode="General">
                  <c:v>-418.43700000000001</c:v>
                </c:pt>
                <c:pt idx="128" formatCode="General">
                  <c:v>-382.62599999999998</c:v>
                </c:pt>
                <c:pt idx="129" formatCode="General">
                  <c:v>-350.02300000000002</c:v>
                </c:pt>
                <c:pt idx="130" formatCode="General">
                  <c:v>-321.20800000000003</c:v>
                </c:pt>
                <c:pt idx="131" formatCode="General">
                  <c:v>-295.55700000000002</c:v>
                </c:pt>
                <c:pt idx="132" formatCode="General">
                  <c:v>-271.09100000000001</c:v>
                </c:pt>
                <c:pt idx="133" formatCode="General">
                  <c:v>-248.68100000000001</c:v>
                </c:pt>
                <c:pt idx="134" formatCode="General">
                  <c:v>-226.202</c:v>
                </c:pt>
                <c:pt idx="135" formatCode="General">
                  <c:v>-207.13800000000001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F04-4419-991D-C418F97461C0}"/>
            </c:ext>
          </c:extLst>
        </c:ser>
        <c:ser>
          <c:idx val="0"/>
          <c:order val="5"/>
          <c:tx>
            <c:strRef>
              <c:f>'shield 2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2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-2136660</c:v>
                </c:pt>
                <c:pt idx="2">
                  <c:v>-2476370</c:v>
                </c:pt>
                <c:pt idx="3">
                  <c:v>-2735920</c:v>
                </c:pt>
                <c:pt idx="4">
                  <c:v>-2953670</c:v>
                </c:pt>
                <c:pt idx="5">
                  <c:v>-3141250</c:v>
                </c:pt>
                <c:pt idx="6">
                  <c:v>-3300820</c:v>
                </c:pt>
                <c:pt idx="7">
                  <c:v>-3434500</c:v>
                </c:pt>
                <c:pt idx="8">
                  <c:v>-3544520</c:v>
                </c:pt>
                <c:pt idx="9">
                  <c:v>-3632890</c:v>
                </c:pt>
                <c:pt idx="10">
                  <c:v>-3701490</c:v>
                </c:pt>
                <c:pt idx="11">
                  <c:v>-3752570</c:v>
                </c:pt>
                <c:pt idx="12">
                  <c:v>-3788190</c:v>
                </c:pt>
                <c:pt idx="13">
                  <c:v>-3810170</c:v>
                </c:pt>
                <c:pt idx="14">
                  <c:v>-3820420</c:v>
                </c:pt>
                <c:pt idx="15">
                  <c:v>-3820460</c:v>
                </c:pt>
                <c:pt idx="16">
                  <c:v>-3811900</c:v>
                </c:pt>
                <c:pt idx="17">
                  <c:v>-3796180</c:v>
                </c:pt>
                <c:pt idx="18">
                  <c:v>-3774540</c:v>
                </c:pt>
                <c:pt idx="19">
                  <c:v>-3748010</c:v>
                </c:pt>
                <c:pt idx="20">
                  <c:v>-3717530</c:v>
                </c:pt>
                <c:pt idx="21">
                  <c:v>-3684070</c:v>
                </c:pt>
                <c:pt idx="22">
                  <c:v>-3648230</c:v>
                </c:pt>
                <c:pt idx="23">
                  <c:v>-3610710</c:v>
                </c:pt>
                <c:pt idx="24">
                  <c:v>-3572080</c:v>
                </c:pt>
                <c:pt idx="25">
                  <c:v>-3532780</c:v>
                </c:pt>
                <c:pt idx="26">
                  <c:v>-3493100</c:v>
                </c:pt>
                <c:pt idx="27">
                  <c:v>-3453560</c:v>
                </c:pt>
                <c:pt idx="28">
                  <c:v>-3414350</c:v>
                </c:pt>
                <c:pt idx="29">
                  <c:v>-3375880</c:v>
                </c:pt>
                <c:pt idx="30">
                  <c:v>-3338190</c:v>
                </c:pt>
                <c:pt idx="31">
                  <c:v>-3301480</c:v>
                </c:pt>
                <c:pt idx="32">
                  <c:v>-3266010</c:v>
                </c:pt>
                <c:pt idx="33">
                  <c:v>-3231700</c:v>
                </c:pt>
                <c:pt idx="34">
                  <c:v>-3198740</c:v>
                </c:pt>
                <c:pt idx="35">
                  <c:v>-3167190</c:v>
                </c:pt>
                <c:pt idx="36">
                  <c:v>-3137070</c:v>
                </c:pt>
                <c:pt idx="37">
                  <c:v>-3108440</c:v>
                </c:pt>
                <c:pt idx="38">
                  <c:v>-3081250</c:v>
                </c:pt>
                <c:pt idx="39">
                  <c:v>-3055510</c:v>
                </c:pt>
                <c:pt idx="40">
                  <c:v>-3031170</c:v>
                </c:pt>
                <c:pt idx="41">
                  <c:v>-3008150</c:v>
                </c:pt>
                <c:pt idx="42">
                  <c:v>-2986340</c:v>
                </c:pt>
                <c:pt idx="43">
                  <c:v>-2965610</c:v>
                </c:pt>
                <c:pt idx="44">
                  <c:v>-2945820</c:v>
                </c:pt>
                <c:pt idx="45">
                  <c:v>-2926710</c:v>
                </c:pt>
                <c:pt idx="46">
                  <c:v>-2908030</c:v>
                </c:pt>
                <c:pt idx="47">
                  <c:v>-2889530</c:v>
                </c:pt>
                <c:pt idx="48">
                  <c:v>-2870640</c:v>
                </c:pt>
                <c:pt idx="49">
                  <c:v>-2850620</c:v>
                </c:pt>
                <c:pt idx="50">
                  <c:v>-2829350</c:v>
                </c:pt>
                <c:pt idx="51">
                  <c:v>-2804880</c:v>
                </c:pt>
                <c:pt idx="52">
                  <c:v>-2777070</c:v>
                </c:pt>
                <c:pt idx="53">
                  <c:v>-2743190</c:v>
                </c:pt>
                <c:pt idx="54">
                  <c:v>-2700910</c:v>
                </c:pt>
                <c:pt idx="55">
                  <c:v>-2648060</c:v>
                </c:pt>
                <c:pt idx="56">
                  <c:v>-2579470</c:v>
                </c:pt>
                <c:pt idx="57">
                  <c:v>-2489760</c:v>
                </c:pt>
                <c:pt idx="58">
                  <c:v>-2372210</c:v>
                </c:pt>
                <c:pt idx="59">
                  <c:v>-2220140</c:v>
                </c:pt>
                <c:pt idx="60">
                  <c:v>-2026850</c:v>
                </c:pt>
                <c:pt idx="61">
                  <c:v>-1791980</c:v>
                </c:pt>
                <c:pt idx="62">
                  <c:v>-1523510</c:v>
                </c:pt>
                <c:pt idx="63">
                  <c:v>-1243330</c:v>
                </c:pt>
                <c:pt idx="64" formatCode="General">
                  <c:v>-976622</c:v>
                </c:pt>
                <c:pt idx="65" formatCode="General">
                  <c:v>-747578</c:v>
                </c:pt>
                <c:pt idx="66" formatCode="General">
                  <c:v>-565219</c:v>
                </c:pt>
                <c:pt idx="67" formatCode="General">
                  <c:v>-429024</c:v>
                </c:pt>
                <c:pt idx="68" formatCode="General">
                  <c:v>-330147</c:v>
                </c:pt>
                <c:pt idx="69" formatCode="General">
                  <c:v>-258591</c:v>
                </c:pt>
                <c:pt idx="70" formatCode="General">
                  <c:v>-205581</c:v>
                </c:pt>
                <c:pt idx="71" formatCode="General">
                  <c:v>-166032</c:v>
                </c:pt>
                <c:pt idx="72" formatCode="General">
                  <c:v>-135821</c:v>
                </c:pt>
                <c:pt idx="73" formatCode="General">
                  <c:v>-112099</c:v>
                </c:pt>
                <c:pt idx="74" formatCode="General">
                  <c:v>-93364.4</c:v>
                </c:pt>
                <c:pt idx="75" formatCode="General">
                  <c:v>-78320.100000000006</c:v>
                </c:pt>
                <c:pt idx="76" formatCode="General">
                  <c:v>-66135.399999999994</c:v>
                </c:pt>
                <c:pt idx="77" formatCode="General">
                  <c:v>-56150.6</c:v>
                </c:pt>
                <c:pt idx="78" formatCode="General">
                  <c:v>-47941.2</c:v>
                </c:pt>
                <c:pt idx="79" formatCode="General">
                  <c:v>-41121.1</c:v>
                </c:pt>
                <c:pt idx="80" formatCode="General">
                  <c:v>-35446.300000000003</c:v>
                </c:pt>
                <c:pt idx="81" formatCode="General">
                  <c:v>-30692.400000000001</c:v>
                </c:pt>
                <c:pt idx="82" formatCode="General">
                  <c:v>-26680.5</c:v>
                </c:pt>
                <c:pt idx="83" formatCode="General">
                  <c:v>-23299.5</c:v>
                </c:pt>
                <c:pt idx="84" formatCode="General">
                  <c:v>-20417.099999999999</c:v>
                </c:pt>
                <c:pt idx="85" formatCode="General">
                  <c:v>-17965.2</c:v>
                </c:pt>
                <c:pt idx="86" formatCode="General">
                  <c:v>-15875.2</c:v>
                </c:pt>
                <c:pt idx="87" formatCode="General">
                  <c:v>-14058.5</c:v>
                </c:pt>
                <c:pt idx="88" formatCode="General">
                  <c:v>-12492.7</c:v>
                </c:pt>
                <c:pt idx="89" formatCode="General">
                  <c:v>-11132.3</c:v>
                </c:pt>
                <c:pt idx="90" formatCode="General">
                  <c:v>-9948.51</c:v>
                </c:pt>
                <c:pt idx="91" formatCode="General">
                  <c:v>-8912.69</c:v>
                </c:pt>
                <c:pt idx="92" formatCode="General">
                  <c:v>-8003.4</c:v>
                </c:pt>
                <c:pt idx="93" formatCode="General">
                  <c:v>-7205.27</c:v>
                </c:pt>
                <c:pt idx="94" formatCode="General">
                  <c:v>-6493.55</c:v>
                </c:pt>
                <c:pt idx="95" formatCode="General">
                  <c:v>-5867.69</c:v>
                </c:pt>
                <c:pt idx="96" formatCode="General">
                  <c:v>-5311.26</c:v>
                </c:pt>
                <c:pt idx="97" formatCode="General">
                  <c:v>-4815.3100000000004</c:v>
                </c:pt>
                <c:pt idx="98" formatCode="General">
                  <c:v>-4373.43</c:v>
                </c:pt>
                <c:pt idx="99" formatCode="General">
                  <c:v>-3977.83</c:v>
                </c:pt>
                <c:pt idx="100" formatCode="General">
                  <c:v>-3624.01</c:v>
                </c:pt>
                <c:pt idx="101" formatCode="General">
                  <c:v>-3304.73</c:v>
                </c:pt>
                <c:pt idx="102" formatCode="General">
                  <c:v>-3017.48</c:v>
                </c:pt>
                <c:pt idx="103" formatCode="General">
                  <c:v>-2758.4</c:v>
                </c:pt>
                <c:pt idx="104" formatCode="General">
                  <c:v>-2524.58</c:v>
                </c:pt>
                <c:pt idx="105" formatCode="General">
                  <c:v>-2311.96</c:v>
                </c:pt>
                <c:pt idx="106" formatCode="General">
                  <c:v>-2119.41</c:v>
                </c:pt>
                <c:pt idx="107" formatCode="General">
                  <c:v>-1943.85</c:v>
                </c:pt>
                <c:pt idx="108" formatCode="General">
                  <c:v>-1787.06</c:v>
                </c:pt>
                <c:pt idx="109" formatCode="General">
                  <c:v>-1643.09</c:v>
                </c:pt>
                <c:pt idx="110" formatCode="General">
                  <c:v>-1513.2</c:v>
                </c:pt>
                <c:pt idx="111" formatCode="General">
                  <c:v>-1397.74</c:v>
                </c:pt>
                <c:pt idx="112" formatCode="General">
                  <c:v>-1290.18</c:v>
                </c:pt>
                <c:pt idx="113" formatCode="General">
                  <c:v>-1194.78</c:v>
                </c:pt>
                <c:pt idx="114" formatCode="General">
                  <c:v>-1114.46</c:v>
                </c:pt>
                <c:pt idx="115" formatCode="General">
                  <c:v>-1033.6600000000001</c:v>
                </c:pt>
                <c:pt idx="116" formatCode="General">
                  <c:v>-961.98500000000001</c:v>
                </c:pt>
                <c:pt idx="117" formatCode="General">
                  <c:v>-899.53399999999999</c:v>
                </c:pt>
                <c:pt idx="118" formatCode="General">
                  <c:v>-839.91300000000001</c:v>
                </c:pt>
                <c:pt idx="119" formatCode="General">
                  <c:v>-781.99400000000003</c:v>
                </c:pt>
                <c:pt idx="120" formatCode="General">
                  <c:v>-727.21100000000001</c:v>
                </c:pt>
                <c:pt idx="121" formatCode="General">
                  <c:v>-673.49400000000003</c:v>
                </c:pt>
                <c:pt idx="122" formatCode="General">
                  <c:v>-621.39400000000001</c:v>
                </c:pt>
                <c:pt idx="123" formatCode="General">
                  <c:v>-571.60299999999995</c:v>
                </c:pt>
                <c:pt idx="124" formatCode="General">
                  <c:v>-523.31299999999999</c:v>
                </c:pt>
                <c:pt idx="125" formatCode="General">
                  <c:v>-478.858</c:v>
                </c:pt>
                <c:pt idx="126" formatCode="General">
                  <c:v>-438.565</c:v>
                </c:pt>
                <c:pt idx="127" formatCode="General">
                  <c:v>-400.96199999999999</c:v>
                </c:pt>
                <c:pt idx="128" formatCode="General">
                  <c:v>-367.13799999999998</c:v>
                </c:pt>
                <c:pt idx="129" formatCode="General">
                  <c:v>-338.04599999999999</c:v>
                </c:pt>
                <c:pt idx="130" formatCode="General">
                  <c:v>-311.07499999999999</c:v>
                </c:pt>
                <c:pt idx="131" formatCode="General">
                  <c:v>-285.185</c:v>
                </c:pt>
                <c:pt idx="132" formatCode="General">
                  <c:v>-262.14299999999997</c:v>
                </c:pt>
                <c:pt idx="133" formatCode="General">
                  <c:v>-239.846</c:v>
                </c:pt>
                <c:pt idx="134" formatCode="General">
                  <c:v>-218.91900000000001</c:v>
                </c:pt>
                <c:pt idx="135" formatCode="General">
                  <c:v>-198.99700000000001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F04-4419-991D-C418F9746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3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3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3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-2174770</c:v>
                </c:pt>
                <c:pt idx="14" formatCode="0.00E+00">
                  <c:v>-2380430</c:v>
                </c:pt>
                <c:pt idx="15" formatCode="0.00E+00">
                  <c:v>-2522960</c:v>
                </c:pt>
                <c:pt idx="16" formatCode="0.00E+00">
                  <c:v>-2614880</c:v>
                </c:pt>
                <c:pt idx="17" formatCode="0.00E+00">
                  <c:v>-2675610</c:v>
                </c:pt>
                <c:pt idx="18" formatCode="0.00E+00">
                  <c:v>-2702700</c:v>
                </c:pt>
                <c:pt idx="19" formatCode="0.00E+00">
                  <c:v>-2708040</c:v>
                </c:pt>
                <c:pt idx="20" formatCode="0.00E+00">
                  <c:v>-2687750</c:v>
                </c:pt>
                <c:pt idx="21" formatCode="0.00E+00">
                  <c:v>-2649700</c:v>
                </c:pt>
                <c:pt idx="22" formatCode="0.00E+00">
                  <c:v>-2593530</c:v>
                </c:pt>
                <c:pt idx="23" formatCode="0.00E+00">
                  <c:v>-2478630</c:v>
                </c:pt>
                <c:pt idx="24" formatCode="0.00E+00">
                  <c:v>-2333160</c:v>
                </c:pt>
                <c:pt idx="25" formatCode="0.00E+00">
                  <c:v>-2125220</c:v>
                </c:pt>
                <c:pt idx="26" formatCode="0.00E+00">
                  <c:v>-2528160</c:v>
                </c:pt>
                <c:pt idx="27" formatCode="0.00E+00">
                  <c:v>-2579120</c:v>
                </c:pt>
                <c:pt idx="28" formatCode="0.00E+00">
                  <c:v>-2649360</c:v>
                </c:pt>
                <c:pt idx="29" formatCode="0.00E+00">
                  <c:v>-2703420</c:v>
                </c:pt>
                <c:pt idx="30" formatCode="0.00E+00">
                  <c:v>-2743040</c:v>
                </c:pt>
                <c:pt idx="31" formatCode="0.00E+00">
                  <c:v>-2766390</c:v>
                </c:pt>
                <c:pt idx="32" formatCode="0.00E+00">
                  <c:v>-2768200</c:v>
                </c:pt>
                <c:pt idx="33" formatCode="0.00E+00">
                  <c:v>-2752960</c:v>
                </c:pt>
                <c:pt idx="34" formatCode="0.00E+00">
                  <c:v>-2723410</c:v>
                </c:pt>
                <c:pt idx="35" formatCode="0.00E+00">
                  <c:v>-2670620</c:v>
                </c:pt>
                <c:pt idx="36" formatCode="0.00E+00">
                  <c:v>-2605620</c:v>
                </c:pt>
                <c:pt idx="37" formatCode="0.00E+00">
                  <c:v>-2520360</c:v>
                </c:pt>
                <c:pt idx="38" formatCode="0.00E+00">
                  <c:v>-2455650</c:v>
                </c:pt>
                <c:pt idx="39" formatCode="0.00E+00">
                  <c:v>-2794480</c:v>
                </c:pt>
                <c:pt idx="40" formatCode="0.00E+00">
                  <c:v>-2795270</c:v>
                </c:pt>
                <c:pt idx="41" formatCode="0.00E+00">
                  <c:v>-2811390</c:v>
                </c:pt>
                <c:pt idx="42" formatCode="0.00E+00">
                  <c:v>-2833650</c:v>
                </c:pt>
                <c:pt idx="43" formatCode="0.00E+00">
                  <c:v>-2853890</c:v>
                </c:pt>
                <c:pt idx="44" formatCode="0.00E+00">
                  <c:v>-2861970</c:v>
                </c:pt>
                <c:pt idx="45" formatCode="0.00E+00">
                  <c:v>-2861510</c:v>
                </c:pt>
                <c:pt idx="46" formatCode="0.00E+00">
                  <c:v>-2851040</c:v>
                </c:pt>
                <c:pt idx="47" formatCode="0.00E+00">
                  <c:v>-2827810</c:v>
                </c:pt>
                <c:pt idx="48" formatCode="0.00E+00">
                  <c:v>-2798630</c:v>
                </c:pt>
                <c:pt idx="49" formatCode="0.00E+00">
                  <c:v>-2764930</c:v>
                </c:pt>
                <c:pt idx="50" formatCode="0.00E+00">
                  <c:v>-2733330</c:v>
                </c:pt>
                <c:pt idx="51" formatCode="0.00E+00">
                  <c:v>-2719550</c:v>
                </c:pt>
                <c:pt idx="52" formatCode="0.00E+00">
                  <c:v>-3019380</c:v>
                </c:pt>
                <c:pt idx="53" formatCode="0.00E+00">
                  <c:v>-2991300</c:v>
                </c:pt>
                <c:pt idx="54" formatCode="0.00E+00">
                  <c:v>-2981400</c:v>
                </c:pt>
                <c:pt idx="55" formatCode="0.00E+00">
                  <c:v>-2978790</c:v>
                </c:pt>
                <c:pt idx="56" formatCode="0.00E+00">
                  <c:v>-2979440</c:v>
                </c:pt>
                <c:pt idx="57" formatCode="0.00E+00">
                  <c:v>-2978420</c:v>
                </c:pt>
                <c:pt idx="58" formatCode="0.00E+00">
                  <c:v>-2974130</c:v>
                </c:pt>
                <c:pt idx="59" formatCode="0.00E+00">
                  <c:v>-2965230</c:v>
                </c:pt>
                <c:pt idx="60" formatCode="0.00E+00">
                  <c:v>-2953940</c:v>
                </c:pt>
                <c:pt idx="61" formatCode="0.00E+00">
                  <c:v>-2941610</c:v>
                </c:pt>
                <c:pt idx="62" formatCode="0.00E+00">
                  <c:v>-2926680</c:v>
                </c:pt>
                <c:pt idx="63" formatCode="0.00E+00">
                  <c:v>-2927630</c:v>
                </c:pt>
                <c:pt idx="64" formatCode="0.00E+00">
                  <c:v>-2938660</c:v>
                </c:pt>
                <c:pt idx="65" formatCode="0.00E+00">
                  <c:v>-3213080</c:v>
                </c:pt>
                <c:pt idx="66" formatCode="0.00E+00">
                  <c:v>-3170600</c:v>
                </c:pt>
                <c:pt idx="67" formatCode="0.00E+00">
                  <c:v>-3140710</c:v>
                </c:pt>
                <c:pt idx="68" formatCode="0.00E+00">
                  <c:v>-3122460</c:v>
                </c:pt>
                <c:pt idx="69" formatCode="0.00E+00">
                  <c:v>-3111750</c:v>
                </c:pt>
                <c:pt idx="70" formatCode="0.00E+00">
                  <c:v>-3103740</c:v>
                </c:pt>
                <c:pt idx="71" formatCode="0.00E+00">
                  <c:v>-3095980</c:v>
                </c:pt>
                <c:pt idx="72" formatCode="0.00E+00">
                  <c:v>-3089160</c:v>
                </c:pt>
                <c:pt idx="73" formatCode="0.00E+00">
                  <c:v>-3083650</c:v>
                </c:pt>
                <c:pt idx="74" formatCode="0.00E+00">
                  <c:v>-3080850</c:v>
                </c:pt>
                <c:pt idx="75" formatCode="0.00E+00">
                  <c:v>-3082950</c:v>
                </c:pt>
                <c:pt idx="76" formatCode="0.00E+00">
                  <c:v>-3097330</c:v>
                </c:pt>
                <c:pt idx="77" formatCode="0.00E+00">
                  <c:v>-3125130</c:v>
                </c:pt>
                <c:pt idx="78" formatCode="0.00E+00">
                  <c:v>-3379140</c:v>
                </c:pt>
                <c:pt idx="79" formatCode="0.00E+00">
                  <c:v>-3325810</c:v>
                </c:pt>
                <c:pt idx="80" formatCode="0.00E+00">
                  <c:v>-3286720</c:v>
                </c:pt>
                <c:pt idx="81" formatCode="0.00E+00">
                  <c:v>-3259370</c:v>
                </c:pt>
                <c:pt idx="82" formatCode="0.00E+00">
                  <c:v>-3240870</c:v>
                </c:pt>
                <c:pt idx="83" formatCode="0.00E+00">
                  <c:v>-3226510</c:v>
                </c:pt>
                <c:pt idx="84" formatCode="0.00E+00">
                  <c:v>-3216840</c:v>
                </c:pt>
                <c:pt idx="85" formatCode="0.00E+00">
                  <c:v>-3211280</c:v>
                </c:pt>
                <c:pt idx="86" formatCode="0.00E+00">
                  <c:v>-3208700</c:v>
                </c:pt>
                <c:pt idx="87" formatCode="0.00E+00">
                  <c:v>-3213170</c:v>
                </c:pt>
                <c:pt idx="88" formatCode="0.00E+00">
                  <c:v>-3225270</c:v>
                </c:pt>
                <c:pt idx="89" formatCode="0.00E+00">
                  <c:v>-3249030</c:v>
                </c:pt>
                <c:pt idx="90" formatCode="0.00E+00">
                  <c:v>-3282820</c:v>
                </c:pt>
                <c:pt idx="91" formatCode="0.00E+00">
                  <c:v>-3516420</c:v>
                </c:pt>
                <c:pt idx="92" formatCode="0.00E+00">
                  <c:v>-3460630</c:v>
                </c:pt>
                <c:pt idx="93" formatCode="0.00E+00">
                  <c:v>-3414420</c:v>
                </c:pt>
                <c:pt idx="94" formatCode="0.00E+00">
                  <c:v>-3381980</c:v>
                </c:pt>
                <c:pt idx="95" formatCode="0.00E+00">
                  <c:v>-3357990</c:v>
                </c:pt>
                <c:pt idx="96" formatCode="0.00E+00">
                  <c:v>-3340680</c:v>
                </c:pt>
                <c:pt idx="97" formatCode="0.00E+00">
                  <c:v>-3330800</c:v>
                </c:pt>
                <c:pt idx="98" formatCode="0.00E+00">
                  <c:v>-3325350</c:v>
                </c:pt>
                <c:pt idx="99" formatCode="0.00E+00">
                  <c:v>-3326630</c:v>
                </c:pt>
                <c:pt idx="100" formatCode="0.00E+00">
                  <c:v>-3334930</c:v>
                </c:pt>
                <c:pt idx="101" formatCode="0.00E+00">
                  <c:v>-3350490</c:v>
                </c:pt>
                <c:pt idx="102" formatCode="0.00E+00">
                  <c:v>-3376770</c:v>
                </c:pt>
                <c:pt idx="103" formatCode="0.00E+00">
                  <c:v>-3415880</c:v>
                </c:pt>
                <c:pt idx="104" formatCode="0.00E+00">
                  <c:v>-3627440</c:v>
                </c:pt>
                <c:pt idx="105" formatCode="0.00E+00">
                  <c:v>-3568680</c:v>
                </c:pt>
                <c:pt idx="106" formatCode="0.00E+00">
                  <c:v>-3524860</c:v>
                </c:pt>
                <c:pt idx="107" formatCode="0.00E+00">
                  <c:v>-3489350</c:v>
                </c:pt>
                <c:pt idx="108" formatCode="0.00E+00">
                  <c:v>-3463650</c:v>
                </c:pt>
                <c:pt idx="109" formatCode="0.00E+00">
                  <c:v>-3442540</c:v>
                </c:pt>
                <c:pt idx="110" formatCode="0.00E+00">
                  <c:v>-3432200</c:v>
                </c:pt>
                <c:pt idx="111" formatCode="0.00E+00">
                  <c:v>-3428340</c:v>
                </c:pt>
                <c:pt idx="112" formatCode="0.00E+00">
                  <c:v>-3430120</c:v>
                </c:pt>
                <c:pt idx="113" formatCode="0.00E+00">
                  <c:v>-3439570</c:v>
                </c:pt>
                <c:pt idx="114" formatCode="0.00E+00">
                  <c:v>-3457610</c:v>
                </c:pt>
                <c:pt idx="115" formatCode="0.00E+00">
                  <c:v>-3485960</c:v>
                </c:pt>
                <c:pt idx="116" formatCode="0.00E+00">
                  <c:v>-3524860</c:v>
                </c:pt>
                <c:pt idx="117" formatCode="0.00E+00">
                  <c:v>-3716650</c:v>
                </c:pt>
                <c:pt idx="118" formatCode="0.00E+00">
                  <c:v>-3660110</c:v>
                </c:pt>
                <c:pt idx="119" formatCode="0.00E+00">
                  <c:v>-3614270</c:v>
                </c:pt>
                <c:pt idx="120" formatCode="0.00E+00">
                  <c:v>-3579910</c:v>
                </c:pt>
                <c:pt idx="121" formatCode="0.00E+00">
                  <c:v>-3552360</c:v>
                </c:pt>
                <c:pt idx="122" formatCode="0.00E+00">
                  <c:v>-3532980</c:v>
                </c:pt>
                <c:pt idx="123" formatCode="0.00E+00">
                  <c:v>-3519970</c:v>
                </c:pt>
                <c:pt idx="124" formatCode="0.00E+00">
                  <c:v>-3516780</c:v>
                </c:pt>
                <c:pt idx="125" formatCode="0.00E+00">
                  <c:v>-3518580</c:v>
                </c:pt>
                <c:pt idx="126" formatCode="0.00E+00">
                  <c:v>-3528810</c:v>
                </c:pt>
                <c:pt idx="127" formatCode="0.00E+00">
                  <c:v>-3548010</c:v>
                </c:pt>
                <c:pt idx="128" formatCode="0.00E+00">
                  <c:v>-3575860</c:v>
                </c:pt>
                <c:pt idx="129" formatCode="0.00E+00">
                  <c:v>-3612880</c:v>
                </c:pt>
                <c:pt idx="130" formatCode="0.00E+00">
                  <c:v>-3785160</c:v>
                </c:pt>
                <c:pt idx="131" formatCode="0.00E+00">
                  <c:v>-3731840</c:v>
                </c:pt>
                <c:pt idx="132" formatCode="0.00E+00">
                  <c:v>-3686280</c:v>
                </c:pt>
                <c:pt idx="133" formatCode="0.00E+00">
                  <c:v>-3653640</c:v>
                </c:pt>
                <c:pt idx="134" formatCode="0.00E+00">
                  <c:v>-3627580</c:v>
                </c:pt>
                <c:pt idx="135" formatCode="0.00E+00">
                  <c:v>-3608310</c:v>
                </c:pt>
                <c:pt idx="136" formatCode="0.00E+00">
                  <c:v>-3594810</c:v>
                </c:pt>
                <c:pt idx="137" formatCode="0.00E+00">
                  <c:v>-3590300</c:v>
                </c:pt>
                <c:pt idx="138" formatCode="0.00E+00">
                  <c:v>-3593180</c:v>
                </c:pt>
                <c:pt idx="139" formatCode="0.00E+00">
                  <c:v>-3601800</c:v>
                </c:pt>
                <c:pt idx="140" formatCode="0.00E+00">
                  <c:v>-3617970</c:v>
                </c:pt>
                <c:pt idx="141" formatCode="0.00E+00">
                  <c:v>-3642930</c:v>
                </c:pt>
                <c:pt idx="142" formatCode="0.00E+00">
                  <c:v>-3681630</c:v>
                </c:pt>
                <c:pt idx="143" formatCode="0.00E+00">
                  <c:v>-3835060</c:v>
                </c:pt>
                <c:pt idx="144" formatCode="0.00E+00">
                  <c:v>-3786220</c:v>
                </c:pt>
                <c:pt idx="145" formatCode="0.00E+00">
                  <c:v>-3744620</c:v>
                </c:pt>
                <c:pt idx="146" formatCode="0.00E+00">
                  <c:v>-3711430</c:v>
                </c:pt>
                <c:pt idx="147" formatCode="0.00E+00">
                  <c:v>-3685060</c:v>
                </c:pt>
                <c:pt idx="148" formatCode="0.00E+00">
                  <c:v>-3667220</c:v>
                </c:pt>
                <c:pt idx="149" formatCode="0.00E+00">
                  <c:v>-3654830</c:v>
                </c:pt>
                <c:pt idx="150" formatCode="0.00E+00">
                  <c:v>-3650210</c:v>
                </c:pt>
                <c:pt idx="151" formatCode="0.00E+00">
                  <c:v>-3652340</c:v>
                </c:pt>
                <c:pt idx="152" formatCode="0.00E+00">
                  <c:v>-3660610</c:v>
                </c:pt>
                <c:pt idx="153" formatCode="0.00E+00">
                  <c:v>-3677590</c:v>
                </c:pt>
                <c:pt idx="154" formatCode="0.00E+00">
                  <c:v>-3699760</c:v>
                </c:pt>
                <c:pt idx="155" formatCode="0.00E+00">
                  <c:v>-3731710</c:v>
                </c:pt>
                <c:pt idx="156" formatCode="0.00E+00">
                  <c:v>-3869100</c:v>
                </c:pt>
                <c:pt idx="157" formatCode="0.00E+00">
                  <c:v>-3822410</c:v>
                </c:pt>
                <c:pt idx="158" formatCode="0.00E+00">
                  <c:v>-3785120</c:v>
                </c:pt>
                <c:pt idx="159" formatCode="0.00E+00">
                  <c:v>-3754950</c:v>
                </c:pt>
                <c:pt idx="160" formatCode="0.00E+00">
                  <c:v>-3729740</c:v>
                </c:pt>
                <c:pt idx="161" formatCode="0.00E+00">
                  <c:v>-3711740</c:v>
                </c:pt>
                <c:pt idx="162" formatCode="0.00E+00">
                  <c:v>-3701340</c:v>
                </c:pt>
                <c:pt idx="163" formatCode="0.00E+00">
                  <c:v>-3696260</c:v>
                </c:pt>
                <c:pt idx="164" formatCode="0.00E+00">
                  <c:v>-3697490</c:v>
                </c:pt>
                <c:pt idx="165" formatCode="0.00E+00">
                  <c:v>-3704860</c:v>
                </c:pt>
                <c:pt idx="166" formatCode="0.00E+00">
                  <c:v>-3719220</c:v>
                </c:pt>
                <c:pt idx="167" formatCode="0.00E+00">
                  <c:v>-3740630</c:v>
                </c:pt>
                <c:pt idx="168" formatCode="0.00E+00">
                  <c:v>-3767790</c:v>
                </c:pt>
                <c:pt idx="169" formatCode="0.00E+00">
                  <c:v>-3888110</c:v>
                </c:pt>
                <c:pt idx="170" formatCode="0.00E+00">
                  <c:v>-3847110</c:v>
                </c:pt>
                <c:pt idx="171" formatCode="0.00E+00">
                  <c:v>-3812170</c:v>
                </c:pt>
                <c:pt idx="172" formatCode="0.00E+00">
                  <c:v>-3783820</c:v>
                </c:pt>
                <c:pt idx="173" formatCode="0.00E+00">
                  <c:v>-3761390</c:v>
                </c:pt>
                <c:pt idx="174" formatCode="0.00E+00">
                  <c:v>-3745390</c:v>
                </c:pt>
                <c:pt idx="175" formatCode="0.00E+00">
                  <c:v>-3733450</c:v>
                </c:pt>
                <c:pt idx="176" formatCode="0.00E+00">
                  <c:v>-3729200</c:v>
                </c:pt>
                <c:pt idx="177" formatCode="0.00E+00">
                  <c:v>-3729420</c:v>
                </c:pt>
                <c:pt idx="178" formatCode="0.00E+00">
                  <c:v>-3734670</c:v>
                </c:pt>
                <c:pt idx="179" formatCode="0.00E+00">
                  <c:v>-3748240</c:v>
                </c:pt>
                <c:pt idx="180" formatCode="0.00E+00">
                  <c:v>-3765380</c:v>
                </c:pt>
                <c:pt idx="181" formatCode="0.00E+00">
                  <c:v>-3789660</c:v>
                </c:pt>
                <c:pt idx="182" formatCode="0.00E+00">
                  <c:v>-3896430</c:v>
                </c:pt>
                <c:pt idx="183" formatCode="0.00E+00">
                  <c:v>-3857880</c:v>
                </c:pt>
                <c:pt idx="184" formatCode="0.00E+00">
                  <c:v>-3826790</c:v>
                </c:pt>
                <c:pt idx="185" formatCode="0.00E+00">
                  <c:v>-3800880</c:v>
                </c:pt>
                <c:pt idx="186" formatCode="0.00E+00">
                  <c:v>-3780750</c:v>
                </c:pt>
                <c:pt idx="187" formatCode="0.00E+00">
                  <c:v>-3765590</c:v>
                </c:pt>
                <c:pt idx="188" formatCode="0.00E+00">
                  <c:v>-3754490</c:v>
                </c:pt>
                <c:pt idx="189" formatCode="0.00E+00">
                  <c:v>-3749970</c:v>
                </c:pt>
                <c:pt idx="190" formatCode="0.00E+00">
                  <c:v>-3749150</c:v>
                </c:pt>
                <c:pt idx="191" formatCode="0.00E+00">
                  <c:v>-3754130</c:v>
                </c:pt>
                <c:pt idx="192" formatCode="0.00E+00">
                  <c:v>-3764760</c:v>
                </c:pt>
                <c:pt idx="193" formatCode="0.00E+00">
                  <c:v>-3779790</c:v>
                </c:pt>
                <c:pt idx="194" formatCode="0.00E+00">
                  <c:v>-3800870</c:v>
                </c:pt>
                <c:pt idx="195" formatCode="0.00E+00">
                  <c:v>-3891210</c:v>
                </c:pt>
                <c:pt idx="196" formatCode="0.00E+00">
                  <c:v>-3859040</c:v>
                </c:pt>
                <c:pt idx="197" formatCode="0.00E+00">
                  <c:v>-3831220</c:v>
                </c:pt>
                <c:pt idx="198" formatCode="0.00E+00">
                  <c:v>-3807360</c:v>
                </c:pt>
                <c:pt idx="199" formatCode="0.00E+00">
                  <c:v>-3788330</c:v>
                </c:pt>
                <c:pt idx="200" formatCode="0.00E+00">
                  <c:v>-3774710</c:v>
                </c:pt>
                <c:pt idx="201" formatCode="0.00E+00">
                  <c:v>-3765220</c:v>
                </c:pt>
                <c:pt idx="202" formatCode="0.00E+00">
                  <c:v>-3760200</c:v>
                </c:pt>
                <c:pt idx="203" formatCode="0.00E+00">
                  <c:v>-3759740</c:v>
                </c:pt>
                <c:pt idx="204" formatCode="0.00E+00">
                  <c:v>-3763570</c:v>
                </c:pt>
                <c:pt idx="205" formatCode="0.00E+00">
                  <c:v>-3771480</c:v>
                </c:pt>
                <c:pt idx="206" formatCode="0.00E+00">
                  <c:v>-3784110</c:v>
                </c:pt>
                <c:pt idx="207" formatCode="0.00E+00">
                  <c:v>-3801170</c:v>
                </c:pt>
                <c:pt idx="208" formatCode="0.00E+00">
                  <c:v>-3878110</c:v>
                </c:pt>
                <c:pt idx="209" formatCode="0.00E+00">
                  <c:v>-3850630</c:v>
                </c:pt>
                <c:pt idx="210" formatCode="0.00E+00">
                  <c:v>-3825520</c:v>
                </c:pt>
                <c:pt idx="211" formatCode="0.00E+00">
                  <c:v>-3804780</c:v>
                </c:pt>
                <c:pt idx="212" formatCode="0.00E+00">
                  <c:v>-3788380</c:v>
                </c:pt>
                <c:pt idx="213" formatCode="0.00E+00">
                  <c:v>-3774840</c:v>
                </c:pt>
                <c:pt idx="214" formatCode="0.00E+00">
                  <c:v>-3766460</c:v>
                </c:pt>
                <c:pt idx="215" formatCode="0.00E+00">
                  <c:v>-3761140</c:v>
                </c:pt>
                <c:pt idx="216" formatCode="0.00E+00">
                  <c:v>-3760150</c:v>
                </c:pt>
                <c:pt idx="217" formatCode="0.00E+00">
                  <c:v>-3763240</c:v>
                </c:pt>
                <c:pt idx="218" formatCode="0.00E+00">
                  <c:v>-3769750</c:v>
                </c:pt>
                <c:pt idx="219" formatCode="0.00E+00">
                  <c:v>-3779360</c:v>
                </c:pt>
                <c:pt idx="220" formatCode="0.00E+00">
                  <c:v>-3793420</c:v>
                </c:pt>
                <c:pt idx="221" formatCode="0.00E+00">
                  <c:v>-3857570</c:v>
                </c:pt>
                <c:pt idx="222" formatCode="0.00E+00">
                  <c:v>-3832910</c:v>
                </c:pt>
                <c:pt idx="223" formatCode="0.00E+00">
                  <c:v>-3812080</c:v>
                </c:pt>
                <c:pt idx="224" formatCode="0.00E+00">
                  <c:v>-3794090</c:v>
                </c:pt>
                <c:pt idx="225" formatCode="0.00E+00">
                  <c:v>-3778630</c:v>
                </c:pt>
                <c:pt idx="226" formatCode="0.00E+00">
                  <c:v>-3767460</c:v>
                </c:pt>
                <c:pt idx="227" formatCode="0.00E+00">
                  <c:v>-3759490</c:v>
                </c:pt>
                <c:pt idx="228" formatCode="0.00E+00">
                  <c:v>-3754800</c:v>
                </c:pt>
                <c:pt idx="229" formatCode="0.00E+00">
                  <c:v>-3753090</c:v>
                </c:pt>
                <c:pt idx="230" formatCode="0.00E+00">
                  <c:v>-3755040</c:v>
                </c:pt>
                <c:pt idx="231" formatCode="0.00E+00">
                  <c:v>-3759780</c:v>
                </c:pt>
                <c:pt idx="232" formatCode="0.00E+00">
                  <c:v>-3767590</c:v>
                </c:pt>
                <c:pt idx="233" formatCode="0.00E+00">
                  <c:v>-3778590</c:v>
                </c:pt>
                <c:pt idx="234" formatCode="0.00E+00">
                  <c:v>-3830950</c:v>
                </c:pt>
                <c:pt idx="235" formatCode="0.00E+00">
                  <c:v>-3810510</c:v>
                </c:pt>
                <c:pt idx="236" formatCode="0.00E+00">
                  <c:v>-3791200</c:v>
                </c:pt>
                <c:pt idx="237" formatCode="0.00E+00">
                  <c:v>-3776320</c:v>
                </c:pt>
                <c:pt idx="238" formatCode="0.00E+00">
                  <c:v>-3763320</c:v>
                </c:pt>
                <c:pt idx="239" formatCode="0.00E+00">
                  <c:v>-3752750</c:v>
                </c:pt>
                <c:pt idx="240" formatCode="0.00E+00">
                  <c:v>-3745590</c:v>
                </c:pt>
                <c:pt idx="241" formatCode="0.00E+00">
                  <c:v>-3740600</c:v>
                </c:pt>
                <c:pt idx="242" formatCode="0.00E+00">
                  <c:v>-3739030</c:v>
                </c:pt>
                <c:pt idx="243" formatCode="0.00E+00">
                  <c:v>-3740170</c:v>
                </c:pt>
                <c:pt idx="244" formatCode="0.00E+00">
                  <c:v>-3743700</c:v>
                </c:pt>
                <c:pt idx="245" formatCode="0.00E+00">
                  <c:v>-3749710</c:v>
                </c:pt>
                <c:pt idx="246" formatCode="0.00E+00">
                  <c:v>-3757650</c:v>
                </c:pt>
                <c:pt idx="247" formatCode="0.00E+00">
                  <c:v>-3799180</c:v>
                </c:pt>
                <c:pt idx="248" formatCode="0.00E+00">
                  <c:v>-3781770</c:v>
                </c:pt>
                <c:pt idx="249" formatCode="0.00E+00">
                  <c:v>-3766230</c:v>
                </c:pt>
                <c:pt idx="250" formatCode="0.00E+00">
                  <c:v>-3752380</c:v>
                </c:pt>
                <c:pt idx="251" formatCode="0.00E+00">
                  <c:v>-3741270</c:v>
                </c:pt>
                <c:pt idx="252" formatCode="0.00E+00">
                  <c:v>-3732460</c:v>
                </c:pt>
                <c:pt idx="253" formatCode="0.00E+00">
                  <c:v>-3725570</c:v>
                </c:pt>
                <c:pt idx="254" formatCode="0.00E+00">
                  <c:v>-3720850</c:v>
                </c:pt>
                <c:pt idx="255" formatCode="0.00E+00">
                  <c:v>-3719290</c:v>
                </c:pt>
                <c:pt idx="256" formatCode="0.00E+00">
                  <c:v>-3719150</c:v>
                </c:pt>
                <c:pt idx="257" formatCode="0.00E+00">
                  <c:v>-3721660</c:v>
                </c:pt>
                <c:pt idx="258" formatCode="0.00E+00">
                  <c:v>-3725900</c:v>
                </c:pt>
                <c:pt idx="259" formatCode="0.00E+00">
                  <c:v>-3732050</c:v>
                </c:pt>
                <c:pt idx="260" formatCode="0.00E+00">
                  <c:v>-3763540</c:v>
                </c:pt>
                <c:pt idx="261" formatCode="0.00E+00">
                  <c:v>-3748270</c:v>
                </c:pt>
                <c:pt idx="262" formatCode="0.00E+00">
                  <c:v>-3735780</c:v>
                </c:pt>
                <c:pt idx="263" formatCode="0.00E+00">
                  <c:v>-3724430</c:v>
                </c:pt>
                <c:pt idx="264" formatCode="0.00E+00">
                  <c:v>-3714980</c:v>
                </c:pt>
                <c:pt idx="265" formatCode="0.00E+00">
                  <c:v>-3707130</c:v>
                </c:pt>
                <c:pt idx="266" formatCode="0.00E+00">
                  <c:v>-3700920</c:v>
                </c:pt>
                <c:pt idx="267" formatCode="0.00E+00">
                  <c:v>-3696920</c:v>
                </c:pt>
                <c:pt idx="268" formatCode="0.00E+00">
                  <c:v>-3694750</c:v>
                </c:pt>
                <c:pt idx="269" formatCode="0.00E+00">
                  <c:v>-3694390</c:v>
                </c:pt>
                <c:pt idx="270" formatCode="0.00E+00">
                  <c:v>-3695590</c:v>
                </c:pt>
                <c:pt idx="271" formatCode="0.00E+00">
                  <c:v>-3698850</c:v>
                </c:pt>
                <c:pt idx="272" formatCode="0.00E+00">
                  <c:v>-3702700</c:v>
                </c:pt>
                <c:pt idx="273" formatCode="0.00E+00">
                  <c:v>-3724900</c:v>
                </c:pt>
                <c:pt idx="274" formatCode="0.00E+00">
                  <c:v>-3712820</c:v>
                </c:pt>
                <c:pt idx="275" formatCode="0.00E+00">
                  <c:v>-3702290</c:v>
                </c:pt>
                <c:pt idx="276" formatCode="0.00E+00">
                  <c:v>-3692100</c:v>
                </c:pt>
                <c:pt idx="277" formatCode="0.00E+00">
                  <c:v>-3684360</c:v>
                </c:pt>
                <c:pt idx="278" formatCode="0.00E+00">
                  <c:v>-3677670</c:v>
                </c:pt>
                <c:pt idx="279" formatCode="0.00E+00">
                  <c:v>-3672170</c:v>
                </c:pt>
                <c:pt idx="280" formatCode="0.00E+00">
                  <c:v>-3668260</c:v>
                </c:pt>
                <c:pt idx="281" formatCode="0.00E+00">
                  <c:v>-3666190</c:v>
                </c:pt>
                <c:pt idx="282" formatCode="0.00E+00">
                  <c:v>-3665330</c:v>
                </c:pt>
                <c:pt idx="283" formatCode="0.00E+00">
                  <c:v>-3665610</c:v>
                </c:pt>
                <c:pt idx="284" formatCode="0.00E+00">
                  <c:v>-3667450</c:v>
                </c:pt>
                <c:pt idx="285" formatCode="0.00E+00">
                  <c:v>-3670250</c:v>
                </c:pt>
                <c:pt idx="286" formatCode="0.00E+00">
                  <c:v>-3683960</c:v>
                </c:pt>
                <c:pt idx="287" formatCode="0.00E+00">
                  <c:v>-3674160</c:v>
                </c:pt>
                <c:pt idx="288" formatCode="0.00E+00">
                  <c:v>-3665720</c:v>
                </c:pt>
                <c:pt idx="289" formatCode="0.00E+00">
                  <c:v>-3657750</c:v>
                </c:pt>
                <c:pt idx="290" formatCode="0.00E+00">
                  <c:v>-3650890</c:v>
                </c:pt>
                <c:pt idx="291" formatCode="0.00E+00">
                  <c:v>-3645160</c:v>
                </c:pt>
                <c:pt idx="292" formatCode="0.00E+00">
                  <c:v>-3640460</c:v>
                </c:pt>
                <c:pt idx="293" formatCode="0.00E+00">
                  <c:v>-3636980</c:v>
                </c:pt>
                <c:pt idx="294" formatCode="0.00E+00">
                  <c:v>-3634710</c:v>
                </c:pt>
                <c:pt idx="295" formatCode="0.00E+00">
                  <c:v>-3633540</c:v>
                </c:pt>
                <c:pt idx="296" formatCode="0.00E+00">
                  <c:v>-3633360</c:v>
                </c:pt>
                <c:pt idx="297" formatCode="0.00E+00">
                  <c:v>-3634010</c:v>
                </c:pt>
                <c:pt idx="298" formatCode="0.00E+00">
                  <c:v>-3635550</c:v>
                </c:pt>
                <c:pt idx="299" formatCode="0.00E+00">
                  <c:v>-3641440</c:v>
                </c:pt>
                <c:pt idx="300" formatCode="0.00E+00">
                  <c:v>-3633920</c:v>
                </c:pt>
                <c:pt idx="301" formatCode="0.00E+00">
                  <c:v>-3626930</c:v>
                </c:pt>
                <c:pt idx="302" formatCode="0.00E+00">
                  <c:v>-3620740</c:v>
                </c:pt>
                <c:pt idx="303" formatCode="0.00E+00">
                  <c:v>-3614980</c:v>
                </c:pt>
                <c:pt idx="304" formatCode="0.00E+00">
                  <c:v>-3610260</c:v>
                </c:pt>
                <c:pt idx="305" formatCode="0.00E+00">
                  <c:v>-3606270</c:v>
                </c:pt>
                <c:pt idx="306" formatCode="0.00E+00">
                  <c:v>-3603170</c:v>
                </c:pt>
                <c:pt idx="307" formatCode="0.00E+00">
                  <c:v>-3601080</c:v>
                </c:pt>
                <c:pt idx="308" formatCode="0.00E+00">
                  <c:v>-3599480</c:v>
                </c:pt>
                <c:pt idx="309" formatCode="0.00E+00">
                  <c:v>-3598800</c:v>
                </c:pt>
                <c:pt idx="310" formatCode="0.00E+00">
                  <c:v>-3598650</c:v>
                </c:pt>
                <c:pt idx="311" formatCode="0.00E+00">
                  <c:v>-3599330</c:v>
                </c:pt>
                <c:pt idx="312" formatCode="0.00E+00">
                  <c:v>-3597510</c:v>
                </c:pt>
                <c:pt idx="313" formatCode="0.00E+00">
                  <c:v>-3592050</c:v>
                </c:pt>
                <c:pt idx="314" formatCode="0.00E+00">
                  <c:v>-3586770</c:v>
                </c:pt>
                <c:pt idx="315" formatCode="0.00E+00">
                  <c:v>-3581740</c:v>
                </c:pt>
                <c:pt idx="316" formatCode="0.00E+00">
                  <c:v>-3577540</c:v>
                </c:pt>
                <c:pt idx="317" formatCode="0.00E+00">
                  <c:v>-3573680</c:v>
                </c:pt>
                <c:pt idx="318" formatCode="0.00E+00">
                  <c:v>-3570300</c:v>
                </c:pt>
                <c:pt idx="319" formatCode="0.00E+00">
                  <c:v>-3567620</c:v>
                </c:pt>
                <c:pt idx="320" formatCode="0.00E+00">
                  <c:v>-3565500</c:v>
                </c:pt>
                <c:pt idx="321" formatCode="0.00E+00">
                  <c:v>-3563910</c:v>
                </c:pt>
                <c:pt idx="322" formatCode="0.00E+00">
                  <c:v>-3562740</c:v>
                </c:pt>
                <c:pt idx="323" formatCode="0.00E+00">
                  <c:v>-3562030</c:v>
                </c:pt>
                <c:pt idx="324" formatCode="0.00E+00">
                  <c:v>-3561790</c:v>
                </c:pt>
                <c:pt idx="325" formatCode="0.00E+00">
                  <c:v>-3553130</c:v>
                </c:pt>
                <c:pt idx="326" formatCode="0.00E+00">
                  <c:v>-3549270</c:v>
                </c:pt>
                <c:pt idx="327" formatCode="0.00E+00">
                  <c:v>-3545700</c:v>
                </c:pt>
                <c:pt idx="328" formatCode="0.00E+00">
                  <c:v>-3542050</c:v>
                </c:pt>
                <c:pt idx="329" formatCode="0.00E+00">
                  <c:v>-3538800</c:v>
                </c:pt>
                <c:pt idx="330" formatCode="0.00E+00">
                  <c:v>-3535710</c:v>
                </c:pt>
                <c:pt idx="331" formatCode="0.00E+00">
                  <c:v>-3533110</c:v>
                </c:pt>
                <c:pt idx="332" formatCode="0.00E+00">
                  <c:v>-3530670</c:v>
                </c:pt>
                <c:pt idx="333" formatCode="0.00E+00">
                  <c:v>-3528810</c:v>
                </c:pt>
                <c:pt idx="334" formatCode="0.00E+00">
                  <c:v>-3527140</c:v>
                </c:pt>
                <c:pt idx="335" formatCode="0.00E+00">
                  <c:v>-3525740</c:v>
                </c:pt>
                <c:pt idx="336" formatCode="0.00E+00">
                  <c:v>-3524530</c:v>
                </c:pt>
                <c:pt idx="337" formatCode="0.00E+00">
                  <c:v>-3523380</c:v>
                </c:pt>
                <c:pt idx="338" formatCode="0.00E+00">
                  <c:v>-3508270</c:v>
                </c:pt>
                <c:pt idx="339" formatCode="0.00E+00">
                  <c:v>-3506500</c:v>
                </c:pt>
                <c:pt idx="340" formatCode="0.00E+00">
                  <c:v>-3503990</c:v>
                </c:pt>
                <c:pt idx="341" formatCode="0.00E+00">
                  <c:v>-3501640</c:v>
                </c:pt>
                <c:pt idx="342" formatCode="0.00E+00">
                  <c:v>-3499320</c:v>
                </c:pt>
                <c:pt idx="343" formatCode="0.00E+00">
                  <c:v>-3497120</c:v>
                </c:pt>
                <c:pt idx="344" formatCode="0.00E+00">
                  <c:v>-3495040</c:v>
                </c:pt>
                <c:pt idx="345" formatCode="0.00E+00">
                  <c:v>-3493110</c:v>
                </c:pt>
                <c:pt idx="346" formatCode="0.00E+00">
                  <c:v>-3491350</c:v>
                </c:pt>
                <c:pt idx="347" formatCode="0.00E+00">
                  <c:v>-3489710</c:v>
                </c:pt>
                <c:pt idx="348" formatCode="0.00E+00">
                  <c:v>-3488160</c:v>
                </c:pt>
                <c:pt idx="349" formatCode="0.00E+00">
                  <c:v>-3486630</c:v>
                </c:pt>
                <c:pt idx="350" formatCode="0.00E+00">
                  <c:v>-3484940</c:v>
                </c:pt>
                <c:pt idx="351" formatCode="0.00E+00">
                  <c:v>-3463990</c:v>
                </c:pt>
                <c:pt idx="352" formatCode="0.00E+00">
                  <c:v>-3463200</c:v>
                </c:pt>
                <c:pt idx="353" formatCode="0.00E+00">
                  <c:v>-3462280</c:v>
                </c:pt>
                <c:pt idx="354" formatCode="0.00E+00">
                  <c:v>-3461020</c:v>
                </c:pt>
                <c:pt idx="355" formatCode="0.00E+00">
                  <c:v>-3459600</c:v>
                </c:pt>
                <c:pt idx="356" formatCode="0.00E+00">
                  <c:v>-3458060</c:v>
                </c:pt>
                <c:pt idx="357" formatCode="0.00E+00">
                  <c:v>-3456600</c:v>
                </c:pt>
                <c:pt idx="358" formatCode="0.00E+00">
                  <c:v>-3455110</c:v>
                </c:pt>
                <c:pt idx="359" formatCode="0.00E+00">
                  <c:v>-3453570</c:v>
                </c:pt>
                <c:pt idx="360" formatCode="0.00E+00">
                  <c:v>-3452030</c:v>
                </c:pt>
                <c:pt idx="361" formatCode="0.00E+00">
                  <c:v>-3450420</c:v>
                </c:pt>
                <c:pt idx="362" formatCode="0.00E+00">
                  <c:v>-3448670</c:v>
                </c:pt>
                <c:pt idx="363" formatCode="0.00E+00">
                  <c:v>-3446710</c:v>
                </c:pt>
                <c:pt idx="364" formatCode="0.00E+00">
                  <c:v>-3420420</c:v>
                </c:pt>
                <c:pt idx="365" formatCode="0.00E+00">
                  <c:v>-3421020</c:v>
                </c:pt>
                <c:pt idx="366" formatCode="0.00E+00">
                  <c:v>-3420860</c:v>
                </c:pt>
                <c:pt idx="367" formatCode="0.00E+00">
                  <c:v>-3420520</c:v>
                </c:pt>
                <c:pt idx="368" formatCode="0.00E+00">
                  <c:v>-3419950</c:v>
                </c:pt>
                <c:pt idx="369" formatCode="0.00E+00">
                  <c:v>-3419240</c:v>
                </c:pt>
                <c:pt idx="370" formatCode="0.00E+00">
                  <c:v>-3418230</c:v>
                </c:pt>
                <c:pt idx="371" formatCode="0.00E+00">
                  <c:v>-3417100</c:v>
                </c:pt>
                <c:pt idx="372" formatCode="0.00E+00">
                  <c:v>-3415840</c:v>
                </c:pt>
                <c:pt idx="373" formatCode="0.00E+00">
                  <c:v>-3414440</c:v>
                </c:pt>
                <c:pt idx="374" formatCode="0.00E+00">
                  <c:v>-3412840</c:v>
                </c:pt>
                <c:pt idx="375" formatCode="0.00E+00">
                  <c:v>-3410890</c:v>
                </c:pt>
                <c:pt idx="376" formatCode="0.00E+00">
                  <c:v>-3408670</c:v>
                </c:pt>
                <c:pt idx="377" formatCode="0.00E+00">
                  <c:v>-3377480</c:v>
                </c:pt>
                <c:pt idx="378" formatCode="0.00E+00">
                  <c:v>-3378870</c:v>
                </c:pt>
                <c:pt idx="379" formatCode="0.00E+00">
                  <c:v>-3379890</c:v>
                </c:pt>
                <c:pt idx="380" formatCode="0.00E+00">
                  <c:v>-3380460</c:v>
                </c:pt>
                <c:pt idx="381" formatCode="0.00E+00">
                  <c:v>-3380660</c:v>
                </c:pt>
                <c:pt idx="382" formatCode="0.00E+00">
                  <c:v>-3380550</c:v>
                </c:pt>
                <c:pt idx="383" formatCode="0.00E+00">
                  <c:v>-3380140</c:v>
                </c:pt>
                <c:pt idx="384" formatCode="0.00E+00">
                  <c:v>-3379390</c:v>
                </c:pt>
                <c:pt idx="385" formatCode="0.00E+00">
                  <c:v>-3378460</c:v>
                </c:pt>
                <c:pt idx="386" formatCode="0.00E+00">
                  <c:v>-3377190</c:v>
                </c:pt>
                <c:pt idx="387" formatCode="0.00E+00">
                  <c:v>-3375700</c:v>
                </c:pt>
                <c:pt idx="388" formatCode="0.00E+00">
                  <c:v>-3373810</c:v>
                </c:pt>
                <c:pt idx="389" formatCode="0.00E+00">
                  <c:v>-3371380</c:v>
                </c:pt>
                <c:pt idx="390" formatCode="0.00E+00">
                  <c:v>-3335470</c:v>
                </c:pt>
                <c:pt idx="391" formatCode="0.00E+00">
                  <c:v>-3338130</c:v>
                </c:pt>
                <c:pt idx="392" formatCode="0.00E+00">
                  <c:v>-3339800</c:v>
                </c:pt>
                <c:pt idx="393" formatCode="0.00E+00">
                  <c:v>-3341060</c:v>
                </c:pt>
                <c:pt idx="394" formatCode="0.00E+00">
                  <c:v>-3342020</c:v>
                </c:pt>
                <c:pt idx="395" formatCode="0.00E+00">
                  <c:v>-3342510</c:v>
                </c:pt>
                <c:pt idx="396" formatCode="0.00E+00">
                  <c:v>-3342570</c:v>
                </c:pt>
                <c:pt idx="397" formatCode="0.00E+00">
                  <c:v>-3342250</c:v>
                </c:pt>
                <c:pt idx="398" formatCode="0.00E+00">
                  <c:v>-3341590</c:v>
                </c:pt>
                <c:pt idx="399" formatCode="0.00E+00">
                  <c:v>-3340610</c:v>
                </c:pt>
                <c:pt idx="400" formatCode="0.00E+00">
                  <c:v>-3339240</c:v>
                </c:pt>
                <c:pt idx="401" formatCode="0.00E+00">
                  <c:v>-3337330</c:v>
                </c:pt>
                <c:pt idx="402" formatCode="0.00E+00">
                  <c:v>-3335010</c:v>
                </c:pt>
                <c:pt idx="403" formatCode="0.00E+00">
                  <c:v>-3294760</c:v>
                </c:pt>
                <c:pt idx="404" formatCode="0.00E+00">
                  <c:v>-3297850</c:v>
                </c:pt>
                <c:pt idx="405" formatCode="0.00E+00">
                  <c:v>-3300550</c:v>
                </c:pt>
                <c:pt idx="406" formatCode="0.00E+00">
                  <c:v>-3302660</c:v>
                </c:pt>
                <c:pt idx="407" formatCode="0.00E+00">
                  <c:v>-3304090</c:v>
                </c:pt>
                <c:pt idx="408" formatCode="0.00E+00">
                  <c:v>-3305140</c:v>
                </c:pt>
                <c:pt idx="409" formatCode="0.00E+00">
                  <c:v>-3305670</c:v>
                </c:pt>
                <c:pt idx="410" formatCode="0.00E+00">
                  <c:v>-3305880</c:v>
                </c:pt>
                <c:pt idx="411" formatCode="0.00E+00">
                  <c:v>-3305560</c:v>
                </c:pt>
                <c:pt idx="412" formatCode="0.00E+00">
                  <c:v>-3304790</c:v>
                </c:pt>
                <c:pt idx="413" formatCode="0.00E+00">
                  <c:v>-3303560</c:v>
                </c:pt>
                <c:pt idx="414" formatCode="0.00E+00">
                  <c:v>-3301810</c:v>
                </c:pt>
                <c:pt idx="415" formatCode="0.00E+00">
                  <c:v>-3299380</c:v>
                </c:pt>
                <c:pt idx="416" formatCode="0.00E+00">
                  <c:v>-3255180</c:v>
                </c:pt>
                <c:pt idx="417" formatCode="0.00E+00">
                  <c:v>-3259250</c:v>
                </c:pt>
                <c:pt idx="418" formatCode="0.00E+00">
                  <c:v>-3262530</c:v>
                </c:pt>
                <c:pt idx="419" formatCode="0.00E+00">
                  <c:v>-3265110</c:v>
                </c:pt>
                <c:pt idx="420" formatCode="0.00E+00">
                  <c:v>-3267220</c:v>
                </c:pt>
                <c:pt idx="421" formatCode="0.00E+00">
                  <c:v>-3268760</c:v>
                </c:pt>
                <c:pt idx="422" formatCode="0.00E+00">
                  <c:v>-3269850</c:v>
                </c:pt>
                <c:pt idx="423" formatCode="0.00E+00">
                  <c:v>-3270360</c:v>
                </c:pt>
                <c:pt idx="424" formatCode="0.00E+00">
                  <c:v>-3270420</c:v>
                </c:pt>
                <c:pt idx="425" formatCode="0.00E+00">
                  <c:v>-3269810</c:v>
                </c:pt>
                <c:pt idx="426" formatCode="0.00E+00">
                  <c:v>-3268920</c:v>
                </c:pt>
                <c:pt idx="427" formatCode="0.00E+00">
                  <c:v>-3267320</c:v>
                </c:pt>
                <c:pt idx="428" formatCode="0.00E+00">
                  <c:v>-3265070</c:v>
                </c:pt>
                <c:pt idx="429" formatCode="0.00E+00">
                  <c:v>-3217110</c:v>
                </c:pt>
                <c:pt idx="430" formatCode="0.00E+00">
                  <c:v>-3221750</c:v>
                </c:pt>
                <c:pt idx="431" formatCode="0.00E+00">
                  <c:v>-3225710</c:v>
                </c:pt>
                <c:pt idx="432" formatCode="0.00E+00">
                  <c:v>-3228940</c:v>
                </c:pt>
                <c:pt idx="433" formatCode="0.00E+00">
                  <c:v>-3231520</c:v>
                </c:pt>
                <c:pt idx="434" formatCode="0.00E+00">
                  <c:v>-3233490</c:v>
                </c:pt>
                <c:pt idx="435" formatCode="0.00E+00">
                  <c:v>-3235020</c:v>
                </c:pt>
                <c:pt idx="436" formatCode="0.00E+00">
                  <c:v>-3235930</c:v>
                </c:pt>
                <c:pt idx="437" formatCode="0.00E+00">
                  <c:v>-3236250</c:v>
                </c:pt>
                <c:pt idx="438" formatCode="0.00E+00">
                  <c:v>-3236090</c:v>
                </c:pt>
                <c:pt idx="439" formatCode="0.00E+00">
                  <c:v>-3235380</c:v>
                </c:pt>
                <c:pt idx="440" formatCode="0.00E+00">
                  <c:v>-3234020</c:v>
                </c:pt>
                <c:pt idx="441" formatCode="0.00E+00">
                  <c:v>-3231980</c:v>
                </c:pt>
                <c:pt idx="442" formatCode="0.00E+00">
                  <c:v>-3180530</c:v>
                </c:pt>
                <c:pt idx="443" formatCode="0.00E+00">
                  <c:v>-3185750</c:v>
                </c:pt>
                <c:pt idx="444" formatCode="0.00E+00">
                  <c:v>-3190200</c:v>
                </c:pt>
                <c:pt idx="445" formatCode="0.00E+00">
                  <c:v>-3193950</c:v>
                </c:pt>
                <c:pt idx="446" formatCode="0.00E+00">
                  <c:v>-3196870</c:v>
                </c:pt>
                <c:pt idx="447" formatCode="0.00E+00">
                  <c:v>-3199530</c:v>
                </c:pt>
                <c:pt idx="448" formatCode="0.00E+00">
                  <c:v>-3201280</c:v>
                </c:pt>
                <c:pt idx="449" formatCode="0.00E+00">
                  <c:v>-3202680</c:v>
                </c:pt>
                <c:pt idx="450" formatCode="0.00E+00">
                  <c:v>-3203360</c:v>
                </c:pt>
                <c:pt idx="451" formatCode="0.00E+00">
                  <c:v>-3203480</c:v>
                </c:pt>
                <c:pt idx="452" formatCode="0.00E+00">
                  <c:v>-3203100</c:v>
                </c:pt>
                <c:pt idx="453" formatCode="0.00E+00">
                  <c:v>-3201990</c:v>
                </c:pt>
                <c:pt idx="454" formatCode="0.00E+00">
                  <c:v>-3200250</c:v>
                </c:pt>
                <c:pt idx="455" formatCode="0.00E+00">
                  <c:v>-3145530</c:v>
                </c:pt>
                <c:pt idx="456" formatCode="0.00E+00">
                  <c:v>-3151010</c:v>
                </c:pt>
                <c:pt idx="457" formatCode="0.00E+00">
                  <c:v>-3156030</c:v>
                </c:pt>
                <c:pt idx="458" formatCode="0.00E+00">
                  <c:v>-3160310</c:v>
                </c:pt>
                <c:pt idx="459" formatCode="0.00E+00">
                  <c:v>-3163730</c:v>
                </c:pt>
                <c:pt idx="460" formatCode="0.00E+00">
                  <c:v>-3166630</c:v>
                </c:pt>
                <c:pt idx="461" formatCode="0.00E+00">
                  <c:v>-3168890</c:v>
                </c:pt>
                <c:pt idx="462" formatCode="0.00E+00">
                  <c:v>-3170530</c:v>
                </c:pt>
                <c:pt idx="463" formatCode="0.00E+00">
                  <c:v>-3171640</c:v>
                </c:pt>
                <c:pt idx="464" formatCode="0.00E+00">
                  <c:v>-3172170</c:v>
                </c:pt>
                <c:pt idx="465" formatCode="0.00E+00">
                  <c:v>-3172130</c:v>
                </c:pt>
                <c:pt idx="466" formatCode="0.00E+00">
                  <c:v>-3171400</c:v>
                </c:pt>
                <c:pt idx="467" formatCode="0.00E+00">
                  <c:v>-3169940</c:v>
                </c:pt>
                <c:pt idx="468" formatCode="0.00E+00">
                  <c:v>-3112060</c:v>
                </c:pt>
                <c:pt idx="469" formatCode="0.00E+00">
                  <c:v>-3118260</c:v>
                </c:pt>
                <c:pt idx="470" formatCode="0.00E+00">
                  <c:v>-3123340</c:v>
                </c:pt>
                <c:pt idx="471" formatCode="0.00E+00">
                  <c:v>-3127900</c:v>
                </c:pt>
                <c:pt idx="472" formatCode="0.00E+00">
                  <c:v>-3131690</c:v>
                </c:pt>
                <c:pt idx="473" formatCode="0.00E+00">
                  <c:v>-3135050</c:v>
                </c:pt>
                <c:pt idx="474" formatCode="0.00E+00">
                  <c:v>-3137660</c:v>
                </c:pt>
                <c:pt idx="475" formatCode="0.00E+00">
                  <c:v>-3139760</c:v>
                </c:pt>
                <c:pt idx="476" formatCode="0.00E+00">
                  <c:v>-3141250</c:v>
                </c:pt>
                <c:pt idx="477" formatCode="0.00E+00">
                  <c:v>-3142110</c:v>
                </c:pt>
                <c:pt idx="478" formatCode="0.00E+00">
                  <c:v>-3142440</c:v>
                </c:pt>
                <c:pt idx="479" formatCode="0.00E+00">
                  <c:v>-3142120</c:v>
                </c:pt>
                <c:pt idx="480" formatCode="0.00E+00">
                  <c:v>-3141020</c:v>
                </c:pt>
                <c:pt idx="481" formatCode="0.00E+00">
                  <c:v>-3080130</c:v>
                </c:pt>
                <c:pt idx="482" formatCode="0.00E+00">
                  <c:v>-3086560</c:v>
                </c:pt>
                <c:pt idx="483" formatCode="0.00E+00">
                  <c:v>-3091980</c:v>
                </c:pt>
                <c:pt idx="484" formatCode="0.00E+00">
                  <c:v>-3096950</c:v>
                </c:pt>
                <c:pt idx="485" formatCode="0.00E+00">
                  <c:v>-3101190</c:v>
                </c:pt>
                <c:pt idx="486" formatCode="0.00E+00">
                  <c:v>-3104820</c:v>
                </c:pt>
                <c:pt idx="487" formatCode="0.00E+00">
                  <c:v>-3107830</c:v>
                </c:pt>
                <c:pt idx="488" formatCode="0.00E+00">
                  <c:v>-3110250</c:v>
                </c:pt>
                <c:pt idx="489" formatCode="0.00E+00">
                  <c:v>-3112070</c:v>
                </c:pt>
                <c:pt idx="490" formatCode="0.00E+00">
                  <c:v>-3113490</c:v>
                </c:pt>
                <c:pt idx="491" formatCode="0.00E+00">
                  <c:v>-3114100</c:v>
                </c:pt>
                <c:pt idx="492" formatCode="0.00E+00">
                  <c:v>-3114160</c:v>
                </c:pt>
                <c:pt idx="493" formatCode="0.00E+00">
                  <c:v>-3113560</c:v>
                </c:pt>
                <c:pt idx="494" formatCode="0.00E+00">
                  <c:v>-3049820</c:v>
                </c:pt>
                <c:pt idx="495" formatCode="0.00E+00">
                  <c:v>-3056430</c:v>
                </c:pt>
                <c:pt idx="496" formatCode="0.00E+00">
                  <c:v>-3062140</c:v>
                </c:pt>
                <c:pt idx="497" formatCode="0.00E+00">
                  <c:v>-3067320</c:v>
                </c:pt>
                <c:pt idx="498" formatCode="0.00E+00">
                  <c:v>-3071900</c:v>
                </c:pt>
                <c:pt idx="499" formatCode="0.00E+00">
                  <c:v>-3075860</c:v>
                </c:pt>
                <c:pt idx="500" formatCode="0.00E+00">
                  <c:v>-3079110</c:v>
                </c:pt>
                <c:pt idx="501" formatCode="0.00E+00">
                  <c:v>-3081990</c:v>
                </c:pt>
                <c:pt idx="502" formatCode="0.00E+00">
                  <c:v>-3084170</c:v>
                </c:pt>
                <c:pt idx="503" formatCode="0.00E+00">
                  <c:v>-3085960</c:v>
                </c:pt>
                <c:pt idx="504" formatCode="0.00E+00">
                  <c:v>-3087200</c:v>
                </c:pt>
                <c:pt idx="505" formatCode="0.00E+00">
                  <c:v>-3087710</c:v>
                </c:pt>
                <c:pt idx="506" formatCode="0.00E+00">
                  <c:v>-3087550</c:v>
                </c:pt>
                <c:pt idx="507" formatCode="0.00E+00">
                  <c:v>-3021040</c:v>
                </c:pt>
                <c:pt idx="508" formatCode="0.00E+00">
                  <c:v>-3027630</c:v>
                </c:pt>
                <c:pt idx="509" formatCode="0.00E+00">
                  <c:v>-3033700</c:v>
                </c:pt>
                <c:pt idx="510" formatCode="0.00E+00">
                  <c:v>-3039000</c:v>
                </c:pt>
                <c:pt idx="511" formatCode="0.00E+00">
                  <c:v>-3043800</c:v>
                </c:pt>
                <c:pt idx="512" formatCode="0.00E+00">
                  <c:v>-3047970</c:v>
                </c:pt>
                <c:pt idx="513" formatCode="0.00E+00">
                  <c:v>-3051690</c:v>
                </c:pt>
                <c:pt idx="514" formatCode="0.00E+00">
                  <c:v>-3054930</c:v>
                </c:pt>
                <c:pt idx="515" formatCode="0.00E+00">
                  <c:v>-3057640</c:v>
                </c:pt>
                <c:pt idx="516" formatCode="0.00E+00">
                  <c:v>-3059760</c:v>
                </c:pt>
                <c:pt idx="517" formatCode="0.00E+00">
                  <c:v>-3061410</c:v>
                </c:pt>
                <c:pt idx="518" formatCode="0.00E+00">
                  <c:v>-3062520</c:v>
                </c:pt>
                <c:pt idx="519" formatCode="0.00E+00">
                  <c:v>-3062970</c:v>
                </c:pt>
                <c:pt idx="520" formatCode="0.00E+00">
                  <c:v>-2993720</c:v>
                </c:pt>
                <c:pt idx="521" formatCode="0.00E+00">
                  <c:v>-3000430</c:v>
                </c:pt>
                <c:pt idx="522" formatCode="0.00E+00">
                  <c:v>-3006520</c:v>
                </c:pt>
                <c:pt idx="523" formatCode="0.00E+00">
                  <c:v>-3011960</c:v>
                </c:pt>
                <c:pt idx="524" formatCode="0.00E+00">
                  <c:v>-3016990</c:v>
                </c:pt>
                <c:pt idx="525" formatCode="0.00E+00">
                  <c:v>-3021350</c:v>
                </c:pt>
                <c:pt idx="526" formatCode="0.00E+00">
                  <c:v>-3025310</c:v>
                </c:pt>
                <c:pt idx="527" formatCode="0.00E+00">
                  <c:v>-3028940</c:v>
                </c:pt>
                <c:pt idx="528" formatCode="0.00E+00">
                  <c:v>-3032070</c:v>
                </c:pt>
                <c:pt idx="529" formatCode="0.00E+00">
                  <c:v>-3034780</c:v>
                </c:pt>
                <c:pt idx="530" formatCode="0.00E+00">
                  <c:v>-3036930</c:v>
                </c:pt>
                <c:pt idx="531" formatCode="0.00E+00">
                  <c:v>-3038810</c:v>
                </c:pt>
                <c:pt idx="532" formatCode="0.00E+00">
                  <c:v>-3039760</c:v>
                </c:pt>
                <c:pt idx="533" formatCode="0.00E+00">
                  <c:v>-2967820</c:v>
                </c:pt>
                <c:pt idx="534" formatCode="0.00E+00">
                  <c:v>-2974500</c:v>
                </c:pt>
                <c:pt idx="535" formatCode="0.00E+00">
                  <c:v>-2980440</c:v>
                </c:pt>
                <c:pt idx="536" formatCode="0.00E+00">
                  <c:v>-2985990</c:v>
                </c:pt>
                <c:pt idx="537" formatCode="0.00E+00">
                  <c:v>-2991040</c:v>
                </c:pt>
                <c:pt idx="538" formatCode="0.00E+00">
                  <c:v>-2995700</c:v>
                </c:pt>
                <c:pt idx="539" formatCode="0.00E+00">
                  <c:v>-2999970</c:v>
                </c:pt>
                <c:pt idx="540" formatCode="0.00E+00">
                  <c:v>-3003880</c:v>
                </c:pt>
                <c:pt idx="541" formatCode="0.00E+00">
                  <c:v>-3007490</c:v>
                </c:pt>
                <c:pt idx="542" formatCode="0.00E+00">
                  <c:v>-3010760</c:v>
                </c:pt>
                <c:pt idx="543" formatCode="0.00E+00">
                  <c:v>-3013690</c:v>
                </c:pt>
                <c:pt idx="544" formatCode="0.00E+00">
                  <c:v>-3016060</c:v>
                </c:pt>
                <c:pt idx="545" formatCode="0.00E+00">
                  <c:v>-3017850</c:v>
                </c:pt>
                <c:pt idx="546" formatCode="0.00E+00">
                  <c:v>-2943250</c:v>
                </c:pt>
                <c:pt idx="547" formatCode="0.00E+00">
                  <c:v>-2949690</c:v>
                </c:pt>
                <c:pt idx="548" formatCode="0.00E+00">
                  <c:v>-2955550</c:v>
                </c:pt>
                <c:pt idx="549" formatCode="0.00E+00">
                  <c:v>-2960990</c:v>
                </c:pt>
                <c:pt idx="550" formatCode="0.00E+00">
                  <c:v>-2966090</c:v>
                </c:pt>
                <c:pt idx="551" formatCode="0.00E+00">
                  <c:v>-2970900</c:v>
                </c:pt>
                <c:pt idx="552" formatCode="0.00E+00">
                  <c:v>-2975440</c:v>
                </c:pt>
                <c:pt idx="553" formatCode="0.00E+00">
                  <c:v>-2979800</c:v>
                </c:pt>
                <c:pt idx="554" formatCode="0.00E+00">
                  <c:v>-2983890</c:v>
                </c:pt>
                <c:pt idx="555" formatCode="0.00E+00">
                  <c:v>-2987690</c:v>
                </c:pt>
                <c:pt idx="556" formatCode="0.00E+00">
                  <c:v>-2991200</c:v>
                </c:pt>
                <c:pt idx="557" formatCode="0.00E+00">
                  <c:v>-2994430</c:v>
                </c:pt>
                <c:pt idx="558" formatCode="0.00E+00">
                  <c:v>-2997140</c:v>
                </c:pt>
                <c:pt idx="559" formatCode="0.00E+00">
                  <c:v>-2919830</c:v>
                </c:pt>
                <c:pt idx="560" formatCode="0.00E+00">
                  <c:v>-2925920</c:v>
                </c:pt>
                <c:pt idx="561" formatCode="0.00E+00">
                  <c:v>-2931540</c:v>
                </c:pt>
                <c:pt idx="562" formatCode="0.00E+00">
                  <c:v>-2936810</c:v>
                </c:pt>
                <c:pt idx="563" formatCode="0.00E+00">
                  <c:v>-2941850</c:v>
                </c:pt>
                <c:pt idx="564" formatCode="0.00E+00">
                  <c:v>-2946760</c:v>
                </c:pt>
                <c:pt idx="565" formatCode="0.00E+00">
                  <c:v>-2951510</c:v>
                </c:pt>
                <c:pt idx="566" formatCode="0.00E+00">
                  <c:v>-2956250</c:v>
                </c:pt>
                <c:pt idx="567" formatCode="0.00E+00">
                  <c:v>-2960880</c:v>
                </c:pt>
                <c:pt idx="568" formatCode="0.00E+00">
                  <c:v>-2965470</c:v>
                </c:pt>
                <c:pt idx="569" formatCode="0.00E+00">
                  <c:v>-2969730</c:v>
                </c:pt>
                <c:pt idx="570" formatCode="0.00E+00">
                  <c:v>-2973870</c:v>
                </c:pt>
                <c:pt idx="571" formatCode="0.00E+00">
                  <c:v>-2977490</c:v>
                </c:pt>
                <c:pt idx="572" formatCode="0.00E+00">
                  <c:v>-2897410</c:v>
                </c:pt>
                <c:pt idx="573" formatCode="0.00E+00">
                  <c:v>-2903060</c:v>
                </c:pt>
                <c:pt idx="574" formatCode="0.00E+00">
                  <c:v>-2908170</c:v>
                </c:pt>
                <c:pt idx="575" formatCode="0.00E+00">
                  <c:v>-2913110</c:v>
                </c:pt>
                <c:pt idx="576" formatCode="0.00E+00">
                  <c:v>-2918000</c:v>
                </c:pt>
                <c:pt idx="577" formatCode="0.00E+00">
                  <c:v>-2922920</c:v>
                </c:pt>
                <c:pt idx="578" formatCode="0.00E+00">
                  <c:v>-2927910</c:v>
                </c:pt>
                <c:pt idx="579" formatCode="0.00E+00">
                  <c:v>-2933050</c:v>
                </c:pt>
                <c:pt idx="580" formatCode="0.00E+00">
                  <c:v>-2938220</c:v>
                </c:pt>
                <c:pt idx="581" formatCode="0.00E+00">
                  <c:v>-2943430</c:v>
                </c:pt>
                <c:pt idx="582" formatCode="0.00E+00">
                  <c:v>-2948640</c:v>
                </c:pt>
                <c:pt idx="583" formatCode="0.00E+00">
                  <c:v>-2953860</c:v>
                </c:pt>
                <c:pt idx="584" formatCode="0.00E+00">
                  <c:v>-2958730</c:v>
                </c:pt>
                <c:pt idx="585" formatCode="0.00E+00">
                  <c:v>-2875760</c:v>
                </c:pt>
                <c:pt idx="586" formatCode="0.00E+00">
                  <c:v>-2880430</c:v>
                </c:pt>
                <c:pt idx="587" formatCode="0.00E+00">
                  <c:v>-2885110</c:v>
                </c:pt>
                <c:pt idx="588" formatCode="0.00E+00">
                  <c:v>-2889590</c:v>
                </c:pt>
                <c:pt idx="589" formatCode="0.00E+00">
                  <c:v>-2894220</c:v>
                </c:pt>
                <c:pt idx="590" formatCode="0.00E+00">
                  <c:v>-2899090</c:v>
                </c:pt>
                <c:pt idx="591" formatCode="0.00E+00">
                  <c:v>-2904220</c:v>
                </c:pt>
                <c:pt idx="592" formatCode="0.00E+00">
                  <c:v>-2909790</c:v>
                </c:pt>
                <c:pt idx="593" formatCode="0.00E+00">
                  <c:v>-2915590</c:v>
                </c:pt>
                <c:pt idx="594" formatCode="0.00E+00">
                  <c:v>-2921760</c:v>
                </c:pt>
                <c:pt idx="595" formatCode="0.00E+00">
                  <c:v>-2928010</c:v>
                </c:pt>
                <c:pt idx="596" formatCode="0.00E+00">
                  <c:v>-2934370</c:v>
                </c:pt>
                <c:pt idx="597" formatCode="0.00E+00">
                  <c:v>-2940610</c:v>
                </c:pt>
                <c:pt idx="598" formatCode="0.00E+00">
                  <c:v>-2854640</c:v>
                </c:pt>
                <c:pt idx="599" formatCode="0.00E+00">
                  <c:v>-2858360</c:v>
                </c:pt>
                <c:pt idx="600" formatCode="0.00E+00">
                  <c:v>-2861950</c:v>
                </c:pt>
                <c:pt idx="601" formatCode="0.00E+00">
                  <c:v>-2865890</c:v>
                </c:pt>
                <c:pt idx="602" formatCode="0.00E+00">
                  <c:v>-2870020</c:v>
                </c:pt>
                <c:pt idx="603" formatCode="0.00E+00">
                  <c:v>-2874690</c:v>
                </c:pt>
                <c:pt idx="604" formatCode="0.00E+00">
                  <c:v>-2880080</c:v>
                </c:pt>
                <c:pt idx="605" formatCode="0.00E+00">
                  <c:v>-2885930</c:v>
                </c:pt>
                <c:pt idx="606" formatCode="0.00E+00">
                  <c:v>-2892590</c:v>
                </c:pt>
                <c:pt idx="607" formatCode="0.00E+00">
                  <c:v>-2899570</c:v>
                </c:pt>
                <c:pt idx="608" formatCode="0.00E+00">
                  <c:v>-2907230</c:v>
                </c:pt>
                <c:pt idx="609" formatCode="0.00E+00">
                  <c:v>-2915000</c:v>
                </c:pt>
                <c:pt idx="610" formatCode="0.00E+00">
                  <c:v>-2922920</c:v>
                </c:pt>
                <c:pt idx="611" formatCode="0.00E+00">
                  <c:v>-2833710</c:v>
                </c:pt>
                <c:pt idx="612" formatCode="0.00E+00">
                  <c:v>-2836110</c:v>
                </c:pt>
                <c:pt idx="613" formatCode="0.00E+00">
                  <c:v>-2838290</c:v>
                </c:pt>
                <c:pt idx="614" formatCode="0.00E+00">
                  <c:v>-2841360</c:v>
                </c:pt>
                <c:pt idx="615" formatCode="0.00E+00">
                  <c:v>-2844930</c:v>
                </c:pt>
                <c:pt idx="616" formatCode="0.00E+00">
                  <c:v>-2849230</c:v>
                </c:pt>
                <c:pt idx="617" formatCode="0.00E+00">
                  <c:v>-2854680</c:v>
                </c:pt>
                <c:pt idx="618" formatCode="0.00E+00">
                  <c:v>-2860920</c:v>
                </c:pt>
                <c:pt idx="619" formatCode="0.00E+00">
                  <c:v>-2868490</c:v>
                </c:pt>
                <c:pt idx="620" formatCode="0.00E+00">
                  <c:v>-2876830</c:v>
                </c:pt>
                <c:pt idx="621" formatCode="0.00E+00">
                  <c:v>-2885760</c:v>
                </c:pt>
                <c:pt idx="622" formatCode="0.00E+00">
                  <c:v>-2895130</c:v>
                </c:pt>
                <c:pt idx="623" formatCode="0.00E+00">
                  <c:v>-2905320</c:v>
                </c:pt>
                <c:pt idx="624" formatCode="0.00E+00">
                  <c:v>-2812540</c:v>
                </c:pt>
                <c:pt idx="625" formatCode="0.00E+00">
                  <c:v>-2812770</c:v>
                </c:pt>
                <c:pt idx="626" formatCode="0.00E+00">
                  <c:v>-2813680</c:v>
                </c:pt>
                <c:pt idx="627" formatCode="0.00E+00">
                  <c:v>-2815320</c:v>
                </c:pt>
                <c:pt idx="628" formatCode="0.00E+00">
                  <c:v>-2818080</c:v>
                </c:pt>
                <c:pt idx="629" formatCode="0.00E+00">
                  <c:v>-2822180</c:v>
                </c:pt>
                <c:pt idx="630" formatCode="0.00E+00">
                  <c:v>-2827450</c:v>
                </c:pt>
                <c:pt idx="631" formatCode="0.00E+00">
                  <c:v>-2834380</c:v>
                </c:pt>
                <c:pt idx="632" formatCode="0.00E+00">
                  <c:v>-2842790</c:v>
                </c:pt>
                <c:pt idx="633" formatCode="0.00E+00">
                  <c:v>-2852450</c:v>
                </c:pt>
                <c:pt idx="634" formatCode="0.00E+00">
                  <c:v>-2862980</c:v>
                </c:pt>
                <c:pt idx="635" formatCode="0.00E+00">
                  <c:v>-2874670</c:v>
                </c:pt>
                <c:pt idx="636" formatCode="0.00E+00">
                  <c:v>-2887220</c:v>
                </c:pt>
                <c:pt idx="637" formatCode="0.00E+00">
                  <c:v>-2790310</c:v>
                </c:pt>
                <c:pt idx="638" formatCode="0.00E+00">
                  <c:v>-2788450</c:v>
                </c:pt>
                <c:pt idx="639" formatCode="0.00E+00">
                  <c:v>-2787140</c:v>
                </c:pt>
                <c:pt idx="640" formatCode="0.00E+00">
                  <c:v>-2787270</c:v>
                </c:pt>
                <c:pt idx="641" formatCode="0.00E+00">
                  <c:v>-2788970</c:v>
                </c:pt>
                <c:pt idx="642" formatCode="0.00E+00">
                  <c:v>-2792370</c:v>
                </c:pt>
                <c:pt idx="643" formatCode="0.00E+00">
                  <c:v>-2797680</c:v>
                </c:pt>
                <c:pt idx="644" formatCode="0.00E+00">
                  <c:v>-2804710</c:v>
                </c:pt>
                <c:pt idx="645" formatCode="0.00E+00">
                  <c:v>-2814490</c:v>
                </c:pt>
                <c:pt idx="646" formatCode="0.00E+00">
                  <c:v>-2825690</c:v>
                </c:pt>
                <c:pt idx="647" formatCode="0.00E+00">
                  <c:v>-2838450</c:v>
                </c:pt>
                <c:pt idx="648" formatCode="0.00E+00">
                  <c:v>-2852710</c:v>
                </c:pt>
                <c:pt idx="649" formatCode="0.00E+00">
                  <c:v>-2868120</c:v>
                </c:pt>
                <c:pt idx="650" formatCode="0.00E+00">
                  <c:v>-2766530</c:v>
                </c:pt>
                <c:pt idx="651" formatCode="0.00E+00">
                  <c:v>-2761060</c:v>
                </c:pt>
                <c:pt idx="652" formatCode="0.00E+00">
                  <c:v>-2757880</c:v>
                </c:pt>
                <c:pt idx="653" formatCode="0.00E+00">
                  <c:v>-2756130</c:v>
                </c:pt>
                <c:pt idx="654" formatCode="0.00E+00">
                  <c:v>-2755980</c:v>
                </c:pt>
                <c:pt idx="655" formatCode="0.00E+00">
                  <c:v>-2758970</c:v>
                </c:pt>
                <c:pt idx="656" formatCode="0.00E+00">
                  <c:v>-2763470</c:v>
                </c:pt>
                <c:pt idx="657" formatCode="0.00E+00">
                  <c:v>-2772140</c:v>
                </c:pt>
                <c:pt idx="658" formatCode="0.00E+00">
                  <c:v>-2782510</c:v>
                </c:pt>
                <c:pt idx="659" formatCode="0.00E+00">
                  <c:v>-2795630</c:v>
                </c:pt>
                <c:pt idx="660" formatCode="0.00E+00">
                  <c:v>-2810950</c:v>
                </c:pt>
                <c:pt idx="661" formatCode="0.00E+00">
                  <c:v>-2827780</c:v>
                </c:pt>
                <c:pt idx="662" formatCode="0.00E+00">
                  <c:v>-2847520</c:v>
                </c:pt>
                <c:pt idx="663" formatCode="0.00E+00">
                  <c:v>-2740730</c:v>
                </c:pt>
                <c:pt idx="664" formatCode="0.00E+00">
                  <c:v>-2732190</c:v>
                </c:pt>
                <c:pt idx="665" formatCode="0.00E+00">
                  <c:v>-2724490</c:v>
                </c:pt>
                <c:pt idx="666" formatCode="0.00E+00">
                  <c:v>-2720370</c:v>
                </c:pt>
                <c:pt idx="667" formatCode="0.00E+00">
                  <c:v>-2718370</c:v>
                </c:pt>
                <c:pt idx="668" formatCode="0.00E+00">
                  <c:v>-2720190</c:v>
                </c:pt>
                <c:pt idx="669" formatCode="0.00E+00">
                  <c:v>-2724500</c:v>
                </c:pt>
                <c:pt idx="670" formatCode="0.00E+00">
                  <c:v>-2733060</c:v>
                </c:pt>
                <c:pt idx="671" formatCode="0.00E+00">
                  <c:v>-2744850</c:v>
                </c:pt>
                <c:pt idx="672" formatCode="0.00E+00">
                  <c:v>-2759910</c:v>
                </c:pt>
                <c:pt idx="673" formatCode="0.00E+00">
                  <c:v>-2778700</c:v>
                </c:pt>
                <c:pt idx="674" formatCode="0.00E+00">
                  <c:v>-2799980</c:v>
                </c:pt>
                <c:pt idx="675" formatCode="0.00E+00">
                  <c:v>-2823850</c:v>
                </c:pt>
                <c:pt idx="676" formatCode="0.00E+00">
                  <c:v>-2710630</c:v>
                </c:pt>
                <c:pt idx="677" formatCode="0.00E+00">
                  <c:v>-2697120</c:v>
                </c:pt>
                <c:pt idx="678" formatCode="0.00E+00">
                  <c:v>-2685920</c:v>
                </c:pt>
                <c:pt idx="679" formatCode="0.00E+00">
                  <c:v>-2677980</c:v>
                </c:pt>
                <c:pt idx="680" formatCode="0.00E+00">
                  <c:v>-2674180</c:v>
                </c:pt>
                <c:pt idx="681" formatCode="0.00E+00">
                  <c:v>-2674180</c:v>
                </c:pt>
                <c:pt idx="682" formatCode="0.00E+00">
                  <c:v>-2679490</c:v>
                </c:pt>
                <c:pt idx="683" formatCode="0.00E+00">
                  <c:v>-2688130</c:v>
                </c:pt>
                <c:pt idx="684" formatCode="0.00E+00">
                  <c:v>-2701930</c:v>
                </c:pt>
                <c:pt idx="685" formatCode="0.00E+00">
                  <c:v>-2719790</c:v>
                </c:pt>
                <c:pt idx="686" formatCode="0.00E+00">
                  <c:v>-2741630</c:v>
                </c:pt>
                <c:pt idx="687" formatCode="0.00E+00">
                  <c:v>-2766780</c:v>
                </c:pt>
                <c:pt idx="688" formatCode="0.00E+00">
                  <c:v>-2796510</c:v>
                </c:pt>
                <c:pt idx="689" formatCode="0.00E+00">
                  <c:v>-2675230</c:v>
                </c:pt>
                <c:pt idx="690" formatCode="0.00E+00">
                  <c:v>-2656120</c:v>
                </c:pt>
                <c:pt idx="691" formatCode="0.00E+00">
                  <c:v>-2638660</c:v>
                </c:pt>
                <c:pt idx="692" formatCode="0.00E+00">
                  <c:v>-2627580</c:v>
                </c:pt>
                <c:pt idx="693" formatCode="0.00E+00">
                  <c:v>-2621340</c:v>
                </c:pt>
                <c:pt idx="694" formatCode="0.00E+00">
                  <c:v>-2620330</c:v>
                </c:pt>
                <c:pt idx="695" formatCode="0.00E+00">
                  <c:v>-2624690</c:v>
                </c:pt>
                <c:pt idx="696" formatCode="0.00E+00">
                  <c:v>-2633360</c:v>
                </c:pt>
                <c:pt idx="697" formatCode="0.00E+00">
                  <c:v>-2649120</c:v>
                </c:pt>
                <c:pt idx="698" formatCode="0.00E+00">
                  <c:v>-2670450</c:v>
                </c:pt>
                <c:pt idx="699" formatCode="0.00E+00">
                  <c:v>-2696200</c:v>
                </c:pt>
                <c:pt idx="700" formatCode="0.00E+00">
                  <c:v>-2727070</c:v>
                </c:pt>
                <c:pt idx="701" formatCode="0.00E+00">
                  <c:v>-2762900</c:v>
                </c:pt>
                <c:pt idx="702" formatCode="0.00E+00">
                  <c:v>-2632180</c:v>
                </c:pt>
                <c:pt idx="703" formatCode="0.00E+00">
                  <c:v>-2605750</c:v>
                </c:pt>
                <c:pt idx="704" formatCode="0.00E+00">
                  <c:v>-2582860</c:v>
                </c:pt>
                <c:pt idx="705" formatCode="0.00E+00">
                  <c:v>-2568310</c:v>
                </c:pt>
                <c:pt idx="706" formatCode="0.00E+00">
                  <c:v>-2558980</c:v>
                </c:pt>
                <c:pt idx="707" formatCode="0.00E+00">
                  <c:v>-2555460</c:v>
                </c:pt>
                <c:pt idx="708" formatCode="0.00E+00">
                  <c:v>-2559230</c:v>
                </c:pt>
                <c:pt idx="709" formatCode="0.00E+00">
                  <c:v>-2568590</c:v>
                </c:pt>
                <c:pt idx="710" formatCode="0.00E+00">
                  <c:v>-2587190</c:v>
                </c:pt>
                <c:pt idx="711" formatCode="0.00E+00">
                  <c:v>-2610930</c:v>
                </c:pt>
                <c:pt idx="712" formatCode="0.00E+00">
                  <c:v>-2639890</c:v>
                </c:pt>
                <c:pt idx="713" formatCode="0.00E+00">
                  <c:v>-2676910</c:v>
                </c:pt>
                <c:pt idx="714" formatCode="0.00E+00">
                  <c:v>-2721410</c:v>
                </c:pt>
                <c:pt idx="715" formatCode="0.00E+00">
                  <c:v>-2578610</c:v>
                </c:pt>
                <c:pt idx="716" formatCode="0.00E+00">
                  <c:v>-2543290</c:v>
                </c:pt>
                <c:pt idx="717" formatCode="0.00E+00">
                  <c:v>-2515090</c:v>
                </c:pt>
                <c:pt idx="718" formatCode="0.00E+00">
                  <c:v>-2493010</c:v>
                </c:pt>
                <c:pt idx="719" formatCode="0.00E+00">
                  <c:v>-2482430</c:v>
                </c:pt>
                <c:pt idx="720" formatCode="0.00E+00">
                  <c:v>-2476340</c:v>
                </c:pt>
                <c:pt idx="721" formatCode="0.00E+00">
                  <c:v>-2480560</c:v>
                </c:pt>
                <c:pt idx="722" formatCode="0.00E+00">
                  <c:v>-2490430</c:v>
                </c:pt>
                <c:pt idx="723" formatCode="0.00E+00">
                  <c:v>-2509730</c:v>
                </c:pt>
                <c:pt idx="724" formatCode="0.00E+00">
                  <c:v>-2537910</c:v>
                </c:pt>
                <c:pt idx="725" formatCode="0.00E+00">
                  <c:v>-2572210</c:v>
                </c:pt>
                <c:pt idx="726" formatCode="0.00E+00">
                  <c:v>-2615290</c:v>
                </c:pt>
                <c:pt idx="727" formatCode="0.00E+00">
                  <c:v>-2668520</c:v>
                </c:pt>
                <c:pt idx="728" formatCode="0.00E+00">
                  <c:v>-2509970</c:v>
                </c:pt>
                <c:pt idx="729" formatCode="0.00E+00">
                  <c:v>-2466070</c:v>
                </c:pt>
                <c:pt idx="730" formatCode="0.00E+00">
                  <c:v>-2429420</c:v>
                </c:pt>
                <c:pt idx="731" formatCode="0.00E+00">
                  <c:v>-2405920</c:v>
                </c:pt>
                <c:pt idx="732" formatCode="0.00E+00">
                  <c:v>-2392530</c:v>
                </c:pt>
                <c:pt idx="733" formatCode="0.00E+00">
                  <c:v>-2385440</c:v>
                </c:pt>
                <c:pt idx="734" formatCode="0.00E+00">
                  <c:v>-2387270</c:v>
                </c:pt>
                <c:pt idx="735" formatCode="0.00E+00">
                  <c:v>-2398250</c:v>
                </c:pt>
                <c:pt idx="736" formatCode="0.00E+00">
                  <c:v>-2419260</c:v>
                </c:pt>
                <c:pt idx="737" formatCode="0.00E+00">
                  <c:v>-2448710</c:v>
                </c:pt>
                <c:pt idx="738" formatCode="0.00E+00">
                  <c:v>-2487840</c:v>
                </c:pt>
                <c:pt idx="739" formatCode="0.00E+00">
                  <c:v>-2537650</c:v>
                </c:pt>
                <c:pt idx="740" formatCode="0.00E+00">
                  <c:v>-2600060</c:v>
                </c:pt>
                <c:pt idx="741" formatCode="0.00E+00">
                  <c:v>-2421410</c:v>
                </c:pt>
                <c:pt idx="742" formatCode="0.00E+00">
                  <c:v>-2369740</c:v>
                </c:pt>
                <c:pt idx="743" formatCode="0.00E+00">
                  <c:v>-2327630</c:v>
                </c:pt>
                <c:pt idx="744" formatCode="0.00E+00">
                  <c:v>-2300590</c:v>
                </c:pt>
                <c:pt idx="745" formatCode="0.00E+00">
                  <c:v>-2283420</c:v>
                </c:pt>
                <c:pt idx="746" formatCode="0.00E+00">
                  <c:v>-2276220</c:v>
                </c:pt>
                <c:pt idx="747" formatCode="0.00E+00">
                  <c:v>-2276890</c:v>
                </c:pt>
                <c:pt idx="748" formatCode="0.00E+00">
                  <c:v>-2287860</c:v>
                </c:pt>
                <c:pt idx="749" formatCode="0.00E+00">
                  <c:v>-2309190</c:v>
                </c:pt>
                <c:pt idx="750" formatCode="0.00E+00">
                  <c:v>-2340480</c:v>
                </c:pt>
                <c:pt idx="751" formatCode="0.00E+00">
                  <c:v>-2382110</c:v>
                </c:pt>
                <c:pt idx="752" formatCode="0.00E+00">
                  <c:v>-2437560</c:v>
                </c:pt>
                <c:pt idx="753" formatCode="0.00E+00">
                  <c:v>-2510220</c:v>
                </c:pt>
                <c:pt idx="754" formatCode="0.00E+00">
                  <c:v>-2306570</c:v>
                </c:pt>
                <c:pt idx="755" formatCode="0.00E+00">
                  <c:v>-2247290</c:v>
                </c:pt>
                <c:pt idx="756" formatCode="0.00E+00">
                  <c:v>-2200510</c:v>
                </c:pt>
                <c:pt idx="757" formatCode="0.00E+00">
                  <c:v>-2171840</c:v>
                </c:pt>
                <c:pt idx="758" formatCode="0.00E+00">
                  <c:v>-2154960</c:v>
                </c:pt>
                <c:pt idx="759" formatCode="0.00E+00">
                  <c:v>-2146720</c:v>
                </c:pt>
                <c:pt idx="760" formatCode="0.00E+00">
                  <c:v>-2149530</c:v>
                </c:pt>
                <c:pt idx="761" formatCode="0.00E+00">
                  <c:v>-2159930</c:v>
                </c:pt>
                <c:pt idx="762" formatCode="0.00E+00">
                  <c:v>-2180320</c:v>
                </c:pt>
                <c:pt idx="763" formatCode="0.00E+00">
                  <c:v>-2211010</c:v>
                </c:pt>
                <c:pt idx="764" formatCode="0.00E+00">
                  <c:v>-2254730</c:v>
                </c:pt>
                <c:pt idx="765" formatCode="0.00E+00">
                  <c:v>-2314470</c:v>
                </c:pt>
                <c:pt idx="766" formatCode="0.00E+00">
                  <c:v>-2391920</c:v>
                </c:pt>
                <c:pt idx="767" formatCode="0.00E+00">
                  <c:v>-2158140</c:v>
                </c:pt>
                <c:pt idx="768" formatCode="0.00E+00">
                  <c:v>-2097660</c:v>
                </c:pt>
                <c:pt idx="769" formatCode="0.00E+00">
                  <c:v>-2053040</c:v>
                </c:pt>
                <c:pt idx="770" formatCode="0.00E+00">
                  <c:v>-2023920</c:v>
                </c:pt>
                <c:pt idx="771" formatCode="0.00E+00">
                  <c:v>-2007720</c:v>
                </c:pt>
                <c:pt idx="772" formatCode="0.00E+00">
                  <c:v>-2000500</c:v>
                </c:pt>
                <c:pt idx="773" formatCode="0.00E+00">
                  <c:v>-2002360</c:v>
                </c:pt>
                <c:pt idx="774" formatCode="0.00E+00">
                  <c:v>-2012990</c:v>
                </c:pt>
                <c:pt idx="775" formatCode="0.00E+00">
                  <c:v>-2030600</c:v>
                </c:pt>
                <c:pt idx="776" formatCode="0.00E+00">
                  <c:v>-2060040</c:v>
                </c:pt>
                <c:pt idx="777" formatCode="0.00E+00">
                  <c:v>-2101500</c:v>
                </c:pt>
                <c:pt idx="778" formatCode="0.00E+00">
                  <c:v>-2157850</c:v>
                </c:pt>
                <c:pt idx="779" formatCode="0.00E+00">
                  <c:v>-2238550</c:v>
                </c:pt>
                <c:pt idx="780" formatCode="0.00E+00">
                  <c:v>-1971420</c:v>
                </c:pt>
                <c:pt idx="781" formatCode="0.00E+00">
                  <c:v>-1916960</c:v>
                </c:pt>
                <c:pt idx="782" formatCode="0.00E+00">
                  <c:v>-1875540</c:v>
                </c:pt>
                <c:pt idx="783" formatCode="0.00E+00">
                  <c:v>-1855840</c:v>
                </c:pt>
                <c:pt idx="784" formatCode="0.00E+00">
                  <c:v>-1841670</c:v>
                </c:pt>
                <c:pt idx="785" formatCode="0.00E+00">
                  <c:v>-1837710</c:v>
                </c:pt>
                <c:pt idx="786" formatCode="0.00E+00">
                  <c:v>-1839430</c:v>
                </c:pt>
                <c:pt idx="787" formatCode="0.00E+00">
                  <c:v>-1847230</c:v>
                </c:pt>
                <c:pt idx="788" formatCode="0.00E+00">
                  <c:v>-1864270</c:v>
                </c:pt>
                <c:pt idx="789" formatCode="0.00E+00">
                  <c:v>-1889460</c:v>
                </c:pt>
                <c:pt idx="790" formatCode="0.00E+00">
                  <c:v>-1925750</c:v>
                </c:pt>
                <c:pt idx="791" formatCode="0.00E+00">
                  <c:v>-1970090</c:v>
                </c:pt>
                <c:pt idx="792" formatCode="0.00E+00">
                  <c:v>-2044410</c:v>
                </c:pt>
                <c:pt idx="793" formatCode="0.00E+00">
                  <c:v>-1744180</c:v>
                </c:pt>
                <c:pt idx="794" formatCode="0.00E+00">
                  <c:v>-1705410</c:v>
                </c:pt>
                <c:pt idx="795" formatCode="0.00E+00">
                  <c:v>-1684590</c:v>
                </c:pt>
                <c:pt idx="796" formatCode="0.00E+00">
                  <c:v>-1668660</c:v>
                </c:pt>
                <c:pt idx="797" formatCode="0.00E+00">
                  <c:v>-1661340</c:v>
                </c:pt>
                <c:pt idx="798" formatCode="0.00E+00">
                  <c:v>-1659010</c:v>
                </c:pt>
                <c:pt idx="799" formatCode="0.00E+00">
                  <c:v>-1661710</c:v>
                </c:pt>
                <c:pt idx="800" formatCode="0.00E+00">
                  <c:v>-1668860</c:v>
                </c:pt>
                <c:pt idx="801" formatCode="0.00E+00">
                  <c:v>-1680100</c:v>
                </c:pt>
                <c:pt idx="802" formatCode="0.00E+00">
                  <c:v>-1697780</c:v>
                </c:pt>
                <c:pt idx="803" formatCode="0.00E+00">
                  <c:v>-1721650</c:v>
                </c:pt>
                <c:pt idx="804" formatCode="0.00E+00">
                  <c:v>-1756890</c:v>
                </c:pt>
                <c:pt idx="805" formatCode="0.00E+00">
                  <c:v>-1806620</c:v>
                </c:pt>
                <c:pt idx="806" formatCode="0.00E+00">
                  <c:v>-1484730</c:v>
                </c:pt>
                <c:pt idx="807" formatCode="0.00E+00">
                  <c:v>-1473670</c:v>
                </c:pt>
                <c:pt idx="808" formatCode="0.00E+00">
                  <c:v>-1474160</c:v>
                </c:pt>
                <c:pt idx="809" formatCode="0.00E+00">
                  <c:v>-1469660</c:v>
                </c:pt>
                <c:pt idx="810" formatCode="0.00E+00">
                  <c:v>-1471510</c:v>
                </c:pt>
                <c:pt idx="811" formatCode="0.00E+00">
                  <c:v>-1473410</c:v>
                </c:pt>
                <c:pt idx="812" formatCode="0.00E+00">
                  <c:v>-1477090</c:v>
                </c:pt>
                <c:pt idx="813" formatCode="0.00E+00">
                  <c:v>-1481670</c:v>
                </c:pt>
                <c:pt idx="814" formatCode="0.00E+00">
                  <c:v>-1487240</c:v>
                </c:pt>
                <c:pt idx="815" formatCode="0.00E+00">
                  <c:v>-1494620</c:v>
                </c:pt>
                <c:pt idx="816" formatCode="0.00E+00">
                  <c:v>-1503770</c:v>
                </c:pt>
                <c:pt idx="817" formatCode="0.00E+00">
                  <c:v>-1516980</c:v>
                </c:pt>
                <c:pt idx="818" formatCode="0.00E+00">
                  <c:v>-1537040</c:v>
                </c:pt>
                <c:pt idx="819" formatCode="0.00E+00">
                  <c:v>-1215760</c:v>
                </c:pt>
                <c:pt idx="820" formatCode="0.00E+00">
                  <c:v>-1238200</c:v>
                </c:pt>
                <c:pt idx="821" formatCode="0.00E+00">
                  <c:v>-1255180</c:v>
                </c:pt>
                <c:pt idx="822" formatCode="0.00E+00">
                  <c:v>-1268540</c:v>
                </c:pt>
                <c:pt idx="823" formatCode="0.00E+00">
                  <c:v>-1278050</c:v>
                </c:pt>
                <c:pt idx="824" formatCode="0.00E+00">
                  <c:v>-1284950</c:v>
                </c:pt>
                <c:pt idx="825" formatCode="0.00E+00">
                  <c:v>-1290090</c:v>
                </c:pt>
                <c:pt idx="826" formatCode="0.00E+00">
                  <c:v>-1292260</c:v>
                </c:pt>
                <c:pt idx="827" formatCode="0.00E+00">
                  <c:v>-1291930</c:v>
                </c:pt>
                <c:pt idx="828" formatCode="0.00E+00">
                  <c:v>-1289140</c:v>
                </c:pt>
                <c:pt idx="829" formatCode="0.00E+00">
                  <c:v>-1282870</c:v>
                </c:pt>
                <c:pt idx="830" formatCode="0.00E+00">
                  <c:v>-1273590</c:v>
                </c:pt>
                <c:pt idx="831" formatCode="0.00E+00">
                  <c:v>-1254510</c:v>
                </c:pt>
                <c:pt idx="832">
                  <c:v>-958796</c:v>
                </c:pt>
                <c:pt idx="833" formatCode="0.00E+00">
                  <c:v>-1010170</c:v>
                </c:pt>
                <c:pt idx="834" formatCode="0.00E+00">
                  <c:v>-1047250</c:v>
                </c:pt>
                <c:pt idx="835" formatCode="0.00E+00">
                  <c:v>-1071670</c:v>
                </c:pt>
                <c:pt idx="836" formatCode="0.00E+00">
                  <c:v>-1091900</c:v>
                </c:pt>
                <c:pt idx="837" formatCode="0.00E+00">
                  <c:v>-1101330</c:v>
                </c:pt>
                <c:pt idx="838" formatCode="0.00E+00">
                  <c:v>-1107260</c:v>
                </c:pt>
                <c:pt idx="839" formatCode="0.00E+00">
                  <c:v>-1107930</c:v>
                </c:pt>
                <c:pt idx="840" formatCode="0.00E+00">
                  <c:v>-1101860</c:v>
                </c:pt>
                <c:pt idx="841" formatCode="0.00E+00">
                  <c:v>-1088810</c:v>
                </c:pt>
                <c:pt idx="842" formatCode="0.00E+00">
                  <c:v>-1067350</c:v>
                </c:pt>
                <c:pt idx="843" formatCode="0.00E+00">
                  <c:v>-1037850</c:v>
                </c:pt>
                <c:pt idx="844">
                  <c:v>-984016</c:v>
                </c:pt>
                <c:pt idx="845">
                  <c:v>-735665</c:v>
                </c:pt>
                <c:pt idx="846">
                  <c:v>-803902</c:v>
                </c:pt>
                <c:pt idx="847">
                  <c:v>-855034</c:v>
                </c:pt>
                <c:pt idx="848">
                  <c:v>-892514</c:v>
                </c:pt>
                <c:pt idx="849">
                  <c:v>-915677</c:v>
                </c:pt>
                <c:pt idx="850">
                  <c:v>-929056</c:v>
                </c:pt>
                <c:pt idx="851">
                  <c:v>-934643</c:v>
                </c:pt>
                <c:pt idx="852">
                  <c:v>-933490</c:v>
                </c:pt>
                <c:pt idx="853">
                  <c:v>-923819</c:v>
                </c:pt>
                <c:pt idx="854">
                  <c:v>-903544</c:v>
                </c:pt>
                <c:pt idx="855">
                  <c:v>-874125</c:v>
                </c:pt>
                <c:pt idx="856">
                  <c:v>-825409</c:v>
                </c:pt>
                <c:pt idx="857">
                  <c:v>-753622</c:v>
                </c:pt>
                <c:pt idx="858">
                  <c:v>-558384</c:v>
                </c:pt>
                <c:pt idx="859">
                  <c:v>-632373</c:v>
                </c:pt>
                <c:pt idx="860">
                  <c:v>-690509</c:v>
                </c:pt>
                <c:pt idx="861">
                  <c:v>-729995</c:v>
                </c:pt>
                <c:pt idx="862">
                  <c:v>-756181</c:v>
                </c:pt>
                <c:pt idx="863">
                  <c:v>-771376</c:v>
                </c:pt>
                <c:pt idx="864">
                  <c:v>-779120</c:v>
                </c:pt>
                <c:pt idx="865">
                  <c:v>-775680</c:v>
                </c:pt>
                <c:pt idx="866">
                  <c:v>-763328</c:v>
                </c:pt>
                <c:pt idx="867">
                  <c:v>-739095</c:v>
                </c:pt>
                <c:pt idx="868">
                  <c:v>-703533</c:v>
                </c:pt>
                <c:pt idx="869">
                  <c:v>-647109</c:v>
                </c:pt>
                <c:pt idx="870">
                  <c:v>-570045</c:v>
                </c:pt>
                <c:pt idx="871">
                  <c:v>-425616</c:v>
                </c:pt>
                <c:pt idx="872">
                  <c:v>-494230</c:v>
                </c:pt>
                <c:pt idx="873">
                  <c:v>-551697</c:v>
                </c:pt>
                <c:pt idx="874">
                  <c:v>-592706</c:v>
                </c:pt>
                <c:pt idx="875">
                  <c:v>-618548</c:v>
                </c:pt>
                <c:pt idx="876">
                  <c:v>-636854</c:v>
                </c:pt>
                <c:pt idx="877">
                  <c:v>-641107</c:v>
                </c:pt>
                <c:pt idx="878">
                  <c:v>-637309</c:v>
                </c:pt>
                <c:pt idx="879">
                  <c:v>-624224</c:v>
                </c:pt>
                <c:pt idx="880">
                  <c:v>-599211</c:v>
                </c:pt>
                <c:pt idx="881">
                  <c:v>-560282</c:v>
                </c:pt>
                <c:pt idx="882">
                  <c:v>-506223</c:v>
                </c:pt>
                <c:pt idx="883">
                  <c:v>-432974</c:v>
                </c:pt>
                <c:pt idx="884">
                  <c:v>-327888</c:v>
                </c:pt>
                <c:pt idx="885">
                  <c:v>-389218</c:v>
                </c:pt>
                <c:pt idx="886">
                  <c:v>-438208</c:v>
                </c:pt>
                <c:pt idx="887">
                  <c:v>-477570</c:v>
                </c:pt>
                <c:pt idx="888">
                  <c:v>-503504</c:v>
                </c:pt>
                <c:pt idx="889">
                  <c:v>-517791</c:v>
                </c:pt>
                <c:pt idx="890">
                  <c:v>-523889</c:v>
                </c:pt>
                <c:pt idx="891">
                  <c:v>-521611</c:v>
                </c:pt>
                <c:pt idx="892">
                  <c:v>-506186</c:v>
                </c:pt>
                <c:pt idx="893">
                  <c:v>-481102</c:v>
                </c:pt>
                <c:pt idx="894">
                  <c:v>-444768</c:v>
                </c:pt>
                <c:pt idx="895">
                  <c:v>-398636</c:v>
                </c:pt>
                <c:pt idx="896">
                  <c:v>-332645</c:v>
                </c:pt>
                <c:pt idx="897">
                  <c:v>-257022</c:v>
                </c:pt>
                <c:pt idx="898">
                  <c:v>-309890</c:v>
                </c:pt>
                <c:pt idx="899">
                  <c:v>-352302</c:v>
                </c:pt>
                <c:pt idx="900">
                  <c:v>-382709</c:v>
                </c:pt>
                <c:pt idx="901">
                  <c:v>-407694</c:v>
                </c:pt>
                <c:pt idx="902">
                  <c:v>-419877</c:v>
                </c:pt>
                <c:pt idx="903">
                  <c:v>-424907</c:v>
                </c:pt>
                <c:pt idx="904">
                  <c:v>-422877</c:v>
                </c:pt>
                <c:pt idx="905">
                  <c:v>-409255</c:v>
                </c:pt>
                <c:pt idx="906">
                  <c:v>-387565</c:v>
                </c:pt>
                <c:pt idx="907">
                  <c:v>-353904</c:v>
                </c:pt>
                <c:pt idx="908">
                  <c:v>-313266</c:v>
                </c:pt>
                <c:pt idx="909">
                  <c:v>-260546</c:v>
                </c:pt>
                <c:pt idx="910">
                  <c:v>-204808</c:v>
                </c:pt>
                <c:pt idx="911">
                  <c:v>-247010</c:v>
                </c:pt>
                <c:pt idx="912">
                  <c:v>-280471</c:v>
                </c:pt>
                <c:pt idx="913">
                  <c:v>-307540</c:v>
                </c:pt>
                <c:pt idx="914">
                  <c:v>-328095</c:v>
                </c:pt>
                <c:pt idx="915">
                  <c:v>-339654</c:v>
                </c:pt>
                <c:pt idx="916">
                  <c:v>-343919</c:v>
                </c:pt>
                <c:pt idx="917">
                  <c:v>-340524</c:v>
                </c:pt>
                <c:pt idx="918">
                  <c:v>-329686</c:v>
                </c:pt>
                <c:pt idx="919">
                  <c:v>-310388</c:v>
                </c:pt>
                <c:pt idx="920">
                  <c:v>-285493</c:v>
                </c:pt>
                <c:pt idx="921">
                  <c:v>-250227</c:v>
                </c:pt>
                <c:pt idx="922">
                  <c:v>-207106</c:v>
                </c:pt>
                <c:pt idx="923">
                  <c:v>-165680</c:v>
                </c:pt>
                <c:pt idx="924">
                  <c:v>-196996</c:v>
                </c:pt>
                <c:pt idx="925">
                  <c:v>-226540</c:v>
                </c:pt>
                <c:pt idx="926">
                  <c:v>-247236</c:v>
                </c:pt>
                <c:pt idx="927">
                  <c:v>-264833</c:v>
                </c:pt>
                <c:pt idx="928">
                  <c:v>-274509</c:v>
                </c:pt>
                <c:pt idx="929">
                  <c:v>-278265</c:v>
                </c:pt>
                <c:pt idx="930">
                  <c:v>-274253</c:v>
                </c:pt>
                <c:pt idx="931">
                  <c:v>-265763</c:v>
                </c:pt>
                <c:pt idx="932">
                  <c:v>-249852</c:v>
                </c:pt>
                <c:pt idx="933">
                  <c:v>-227880</c:v>
                </c:pt>
                <c:pt idx="934">
                  <c:v>-200261</c:v>
                </c:pt>
                <c:pt idx="935">
                  <c:v>-167173</c:v>
                </c:pt>
                <c:pt idx="936">
                  <c:v>-135544</c:v>
                </c:pt>
                <c:pt idx="937">
                  <c:v>-161284</c:v>
                </c:pt>
                <c:pt idx="938">
                  <c:v>-183388</c:v>
                </c:pt>
                <c:pt idx="939">
                  <c:v>-200785</c:v>
                </c:pt>
                <c:pt idx="940">
                  <c:v>-214411</c:v>
                </c:pt>
                <c:pt idx="941">
                  <c:v>-221714</c:v>
                </c:pt>
                <c:pt idx="942">
                  <c:v>-224602</c:v>
                </c:pt>
                <c:pt idx="943">
                  <c:v>-221792</c:v>
                </c:pt>
                <c:pt idx="944">
                  <c:v>-214976</c:v>
                </c:pt>
                <c:pt idx="945">
                  <c:v>-201313</c:v>
                </c:pt>
                <c:pt idx="946">
                  <c:v>-184306</c:v>
                </c:pt>
                <c:pt idx="947">
                  <c:v>-162345</c:v>
                </c:pt>
                <c:pt idx="948">
                  <c:v>-136760</c:v>
                </c:pt>
                <c:pt idx="949">
                  <c:v>-112100</c:v>
                </c:pt>
                <c:pt idx="950">
                  <c:v>-131580</c:v>
                </c:pt>
                <c:pt idx="951">
                  <c:v>-148860</c:v>
                </c:pt>
                <c:pt idx="952">
                  <c:v>-163068</c:v>
                </c:pt>
                <c:pt idx="953">
                  <c:v>-174001</c:v>
                </c:pt>
                <c:pt idx="954">
                  <c:v>-179932</c:v>
                </c:pt>
                <c:pt idx="955">
                  <c:v>-181939</c:v>
                </c:pt>
                <c:pt idx="956">
                  <c:v>-179821</c:v>
                </c:pt>
                <c:pt idx="957">
                  <c:v>-174193</c:v>
                </c:pt>
                <c:pt idx="958">
                  <c:v>-163468</c:v>
                </c:pt>
                <c:pt idx="959">
                  <c:v>-149734</c:v>
                </c:pt>
                <c:pt idx="960">
                  <c:v>-133084</c:v>
                </c:pt>
                <c:pt idx="961">
                  <c:v>-112861</c:v>
                </c:pt>
                <c:pt idx="962">
                  <c:v>-93436.2</c:v>
                </c:pt>
                <c:pt idx="963">
                  <c:v>-108881</c:v>
                </c:pt>
                <c:pt idx="964">
                  <c:v>-122686</c:v>
                </c:pt>
                <c:pt idx="965">
                  <c:v>-133527</c:v>
                </c:pt>
                <c:pt idx="966">
                  <c:v>-141184</c:v>
                </c:pt>
                <c:pt idx="967">
                  <c:v>-146817</c:v>
                </c:pt>
                <c:pt idx="968">
                  <c:v>-147942</c:v>
                </c:pt>
                <c:pt idx="969">
                  <c:v>-147179</c:v>
                </c:pt>
                <c:pt idx="970">
                  <c:v>-141942</c:v>
                </c:pt>
                <c:pt idx="971">
                  <c:v>-133506</c:v>
                </c:pt>
                <c:pt idx="972">
                  <c:v>-122617</c:v>
                </c:pt>
                <c:pt idx="973">
                  <c:v>-109438</c:v>
                </c:pt>
                <c:pt idx="974">
                  <c:v>-94009.4</c:v>
                </c:pt>
                <c:pt idx="975">
                  <c:v>-78420.5</c:v>
                </c:pt>
                <c:pt idx="976">
                  <c:v>-90177.600000000006</c:v>
                </c:pt>
                <c:pt idx="977">
                  <c:v>-101036</c:v>
                </c:pt>
                <c:pt idx="978">
                  <c:v>-109382</c:v>
                </c:pt>
                <c:pt idx="979">
                  <c:v>-115845</c:v>
                </c:pt>
                <c:pt idx="980">
                  <c:v>-120155</c:v>
                </c:pt>
                <c:pt idx="981">
                  <c:v>-121346</c:v>
                </c:pt>
                <c:pt idx="982">
                  <c:v>-120361</c:v>
                </c:pt>
                <c:pt idx="983">
                  <c:v>-116621</c:v>
                </c:pt>
                <c:pt idx="984">
                  <c:v>-110474</c:v>
                </c:pt>
                <c:pt idx="985">
                  <c:v>-102093</c:v>
                </c:pt>
                <c:pt idx="986">
                  <c:v>-90907.9</c:v>
                </c:pt>
                <c:pt idx="987">
                  <c:v>-78862.2</c:v>
                </c:pt>
                <c:pt idx="988">
                  <c:v>-66282.100000000006</c:v>
                </c:pt>
                <c:pt idx="989">
                  <c:v>-75553.5</c:v>
                </c:pt>
                <c:pt idx="990">
                  <c:v>-83860.399999999994</c:v>
                </c:pt>
                <c:pt idx="991">
                  <c:v>-90838.399999999994</c:v>
                </c:pt>
                <c:pt idx="992">
                  <c:v>-95850.4</c:v>
                </c:pt>
                <c:pt idx="993">
                  <c:v>-99187.6</c:v>
                </c:pt>
                <c:pt idx="994">
                  <c:v>-99856.3</c:v>
                </c:pt>
                <c:pt idx="995">
                  <c:v>-98908.1</c:v>
                </c:pt>
                <c:pt idx="996">
                  <c:v>-95943.6</c:v>
                </c:pt>
                <c:pt idx="997">
                  <c:v>-91039.1</c:v>
                </c:pt>
                <c:pt idx="998">
                  <c:v>-84196.7</c:v>
                </c:pt>
                <c:pt idx="999">
                  <c:v>-75671.899999999994</c:v>
                </c:pt>
                <c:pt idx="1000">
                  <c:v>-66575.7</c:v>
                </c:pt>
                <c:pt idx="1001">
                  <c:v>-56303.199999999997</c:v>
                </c:pt>
                <c:pt idx="1002">
                  <c:v>-63592.3</c:v>
                </c:pt>
                <c:pt idx="1003">
                  <c:v>-69886.600000000006</c:v>
                </c:pt>
                <c:pt idx="1004">
                  <c:v>-75416.100000000006</c:v>
                </c:pt>
                <c:pt idx="1005">
                  <c:v>-79347</c:v>
                </c:pt>
                <c:pt idx="1006">
                  <c:v>-82226.7</c:v>
                </c:pt>
                <c:pt idx="1007">
                  <c:v>-82956.7</c:v>
                </c:pt>
                <c:pt idx="1008">
                  <c:v>-81877</c:v>
                </c:pt>
                <c:pt idx="1009">
                  <c:v>-79524</c:v>
                </c:pt>
                <c:pt idx="1010">
                  <c:v>-75816.2</c:v>
                </c:pt>
                <c:pt idx="1011">
                  <c:v>-70001.2</c:v>
                </c:pt>
                <c:pt idx="1012">
                  <c:v>-63998.400000000001</c:v>
                </c:pt>
                <c:pt idx="1013">
                  <c:v>-56526</c:v>
                </c:pt>
                <c:pt idx="1014">
                  <c:v>-48089.599999999999</c:v>
                </c:pt>
                <c:pt idx="1015">
                  <c:v>-53778.5</c:v>
                </c:pt>
                <c:pt idx="1016">
                  <c:v>-58674.3</c:v>
                </c:pt>
                <c:pt idx="1017">
                  <c:v>-63201.1</c:v>
                </c:pt>
                <c:pt idx="1018">
                  <c:v>-66281.100000000006</c:v>
                </c:pt>
                <c:pt idx="1019">
                  <c:v>-68344.399999999994</c:v>
                </c:pt>
                <c:pt idx="1020">
                  <c:v>-69171.600000000006</c:v>
                </c:pt>
                <c:pt idx="1021">
                  <c:v>-68643.8</c:v>
                </c:pt>
                <c:pt idx="1022">
                  <c:v>-66379.8</c:v>
                </c:pt>
                <c:pt idx="1023">
                  <c:v>-63297.2</c:v>
                </c:pt>
                <c:pt idx="1024">
                  <c:v>-59196.5</c:v>
                </c:pt>
                <c:pt idx="1025">
                  <c:v>-54089.4</c:v>
                </c:pt>
                <c:pt idx="1026">
                  <c:v>-48257.4</c:v>
                </c:pt>
                <c:pt idx="1027">
                  <c:v>-41273.199999999997</c:v>
                </c:pt>
                <c:pt idx="1028">
                  <c:v>-45819.3</c:v>
                </c:pt>
                <c:pt idx="1029">
                  <c:v>-49895.1</c:v>
                </c:pt>
                <c:pt idx="1030">
                  <c:v>-53257.1</c:v>
                </c:pt>
                <c:pt idx="1031">
                  <c:v>-55664.7</c:v>
                </c:pt>
                <c:pt idx="1032">
                  <c:v>-57373.9</c:v>
                </c:pt>
                <c:pt idx="1033">
                  <c:v>-57756.6</c:v>
                </c:pt>
                <c:pt idx="1034">
                  <c:v>-57364.6</c:v>
                </c:pt>
                <c:pt idx="1035">
                  <c:v>-55794</c:v>
                </c:pt>
                <c:pt idx="1036">
                  <c:v>-53290.5</c:v>
                </c:pt>
                <c:pt idx="1037">
                  <c:v>-50028.3</c:v>
                </c:pt>
                <c:pt idx="1038">
                  <c:v>-46037.5</c:v>
                </c:pt>
                <c:pt idx="1039">
                  <c:v>-41400.5</c:v>
                </c:pt>
                <c:pt idx="1040">
                  <c:v>-35590.400000000001</c:v>
                </c:pt>
                <c:pt idx="1041">
                  <c:v>-39162.400000000001</c:v>
                </c:pt>
                <c:pt idx="1042">
                  <c:v>-42444.5</c:v>
                </c:pt>
                <c:pt idx="1043">
                  <c:v>-45097.4</c:v>
                </c:pt>
                <c:pt idx="1044">
                  <c:v>-46969</c:v>
                </c:pt>
                <c:pt idx="1045">
                  <c:v>-48382.9</c:v>
                </c:pt>
                <c:pt idx="1046">
                  <c:v>-48776.5</c:v>
                </c:pt>
                <c:pt idx="1047">
                  <c:v>-48441.4</c:v>
                </c:pt>
                <c:pt idx="1048">
                  <c:v>-47203</c:v>
                </c:pt>
                <c:pt idx="1049">
                  <c:v>-45245</c:v>
                </c:pt>
                <c:pt idx="1050">
                  <c:v>-42576.6</c:v>
                </c:pt>
                <c:pt idx="1051">
                  <c:v>-39409.800000000003</c:v>
                </c:pt>
                <c:pt idx="1052">
                  <c:v>-35694.1</c:v>
                </c:pt>
                <c:pt idx="1053">
                  <c:v>-30829.8</c:v>
                </c:pt>
                <c:pt idx="1054">
                  <c:v>-33718.9</c:v>
                </c:pt>
                <c:pt idx="1055">
                  <c:v>-36409.599999999999</c:v>
                </c:pt>
                <c:pt idx="1056">
                  <c:v>-38486.1</c:v>
                </c:pt>
                <c:pt idx="1057">
                  <c:v>-39959.599999999999</c:v>
                </c:pt>
                <c:pt idx="1058">
                  <c:v>-41022.1</c:v>
                </c:pt>
                <c:pt idx="1059">
                  <c:v>-41333.300000000003</c:v>
                </c:pt>
                <c:pt idx="1060">
                  <c:v>-40993.9</c:v>
                </c:pt>
                <c:pt idx="1061">
                  <c:v>-40032.400000000001</c:v>
                </c:pt>
                <c:pt idx="1062">
                  <c:v>-38549.1</c:v>
                </c:pt>
                <c:pt idx="1063">
                  <c:v>-36304</c:v>
                </c:pt>
                <c:pt idx="1064">
                  <c:v>-33900.1</c:v>
                </c:pt>
                <c:pt idx="1065">
                  <c:v>-30907</c:v>
                </c:pt>
                <c:pt idx="1066">
                  <c:v>-26819.4</c:v>
                </c:pt>
                <c:pt idx="1067">
                  <c:v>-29198.400000000001</c:v>
                </c:pt>
                <c:pt idx="1068">
                  <c:v>-31287.7</c:v>
                </c:pt>
                <c:pt idx="1069">
                  <c:v>-32971.1</c:v>
                </c:pt>
                <c:pt idx="1070">
                  <c:v>-34239.199999999997</c:v>
                </c:pt>
                <c:pt idx="1071">
                  <c:v>-35085</c:v>
                </c:pt>
                <c:pt idx="1072">
                  <c:v>-35282.1</c:v>
                </c:pt>
                <c:pt idx="1073">
                  <c:v>-35033.300000000003</c:v>
                </c:pt>
                <c:pt idx="1074">
                  <c:v>-34211.1</c:v>
                </c:pt>
                <c:pt idx="1075">
                  <c:v>-32971.5</c:v>
                </c:pt>
                <c:pt idx="1076">
                  <c:v>-31344.799999999999</c:v>
                </c:pt>
                <c:pt idx="1077">
                  <c:v>-29313.9</c:v>
                </c:pt>
                <c:pt idx="1078">
                  <c:v>-26877.4</c:v>
                </c:pt>
                <c:pt idx="1079">
                  <c:v>-23425.599999999999</c:v>
                </c:pt>
                <c:pt idx="1080">
                  <c:v>-25292.799999999999</c:v>
                </c:pt>
                <c:pt idx="1081">
                  <c:v>-26991.3</c:v>
                </c:pt>
                <c:pt idx="1082">
                  <c:v>-28383.4</c:v>
                </c:pt>
                <c:pt idx="1083">
                  <c:v>-29414.400000000001</c:v>
                </c:pt>
                <c:pt idx="1084">
                  <c:v>-30049</c:v>
                </c:pt>
                <c:pt idx="1085">
                  <c:v>-30239.4</c:v>
                </c:pt>
                <c:pt idx="1086">
                  <c:v>-30066.6</c:v>
                </c:pt>
                <c:pt idx="1087">
                  <c:v>-29453.7</c:v>
                </c:pt>
                <c:pt idx="1088">
                  <c:v>-28538.9</c:v>
                </c:pt>
                <c:pt idx="1089">
                  <c:v>-27085.7</c:v>
                </c:pt>
                <c:pt idx="1090">
                  <c:v>-25419.7</c:v>
                </c:pt>
                <c:pt idx="1091">
                  <c:v>-23477.5</c:v>
                </c:pt>
                <c:pt idx="1092">
                  <c:v>-20546.599999999999</c:v>
                </c:pt>
                <c:pt idx="1093">
                  <c:v>-22060.3</c:v>
                </c:pt>
                <c:pt idx="1094">
                  <c:v>-23414.400000000001</c:v>
                </c:pt>
                <c:pt idx="1095">
                  <c:v>-24547.5</c:v>
                </c:pt>
                <c:pt idx="1096">
                  <c:v>-25399.5</c:v>
                </c:pt>
                <c:pt idx="1097">
                  <c:v>-25921.8</c:v>
                </c:pt>
                <c:pt idx="1098">
                  <c:v>-26121.3</c:v>
                </c:pt>
                <c:pt idx="1099">
                  <c:v>-25915</c:v>
                </c:pt>
                <c:pt idx="1100">
                  <c:v>-25467.1</c:v>
                </c:pt>
                <c:pt idx="1101">
                  <c:v>-24631.4</c:v>
                </c:pt>
                <c:pt idx="1102">
                  <c:v>-23538.1</c:v>
                </c:pt>
                <c:pt idx="1103">
                  <c:v>-22175.7</c:v>
                </c:pt>
                <c:pt idx="1104">
                  <c:v>-20577</c:v>
                </c:pt>
                <c:pt idx="1105">
                  <c:v>-18077.5</c:v>
                </c:pt>
                <c:pt idx="1106">
                  <c:v>-19328.5</c:v>
                </c:pt>
                <c:pt idx="1107">
                  <c:v>-20453.3</c:v>
                </c:pt>
                <c:pt idx="1108">
                  <c:v>-21382.3</c:v>
                </c:pt>
                <c:pt idx="1109">
                  <c:v>-22064.2</c:v>
                </c:pt>
                <c:pt idx="1110">
                  <c:v>-22456.3</c:v>
                </c:pt>
                <c:pt idx="1111">
                  <c:v>-22585.3</c:v>
                </c:pt>
                <c:pt idx="1112">
                  <c:v>-22468.400000000001</c:v>
                </c:pt>
                <c:pt idx="1113">
                  <c:v>-22093.5</c:v>
                </c:pt>
                <c:pt idx="1114">
                  <c:v>-21397.4</c:v>
                </c:pt>
                <c:pt idx="1115">
                  <c:v>-20548.900000000001</c:v>
                </c:pt>
                <c:pt idx="1116">
                  <c:v>-19440.5</c:v>
                </c:pt>
                <c:pt idx="1117">
                  <c:v>-18109.3</c:v>
                </c:pt>
                <c:pt idx="1118">
                  <c:v>-15961.8</c:v>
                </c:pt>
                <c:pt idx="1119">
                  <c:v>-16998</c:v>
                </c:pt>
                <c:pt idx="1120">
                  <c:v>-17905.2</c:v>
                </c:pt>
                <c:pt idx="1121">
                  <c:v>-18650.900000000001</c:v>
                </c:pt>
                <c:pt idx="1122">
                  <c:v>-19212.5</c:v>
                </c:pt>
                <c:pt idx="1123">
                  <c:v>-19591.2</c:v>
                </c:pt>
                <c:pt idx="1124">
                  <c:v>-19678.5</c:v>
                </c:pt>
                <c:pt idx="1125">
                  <c:v>-19590.2</c:v>
                </c:pt>
                <c:pt idx="1126">
                  <c:v>-19234.8</c:v>
                </c:pt>
                <c:pt idx="1127">
                  <c:v>-18696.900000000001</c:v>
                </c:pt>
                <c:pt idx="1128">
                  <c:v>-17965</c:v>
                </c:pt>
                <c:pt idx="1129">
                  <c:v>-17051.5</c:v>
                </c:pt>
                <c:pt idx="1130">
                  <c:v>-16002.4</c:v>
                </c:pt>
                <c:pt idx="1131">
                  <c:v>-14147.7</c:v>
                </c:pt>
                <c:pt idx="1132">
                  <c:v>-14979.5</c:v>
                </c:pt>
                <c:pt idx="1133">
                  <c:v>-15747.3</c:v>
                </c:pt>
                <c:pt idx="1134">
                  <c:v>-16384.2</c:v>
                </c:pt>
                <c:pt idx="1135">
                  <c:v>-16837.5</c:v>
                </c:pt>
                <c:pt idx="1136">
                  <c:v>-17152.7</c:v>
                </c:pt>
                <c:pt idx="1137">
                  <c:v>-17227.599999999999</c:v>
                </c:pt>
                <c:pt idx="1138">
                  <c:v>-17130.2</c:v>
                </c:pt>
                <c:pt idx="1139">
                  <c:v>-16856.7</c:v>
                </c:pt>
                <c:pt idx="1140">
                  <c:v>-16380.6</c:v>
                </c:pt>
                <c:pt idx="1141">
                  <c:v>-15782.5</c:v>
                </c:pt>
                <c:pt idx="1142">
                  <c:v>-15053.8</c:v>
                </c:pt>
                <c:pt idx="1143">
                  <c:v>-14171.8</c:v>
                </c:pt>
                <c:pt idx="1144">
                  <c:v>-12580.9</c:v>
                </c:pt>
                <c:pt idx="1145">
                  <c:v>-13273.4</c:v>
                </c:pt>
                <c:pt idx="1146">
                  <c:v>-13908.8</c:v>
                </c:pt>
                <c:pt idx="1147">
                  <c:v>-14424</c:v>
                </c:pt>
                <c:pt idx="1148">
                  <c:v>-14793.1</c:v>
                </c:pt>
                <c:pt idx="1149">
                  <c:v>-15060.9</c:v>
                </c:pt>
                <c:pt idx="1150">
                  <c:v>-15106.9</c:v>
                </c:pt>
                <c:pt idx="1151">
                  <c:v>-15038</c:v>
                </c:pt>
                <c:pt idx="1152">
                  <c:v>-14820.4</c:v>
                </c:pt>
                <c:pt idx="1153">
                  <c:v>-14437.1</c:v>
                </c:pt>
                <c:pt idx="1154">
                  <c:v>-13960</c:v>
                </c:pt>
                <c:pt idx="1155">
                  <c:v>-13316.1</c:v>
                </c:pt>
                <c:pt idx="1156">
                  <c:v>-12590.2</c:v>
                </c:pt>
                <c:pt idx="1157">
                  <c:v>-11216.2</c:v>
                </c:pt>
                <c:pt idx="1158">
                  <c:v>-11810.1</c:v>
                </c:pt>
                <c:pt idx="1159">
                  <c:v>-12343.9</c:v>
                </c:pt>
                <c:pt idx="1160">
                  <c:v>-12753.5</c:v>
                </c:pt>
                <c:pt idx="1161">
                  <c:v>-13087.4</c:v>
                </c:pt>
                <c:pt idx="1162">
                  <c:v>-13259.3</c:v>
                </c:pt>
                <c:pt idx="1163">
                  <c:v>-13306.7</c:v>
                </c:pt>
                <c:pt idx="1164">
                  <c:v>-13264.9</c:v>
                </c:pt>
                <c:pt idx="1165">
                  <c:v>-13067.2</c:v>
                </c:pt>
                <c:pt idx="1166">
                  <c:v>-12765.1</c:v>
                </c:pt>
                <c:pt idx="1167">
                  <c:v>-12336.3</c:v>
                </c:pt>
                <c:pt idx="1168">
                  <c:v>-11846.3</c:v>
                </c:pt>
                <c:pt idx="1169">
                  <c:v>-11226.3</c:v>
                </c:pt>
                <c:pt idx="1170">
                  <c:v>-10026.4</c:v>
                </c:pt>
                <c:pt idx="1171">
                  <c:v>-10520.5</c:v>
                </c:pt>
                <c:pt idx="1172">
                  <c:v>-10947</c:v>
                </c:pt>
                <c:pt idx="1173">
                  <c:v>-11316.2</c:v>
                </c:pt>
                <c:pt idx="1174">
                  <c:v>-11561.7</c:v>
                </c:pt>
                <c:pt idx="1175">
                  <c:v>-11725.8</c:v>
                </c:pt>
                <c:pt idx="1176">
                  <c:v>-11790</c:v>
                </c:pt>
                <c:pt idx="1177">
                  <c:v>-11737</c:v>
                </c:pt>
                <c:pt idx="1178">
                  <c:v>-11575.9</c:v>
                </c:pt>
                <c:pt idx="1179">
                  <c:v>-11325</c:v>
                </c:pt>
                <c:pt idx="1180">
                  <c:v>-10970.7</c:v>
                </c:pt>
                <c:pt idx="1181">
                  <c:v>-10538.4</c:v>
                </c:pt>
                <c:pt idx="1182">
                  <c:v>-10035.299999999999</c:v>
                </c:pt>
                <c:pt idx="1183">
                  <c:v>-8984.64</c:v>
                </c:pt>
                <c:pt idx="1184">
                  <c:v>-9405.56</c:v>
                </c:pt>
                <c:pt idx="1185">
                  <c:v>-9779.73</c:v>
                </c:pt>
                <c:pt idx="1186">
                  <c:v>-10064.6</c:v>
                </c:pt>
                <c:pt idx="1187">
                  <c:v>-10284.700000000001</c:v>
                </c:pt>
                <c:pt idx="1188">
                  <c:v>-10418.9</c:v>
                </c:pt>
                <c:pt idx="1189">
                  <c:v>-10468.6</c:v>
                </c:pt>
                <c:pt idx="1190">
                  <c:v>-10421.9</c:v>
                </c:pt>
                <c:pt idx="1191">
                  <c:v>-10291.9</c:v>
                </c:pt>
                <c:pt idx="1192">
                  <c:v>-10069.6</c:v>
                </c:pt>
                <c:pt idx="1193">
                  <c:v>-9779.5400000000009</c:v>
                </c:pt>
                <c:pt idx="1194">
                  <c:v>-9427.06</c:v>
                </c:pt>
                <c:pt idx="1195">
                  <c:v>-8990.5499999999993</c:v>
                </c:pt>
                <c:pt idx="1196">
                  <c:v>-8069.1</c:v>
                </c:pt>
                <c:pt idx="1197">
                  <c:v>-8431.17</c:v>
                </c:pt>
                <c:pt idx="1198">
                  <c:v>-8738.4699999999993</c:v>
                </c:pt>
                <c:pt idx="1199">
                  <c:v>-8981.86</c:v>
                </c:pt>
                <c:pt idx="1200">
                  <c:v>-9169.51</c:v>
                </c:pt>
                <c:pt idx="1201">
                  <c:v>-9285.7900000000009</c:v>
                </c:pt>
                <c:pt idx="1202">
                  <c:v>-9322.69</c:v>
                </c:pt>
                <c:pt idx="1203">
                  <c:v>-9283.83</c:v>
                </c:pt>
                <c:pt idx="1204">
                  <c:v>-9180.92</c:v>
                </c:pt>
                <c:pt idx="1205">
                  <c:v>-8997.91</c:v>
                </c:pt>
                <c:pt idx="1206">
                  <c:v>-8753.25</c:v>
                </c:pt>
                <c:pt idx="1207">
                  <c:v>-8434.24</c:v>
                </c:pt>
                <c:pt idx="1208">
                  <c:v>-8077.24</c:v>
                </c:pt>
                <c:pt idx="1209">
                  <c:v>-7260.1</c:v>
                </c:pt>
                <c:pt idx="1210">
                  <c:v>-7587.66</c:v>
                </c:pt>
                <c:pt idx="1211">
                  <c:v>-7831.27</c:v>
                </c:pt>
                <c:pt idx="1212">
                  <c:v>-8048.25</c:v>
                </c:pt>
                <c:pt idx="1213">
                  <c:v>-8199.14</c:v>
                </c:pt>
                <c:pt idx="1214">
                  <c:v>-8290.65</c:v>
                </c:pt>
                <c:pt idx="1215">
                  <c:v>-8337.92</c:v>
                </c:pt>
                <c:pt idx="1216">
                  <c:v>-8299.5400000000009</c:v>
                </c:pt>
                <c:pt idx="1217">
                  <c:v>-8205.9599999999991</c:v>
                </c:pt>
                <c:pt idx="1218">
                  <c:v>-8059.09</c:v>
                </c:pt>
                <c:pt idx="1219">
                  <c:v>-7843.32</c:v>
                </c:pt>
                <c:pt idx="1220">
                  <c:v>-7579.22</c:v>
                </c:pt>
                <c:pt idx="1221">
                  <c:v>-7271.55</c:v>
                </c:pt>
                <c:pt idx="1222">
                  <c:v>-6550.35</c:v>
                </c:pt>
                <c:pt idx="1223">
                  <c:v>-6813.8</c:v>
                </c:pt>
                <c:pt idx="1224">
                  <c:v>-7047.48</c:v>
                </c:pt>
                <c:pt idx="1225">
                  <c:v>-7216.85</c:v>
                </c:pt>
                <c:pt idx="1226">
                  <c:v>-7347.24</c:v>
                </c:pt>
                <c:pt idx="1227">
                  <c:v>-7429.26</c:v>
                </c:pt>
                <c:pt idx="1228">
                  <c:v>-7455.08</c:v>
                </c:pt>
                <c:pt idx="1229">
                  <c:v>-7429.5</c:v>
                </c:pt>
                <c:pt idx="1230">
                  <c:v>-7348.85</c:v>
                </c:pt>
                <c:pt idx="1231">
                  <c:v>-7228.71</c:v>
                </c:pt>
                <c:pt idx="1232">
                  <c:v>-7054.9</c:v>
                </c:pt>
                <c:pt idx="1233">
                  <c:v>-6817.02</c:v>
                </c:pt>
                <c:pt idx="1234">
                  <c:v>-6556.17</c:v>
                </c:pt>
                <c:pt idx="1235">
                  <c:v>-5919.09</c:v>
                </c:pt>
                <c:pt idx="1236">
                  <c:v>-6136.33</c:v>
                </c:pt>
                <c:pt idx="1237">
                  <c:v>-6330.77</c:v>
                </c:pt>
                <c:pt idx="1238">
                  <c:v>-6482.68</c:v>
                </c:pt>
                <c:pt idx="1239">
                  <c:v>-6593.81</c:v>
                </c:pt>
                <c:pt idx="1240">
                  <c:v>-6667.08</c:v>
                </c:pt>
                <c:pt idx="1241">
                  <c:v>-6687.75</c:v>
                </c:pt>
                <c:pt idx="1242">
                  <c:v>-6664.31</c:v>
                </c:pt>
                <c:pt idx="1243">
                  <c:v>-6601.96</c:v>
                </c:pt>
                <c:pt idx="1244">
                  <c:v>-6491.87</c:v>
                </c:pt>
                <c:pt idx="1245">
                  <c:v>-6339.59</c:v>
                </c:pt>
                <c:pt idx="1246">
                  <c:v>-6142.97</c:v>
                </c:pt>
                <c:pt idx="1247">
                  <c:v>-5923.33</c:v>
                </c:pt>
                <c:pt idx="1248">
                  <c:v>-5357.57</c:v>
                </c:pt>
                <c:pt idx="1249">
                  <c:v>-5546.39</c:v>
                </c:pt>
                <c:pt idx="1250">
                  <c:v>-5710.01</c:v>
                </c:pt>
                <c:pt idx="1251">
                  <c:v>-5838.19</c:v>
                </c:pt>
                <c:pt idx="1252">
                  <c:v>-5938.17</c:v>
                </c:pt>
                <c:pt idx="1253">
                  <c:v>-5997.43</c:v>
                </c:pt>
                <c:pt idx="1254">
                  <c:v>-6013.3</c:v>
                </c:pt>
                <c:pt idx="1255">
                  <c:v>-5986.02</c:v>
                </c:pt>
                <c:pt idx="1256">
                  <c:v>-5937.05</c:v>
                </c:pt>
                <c:pt idx="1257">
                  <c:v>-5842.28</c:v>
                </c:pt>
                <c:pt idx="1258">
                  <c:v>-5719.92</c:v>
                </c:pt>
                <c:pt idx="1259">
                  <c:v>-5550.7</c:v>
                </c:pt>
                <c:pt idx="1260">
                  <c:v>-5360.01</c:v>
                </c:pt>
                <c:pt idx="1261">
                  <c:v>-4853.4799999999996</c:v>
                </c:pt>
                <c:pt idx="1262">
                  <c:v>-5011.84</c:v>
                </c:pt>
                <c:pt idx="1263">
                  <c:v>-5152.49</c:v>
                </c:pt>
                <c:pt idx="1264">
                  <c:v>-5269.37</c:v>
                </c:pt>
                <c:pt idx="1265">
                  <c:v>-5344.73</c:v>
                </c:pt>
                <c:pt idx="1266">
                  <c:v>-5400.89</c:v>
                </c:pt>
                <c:pt idx="1267">
                  <c:v>-5412.25</c:v>
                </c:pt>
                <c:pt idx="1268">
                  <c:v>-5399.07</c:v>
                </c:pt>
                <c:pt idx="1269">
                  <c:v>-5347.06</c:v>
                </c:pt>
                <c:pt idx="1270">
                  <c:v>-5271.36</c:v>
                </c:pt>
                <c:pt idx="1271">
                  <c:v>-5160.79</c:v>
                </c:pt>
                <c:pt idx="1272">
                  <c:v>-5020.09</c:v>
                </c:pt>
                <c:pt idx="1273">
                  <c:v>-4855.78</c:v>
                </c:pt>
                <c:pt idx="1274">
                  <c:v>-4404.58</c:v>
                </c:pt>
                <c:pt idx="1275">
                  <c:v>-4547.16</c:v>
                </c:pt>
                <c:pt idx="1276">
                  <c:v>-4661.5200000000004</c:v>
                </c:pt>
                <c:pt idx="1277">
                  <c:v>-4755.4399999999996</c:v>
                </c:pt>
                <c:pt idx="1278">
                  <c:v>-4827.05</c:v>
                </c:pt>
                <c:pt idx="1279">
                  <c:v>-4870.29</c:v>
                </c:pt>
                <c:pt idx="1280">
                  <c:v>-4883.22</c:v>
                </c:pt>
                <c:pt idx="1281">
                  <c:v>-4869.3</c:v>
                </c:pt>
                <c:pt idx="1282">
                  <c:v>-4823.29</c:v>
                </c:pt>
                <c:pt idx="1283">
                  <c:v>-4759.8</c:v>
                </c:pt>
                <c:pt idx="1284">
                  <c:v>-4659.0200000000004</c:v>
                </c:pt>
                <c:pt idx="1285">
                  <c:v>-4547.59</c:v>
                </c:pt>
                <c:pt idx="1286">
                  <c:v>-4404.78</c:v>
                </c:pt>
                <c:pt idx="1287">
                  <c:v>-4000.11</c:v>
                </c:pt>
                <c:pt idx="1288">
                  <c:v>-4122.63</c:v>
                </c:pt>
                <c:pt idx="1289">
                  <c:v>-4222.4799999999996</c:v>
                </c:pt>
                <c:pt idx="1290">
                  <c:v>-4304.7299999999996</c:v>
                </c:pt>
                <c:pt idx="1291">
                  <c:v>-4364.12</c:v>
                </c:pt>
                <c:pt idx="1292">
                  <c:v>-4398.99</c:v>
                </c:pt>
                <c:pt idx="1293">
                  <c:v>-4410.3</c:v>
                </c:pt>
                <c:pt idx="1294">
                  <c:v>-4400</c:v>
                </c:pt>
                <c:pt idx="1295">
                  <c:v>-4363.74</c:v>
                </c:pt>
                <c:pt idx="1296">
                  <c:v>-4305.63</c:v>
                </c:pt>
                <c:pt idx="1297">
                  <c:v>-4221.29</c:v>
                </c:pt>
                <c:pt idx="1298">
                  <c:v>-4125.3999999999996</c:v>
                </c:pt>
                <c:pt idx="1299">
                  <c:v>-4000.58</c:v>
                </c:pt>
                <c:pt idx="1300">
                  <c:v>-3637.29</c:v>
                </c:pt>
                <c:pt idx="1301">
                  <c:v>-3739.82</c:v>
                </c:pt>
                <c:pt idx="1302">
                  <c:v>-3826.49</c:v>
                </c:pt>
                <c:pt idx="1303">
                  <c:v>-3897.07</c:v>
                </c:pt>
                <c:pt idx="1304">
                  <c:v>-3949.65</c:v>
                </c:pt>
                <c:pt idx="1305">
                  <c:v>-3980.2</c:v>
                </c:pt>
                <c:pt idx="1306">
                  <c:v>-3992.56</c:v>
                </c:pt>
                <c:pt idx="1307">
                  <c:v>-3983.76</c:v>
                </c:pt>
                <c:pt idx="1308">
                  <c:v>-3951.86</c:v>
                </c:pt>
                <c:pt idx="1309">
                  <c:v>-3901.1</c:v>
                </c:pt>
                <c:pt idx="1310">
                  <c:v>-3831.9</c:v>
                </c:pt>
                <c:pt idx="1311">
                  <c:v>-3746.78</c:v>
                </c:pt>
                <c:pt idx="1312">
                  <c:v>-3637.95</c:v>
                </c:pt>
                <c:pt idx="1313">
                  <c:v>-3313.02</c:v>
                </c:pt>
                <c:pt idx="1314">
                  <c:v>-3400.79</c:v>
                </c:pt>
                <c:pt idx="1315">
                  <c:v>-3479.88</c:v>
                </c:pt>
                <c:pt idx="1316">
                  <c:v>-3541.47</c:v>
                </c:pt>
                <c:pt idx="1317">
                  <c:v>-3584.83</c:v>
                </c:pt>
                <c:pt idx="1318">
                  <c:v>-3612.36</c:v>
                </c:pt>
                <c:pt idx="1319">
                  <c:v>-3620.9</c:v>
                </c:pt>
                <c:pt idx="1320">
                  <c:v>-3613.34</c:v>
                </c:pt>
                <c:pt idx="1321">
                  <c:v>-3585.96</c:v>
                </c:pt>
                <c:pt idx="1322">
                  <c:v>-3542.66</c:v>
                </c:pt>
                <c:pt idx="1323">
                  <c:v>-3485.72</c:v>
                </c:pt>
                <c:pt idx="1324">
                  <c:v>-3407.95</c:v>
                </c:pt>
                <c:pt idx="1325">
                  <c:v>-3314.2</c:v>
                </c:pt>
                <c:pt idx="1326">
                  <c:v>-3020.64</c:v>
                </c:pt>
                <c:pt idx="1327">
                  <c:v>-3098.85</c:v>
                </c:pt>
                <c:pt idx="1328">
                  <c:v>-3167.07</c:v>
                </c:pt>
                <c:pt idx="1329">
                  <c:v>-3222.05</c:v>
                </c:pt>
                <c:pt idx="1330">
                  <c:v>-3263.3</c:v>
                </c:pt>
                <c:pt idx="1331">
                  <c:v>-3284.17</c:v>
                </c:pt>
                <c:pt idx="1332">
                  <c:v>-3290.61</c:v>
                </c:pt>
                <c:pt idx="1333">
                  <c:v>-3284.21</c:v>
                </c:pt>
                <c:pt idx="1334">
                  <c:v>-3263.45</c:v>
                </c:pt>
                <c:pt idx="1335">
                  <c:v>-3224.79</c:v>
                </c:pt>
                <c:pt idx="1336">
                  <c:v>-3171.08</c:v>
                </c:pt>
                <c:pt idx="1337">
                  <c:v>-3104.01</c:v>
                </c:pt>
                <c:pt idx="1338">
                  <c:v>-3022.46</c:v>
                </c:pt>
                <c:pt idx="1339">
                  <c:v>-2756.59</c:v>
                </c:pt>
                <c:pt idx="1340">
                  <c:v>-2829.02</c:v>
                </c:pt>
                <c:pt idx="1341">
                  <c:v>-2886.88</c:v>
                </c:pt>
                <c:pt idx="1342">
                  <c:v>-2934.2</c:v>
                </c:pt>
                <c:pt idx="1343">
                  <c:v>-2971.24</c:v>
                </c:pt>
                <c:pt idx="1344">
                  <c:v>-2990.21</c:v>
                </c:pt>
                <c:pt idx="1345">
                  <c:v>-2998.07</c:v>
                </c:pt>
                <c:pt idx="1346">
                  <c:v>-2990.06</c:v>
                </c:pt>
                <c:pt idx="1347">
                  <c:v>-2971.87</c:v>
                </c:pt>
                <c:pt idx="1348">
                  <c:v>-2936.99</c:v>
                </c:pt>
                <c:pt idx="1349">
                  <c:v>-2889.78</c:v>
                </c:pt>
                <c:pt idx="1350">
                  <c:v>-2832.95</c:v>
                </c:pt>
                <c:pt idx="1351">
                  <c:v>-2759.76</c:v>
                </c:pt>
                <c:pt idx="1352">
                  <c:v>-2518.1999999999998</c:v>
                </c:pt>
                <c:pt idx="1353">
                  <c:v>-2579.16</c:v>
                </c:pt>
                <c:pt idx="1354">
                  <c:v>-2632.07</c:v>
                </c:pt>
                <c:pt idx="1355">
                  <c:v>-2674.76</c:v>
                </c:pt>
                <c:pt idx="1356">
                  <c:v>-2705.26</c:v>
                </c:pt>
                <c:pt idx="1357">
                  <c:v>-2724.88</c:v>
                </c:pt>
                <c:pt idx="1358">
                  <c:v>-2728.26</c:v>
                </c:pt>
                <c:pt idx="1359">
                  <c:v>-2725.16</c:v>
                </c:pt>
                <c:pt idx="1360">
                  <c:v>-2706.65</c:v>
                </c:pt>
                <c:pt idx="1361">
                  <c:v>-2678.77</c:v>
                </c:pt>
                <c:pt idx="1362">
                  <c:v>-2638.67</c:v>
                </c:pt>
                <c:pt idx="1363">
                  <c:v>-2584.98</c:v>
                </c:pt>
                <c:pt idx="1364">
                  <c:v>-2521.75</c:v>
                </c:pt>
                <c:pt idx="1365">
                  <c:v>-2302.77</c:v>
                </c:pt>
                <c:pt idx="1366">
                  <c:v>-2356.14</c:v>
                </c:pt>
                <c:pt idx="1367">
                  <c:v>-2402.17</c:v>
                </c:pt>
                <c:pt idx="1368">
                  <c:v>-2439.3200000000002</c:v>
                </c:pt>
                <c:pt idx="1369">
                  <c:v>-2466.58</c:v>
                </c:pt>
                <c:pt idx="1370">
                  <c:v>-2483.19</c:v>
                </c:pt>
                <c:pt idx="1371">
                  <c:v>-2488.1</c:v>
                </c:pt>
                <c:pt idx="1372">
                  <c:v>-2483.38</c:v>
                </c:pt>
                <c:pt idx="1373">
                  <c:v>-2468.9299999999998</c:v>
                </c:pt>
                <c:pt idx="1374">
                  <c:v>-2443.29</c:v>
                </c:pt>
                <c:pt idx="1375">
                  <c:v>-2407.1</c:v>
                </c:pt>
                <c:pt idx="1376">
                  <c:v>-2360.5</c:v>
                </c:pt>
                <c:pt idx="1377">
                  <c:v>-2305.37</c:v>
                </c:pt>
                <c:pt idx="1378">
                  <c:v>-2107.5100000000002</c:v>
                </c:pt>
                <c:pt idx="1379">
                  <c:v>-2153.1799999999998</c:v>
                </c:pt>
                <c:pt idx="1380">
                  <c:v>-2194.4299999999998</c:v>
                </c:pt>
                <c:pt idx="1381">
                  <c:v>-2224.12</c:v>
                </c:pt>
                <c:pt idx="1382">
                  <c:v>-2248.2800000000002</c:v>
                </c:pt>
                <c:pt idx="1383">
                  <c:v>-2261.37</c:v>
                </c:pt>
                <c:pt idx="1384">
                  <c:v>-2266.8200000000002</c:v>
                </c:pt>
                <c:pt idx="1385">
                  <c:v>-2262.88</c:v>
                </c:pt>
                <c:pt idx="1386">
                  <c:v>-2249.25</c:v>
                </c:pt>
                <c:pt idx="1387">
                  <c:v>-2228.5500000000002</c:v>
                </c:pt>
                <c:pt idx="1388">
                  <c:v>-2196.08</c:v>
                </c:pt>
                <c:pt idx="1389">
                  <c:v>-2157.15</c:v>
                </c:pt>
                <c:pt idx="1390">
                  <c:v>-2108.5500000000002</c:v>
                </c:pt>
                <c:pt idx="1391">
                  <c:v>-1929.29</c:v>
                </c:pt>
                <c:pt idx="1392">
                  <c:v>-1967.92</c:v>
                </c:pt>
                <c:pt idx="1393">
                  <c:v>-2003.2</c:v>
                </c:pt>
                <c:pt idx="1394">
                  <c:v>-2029.86</c:v>
                </c:pt>
                <c:pt idx="1395">
                  <c:v>-2049.19</c:v>
                </c:pt>
                <c:pt idx="1396">
                  <c:v>-2061.0700000000002</c:v>
                </c:pt>
                <c:pt idx="1397">
                  <c:v>-2065.67</c:v>
                </c:pt>
                <c:pt idx="1398">
                  <c:v>-2062.9299999999998</c:v>
                </c:pt>
                <c:pt idx="1399">
                  <c:v>-2050.6799999999998</c:v>
                </c:pt>
                <c:pt idx="1400">
                  <c:v>-2031.71</c:v>
                </c:pt>
                <c:pt idx="1401">
                  <c:v>-2004.18</c:v>
                </c:pt>
                <c:pt idx="1402">
                  <c:v>-1970.45</c:v>
                </c:pt>
                <c:pt idx="1403">
                  <c:v>-1929.04</c:v>
                </c:pt>
                <c:pt idx="1404">
                  <c:v>-1767.86</c:v>
                </c:pt>
                <c:pt idx="1405">
                  <c:v>-1802.75</c:v>
                </c:pt>
                <c:pt idx="1406">
                  <c:v>-1830.57</c:v>
                </c:pt>
                <c:pt idx="1407">
                  <c:v>-1851.98</c:v>
                </c:pt>
                <c:pt idx="1408">
                  <c:v>-1868.89</c:v>
                </c:pt>
                <c:pt idx="1409">
                  <c:v>-1880.31</c:v>
                </c:pt>
                <c:pt idx="1410">
                  <c:v>-1881.53</c:v>
                </c:pt>
                <c:pt idx="1411">
                  <c:v>-1878.74</c:v>
                </c:pt>
                <c:pt idx="1412">
                  <c:v>-1869.89</c:v>
                </c:pt>
                <c:pt idx="1413">
                  <c:v>-1852.29</c:v>
                </c:pt>
                <c:pt idx="1414">
                  <c:v>-1829.75</c:v>
                </c:pt>
                <c:pt idx="1415">
                  <c:v>-1802.06</c:v>
                </c:pt>
                <c:pt idx="1416">
                  <c:v>-1765.72</c:v>
                </c:pt>
                <c:pt idx="1417">
                  <c:v>-1621.44</c:v>
                </c:pt>
                <c:pt idx="1418">
                  <c:v>-1650.74</c:v>
                </c:pt>
                <c:pt idx="1419">
                  <c:v>-1674.35</c:v>
                </c:pt>
                <c:pt idx="1420">
                  <c:v>-1694.79</c:v>
                </c:pt>
                <c:pt idx="1421">
                  <c:v>-1707.98</c:v>
                </c:pt>
                <c:pt idx="1422">
                  <c:v>-1715.87</c:v>
                </c:pt>
                <c:pt idx="1423">
                  <c:v>-1719.05</c:v>
                </c:pt>
                <c:pt idx="1424">
                  <c:v>-1715.07</c:v>
                </c:pt>
                <c:pt idx="1425">
                  <c:v>-1706.47</c:v>
                </c:pt>
                <c:pt idx="1426">
                  <c:v>-1693.17</c:v>
                </c:pt>
                <c:pt idx="1427">
                  <c:v>-1673.05</c:v>
                </c:pt>
                <c:pt idx="1428">
                  <c:v>-1648.82</c:v>
                </c:pt>
                <c:pt idx="1429">
                  <c:v>-1617.18</c:v>
                </c:pt>
                <c:pt idx="1430">
                  <c:v>-1488.9</c:v>
                </c:pt>
                <c:pt idx="1431">
                  <c:v>-1514.42</c:v>
                </c:pt>
                <c:pt idx="1432">
                  <c:v>-1535.4</c:v>
                </c:pt>
                <c:pt idx="1433">
                  <c:v>-1551.66</c:v>
                </c:pt>
                <c:pt idx="1434">
                  <c:v>-1563.61</c:v>
                </c:pt>
                <c:pt idx="1435">
                  <c:v>-1569.2</c:v>
                </c:pt>
                <c:pt idx="1436">
                  <c:v>-1569.75</c:v>
                </c:pt>
                <c:pt idx="1437">
                  <c:v>-1567.06</c:v>
                </c:pt>
                <c:pt idx="1438">
                  <c:v>-1560.63</c:v>
                </c:pt>
                <c:pt idx="1439">
                  <c:v>-1550.12</c:v>
                </c:pt>
                <c:pt idx="1440">
                  <c:v>-1533.77</c:v>
                </c:pt>
                <c:pt idx="1441">
                  <c:v>-1511.55</c:v>
                </c:pt>
                <c:pt idx="1442">
                  <c:v>-1484.38</c:v>
                </c:pt>
                <c:pt idx="1443">
                  <c:v>-1372.5</c:v>
                </c:pt>
                <c:pt idx="1444">
                  <c:v>-1395.25</c:v>
                </c:pt>
                <c:pt idx="1445">
                  <c:v>-1413.77</c:v>
                </c:pt>
                <c:pt idx="1446">
                  <c:v>-1428.81</c:v>
                </c:pt>
                <c:pt idx="1447">
                  <c:v>-1440.44</c:v>
                </c:pt>
                <c:pt idx="1448">
                  <c:v>-1440.93</c:v>
                </c:pt>
                <c:pt idx="1449">
                  <c:v>-1440.84</c:v>
                </c:pt>
                <c:pt idx="1450">
                  <c:v>-1441.76</c:v>
                </c:pt>
                <c:pt idx="1451">
                  <c:v>-1432.58</c:v>
                </c:pt>
                <c:pt idx="1452">
                  <c:v>-1424.03</c:v>
                </c:pt>
                <c:pt idx="1453">
                  <c:v>-1408.24</c:v>
                </c:pt>
                <c:pt idx="1454">
                  <c:v>-1388.7</c:v>
                </c:pt>
                <c:pt idx="1455">
                  <c:v>-1366.48</c:v>
                </c:pt>
                <c:pt idx="1456">
                  <c:v>-1266.31</c:v>
                </c:pt>
                <c:pt idx="1457">
                  <c:v>-1286.76</c:v>
                </c:pt>
                <c:pt idx="1458">
                  <c:v>-1306.1300000000001</c:v>
                </c:pt>
                <c:pt idx="1459">
                  <c:v>-1314.85</c:v>
                </c:pt>
                <c:pt idx="1460">
                  <c:v>-1320.79</c:v>
                </c:pt>
                <c:pt idx="1461">
                  <c:v>-1328.82</c:v>
                </c:pt>
                <c:pt idx="1462">
                  <c:v>-1330.17</c:v>
                </c:pt>
                <c:pt idx="1463">
                  <c:v>-1330.04</c:v>
                </c:pt>
                <c:pt idx="1464">
                  <c:v>-1322.14</c:v>
                </c:pt>
                <c:pt idx="1465">
                  <c:v>-1315.05</c:v>
                </c:pt>
                <c:pt idx="1466">
                  <c:v>-1299.08</c:v>
                </c:pt>
                <c:pt idx="1467">
                  <c:v>-1282.25</c:v>
                </c:pt>
                <c:pt idx="1468">
                  <c:v>-1262</c:v>
                </c:pt>
                <c:pt idx="1469">
                  <c:v>-1174.53</c:v>
                </c:pt>
                <c:pt idx="1470">
                  <c:v>-1194.1400000000001</c:v>
                </c:pt>
                <c:pt idx="1471">
                  <c:v>-1210.47</c:v>
                </c:pt>
                <c:pt idx="1472">
                  <c:v>-1216.74</c:v>
                </c:pt>
                <c:pt idx="1473">
                  <c:v>-1226.33</c:v>
                </c:pt>
                <c:pt idx="1474">
                  <c:v>-1234.6099999999999</c:v>
                </c:pt>
                <c:pt idx="1475">
                  <c:v>-1230.8699999999999</c:v>
                </c:pt>
                <c:pt idx="1476">
                  <c:v>-1227.32</c:v>
                </c:pt>
                <c:pt idx="1477">
                  <c:v>-1220.71</c:v>
                </c:pt>
                <c:pt idx="1478">
                  <c:v>-1211.75</c:v>
                </c:pt>
                <c:pt idx="1479">
                  <c:v>-1205.53</c:v>
                </c:pt>
                <c:pt idx="1480">
                  <c:v>-1188.33</c:v>
                </c:pt>
                <c:pt idx="1481">
                  <c:v>-1166.74</c:v>
                </c:pt>
                <c:pt idx="1482">
                  <c:v>-1089.79</c:v>
                </c:pt>
                <c:pt idx="1483">
                  <c:v>-1109.8399999999999</c:v>
                </c:pt>
                <c:pt idx="1484">
                  <c:v>-1126.49</c:v>
                </c:pt>
                <c:pt idx="1485">
                  <c:v>-1137.72</c:v>
                </c:pt>
                <c:pt idx="1486">
                  <c:v>-1144.42</c:v>
                </c:pt>
                <c:pt idx="1487">
                  <c:v>-1146.83</c:v>
                </c:pt>
                <c:pt idx="1488">
                  <c:v>-1148.43</c:v>
                </c:pt>
                <c:pt idx="1489">
                  <c:v>-1141.3800000000001</c:v>
                </c:pt>
                <c:pt idx="1490">
                  <c:v>-1136.69</c:v>
                </c:pt>
                <c:pt idx="1491">
                  <c:v>-1134.32</c:v>
                </c:pt>
                <c:pt idx="1492">
                  <c:v>-1116.28</c:v>
                </c:pt>
                <c:pt idx="1493">
                  <c:v>-1102.69</c:v>
                </c:pt>
                <c:pt idx="1494">
                  <c:v>-1085.68</c:v>
                </c:pt>
                <c:pt idx="1495">
                  <c:v>-1013.16</c:v>
                </c:pt>
                <c:pt idx="1496">
                  <c:v>-1032.1600000000001</c:v>
                </c:pt>
                <c:pt idx="1497">
                  <c:v>-1049.29</c:v>
                </c:pt>
                <c:pt idx="1498">
                  <c:v>-1059.82</c:v>
                </c:pt>
                <c:pt idx="1499">
                  <c:v>-1069.96</c:v>
                </c:pt>
                <c:pt idx="1500">
                  <c:v>-1076.94</c:v>
                </c:pt>
                <c:pt idx="1501">
                  <c:v>-1074.99</c:v>
                </c:pt>
                <c:pt idx="1502">
                  <c:v>-1066.55</c:v>
                </c:pt>
                <c:pt idx="1503">
                  <c:v>-1070.72</c:v>
                </c:pt>
                <c:pt idx="1504">
                  <c:v>-1059.29</c:v>
                </c:pt>
                <c:pt idx="1505">
                  <c:v>-1041.33</c:v>
                </c:pt>
                <c:pt idx="1506">
                  <c:v>-1025.8</c:v>
                </c:pt>
                <c:pt idx="1507">
                  <c:v>-1009.74</c:v>
                </c:pt>
                <c:pt idx="1508">
                  <c:v>-951.45399999999995</c:v>
                </c:pt>
                <c:pt idx="1509">
                  <c:v>-965.13</c:v>
                </c:pt>
                <c:pt idx="1510">
                  <c:v>-977.99900000000002</c:v>
                </c:pt>
                <c:pt idx="1511">
                  <c:v>-993.40700000000004</c:v>
                </c:pt>
                <c:pt idx="1512">
                  <c:v>-999.61</c:v>
                </c:pt>
                <c:pt idx="1513">
                  <c:v>-1005.53</c:v>
                </c:pt>
                <c:pt idx="1514">
                  <c:v>-1008.47</c:v>
                </c:pt>
                <c:pt idx="1515">
                  <c:v>-1011.5</c:v>
                </c:pt>
                <c:pt idx="1516">
                  <c:v>-1006.95</c:v>
                </c:pt>
                <c:pt idx="1517">
                  <c:v>-992.41700000000003</c:v>
                </c:pt>
                <c:pt idx="1518">
                  <c:v>-978.18100000000004</c:v>
                </c:pt>
                <c:pt idx="1519">
                  <c:v>-964.49900000000002</c:v>
                </c:pt>
                <c:pt idx="1520">
                  <c:v>-944.42100000000005</c:v>
                </c:pt>
                <c:pt idx="1521">
                  <c:v>-888.00400000000002</c:v>
                </c:pt>
                <c:pt idx="1522">
                  <c:v>-903.55600000000004</c:v>
                </c:pt>
                <c:pt idx="1523">
                  <c:v>-919.14499999999998</c:v>
                </c:pt>
                <c:pt idx="1524">
                  <c:v>-929.23500000000001</c:v>
                </c:pt>
                <c:pt idx="1525">
                  <c:v>-937.55700000000002</c:v>
                </c:pt>
                <c:pt idx="1526">
                  <c:v>-945.327</c:v>
                </c:pt>
                <c:pt idx="1527">
                  <c:v>-941.82299999999998</c:v>
                </c:pt>
                <c:pt idx="1528">
                  <c:v>-939.95299999999997</c:v>
                </c:pt>
                <c:pt idx="1529">
                  <c:v>-937.37400000000002</c:v>
                </c:pt>
                <c:pt idx="1530">
                  <c:v>-927.53599999999994</c:v>
                </c:pt>
                <c:pt idx="1531">
                  <c:v>-915.86199999999997</c:v>
                </c:pt>
                <c:pt idx="1532">
                  <c:v>-903.32600000000002</c:v>
                </c:pt>
                <c:pt idx="1533">
                  <c:v>-884.28200000000004</c:v>
                </c:pt>
                <c:pt idx="1534">
                  <c:v>-827.11800000000005</c:v>
                </c:pt>
                <c:pt idx="1535">
                  <c:v>-848.48099999999999</c:v>
                </c:pt>
                <c:pt idx="1536">
                  <c:v>-863.27700000000004</c:v>
                </c:pt>
                <c:pt idx="1537">
                  <c:v>-877.67200000000003</c:v>
                </c:pt>
                <c:pt idx="1538">
                  <c:v>-885.61099999999999</c:v>
                </c:pt>
                <c:pt idx="1539">
                  <c:v>-889.11199999999997</c:v>
                </c:pt>
                <c:pt idx="1540">
                  <c:v>-898.73</c:v>
                </c:pt>
                <c:pt idx="1541">
                  <c:v>-895.94500000000005</c:v>
                </c:pt>
                <c:pt idx="1542">
                  <c:v>-886.01700000000005</c:v>
                </c:pt>
                <c:pt idx="1543">
                  <c:v>-879.40599999999995</c:v>
                </c:pt>
                <c:pt idx="1544">
                  <c:v>-861.68299999999999</c:v>
                </c:pt>
                <c:pt idx="1545">
                  <c:v>-845.69899999999996</c:v>
                </c:pt>
                <c:pt idx="1546">
                  <c:v>-831.56</c:v>
                </c:pt>
                <c:pt idx="1547">
                  <c:v>-777.73400000000004</c:v>
                </c:pt>
                <c:pt idx="1548">
                  <c:v>-797.00099999999998</c:v>
                </c:pt>
                <c:pt idx="1549">
                  <c:v>-815.01599999999996</c:v>
                </c:pt>
                <c:pt idx="1550">
                  <c:v>-826.322</c:v>
                </c:pt>
                <c:pt idx="1551">
                  <c:v>-834.97299999999996</c:v>
                </c:pt>
                <c:pt idx="1552">
                  <c:v>-839.05700000000002</c:v>
                </c:pt>
                <c:pt idx="1553">
                  <c:v>-842.21699999999998</c:v>
                </c:pt>
                <c:pt idx="1554">
                  <c:v>-844.32600000000002</c:v>
                </c:pt>
                <c:pt idx="1555">
                  <c:v>-839.55899999999997</c:v>
                </c:pt>
                <c:pt idx="1556">
                  <c:v>-831.88800000000003</c:v>
                </c:pt>
                <c:pt idx="1557">
                  <c:v>-817.61300000000006</c:v>
                </c:pt>
                <c:pt idx="1558">
                  <c:v>-800.16700000000003</c:v>
                </c:pt>
                <c:pt idx="1559">
                  <c:v>-781.69200000000001</c:v>
                </c:pt>
                <c:pt idx="1560">
                  <c:v>-731.78800000000001</c:v>
                </c:pt>
                <c:pt idx="1561">
                  <c:v>-750.09900000000005</c:v>
                </c:pt>
                <c:pt idx="1562">
                  <c:v>-768.15899999999999</c:v>
                </c:pt>
                <c:pt idx="1563">
                  <c:v>-783.52300000000002</c:v>
                </c:pt>
                <c:pt idx="1564">
                  <c:v>-793.73599999999999</c:v>
                </c:pt>
                <c:pt idx="1565">
                  <c:v>-801.42499999999995</c:v>
                </c:pt>
                <c:pt idx="1566">
                  <c:v>-796.69899999999996</c:v>
                </c:pt>
                <c:pt idx="1567">
                  <c:v>-796.88300000000004</c:v>
                </c:pt>
                <c:pt idx="1568">
                  <c:v>-793.68200000000002</c:v>
                </c:pt>
                <c:pt idx="1569">
                  <c:v>-782.28</c:v>
                </c:pt>
                <c:pt idx="1570">
                  <c:v>-770.21400000000006</c:v>
                </c:pt>
                <c:pt idx="1571">
                  <c:v>-757.43</c:v>
                </c:pt>
                <c:pt idx="1572">
                  <c:v>-736.43700000000001</c:v>
                </c:pt>
                <c:pt idx="1573">
                  <c:v>-688.86199999999997</c:v>
                </c:pt>
                <c:pt idx="1574">
                  <c:v>-709.226</c:v>
                </c:pt>
                <c:pt idx="1575">
                  <c:v>-727.08699999999999</c:v>
                </c:pt>
                <c:pt idx="1576">
                  <c:v>-740.66899999999998</c:v>
                </c:pt>
                <c:pt idx="1577">
                  <c:v>-752.85599999999999</c:v>
                </c:pt>
                <c:pt idx="1578">
                  <c:v>-760.08600000000001</c:v>
                </c:pt>
                <c:pt idx="1579">
                  <c:v>-762.87</c:v>
                </c:pt>
                <c:pt idx="1580">
                  <c:v>-758.97400000000005</c:v>
                </c:pt>
                <c:pt idx="1581">
                  <c:v>-751.46500000000003</c:v>
                </c:pt>
                <c:pt idx="1582">
                  <c:v>-748.62699999999995</c:v>
                </c:pt>
                <c:pt idx="1583">
                  <c:v>-729.27599999999995</c:v>
                </c:pt>
                <c:pt idx="1584">
                  <c:v>-712.02499999999998</c:v>
                </c:pt>
                <c:pt idx="1585">
                  <c:v>-690.26</c:v>
                </c:pt>
                <c:pt idx="1586">
                  <c:v>-648.34900000000005</c:v>
                </c:pt>
                <c:pt idx="1587">
                  <c:v>-670.56100000000004</c:v>
                </c:pt>
                <c:pt idx="1588">
                  <c:v>-688.84500000000003</c:v>
                </c:pt>
                <c:pt idx="1589">
                  <c:v>-705.16700000000003</c:v>
                </c:pt>
                <c:pt idx="1590">
                  <c:v>-716.74099999999999</c:v>
                </c:pt>
                <c:pt idx="1591">
                  <c:v>-722.04200000000003</c:v>
                </c:pt>
                <c:pt idx="1592">
                  <c:v>-723.21199999999999</c:v>
                </c:pt>
                <c:pt idx="1593">
                  <c:v>-726.69399999999996</c:v>
                </c:pt>
                <c:pt idx="1594">
                  <c:v>-725.25599999999997</c:v>
                </c:pt>
                <c:pt idx="1595">
                  <c:v>-708.43</c:v>
                </c:pt>
                <c:pt idx="1596">
                  <c:v>-693.86099999999999</c:v>
                </c:pt>
                <c:pt idx="1597">
                  <c:v>-673.20299999999997</c:v>
                </c:pt>
                <c:pt idx="1598">
                  <c:v>-651.43499999999995</c:v>
                </c:pt>
                <c:pt idx="1599">
                  <c:v>-610.43600000000004</c:v>
                </c:pt>
                <c:pt idx="1600">
                  <c:v>-631.84</c:v>
                </c:pt>
                <c:pt idx="1601">
                  <c:v>-651.82500000000005</c:v>
                </c:pt>
                <c:pt idx="1602">
                  <c:v>-669.24900000000002</c:v>
                </c:pt>
                <c:pt idx="1603">
                  <c:v>-680.697</c:v>
                </c:pt>
                <c:pt idx="1604">
                  <c:v>-691.74699999999996</c:v>
                </c:pt>
                <c:pt idx="1605">
                  <c:v>-695.49900000000002</c:v>
                </c:pt>
                <c:pt idx="1606">
                  <c:v>-693.64599999999996</c:v>
                </c:pt>
                <c:pt idx="1607">
                  <c:v>-683.72699999999998</c:v>
                </c:pt>
                <c:pt idx="1608">
                  <c:v>-672.51900000000001</c:v>
                </c:pt>
                <c:pt idx="1609">
                  <c:v>-653.33399999999995</c:v>
                </c:pt>
                <c:pt idx="1610">
                  <c:v>-637.07500000000005</c:v>
                </c:pt>
                <c:pt idx="1611">
                  <c:v>-614.73299999999995</c:v>
                </c:pt>
                <c:pt idx="1612">
                  <c:v>-573.42499999999995</c:v>
                </c:pt>
                <c:pt idx="1613">
                  <c:v>-594.85900000000004</c:v>
                </c:pt>
                <c:pt idx="1614">
                  <c:v>-616.83699999999999</c:v>
                </c:pt>
                <c:pt idx="1615">
                  <c:v>-634.24099999999999</c:v>
                </c:pt>
                <c:pt idx="1616">
                  <c:v>-648.81399999999996</c:v>
                </c:pt>
                <c:pt idx="1617">
                  <c:v>-656.91899999999998</c:v>
                </c:pt>
                <c:pt idx="1618">
                  <c:v>-661.96100000000001</c:v>
                </c:pt>
                <c:pt idx="1619">
                  <c:v>-657.96400000000006</c:v>
                </c:pt>
                <c:pt idx="1620">
                  <c:v>-651.36900000000003</c:v>
                </c:pt>
                <c:pt idx="1621">
                  <c:v>-638.56899999999996</c:v>
                </c:pt>
                <c:pt idx="1622">
                  <c:v>-618.80499999999995</c:v>
                </c:pt>
                <c:pt idx="1623">
                  <c:v>-598.37199999999996</c:v>
                </c:pt>
                <c:pt idx="1624">
                  <c:v>-576.56500000000005</c:v>
                </c:pt>
                <c:pt idx="1625">
                  <c:v>-536.50599999999997</c:v>
                </c:pt>
                <c:pt idx="1626">
                  <c:v>-559.64700000000005</c:v>
                </c:pt>
                <c:pt idx="1627">
                  <c:v>-579.71699999999998</c:v>
                </c:pt>
                <c:pt idx="1628">
                  <c:v>-598.173</c:v>
                </c:pt>
                <c:pt idx="1629">
                  <c:v>-610.71400000000006</c:v>
                </c:pt>
                <c:pt idx="1630">
                  <c:v>-619.77599999999995</c:v>
                </c:pt>
                <c:pt idx="1631">
                  <c:v>-622.70500000000004</c:v>
                </c:pt>
                <c:pt idx="1632">
                  <c:v>-619.21699999999998</c:v>
                </c:pt>
                <c:pt idx="1633">
                  <c:v>-612.05999999999995</c:v>
                </c:pt>
                <c:pt idx="1634">
                  <c:v>-598.553</c:v>
                </c:pt>
                <c:pt idx="1635">
                  <c:v>-581.25699999999995</c:v>
                </c:pt>
                <c:pt idx="1636">
                  <c:v>-560.73</c:v>
                </c:pt>
                <c:pt idx="1637">
                  <c:v>-538.35900000000004</c:v>
                </c:pt>
                <c:pt idx="1638">
                  <c:v>-499.62299999999999</c:v>
                </c:pt>
                <c:pt idx="1639">
                  <c:v>-520.005</c:v>
                </c:pt>
                <c:pt idx="1640">
                  <c:v>-538.25</c:v>
                </c:pt>
                <c:pt idx="1641">
                  <c:v>-557.6</c:v>
                </c:pt>
                <c:pt idx="1642">
                  <c:v>-567.98099999999999</c:v>
                </c:pt>
                <c:pt idx="1643">
                  <c:v>-579.66300000000001</c:v>
                </c:pt>
                <c:pt idx="1644">
                  <c:v>-581.101</c:v>
                </c:pt>
                <c:pt idx="1645">
                  <c:v>-577.90200000000004</c:v>
                </c:pt>
                <c:pt idx="1646">
                  <c:v>-570.93100000000004</c:v>
                </c:pt>
                <c:pt idx="1647">
                  <c:v>-557.33900000000006</c:v>
                </c:pt>
                <c:pt idx="1648">
                  <c:v>-541.12199999999996</c:v>
                </c:pt>
                <c:pt idx="1649">
                  <c:v>-521.66300000000001</c:v>
                </c:pt>
                <c:pt idx="1650">
                  <c:v>-499.024</c:v>
                </c:pt>
                <c:pt idx="1651">
                  <c:v>-459.63600000000002</c:v>
                </c:pt>
                <c:pt idx="1652">
                  <c:v>-479.28500000000003</c:v>
                </c:pt>
                <c:pt idx="1653">
                  <c:v>-495.86799999999999</c:v>
                </c:pt>
                <c:pt idx="1654">
                  <c:v>-509.52800000000002</c:v>
                </c:pt>
                <c:pt idx="1655">
                  <c:v>-522.83699999999999</c:v>
                </c:pt>
                <c:pt idx="1656">
                  <c:v>-527.09400000000005</c:v>
                </c:pt>
                <c:pt idx="1657">
                  <c:v>-533.005</c:v>
                </c:pt>
                <c:pt idx="1658">
                  <c:v>-529.67600000000004</c:v>
                </c:pt>
                <c:pt idx="1659">
                  <c:v>-523.91399999999999</c:v>
                </c:pt>
                <c:pt idx="1660">
                  <c:v>-511.57900000000001</c:v>
                </c:pt>
                <c:pt idx="1661">
                  <c:v>-494.79399999999998</c:v>
                </c:pt>
                <c:pt idx="1662">
                  <c:v>-478.52199999999999</c:v>
                </c:pt>
                <c:pt idx="1663">
                  <c:v>-457.83800000000002</c:v>
                </c:pt>
                <c:pt idx="1664">
                  <c:v>-418.67700000000002</c:v>
                </c:pt>
                <c:pt idx="1665">
                  <c:v>-437.60199999999998</c:v>
                </c:pt>
                <c:pt idx="1666">
                  <c:v>-452.185</c:v>
                </c:pt>
                <c:pt idx="1667">
                  <c:v>-461.18099999999998</c:v>
                </c:pt>
                <c:pt idx="1668">
                  <c:v>-471.90600000000001</c:v>
                </c:pt>
                <c:pt idx="1669">
                  <c:v>-472.38600000000002</c:v>
                </c:pt>
                <c:pt idx="1670">
                  <c:v>-477.50200000000001</c:v>
                </c:pt>
                <c:pt idx="1671">
                  <c:v>-475.74599999999998</c:v>
                </c:pt>
                <c:pt idx="1672">
                  <c:v>-471.41399999999999</c:v>
                </c:pt>
                <c:pt idx="1673">
                  <c:v>-464.03300000000002</c:v>
                </c:pt>
                <c:pt idx="1674">
                  <c:v>-447.93099999999998</c:v>
                </c:pt>
                <c:pt idx="1675">
                  <c:v>-435.101</c:v>
                </c:pt>
                <c:pt idx="1676">
                  <c:v>-418.94299999999998</c:v>
                </c:pt>
                <c:pt idx="1677">
                  <c:v>-381.23099999999999</c:v>
                </c:pt>
                <c:pt idx="1678">
                  <c:v>-393.79199999999997</c:v>
                </c:pt>
                <c:pt idx="1679">
                  <c:v>-403.65800000000002</c:v>
                </c:pt>
                <c:pt idx="1680">
                  <c:v>-405.71899999999999</c:v>
                </c:pt>
                <c:pt idx="1681">
                  <c:v>-419.66399999999999</c:v>
                </c:pt>
                <c:pt idx="1682">
                  <c:v>-414.91899999999998</c:v>
                </c:pt>
                <c:pt idx="1683">
                  <c:v>-419.05900000000003</c:v>
                </c:pt>
                <c:pt idx="1684">
                  <c:v>-417.80099999999999</c:v>
                </c:pt>
                <c:pt idx="1685">
                  <c:v>-415.98099999999999</c:v>
                </c:pt>
                <c:pt idx="1686">
                  <c:v>-409.98500000000001</c:v>
                </c:pt>
                <c:pt idx="1687">
                  <c:v>-402.83199999999999</c:v>
                </c:pt>
                <c:pt idx="1688">
                  <c:v>-391.08600000000001</c:v>
                </c:pt>
                <c:pt idx="1689">
                  <c:v>-378.20299999999997</c:v>
                </c:pt>
                <c:pt idx="1690">
                  <c:v>-338.358</c:v>
                </c:pt>
                <c:pt idx="1691">
                  <c:v>-346.036</c:v>
                </c:pt>
                <c:pt idx="1692">
                  <c:v>-351.07100000000003</c:v>
                </c:pt>
                <c:pt idx="1693">
                  <c:v>-355.613</c:v>
                </c:pt>
                <c:pt idx="1694">
                  <c:v>-359.72399999999999</c:v>
                </c:pt>
                <c:pt idx="1695">
                  <c:v>-362.04899999999998</c:v>
                </c:pt>
                <c:pt idx="1696">
                  <c:v>-360.84199999999998</c:v>
                </c:pt>
                <c:pt idx="1697">
                  <c:v>-360.94900000000001</c:v>
                </c:pt>
                <c:pt idx="1698">
                  <c:v>-357.10199999999998</c:v>
                </c:pt>
                <c:pt idx="1699">
                  <c:v>-355.58100000000002</c:v>
                </c:pt>
                <c:pt idx="1700">
                  <c:v>-352.64299999999997</c:v>
                </c:pt>
                <c:pt idx="1701">
                  <c:v>-345.096</c:v>
                </c:pt>
                <c:pt idx="1702">
                  <c:v>-338.98700000000002</c:v>
                </c:pt>
                <c:pt idx="1703">
                  <c:v>-296.923</c:v>
                </c:pt>
                <c:pt idx="1704">
                  <c:v>-304.40100000000001</c:v>
                </c:pt>
                <c:pt idx="1705">
                  <c:v>-307.529</c:v>
                </c:pt>
                <c:pt idx="1706">
                  <c:v>-314.66500000000002</c:v>
                </c:pt>
                <c:pt idx="1707">
                  <c:v>-314.74599999999998</c:v>
                </c:pt>
                <c:pt idx="1708">
                  <c:v>-316.52100000000002</c:v>
                </c:pt>
                <c:pt idx="1709">
                  <c:v>-318.50700000000001</c:v>
                </c:pt>
                <c:pt idx="1710">
                  <c:v>-315.649</c:v>
                </c:pt>
                <c:pt idx="1711">
                  <c:v>-311.98899999999998</c:v>
                </c:pt>
                <c:pt idx="1712">
                  <c:v>-309.88900000000001</c:v>
                </c:pt>
                <c:pt idx="1713">
                  <c:v>-306.34699999999998</c:v>
                </c:pt>
                <c:pt idx="1714">
                  <c:v>-302.19400000000002</c:v>
                </c:pt>
                <c:pt idx="1715">
                  <c:v>-301.85399999999998</c:v>
                </c:pt>
                <c:pt idx="1716">
                  <c:v>-264.13600000000002</c:v>
                </c:pt>
                <c:pt idx="1717">
                  <c:v>-267.36500000000001</c:v>
                </c:pt>
                <c:pt idx="1718">
                  <c:v>-271.75900000000001</c:v>
                </c:pt>
                <c:pt idx="1719">
                  <c:v>-270.41399999999999</c:v>
                </c:pt>
                <c:pt idx="1720">
                  <c:v>-266.57799999999997</c:v>
                </c:pt>
                <c:pt idx="1721">
                  <c:v>-265.53899999999999</c:v>
                </c:pt>
                <c:pt idx="1722">
                  <c:v>-268.11099999999999</c:v>
                </c:pt>
                <c:pt idx="1723">
                  <c:v>-270.24700000000001</c:v>
                </c:pt>
                <c:pt idx="1724">
                  <c:v>-267.88499999999999</c:v>
                </c:pt>
                <c:pt idx="1725">
                  <c:v>-265.90899999999999</c:v>
                </c:pt>
                <c:pt idx="1726">
                  <c:v>-268.21899999999999</c:v>
                </c:pt>
                <c:pt idx="1727">
                  <c:v>-267.74</c:v>
                </c:pt>
                <c:pt idx="1728">
                  <c:v>-264.78199999999998</c:v>
                </c:pt>
                <c:pt idx="1729">
                  <c:v>-233.828</c:v>
                </c:pt>
                <c:pt idx="1730">
                  <c:v>-234.31399999999999</c:v>
                </c:pt>
                <c:pt idx="1731">
                  <c:v>-231.11500000000001</c:v>
                </c:pt>
                <c:pt idx="1732">
                  <c:v>-228.452</c:v>
                </c:pt>
                <c:pt idx="1733">
                  <c:v>-230.61199999999999</c:v>
                </c:pt>
                <c:pt idx="1734">
                  <c:v>-230.53899999999999</c:v>
                </c:pt>
                <c:pt idx="1735">
                  <c:v>-229.351</c:v>
                </c:pt>
                <c:pt idx="1736">
                  <c:v>-229.16900000000001</c:v>
                </c:pt>
                <c:pt idx="1737">
                  <c:v>-226.19900000000001</c:v>
                </c:pt>
                <c:pt idx="1738">
                  <c:v>-231.392</c:v>
                </c:pt>
                <c:pt idx="1739">
                  <c:v>-231.929</c:v>
                </c:pt>
                <c:pt idx="1740">
                  <c:v>-233.49100000000001</c:v>
                </c:pt>
                <c:pt idx="1741">
                  <c:v>-232.833</c:v>
                </c:pt>
                <c:pt idx="1742">
                  <c:v>-207.50399999999999</c:v>
                </c:pt>
                <c:pt idx="1743">
                  <c:v>-207.56899999999999</c:v>
                </c:pt>
                <c:pt idx="1744">
                  <c:v>-203.55600000000001</c:v>
                </c:pt>
                <c:pt idx="1745">
                  <c:v>-198.869</c:v>
                </c:pt>
                <c:pt idx="1746">
                  <c:v>-197.18700000000001</c:v>
                </c:pt>
                <c:pt idx="1747">
                  <c:v>-200.178</c:v>
                </c:pt>
                <c:pt idx="1748">
                  <c:v>-201.303</c:v>
                </c:pt>
                <c:pt idx="1749">
                  <c:v>-197.018</c:v>
                </c:pt>
                <c:pt idx="1750">
                  <c:v>-199.25399999999999</c:v>
                </c:pt>
                <c:pt idx="1751">
                  <c:v>-202.065</c:v>
                </c:pt>
                <c:pt idx="1752">
                  <c:v>-204.648</c:v>
                </c:pt>
                <c:pt idx="1753">
                  <c:v>-206.922</c:v>
                </c:pt>
                <c:pt idx="1754">
                  <c:v>-208.88900000000001</c:v>
                </c:pt>
                <c:pt idx="1755">
                  <c:v>-186.661</c:v>
                </c:pt>
                <c:pt idx="1756">
                  <c:v>-186.95</c:v>
                </c:pt>
                <c:pt idx="1757">
                  <c:v>-185.328</c:v>
                </c:pt>
                <c:pt idx="1758">
                  <c:v>-183.59</c:v>
                </c:pt>
                <c:pt idx="1759">
                  <c:v>-179.94499999999999</c:v>
                </c:pt>
                <c:pt idx="1760">
                  <c:v>-177.82300000000001</c:v>
                </c:pt>
                <c:pt idx="1761">
                  <c:v>-179.523</c:v>
                </c:pt>
                <c:pt idx="1762">
                  <c:v>-178.977</c:v>
                </c:pt>
                <c:pt idx="1763">
                  <c:v>-180.63499999999999</c:v>
                </c:pt>
                <c:pt idx="1764">
                  <c:v>-182.852</c:v>
                </c:pt>
                <c:pt idx="1765">
                  <c:v>-185.75899999999999</c:v>
                </c:pt>
                <c:pt idx="1766">
                  <c:v>-187.14699999999999</c:v>
                </c:pt>
                <c:pt idx="1767">
                  <c:v>-187.09899999999999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0C-4670-82EB-E05A9A3E8474}"/>
            </c:ext>
          </c:extLst>
        </c:ser>
        <c:ser>
          <c:idx val="5"/>
          <c:order val="1"/>
          <c:tx>
            <c:strRef>
              <c:f>'shield 3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3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-2174770</c:v>
                </c:pt>
                <c:pt idx="2">
                  <c:v>-2528160</c:v>
                </c:pt>
                <c:pt idx="3">
                  <c:v>-2794480</c:v>
                </c:pt>
                <c:pt idx="4">
                  <c:v>-3019380</c:v>
                </c:pt>
                <c:pt idx="5">
                  <c:v>-3213080</c:v>
                </c:pt>
                <c:pt idx="6">
                  <c:v>-3379140</c:v>
                </c:pt>
                <c:pt idx="7">
                  <c:v>-3516420</c:v>
                </c:pt>
                <c:pt idx="8">
                  <c:v>-3627440</c:v>
                </c:pt>
                <c:pt idx="9">
                  <c:v>-3716650</c:v>
                </c:pt>
                <c:pt idx="10">
                  <c:v>-3785160</c:v>
                </c:pt>
                <c:pt idx="11">
                  <c:v>-3835060</c:v>
                </c:pt>
                <c:pt idx="12">
                  <c:v>-3869100</c:v>
                </c:pt>
                <c:pt idx="13">
                  <c:v>-3888110</c:v>
                </c:pt>
                <c:pt idx="14">
                  <c:v>-3896430</c:v>
                </c:pt>
                <c:pt idx="15">
                  <c:v>-3891210</c:v>
                </c:pt>
                <c:pt idx="16">
                  <c:v>-3878110</c:v>
                </c:pt>
                <c:pt idx="17">
                  <c:v>-3857570</c:v>
                </c:pt>
                <c:pt idx="18">
                  <c:v>-3830950</c:v>
                </c:pt>
                <c:pt idx="19">
                  <c:v>-3799180</c:v>
                </c:pt>
                <c:pt idx="20">
                  <c:v>-3763540</c:v>
                </c:pt>
                <c:pt idx="21">
                  <c:v>-3724900</c:v>
                </c:pt>
                <c:pt idx="22">
                  <c:v>-3683960</c:v>
                </c:pt>
                <c:pt idx="23">
                  <c:v>-3641440</c:v>
                </c:pt>
                <c:pt idx="24">
                  <c:v>-3597510</c:v>
                </c:pt>
                <c:pt idx="25">
                  <c:v>-3553130</c:v>
                </c:pt>
                <c:pt idx="26">
                  <c:v>-3508270</c:v>
                </c:pt>
                <c:pt idx="27">
                  <c:v>-3463990</c:v>
                </c:pt>
                <c:pt idx="28">
                  <c:v>-3420420</c:v>
                </c:pt>
                <c:pt idx="29">
                  <c:v>-3377480</c:v>
                </c:pt>
                <c:pt idx="30">
                  <c:v>-3335470</c:v>
                </c:pt>
                <c:pt idx="31">
                  <c:v>-3294760</c:v>
                </c:pt>
                <c:pt idx="32">
                  <c:v>-3255180</c:v>
                </c:pt>
                <c:pt idx="33">
                  <c:v>-3217110</c:v>
                </c:pt>
                <c:pt idx="34">
                  <c:v>-3180530</c:v>
                </c:pt>
                <c:pt idx="35">
                  <c:v>-3145530</c:v>
                </c:pt>
                <c:pt idx="36">
                  <c:v>-3112060</c:v>
                </c:pt>
                <c:pt idx="37">
                  <c:v>-3080130</c:v>
                </c:pt>
                <c:pt idx="38">
                  <c:v>-3049820</c:v>
                </c:pt>
                <c:pt idx="39">
                  <c:v>-3021040</c:v>
                </c:pt>
                <c:pt idx="40">
                  <c:v>-2993720</c:v>
                </c:pt>
                <c:pt idx="41">
                  <c:v>-2967820</c:v>
                </c:pt>
                <c:pt idx="42">
                  <c:v>-2943250</c:v>
                </c:pt>
                <c:pt idx="43">
                  <c:v>-2919830</c:v>
                </c:pt>
                <c:pt idx="44">
                  <c:v>-2897410</c:v>
                </c:pt>
                <c:pt idx="45">
                  <c:v>-2875760</c:v>
                </c:pt>
                <c:pt idx="46">
                  <c:v>-2854640</c:v>
                </c:pt>
                <c:pt idx="47">
                  <c:v>-2833710</c:v>
                </c:pt>
                <c:pt idx="48">
                  <c:v>-2812540</c:v>
                </c:pt>
                <c:pt idx="49">
                  <c:v>-2790310</c:v>
                </c:pt>
                <c:pt idx="50">
                  <c:v>-2766530</c:v>
                </c:pt>
                <c:pt idx="51">
                  <c:v>-2740730</c:v>
                </c:pt>
                <c:pt idx="52">
                  <c:v>-2710630</c:v>
                </c:pt>
                <c:pt idx="53">
                  <c:v>-2675230</c:v>
                </c:pt>
                <c:pt idx="54">
                  <c:v>-2632180</c:v>
                </c:pt>
                <c:pt idx="55">
                  <c:v>-2578610</c:v>
                </c:pt>
                <c:pt idx="56">
                  <c:v>-2509970</c:v>
                </c:pt>
                <c:pt idx="57">
                  <c:v>-2421410</c:v>
                </c:pt>
                <c:pt idx="58">
                  <c:v>-2306570</c:v>
                </c:pt>
                <c:pt idx="59">
                  <c:v>-2158140</c:v>
                </c:pt>
                <c:pt idx="60">
                  <c:v>-1971420</c:v>
                </c:pt>
                <c:pt idx="61">
                  <c:v>-1744180</c:v>
                </c:pt>
                <c:pt idx="62">
                  <c:v>-1484730</c:v>
                </c:pt>
                <c:pt idx="63">
                  <c:v>-1215760</c:v>
                </c:pt>
                <c:pt idx="64" formatCode="General">
                  <c:v>-958796</c:v>
                </c:pt>
                <c:pt idx="65" formatCode="General">
                  <c:v>-735665</c:v>
                </c:pt>
                <c:pt idx="66" formatCode="General">
                  <c:v>-558384</c:v>
                </c:pt>
                <c:pt idx="67" formatCode="General">
                  <c:v>-425616</c:v>
                </c:pt>
                <c:pt idx="68" formatCode="General">
                  <c:v>-327888</c:v>
                </c:pt>
                <c:pt idx="69" formatCode="General">
                  <c:v>-257022</c:v>
                </c:pt>
                <c:pt idx="70" formatCode="General">
                  <c:v>-204808</c:v>
                </c:pt>
                <c:pt idx="71" formatCode="General">
                  <c:v>-165680</c:v>
                </c:pt>
                <c:pt idx="72" formatCode="General">
                  <c:v>-135544</c:v>
                </c:pt>
                <c:pt idx="73" formatCode="General">
                  <c:v>-112100</c:v>
                </c:pt>
                <c:pt idx="74" formatCode="General">
                  <c:v>-93436.2</c:v>
                </c:pt>
                <c:pt idx="75" formatCode="General">
                  <c:v>-78420.5</c:v>
                </c:pt>
                <c:pt idx="76" formatCode="General">
                  <c:v>-66282.100000000006</c:v>
                </c:pt>
                <c:pt idx="77" formatCode="General">
                  <c:v>-56303.199999999997</c:v>
                </c:pt>
                <c:pt idx="78" formatCode="General">
                  <c:v>-48089.599999999999</c:v>
                </c:pt>
                <c:pt idx="79" formatCode="General">
                  <c:v>-41273.199999999997</c:v>
                </c:pt>
                <c:pt idx="80" formatCode="General">
                  <c:v>-35590.400000000001</c:v>
                </c:pt>
                <c:pt idx="81" formatCode="General">
                  <c:v>-30829.8</c:v>
                </c:pt>
                <c:pt idx="82" formatCode="General">
                  <c:v>-26819.4</c:v>
                </c:pt>
                <c:pt idx="83" formatCode="General">
                  <c:v>-23425.599999999999</c:v>
                </c:pt>
                <c:pt idx="84" formatCode="General">
                  <c:v>-20546.599999999999</c:v>
                </c:pt>
                <c:pt idx="85" formatCode="General">
                  <c:v>-18077.5</c:v>
                </c:pt>
                <c:pt idx="86" formatCode="General">
                  <c:v>-15961.8</c:v>
                </c:pt>
                <c:pt idx="87" formatCode="General">
                  <c:v>-14147.7</c:v>
                </c:pt>
                <c:pt idx="88" formatCode="General">
                  <c:v>-12580.9</c:v>
                </c:pt>
                <c:pt idx="89" formatCode="General">
                  <c:v>-11216.2</c:v>
                </c:pt>
                <c:pt idx="90" formatCode="General">
                  <c:v>-10026.4</c:v>
                </c:pt>
                <c:pt idx="91" formatCode="General">
                  <c:v>-8984.64</c:v>
                </c:pt>
                <c:pt idx="92" formatCode="General">
                  <c:v>-8069.1</c:v>
                </c:pt>
                <c:pt idx="93" formatCode="General">
                  <c:v>-7260.1</c:v>
                </c:pt>
                <c:pt idx="94" formatCode="General">
                  <c:v>-6550.35</c:v>
                </c:pt>
                <c:pt idx="95" formatCode="General">
                  <c:v>-5919.09</c:v>
                </c:pt>
                <c:pt idx="96" formatCode="General">
                  <c:v>-5357.57</c:v>
                </c:pt>
                <c:pt idx="97" formatCode="General">
                  <c:v>-4853.4799999999996</c:v>
                </c:pt>
                <c:pt idx="98" formatCode="General">
                  <c:v>-4404.58</c:v>
                </c:pt>
                <c:pt idx="99" formatCode="General">
                  <c:v>-4000.11</c:v>
                </c:pt>
                <c:pt idx="100" formatCode="General">
                  <c:v>-3637.29</c:v>
                </c:pt>
                <c:pt idx="101" formatCode="General">
                  <c:v>-3313.02</c:v>
                </c:pt>
                <c:pt idx="102" formatCode="General">
                  <c:v>-3020.64</c:v>
                </c:pt>
                <c:pt idx="103" formatCode="General">
                  <c:v>-2756.59</c:v>
                </c:pt>
                <c:pt idx="104" formatCode="General">
                  <c:v>-2518.1999999999998</c:v>
                </c:pt>
                <c:pt idx="105" formatCode="General">
                  <c:v>-2302.77</c:v>
                </c:pt>
                <c:pt idx="106" formatCode="General">
                  <c:v>-2107.5100000000002</c:v>
                </c:pt>
                <c:pt idx="107" formatCode="General">
                  <c:v>-1929.29</c:v>
                </c:pt>
                <c:pt idx="108" formatCode="General">
                  <c:v>-1767.86</c:v>
                </c:pt>
                <c:pt idx="109" formatCode="General">
                  <c:v>-1621.44</c:v>
                </c:pt>
                <c:pt idx="110" formatCode="General">
                  <c:v>-1488.9</c:v>
                </c:pt>
                <c:pt idx="111" formatCode="General">
                  <c:v>-1372.5</c:v>
                </c:pt>
                <c:pt idx="112" formatCode="General">
                  <c:v>-1266.31</c:v>
                </c:pt>
                <c:pt idx="113" formatCode="General">
                  <c:v>-1174.53</c:v>
                </c:pt>
                <c:pt idx="114" formatCode="General">
                  <c:v>-1089.79</c:v>
                </c:pt>
                <c:pt idx="115" formatCode="General">
                  <c:v>-1013.16</c:v>
                </c:pt>
                <c:pt idx="116" formatCode="General">
                  <c:v>-951.45399999999995</c:v>
                </c:pt>
                <c:pt idx="117" formatCode="General">
                  <c:v>-888.00400000000002</c:v>
                </c:pt>
                <c:pt idx="118" formatCode="General">
                  <c:v>-827.11800000000005</c:v>
                </c:pt>
                <c:pt idx="119" formatCode="General">
                  <c:v>-777.73400000000004</c:v>
                </c:pt>
                <c:pt idx="120" formatCode="General">
                  <c:v>-731.78800000000001</c:v>
                </c:pt>
                <c:pt idx="121" formatCode="General">
                  <c:v>-688.86199999999997</c:v>
                </c:pt>
                <c:pt idx="122" formatCode="General">
                  <c:v>-648.34900000000005</c:v>
                </c:pt>
                <c:pt idx="123" formatCode="General">
                  <c:v>-610.43600000000004</c:v>
                </c:pt>
                <c:pt idx="124" formatCode="General">
                  <c:v>-573.42499999999995</c:v>
                </c:pt>
                <c:pt idx="125" formatCode="General">
                  <c:v>-536.50599999999997</c:v>
                </c:pt>
                <c:pt idx="126" formatCode="General">
                  <c:v>-499.62299999999999</c:v>
                </c:pt>
                <c:pt idx="127" formatCode="General">
                  <c:v>-459.63600000000002</c:v>
                </c:pt>
                <c:pt idx="128" formatCode="General">
                  <c:v>-418.67700000000002</c:v>
                </c:pt>
                <c:pt idx="129" formatCode="General">
                  <c:v>-381.23099999999999</c:v>
                </c:pt>
                <c:pt idx="130" formatCode="General">
                  <c:v>-338.358</c:v>
                </c:pt>
                <c:pt idx="131" formatCode="General">
                  <c:v>-296.923</c:v>
                </c:pt>
                <c:pt idx="132" formatCode="General">
                  <c:v>-264.13600000000002</c:v>
                </c:pt>
                <c:pt idx="133" formatCode="General">
                  <c:v>-233.828</c:v>
                </c:pt>
                <c:pt idx="134" formatCode="General">
                  <c:v>-207.50399999999999</c:v>
                </c:pt>
                <c:pt idx="135" formatCode="General">
                  <c:v>-186.661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0C-4670-82EB-E05A9A3E8474}"/>
            </c:ext>
          </c:extLst>
        </c:ser>
        <c:ser>
          <c:idx val="6"/>
          <c:order val="2"/>
          <c:tx>
            <c:strRef>
              <c:f>'shield 3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-2614880</c:v>
                </c:pt>
                <c:pt idx="2">
                  <c:v>-2703420</c:v>
                </c:pt>
                <c:pt idx="3">
                  <c:v>-2833650</c:v>
                </c:pt>
                <c:pt idx="4">
                  <c:v>-2978790</c:v>
                </c:pt>
                <c:pt idx="5">
                  <c:v>-3122460</c:v>
                </c:pt>
                <c:pt idx="6">
                  <c:v>-3259370</c:v>
                </c:pt>
                <c:pt idx="7">
                  <c:v>-3381980</c:v>
                </c:pt>
                <c:pt idx="8">
                  <c:v>-3489350</c:v>
                </c:pt>
                <c:pt idx="9">
                  <c:v>-3579910</c:v>
                </c:pt>
                <c:pt idx="10">
                  <c:v>-3653640</c:v>
                </c:pt>
                <c:pt idx="11">
                  <c:v>-3711430</c:v>
                </c:pt>
                <c:pt idx="12">
                  <c:v>-3754950</c:v>
                </c:pt>
                <c:pt idx="13">
                  <c:v>-3783820</c:v>
                </c:pt>
                <c:pt idx="14">
                  <c:v>-3800880</c:v>
                </c:pt>
                <c:pt idx="15">
                  <c:v>-3807360</c:v>
                </c:pt>
                <c:pt idx="16">
                  <c:v>-3804780</c:v>
                </c:pt>
                <c:pt idx="17">
                  <c:v>-3794090</c:v>
                </c:pt>
                <c:pt idx="18">
                  <c:v>-3776320</c:v>
                </c:pt>
                <c:pt idx="19">
                  <c:v>-3752380</c:v>
                </c:pt>
                <c:pt idx="20">
                  <c:v>-3724430</c:v>
                </c:pt>
                <c:pt idx="21">
                  <c:v>-3692100</c:v>
                </c:pt>
                <c:pt idx="22">
                  <c:v>-3657750</c:v>
                </c:pt>
                <c:pt idx="23">
                  <c:v>-3620740</c:v>
                </c:pt>
                <c:pt idx="24">
                  <c:v>-3581740</c:v>
                </c:pt>
                <c:pt idx="25">
                  <c:v>-3542050</c:v>
                </c:pt>
                <c:pt idx="26">
                  <c:v>-3501640</c:v>
                </c:pt>
                <c:pt idx="27">
                  <c:v>-3461020</c:v>
                </c:pt>
                <c:pt idx="28">
                  <c:v>-3420520</c:v>
                </c:pt>
                <c:pt idx="29">
                  <c:v>-3380460</c:v>
                </c:pt>
                <c:pt idx="30">
                  <c:v>-3341060</c:v>
                </c:pt>
                <c:pt idx="31">
                  <c:v>-3302660</c:v>
                </c:pt>
                <c:pt idx="32">
                  <c:v>-3265110</c:v>
                </c:pt>
                <c:pt idx="33">
                  <c:v>-3228940</c:v>
                </c:pt>
                <c:pt idx="34">
                  <c:v>-3193950</c:v>
                </c:pt>
                <c:pt idx="35">
                  <c:v>-3160310</c:v>
                </c:pt>
                <c:pt idx="36">
                  <c:v>-3127900</c:v>
                </c:pt>
                <c:pt idx="37">
                  <c:v>-3096950</c:v>
                </c:pt>
                <c:pt idx="38">
                  <c:v>-3067320</c:v>
                </c:pt>
                <c:pt idx="39">
                  <c:v>-3039000</c:v>
                </c:pt>
                <c:pt idx="40">
                  <c:v>-3011960</c:v>
                </c:pt>
                <c:pt idx="41">
                  <c:v>-2985990</c:v>
                </c:pt>
                <c:pt idx="42">
                  <c:v>-2960990</c:v>
                </c:pt>
                <c:pt idx="43">
                  <c:v>-2936810</c:v>
                </c:pt>
                <c:pt idx="44">
                  <c:v>-2913110</c:v>
                </c:pt>
                <c:pt idx="45">
                  <c:v>-2889590</c:v>
                </c:pt>
                <c:pt idx="46">
                  <c:v>-2865890</c:v>
                </c:pt>
                <c:pt idx="47">
                  <c:v>-2841360</c:v>
                </c:pt>
                <c:pt idx="48">
                  <c:v>-2815320</c:v>
                </c:pt>
                <c:pt idx="49">
                  <c:v>-2787270</c:v>
                </c:pt>
                <c:pt idx="50">
                  <c:v>-2756130</c:v>
                </c:pt>
                <c:pt idx="51">
                  <c:v>-2720370</c:v>
                </c:pt>
                <c:pt idx="52">
                  <c:v>-2677980</c:v>
                </c:pt>
                <c:pt idx="53">
                  <c:v>-2627580</c:v>
                </c:pt>
                <c:pt idx="54">
                  <c:v>-2568310</c:v>
                </c:pt>
                <c:pt idx="55">
                  <c:v>-2493010</c:v>
                </c:pt>
                <c:pt idx="56">
                  <c:v>-2405920</c:v>
                </c:pt>
                <c:pt idx="57">
                  <c:v>-2300590</c:v>
                </c:pt>
                <c:pt idx="58">
                  <c:v>-2171840</c:v>
                </c:pt>
                <c:pt idx="59">
                  <c:v>-2023920</c:v>
                </c:pt>
                <c:pt idx="60">
                  <c:v>-1855840</c:v>
                </c:pt>
                <c:pt idx="61">
                  <c:v>-1668660</c:v>
                </c:pt>
                <c:pt idx="62">
                  <c:v>-1469660</c:v>
                </c:pt>
                <c:pt idx="63">
                  <c:v>-1268540</c:v>
                </c:pt>
                <c:pt idx="64">
                  <c:v>-1071670</c:v>
                </c:pt>
                <c:pt idx="65" formatCode="General">
                  <c:v>-892514</c:v>
                </c:pt>
                <c:pt idx="66" formatCode="General">
                  <c:v>-729995</c:v>
                </c:pt>
                <c:pt idx="67" formatCode="General">
                  <c:v>-592706</c:v>
                </c:pt>
                <c:pt idx="68" formatCode="General">
                  <c:v>-477570</c:v>
                </c:pt>
                <c:pt idx="69" formatCode="General">
                  <c:v>-382709</c:v>
                </c:pt>
                <c:pt idx="70" formatCode="General">
                  <c:v>-307540</c:v>
                </c:pt>
                <c:pt idx="71" formatCode="General">
                  <c:v>-247236</c:v>
                </c:pt>
                <c:pt idx="72" formatCode="General">
                  <c:v>-200785</c:v>
                </c:pt>
                <c:pt idx="73" formatCode="General">
                  <c:v>-163068</c:v>
                </c:pt>
                <c:pt idx="74" formatCode="General">
                  <c:v>-133527</c:v>
                </c:pt>
                <c:pt idx="75" formatCode="General">
                  <c:v>-109382</c:v>
                </c:pt>
                <c:pt idx="76" formatCode="General">
                  <c:v>-90838.399999999994</c:v>
                </c:pt>
                <c:pt idx="77" formatCode="General">
                  <c:v>-75416.100000000006</c:v>
                </c:pt>
                <c:pt idx="78" formatCode="General">
                  <c:v>-63201.1</c:v>
                </c:pt>
                <c:pt idx="79" formatCode="General">
                  <c:v>-53257.1</c:v>
                </c:pt>
                <c:pt idx="80" formatCode="General">
                  <c:v>-45097.4</c:v>
                </c:pt>
                <c:pt idx="81" formatCode="General">
                  <c:v>-38486.1</c:v>
                </c:pt>
                <c:pt idx="82" formatCode="General">
                  <c:v>-32971.1</c:v>
                </c:pt>
                <c:pt idx="83" formatCode="General">
                  <c:v>-28383.4</c:v>
                </c:pt>
                <c:pt idx="84" formatCode="General">
                  <c:v>-24547.5</c:v>
                </c:pt>
                <c:pt idx="85" formatCode="General">
                  <c:v>-21382.3</c:v>
                </c:pt>
                <c:pt idx="86" formatCode="General">
                  <c:v>-18650.900000000001</c:v>
                </c:pt>
                <c:pt idx="87" formatCode="General">
                  <c:v>-16384.2</c:v>
                </c:pt>
                <c:pt idx="88" formatCode="General">
                  <c:v>-14424</c:v>
                </c:pt>
                <c:pt idx="89" formatCode="General">
                  <c:v>-12753.5</c:v>
                </c:pt>
                <c:pt idx="90" formatCode="General">
                  <c:v>-11316.2</c:v>
                </c:pt>
                <c:pt idx="91" formatCode="General">
                  <c:v>-10064.6</c:v>
                </c:pt>
                <c:pt idx="92" formatCode="General">
                  <c:v>-8981.86</c:v>
                </c:pt>
                <c:pt idx="93" formatCode="General">
                  <c:v>-8048.25</c:v>
                </c:pt>
                <c:pt idx="94" formatCode="General">
                  <c:v>-7216.85</c:v>
                </c:pt>
                <c:pt idx="95" formatCode="General">
                  <c:v>-6482.68</c:v>
                </c:pt>
                <c:pt idx="96" formatCode="General">
                  <c:v>-5838.19</c:v>
                </c:pt>
                <c:pt idx="97" formatCode="General">
                  <c:v>-5269.37</c:v>
                </c:pt>
                <c:pt idx="98" formatCode="General">
                  <c:v>-4755.4399999999996</c:v>
                </c:pt>
                <c:pt idx="99" formatCode="General">
                  <c:v>-4304.7299999999996</c:v>
                </c:pt>
                <c:pt idx="100" formatCode="General">
                  <c:v>-3897.07</c:v>
                </c:pt>
                <c:pt idx="101" formatCode="General">
                  <c:v>-3541.47</c:v>
                </c:pt>
                <c:pt idx="102" formatCode="General">
                  <c:v>-3222.05</c:v>
                </c:pt>
                <c:pt idx="103" formatCode="General">
                  <c:v>-2934.2</c:v>
                </c:pt>
                <c:pt idx="104" formatCode="General">
                  <c:v>-2674.76</c:v>
                </c:pt>
                <c:pt idx="105" formatCode="General">
                  <c:v>-2439.3200000000002</c:v>
                </c:pt>
                <c:pt idx="106" formatCode="General">
                  <c:v>-2224.12</c:v>
                </c:pt>
                <c:pt idx="107" formatCode="General">
                  <c:v>-2029.86</c:v>
                </c:pt>
                <c:pt idx="108" formatCode="General">
                  <c:v>-1851.98</c:v>
                </c:pt>
                <c:pt idx="109" formatCode="General">
                  <c:v>-1694.79</c:v>
                </c:pt>
                <c:pt idx="110" formatCode="General">
                  <c:v>-1551.66</c:v>
                </c:pt>
                <c:pt idx="111" formatCode="General">
                  <c:v>-1428.81</c:v>
                </c:pt>
                <c:pt idx="112" formatCode="General">
                  <c:v>-1314.85</c:v>
                </c:pt>
                <c:pt idx="113" formatCode="General">
                  <c:v>-1216.74</c:v>
                </c:pt>
                <c:pt idx="114" formatCode="General">
                  <c:v>-1137.72</c:v>
                </c:pt>
                <c:pt idx="115" formatCode="General">
                  <c:v>-1059.82</c:v>
                </c:pt>
                <c:pt idx="116" formatCode="General">
                  <c:v>-993.40700000000004</c:v>
                </c:pt>
                <c:pt idx="117" formatCode="General">
                  <c:v>-929.23500000000001</c:v>
                </c:pt>
                <c:pt idx="118" formatCode="General">
                  <c:v>-877.67200000000003</c:v>
                </c:pt>
                <c:pt idx="119" formatCode="General">
                  <c:v>-826.322</c:v>
                </c:pt>
                <c:pt idx="120" formatCode="General">
                  <c:v>-783.52300000000002</c:v>
                </c:pt>
                <c:pt idx="121" formatCode="General">
                  <c:v>-740.66899999999998</c:v>
                </c:pt>
                <c:pt idx="122" formatCode="General">
                  <c:v>-705.16700000000003</c:v>
                </c:pt>
                <c:pt idx="123" formatCode="General">
                  <c:v>-669.24900000000002</c:v>
                </c:pt>
                <c:pt idx="124" formatCode="General">
                  <c:v>-634.24099999999999</c:v>
                </c:pt>
                <c:pt idx="125" formatCode="General">
                  <c:v>-598.173</c:v>
                </c:pt>
                <c:pt idx="126" formatCode="General">
                  <c:v>-557.6</c:v>
                </c:pt>
                <c:pt idx="127" formatCode="General">
                  <c:v>-509.52800000000002</c:v>
                </c:pt>
                <c:pt idx="128" formatCode="General">
                  <c:v>-461.18099999999998</c:v>
                </c:pt>
                <c:pt idx="129" formatCode="General">
                  <c:v>-405.71899999999999</c:v>
                </c:pt>
                <c:pt idx="130" formatCode="General">
                  <c:v>-355.613</c:v>
                </c:pt>
                <c:pt idx="131" formatCode="General">
                  <c:v>-314.66500000000002</c:v>
                </c:pt>
                <c:pt idx="132" formatCode="General">
                  <c:v>-270.41399999999999</c:v>
                </c:pt>
                <c:pt idx="133" formatCode="General">
                  <c:v>-228.452</c:v>
                </c:pt>
                <c:pt idx="134" formatCode="General">
                  <c:v>-198.869</c:v>
                </c:pt>
                <c:pt idx="135" formatCode="General">
                  <c:v>-183.59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40C-4670-82EB-E05A9A3E8474}"/>
            </c:ext>
          </c:extLst>
        </c:ser>
        <c:ser>
          <c:idx val="1"/>
          <c:order val="3"/>
          <c:tx>
            <c:strRef>
              <c:f>'shield 3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3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-2708040</c:v>
                </c:pt>
                <c:pt idx="2">
                  <c:v>-2768200</c:v>
                </c:pt>
                <c:pt idx="3">
                  <c:v>-2861510</c:v>
                </c:pt>
                <c:pt idx="4">
                  <c:v>-2974130</c:v>
                </c:pt>
                <c:pt idx="5">
                  <c:v>-3095980</c:v>
                </c:pt>
                <c:pt idx="6">
                  <c:v>-3216840</c:v>
                </c:pt>
                <c:pt idx="7">
                  <c:v>-3330800</c:v>
                </c:pt>
                <c:pt idx="8">
                  <c:v>-3432200</c:v>
                </c:pt>
                <c:pt idx="9">
                  <c:v>-3519970</c:v>
                </c:pt>
                <c:pt idx="10">
                  <c:v>-3594810</c:v>
                </c:pt>
                <c:pt idx="11">
                  <c:v>-3654830</c:v>
                </c:pt>
                <c:pt idx="12">
                  <c:v>-3701340</c:v>
                </c:pt>
                <c:pt idx="13">
                  <c:v>-3733450</c:v>
                </c:pt>
                <c:pt idx="14">
                  <c:v>-3754490</c:v>
                </c:pt>
                <c:pt idx="15">
                  <c:v>-3765220</c:v>
                </c:pt>
                <c:pt idx="16">
                  <c:v>-3766460</c:v>
                </c:pt>
                <c:pt idx="17">
                  <c:v>-3759490</c:v>
                </c:pt>
                <c:pt idx="18">
                  <c:v>-3745590</c:v>
                </c:pt>
                <c:pt idx="19">
                  <c:v>-3725570</c:v>
                </c:pt>
                <c:pt idx="20">
                  <c:v>-3700920</c:v>
                </c:pt>
                <c:pt idx="21">
                  <c:v>-3672170</c:v>
                </c:pt>
                <c:pt idx="22">
                  <c:v>-3640460</c:v>
                </c:pt>
                <c:pt idx="23">
                  <c:v>-3606270</c:v>
                </c:pt>
                <c:pt idx="24">
                  <c:v>-3570300</c:v>
                </c:pt>
                <c:pt idx="25">
                  <c:v>-3533110</c:v>
                </c:pt>
                <c:pt idx="26">
                  <c:v>-3495040</c:v>
                </c:pt>
                <c:pt idx="27">
                  <c:v>-3456600</c:v>
                </c:pt>
                <c:pt idx="28">
                  <c:v>-3418230</c:v>
                </c:pt>
                <c:pt idx="29">
                  <c:v>-3380140</c:v>
                </c:pt>
                <c:pt idx="30">
                  <c:v>-3342570</c:v>
                </c:pt>
                <c:pt idx="31">
                  <c:v>-3305670</c:v>
                </c:pt>
                <c:pt idx="32">
                  <c:v>-3269850</c:v>
                </c:pt>
                <c:pt idx="33">
                  <c:v>-3235020</c:v>
                </c:pt>
                <c:pt idx="34">
                  <c:v>-3201280</c:v>
                </c:pt>
                <c:pt idx="35">
                  <c:v>-3168890</c:v>
                </c:pt>
                <c:pt idx="36">
                  <c:v>-3137660</c:v>
                </c:pt>
                <c:pt idx="37">
                  <c:v>-3107830</c:v>
                </c:pt>
                <c:pt idx="38">
                  <c:v>-3079110</c:v>
                </c:pt>
                <c:pt idx="39">
                  <c:v>-3051690</c:v>
                </c:pt>
                <c:pt idx="40">
                  <c:v>-3025310</c:v>
                </c:pt>
                <c:pt idx="41">
                  <c:v>-2999970</c:v>
                </c:pt>
                <c:pt idx="42">
                  <c:v>-2975440</c:v>
                </c:pt>
                <c:pt idx="43">
                  <c:v>-2951510</c:v>
                </c:pt>
                <c:pt idx="44">
                  <c:v>-2927910</c:v>
                </c:pt>
                <c:pt idx="45">
                  <c:v>-2904220</c:v>
                </c:pt>
                <c:pt idx="46">
                  <c:v>-2880080</c:v>
                </c:pt>
                <c:pt idx="47">
                  <c:v>-2854680</c:v>
                </c:pt>
                <c:pt idx="48">
                  <c:v>-2827450</c:v>
                </c:pt>
                <c:pt idx="49">
                  <c:v>-2797680</c:v>
                </c:pt>
                <c:pt idx="50">
                  <c:v>-2763470</c:v>
                </c:pt>
                <c:pt idx="51">
                  <c:v>-2724500</c:v>
                </c:pt>
                <c:pt idx="52">
                  <c:v>-2679490</c:v>
                </c:pt>
                <c:pt idx="53">
                  <c:v>-2624690</c:v>
                </c:pt>
                <c:pt idx="54">
                  <c:v>-2559230</c:v>
                </c:pt>
                <c:pt idx="55">
                  <c:v>-2480560</c:v>
                </c:pt>
                <c:pt idx="56">
                  <c:v>-2387270</c:v>
                </c:pt>
                <c:pt idx="57">
                  <c:v>-2276890</c:v>
                </c:pt>
                <c:pt idx="58">
                  <c:v>-2149530</c:v>
                </c:pt>
                <c:pt idx="59">
                  <c:v>-2002360</c:v>
                </c:pt>
                <c:pt idx="60">
                  <c:v>-1839430</c:v>
                </c:pt>
                <c:pt idx="61">
                  <c:v>-1661710</c:v>
                </c:pt>
                <c:pt idx="62">
                  <c:v>-1477090</c:v>
                </c:pt>
                <c:pt idx="63">
                  <c:v>-1290090</c:v>
                </c:pt>
                <c:pt idx="64">
                  <c:v>-1107260</c:v>
                </c:pt>
                <c:pt idx="65" formatCode="General">
                  <c:v>-934643</c:v>
                </c:pt>
                <c:pt idx="66" formatCode="General">
                  <c:v>-779120</c:v>
                </c:pt>
                <c:pt idx="67" formatCode="General">
                  <c:v>-641107</c:v>
                </c:pt>
                <c:pt idx="68" formatCode="General">
                  <c:v>-523889</c:v>
                </c:pt>
                <c:pt idx="69" formatCode="General">
                  <c:v>-424907</c:v>
                </c:pt>
                <c:pt idx="70" formatCode="General">
                  <c:v>-343919</c:v>
                </c:pt>
                <c:pt idx="71" formatCode="General">
                  <c:v>-278265</c:v>
                </c:pt>
                <c:pt idx="72" formatCode="General">
                  <c:v>-224602</c:v>
                </c:pt>
                <c:pt idx="73" formatCode="General">
                  <c:v>-181939</c:v>
                </c:pt>
                <c:pt idx="74" formatCode="General">
                  <c:v>-147942</c:v>
                </c:pt>
                <c:pt idx="75" formatCode="General">
                  <c:v>-121346</c:v>
                </c:pt>
                <c:pt idx="76" formatCode="General">
                  <c:v>-99856.3</c:v>
                </c:pt>
                <c:pt idx="77" formatCode="General">
                  <c:v>-82956.7</c:v>
                </c:pt>
                <c:pt idx="78" formatCode="General">
                  <c:v>-69171.600000000006</c:v>
                </c:pt>
                <c:pt idx="79" formatCode="General">
                  <c:v>-57756.6</c:v>
                </c:pt>
                <c:pt idx="80" formatCode="General">
                  <c:v>-48776.5</c:v>
                </c:pt>
                <c:pt idx="81" formatCode="General">
                  <c:v>-41333.300000000003</c:v>
                </c:pt>
                <c:pt idx="82" formatCode="General">
                  <c:v>-35282.1</c:v>
                </c:pt>
                <c:pt idx="83" formatCode="General">
                  <c:v>-30239.4</c:v>
                </c:pt>
                <c:pt idx="84" formatCode="General">
                  <c:v>-26121.3</c:v>
                </c:pt>
                <c:pt idx="85" formatCode="General">
                  <c:v>-22585.3</c:v>
                </c:pt>
                <c:pt idx="86" formatCode="General">
                  <c:v>-19678.5</c:v>
                </c:pt>
                <c:pt idx="87" formatCode="General">
                  <c:v>-17227.599999999999</c:v>
                </c:pt>
                <c:pt idx="88" formatCode="General">
                  <c:v>-15106.9</c:v>
                </c:pt>
                <c:pt idx="89" formatCode="General">
                  <c:v>-13306.7</c:v>
                </c:pt>
                <c:pt idx="90" formatCode="General">
                  <c:v>-11790</c:v>
                </c:pt>
                <c:pt idx="91" formatCode="General">
                  <c:v>-10468.6</c:v>
                </c:pt>
                <c:pt idx="92" formatCode="General">
                  <c:v>-9322.69</c:v>
                </c:pt>
                <c:pt idx="93" formatCode="General">
                  <c:v>-8337.92</c:v>
                </c:pt>
                <c:pt idx="94" formatCode="General">
                  <c:v>-7455.08</c:v>
                </c:pt>
                <c:pt idx="95" formatCode="General">
                  <c:v>-6687.75</c:v>
                </c:pt>
                <c:pt idx="96" formatCode="General">
                  <c:v>-6013.3</c:v>
                </c:pt>
                <c:pt idx="97" formatCode="General">
                  <c:v>-5412.25</c:v>
                </c:pt>
                <c:pt idx="98" formatCode="General">
                  <c:v>-4883.22</c:v>
                </c:pt>
                <c:pt idx="99" formatCode="General">
                  <c:v>-4410.3</c:v>
                </c:pt>
                <c:pt idx="100" formatCode="General">
                  <c:v>-3992.56</c:v>
                </c:pt>
                <c:pt idx="101" formatCode="General">
                  <c:v>-3620.9</c:v>
                </c:pt>
                <c:pt idx="102" formatCode="General">
                  <c:v>-3290.61</c:v>
                </c:pt>
                <c:pt idx="103" formatCode="General">
                  <c:v>-2998.07</c:v>
                </c:pt>
                <c:pt idx="104" formatCode="General">
                  <c:v>-2728.26</c:v>
                </c:pt>
                <c:pt idx="105" formatCode="General">
                  <c:v>-2488.1</c:v>
                </c:pt>
                <c:pt idx="106" formatCode="General">
                  <c:v>-2266.8200000000002</c:v>
                </c:pt>
                <c:pt idx="107" formatCode="General">
                  <c:v>-2065.67</c:v>
                </c:pt>
                <c:pt idx="108" formatCode="General">
                  <c:v>-1881.53</c:v>
                </c:pt>
                <c:pt idx="109" formatCode="General">
                  <c:v>-1719.05</c:v>
                </c:pt>
                <c:pt idx="110" formatCode="General">
                  <c:v>-1569.75</c:v>
                </c:pt>
                <c:pt idx="111" formatCode="General">
                  <c:v>-1440.84</c:v>
                </c:pt>
                <c:pt idx="112" formatCode="General">
                  <c:v>-1330.17</c:v>
                </c:pt>
                <c:pt idx="113" formatCode="General">
                  <c:v>-1230.8699999999999</c:v>
                </c:pt>
                <c:pt idx="114" formatCode="General">
                  <c:v>-1148.43</c:v>
                </c:pt>
                <c:pt idx="115" formatCode="General">
                  <c:v>-1074.99</c:v>
                </c:pt>
                <c:pt idx="116" formatCode="General">
                  <c:v>-1008.47</c:v>
                </c:pt>
                <c:pt idx="117" formatCode="General">
                  <c:v>-941.82299999999998</c:v>
                </c:pt>
                <c:pt idx="118" formatCode="General">
                  <c:v>-898.73</c:v>
                </c:pt>
                <c:pt idx="119" formatCode="General">
                  <c:v>-842.21699999999998</c:v>
                </c:pt>
                <c:pt idx="120" formatCode="General">
                  <c:v>-796.69899999999996</c:v>
                </c:pt>
                <c:pt idx="121" formatCode="General">
                  <c:v>-762.87</c:v>
                </c:pt>
                <c:pt idx="122" formatCode="General">
                  <c:v>-723.21199999999999</c:v>
                </c:pt>
                <c:pt idx="123" formatCode="General">
                  <c:v>-695.49900000000002</c:v>
                </c:pt>
                <c:pt idx="124" formatCode="General">
                  <c:v>-661.96100000000001</c:v>
                </c:pt>
                <c:pt idx="125" formatCode="General">
                  <c:v>-622.70500000000004</c:v>
                </c:pt>
                <c:pt idx="126" formatCode="General">
                  <c:v>-581.101</c:v>
                </c:pt>
                <c:pt idx="127" formatCode="General">
                  <c:v>-533.005</c:v>
                </c:pt>
                <c:pt idx="128" formatCode="General">
                  <c:v>-477.50200000000001</c:v>
                </c:pt>
                <c:pt idx="129" formatCode="General">
                  <c:v>-419.05900000000003</c:v>
                </c:pt>
                <c:pt idx="130" formatCode="General">
                  <c:v>-360.84199999999998</c:v>
                </c:pt>
                <c:pt idx="131" formatCode="General">
                  <c:v>-318.50700000000001</c:v>
                </c:pt>
                <c:pt idx="132" formatCode="General">
                  <c:v>-268.11099999999999</c:v>
                </c:pt>
                <c:pt idx="133" formatCode="General">
                  <c:v>-229.351</c:v>
                </c:pt>
                <c:pt idx="134" formatCode="General">
                  <c:v>-201.303</c:v>
                </c:pt>
                <c:pt idx="135" formatCode="General">
                  <c:v>-179.523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40C-4670-82EB-E05A9A3E8474}"/>
            </c:ext>
          </c:extLst>
        </c:ser>
        <c:ser>
          <c:idx val="7"/>
          <c:order val="4"/>
          <c:tx>
            <c:strRef>
              <c:f>'shield 3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-2593530</c:v>
                </c:pt>
                <c:pt idx="2">
                  <c:v>-2670620</c:v>
                </c:pt>
                <c:pt idx="3">
                  <c:v>-2798630</c:v>
                </c:pt>
                <c:pt idx="4">
                  <c:v>-2941610</c:v>
                </c:pt>
                <c:pt idx="5">
                  <c:v>-3080850</c:v>
                </c:pt>
                <c:pt idx="6">
                  <c:v>-3213170</c:v>
                </c:pt>
                <c:pt idx="7">
                  <c:v>-3334930</c:v>
                </c:pt>
                <c:pt idx="8">
                  <c:v>-3439570</c:v>
                </c:pt>
                <c:pt idx="9">
                  <c:v>-3528810</c:v>
                </c:pt>
                <c:pt idx="10">
                  <c:v>-3601800</c:v>
                </c:pt>
                <c:pt idx="11">
                  <c:v>-3660610</c:v>
                </c:pt>
                <c:pt idx="12">
                  <c:v>-3704860</c:v>
                </c:pt>
                <c:pt idx="13">
                  <c:v>-3734670</c:v>
                </c:pt>
                <c:pt idx="14">
                  <c:v>-3754130</c:v>
                </c:pt>
                <c:pt idx="15">
                  <c:v>-3763570</c:v>
                </c:pt>
                <c:pt idx="16">
                  <c:v>-3763240</c:v>
                </c:pt>
                <c:pt idx="17">
                  <c:v>-3755040</c:v>
                </c:pt>
                <c:pt idx="18">
                  <c:v>-3740170</c:v>
                </c:pt>
                <c:pt idx="19">
                  <c:v>-3719150</c:v>
                </c:pt>
                <c:pt idx="20">
                  <c:v>-3694390</c:v>
                </c:pt>
                <c:pt idx="21">
                  <c:v>-3665330</c:v>
                </c:pt>
                <c:pt idx="22">
                  <c:v>-3633540</c:v>
                </c:pt>
                <c:pt idx="23">
                  <c:v>-3599480</c:v>
                </c:pt>
                <c:pt idx="24">
                  <c:v>-3563910</c:v>
                </c:pt>
                <c:pt idx="25">
                  <c:v>-3527140</c:v>
                </c:pt>
                <c:pt idx="26">
                  <c:v>-3489710</c:v>
                </c:pt>
                <c:pt idx="27">
                  <c:v>-3452030</c:v>
                </c:pt>
                <c:pt idx="28">
                  <c:v>-3414440</c:v>
                </c:pt>
                <c:pt idx="29">
                  <c:v>-3377190</c:v>
                </c:pt>
                <c:pt idx="30">
                  <c:v>-3340610</c:v>
                </c:pt>
                <c:pt idx="31">
                  <c:v>-3304790</c:v>
                </c:pt>
                <c:pt idx="32">
                  <c:v>-3269810</c:v>
                </c:pt>
                <c:pt idx="33">
                  <c:v>-3236090</c:v>
                </c:pt>
                <c:pt idx="34">
                  <c:v>-3203480</c:v>
                </c:pt>
                <c:pt idx="35">
                  <c:v>-3172170</c:v>
                </c:pt>
                <c:pt idx="36">
                  <c:v>-3142110</c:v>
                </c:pt>
                <c:pt idx="37">
                  <c:v>-3113490</c:v>
                </c:pt>
                <c:pt idx="38">
                  <c:v>-3085960</c:v>
                </c:pt>
                <c:pt idx="39">
                  <c:v>-3059760</c:v>
                </c:pt>
                <c:pt idx="40">
                  <c:v>-3034780</c:v>
                </c:pt>
                <c:pt idx="41">
                  <c:v>-3010760</c:v>
                </c:pt>
                <c:pt idx="42">
                  <c:v>-2987690</c:v>
                </c:pt>
                <c:pt idx="43">
                  <c:v>-2965470</c:v>
                </c:pt>
                <c:pt idx="44">
                  <c:v>-2943430</c:v>
                </c:pt>
                <c:pt idx="45">
                  <c:v>-2921760</c:v>
                </c:pt>
                <c:pt idx="46">
                  <c:v>-2899570</c:v>
                </c:pt>
                <c:pt idx="47">
                  <c:v>-2876830</c:v>
                </c:pt>
                <c:pt idx="48">
                  <c:v>-2852450</c:v>
                </c:pt>
                <c:pt idx="49">
                  <c:v>-2825690</c:v>
                </c:pt>
                <c:pt idx="50">
                  <c:v>-2795630</c:v>
                </c:pt>
                <c:pt idx="51">
                  <c:v>-2759910</c:v>
                </c:pt>
                <c:pt idx="52">
                  <c:v>-2719790</c:v>
                </c:pt>
                <c:pt idx="53">
                  <c:v>-2670450</c:v>
                </c:pt>
                <c:pt idx="54">
                  <c:v>-2610930</c:v>
                </c:pt>
                <c:pt idx="55">
                  <c:v>-2537910</c:v>
                </c:pt>
                <c:pt idx="56">
                  <c:v>-2448710</c:v>
                </c:pt>
                <c:pt idx="57">
                  <c:v>-2340480</c:v>
                </c:pt>
                <c:pt idx="58">
                  <c:v>-2211010</c:v>
                </c:pt>
                <c:pt idx="59">
                  <c:v>-2060040</c:v>
                </c:pt>
                <c:pt idx="60">
                  <c:v>-1889460</c:v>
                </c:pt>
                <c:pt idx="61">
                  <c:v>-1697780</c:v>
                </c:pt>
                <c:pt idx="62">
                  <c:v>-1494620</c:v>
                </c:pt>
                <c:pt idx="63">
                  <c:v>-1289140</c:v>
                </c:pt>
                <c:pt idx="64">
                  <c:v>-1088810</c:v>
                </c:pt>
                <c:pt idx="65" formatCode="General">
                  <c:v>-903544</c:v>
                </c:pt>
                <c:pt idx="66" formatCode="General">
                  <c:v>-739095</c:v>
                </c:pt>
                <c:pt idx="67" formatCode="General">
                  <c:v>-599211</c:v>
                </c:pt>
                <c:pt idx="68" formatCode="General">
                  <c:v>-481102</c:v>
                </c:pt>
                <c:pt idx="69" formatCode="General">
                  <c:v>-387565</c:v>
                </c:pt>
                <c:pt idx="70" formatCode="General">
                  <c:v>-310388</c:v>
                </c:pt>
                <c:pt idx="71" formatCode="General">
                  <c:v>-249852</c:v>
                </c:pt>
                <c:pt idx="72" formatCode="General">
                  <c:v>-201313</c:v>
                </c:pt>
                <c:pt idx="73" formatCode="General">
                  <c:v>-163468</c:v>
                </c:pt>
                <c:pt idx="74" formatCode="General">
                  <c:v>-133506</c:v>
                </c:pt>
                <c:pt idx="75" formatCode="General">
                  <c:v>-110474</c:v>
                </c:pt>
                <c:pt idx="76" formatCode="General">
                  <c:v>-91039.1</c:v>
                </c:pt>
                <c:pt idx="77" formatCode="General">
                  <c:v>-75816.2</c:v>
                </c:pt>
                <c:pt idx="78" formatCode="General">
                  <c:v>-63297.2</c:v>
                </c:pt>
                <c:pt idx="79" formatCode="General">
                  <c:v>-53290.5</c:v>
                </c:pt>
                <c:pt idx="80" formatCode="General">
                  <c:v>-45245</c:v>
                </c:pt>
                <c:pt idx="81" formatCode="General">
                  <c:v>-38549.1</c:v>
                </c:pt>
                <c:pt idx="82" formatCode="General">
                  <c:v>-32971.5</c:v>
                </c:pt>
                <c:pt idx="83" formatCode="General">
                  <c:v>-28538.9</c:v>
                </c:pt>
                <c:pt idx="84" formatCode="General">
                  <c:v>-24631.4</c:v>
                </c:pt>
                <c:pt idx="85" formatCode="General">
                  <c:v>-21397.4</c:v>
                </c:pt>
                <c:pt idx="86" formatCode="General">
                  <c:v>-18696.900000000001</c:v>
                </c:pt>
                <c:pt idx="87" formatCode="General">
                  <c:v>-16380.6</c:v>
                </c:pt>
                <c:pt idx="88" formatCode="General">
                  <c:v>-14437.1</c:v>
                </c:pt>
                <c:pt idx="89" formatCode="General">
                  <c:v>-12765.1</c:v>
                </c:pt>
                <c:pt idx="90" formatCode="General">
                  <c:v>-11325</c:v>
                </c:pt>
                <c:pt idx="91" formatCode="General">
                  <c:v>-10069.6</c:v>
                </c:pt>
                <c:pt idx="92" formatCode="General">
                  <c:v>-8997.91</c:v>
                </c:pt>
                <c:pt idx="93" formatCode="General">
                  <c:v>-8059.09</c:v>
                </c:pt>
                <c:pt idx="94" formatCode="General">
                  <c:v>-7228.71</c:v>
                </c:pt>
                <c:pt idx="95" formatCode="General">
                  <c:v>-6491.87</c:v>
                </c:pt>
                <c:pt idx="96" formatCode="General">
                  <c:v>-5842.28</c:v>
                </c:pt>
                <c:pt idx="97" formatCode="General">
                  <c:v>-5271.36</c:v>
                </c:pt>
                <c:pt idx="98" formatCode="General">
                  <c:v>-4759.8</c:v>
                </c:pt>
                <c:pt idx="99" formatCode="General">
                  <c:v>-4305.63</c:v>
                </c:pt>
                <c:pt idx="100" formatCode="General">
                  <c:v>-3901.1</c:v>
                </c:pt>
                <c:pt idx="101" formatCode="General">
                  <c:v>-3542.66</c:v>
                </c:pt>
                <c:pt idx="102" formatCode="General">
                  <c:v>-3224.79</c:v>
                </c:pt>
                <c:pt idx="103" formatCode="General">
                  <c:v>-2936.99</c:v>
                </c:pt>
                <c:pt idx="104" formatCode="General">
                  <c:v>-2678.77</c:v>
                </c:pt>
                <c:pt idx="105" formatCode="General">
                  <c:v>-2443.29</c:v>
                </c:pt>
                <c:pt idx="106" formatCode="General">
                  <c:v>-2228.5500000000002</c:v>
                </c:pt>
                <c:pt idx="107" formatCode="General">
                  <c:v>-2031.71</c:v>
                </c:pt>
                <c:pt idx="108" formatCode="General">
                  <c:v>-1852.29</c:v>
                </c:pt>
                <c:pt idx="109" formatCode="General">
                  <c:v>-1693.17</c:v>
                </c:pt>
                <c:pt idx="110" formatCode="General">
                  <c:v>-1550.12</c:v>
                </c:pt>
                <c:pt idx="111" formatCode="General">
                  <c:v>-1424.03</c:v>
                </c:pt>
                <c:pt idx="112" formatCode="General">
                  <c:v>-1315.05</c:v>
                </c:pt>
                <c:pt idx="113" formatCode="General">
                  <c:v>-1211.75</c:v>
                </c:pt>
                <c:pt idx="114" formatCode="General">
                  <c:v>-1134.32</c:v>
                </c:pt>
                <c:pt idx="115" formatCode="General">
                  <c:v>-1059.29</c:v>
                </c:pt>
                <c:pt idx="116" formatCode="General">
                  <c:v>-992.41700000000003</c:v>
                </c:pt>
                <c:pt idx="117" formatCode="General">
                  <c:v>-927.53599999999994</c:v>
                </c:pt>
                <c:pt idx="118" formatCode="General">
                  <c:v>-879.40599999999995</c:v>
                </c:pt>
                <c:pt idx="119" formatCode="General">
                  <c:v>-831.88800000000003</c:v>
                </c:pt>
                <c:pt idx="120" formatCode="General">
                  <c:v>-782.28</c:v>
                </c:pt>
                <c:pt idx="121" formatCode="General">
                  <c:v>-748.62699999999995</c:v>
                </c:pt>
                <c:pt idx="122" formatCode="General">
                  <c:v>-708.43</c:v>
                </c:pt>
                <c:pt idx="123" formatCode="General">
                  <c:v>-672.51900000000001</c:v>
                </c:pt>
                <c:pt idx="124" formatCode="General">
                  <c:v>-638.56899999999996</c:v>
                </c:pt>
                <c:pt idx="125" formatCode="General">
                  <c:v>-598.553</c:v>
                </c:pt>
                <c:pt idx="126" formatCode="General">
                  <c:v>-557.33900000000006</c:v>
                </c:pt>
                <c:pt idx="127" formatCode="General">
                  <c:v>-511.57900000000001</c:v>
                </c:pt>
                <c:pt idx="128" formatCode="General">
                  <c:v>-464.03300000000002</c:v>
                </c:pt>
                <c:pt idx="129" formatCode="General">
                  <c:v>-409.98500000000001</c:v>
                </c:pt>
                <c:pt idx="130" formatCode="General">
                  <c:v>-355.58100000000002</c:v>
                </c:pt>
                <c:pt idx="131" formatCode="General">
                  <c:v>-309.88900000000001</c:v>
                </c:pt>
                <c:pt idx="132" formatCode="General">
                  <c:v>-265.90899999999999</c:v>
                </c:pt>
                <c:pt idx="133" formatCode="General">
                  <c:v>-231.392</c:v>
                </c:pt>
                <c:pt idx="134" formatCode="General">
                  <c:v>-202.065</c:v>
                </c:pt>
                <c:pt idx="135" formatCode="General">
                  <c:v>-182.852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40C-4670-82EB-E05A9A3E8474}"/>
            </c:ext>
          </c:extLst>
        </c:ser>
        <c:ser>
          <c:idx val="0"/>
          <c:order val="5"/>
          <c:tx>
            <c:strRef>
              <c:f>'shield 3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3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-2125220</c:v>
                </c:pt>
                <c:pt idx="2">
                  <c:v>-2455650</c:v>
                </c:pt>
                <c:pt idx="3">
                  <c:v>-2719550</c:v>
                </c:pt>
                <c:pt idx="4">
                  <c:v>-2938660</c:v>
                </c:pt>
                <c:pt idx="5">
                  <c:v>-3125130</c:v>
                </c:pt>
                <c:pt idx="6">
                  <c:v>-3282820</c:v>
                </c:pt>
                <c:pt idx="7">
                  <c:v>-3415880</c:v>
                </c:pt>
                <c:pt idx="8">
                  <c:v>-3524860</c:v>
                </c:pt>
                <c:pt idx="9">
                  <c:v>-3612880</c:v>
                </c:pt>
                <c:pt idx="10">
                  <c:v>-3681630</c:v>
                </c:pt>
                <c:pt idx="11">
                  <c:v>-3731710</c:v>
                </c:pt>
                <c:pt idx="12">
                  <c:v>-3767790</c:v>
                </c:pt>
                <c:pt idx="13">
                  <c:v>-3789660</c:v>
                </c:pt>
                <c:pt idx="14">
                  <c:v>-3800870</c:v>
                </c:pt>
                <c:pt idx="15">
                  <c:v>-3801170</c:v>
                </c:pt>
                <c:pt idx="16">
                  <c:v>-3793420</c:v>
                </c:pt>
                <c:pt idx="17">
                  <c:v>-3778590</c:v>
                </c:pt>
                <c:pt idx="18">
                  <c:v>-3757650</c:v>
                </c:pt>
                <c:pt idx="19">
                  <c:v>-3732050</c:v>
                </c:pt>
                <c:pt idx="20">
                  <c:v>-3702700</c:v>
                </c:pt>
                <c:pt idx="21">
                  <c:v>-3670250</c:v>
                </c:pt>
                <c:pt idx="22">
                  <c:v>-3635550</c:v>
                </c:pt>
                <c:pt idx="23">
                  <c:v>-3599330</c:v>
                </c:pt>
                <c:pt idx="24">
                  <c:v>-3561790</c:v>
                </c:pt>
                <c:pt idx="25">
                  <c:v>-3523380</c:v>
                </c:pt>
                <c:pt idx="26">
                  <c:v>-3484940</c:v>
                </c:pt>
                <c:pt idx="27">
                  <c:v>-3446710</c:v>
                </c:pt>
                <c:pt idx="28">
                  <c:v>-3408670</c:v>
                </c:pt>
                <c:pt idx="29">
                  <c:v>-3371380</c:v>
                </c:pt>
                <c:pt idx="30">
                  <c:v>-3335010</c:v>
                </c:pt>
                <c:pt idx="31">
                  <c:v>-3299380</c:v>
                </c:pt>
                <c:pt idx="32">
                  <c:v>-3265070</c:v>
                </c:pt>
                <c:pt idx="33">
                  <c:v>-3231980</c:v>
                </c:pt>
                <c:pt idx="34">
                  <c:v>-3200250</c:v>
                </c:pt>
                <c:pt idx="35">
                  <c:v>-3169940</c:v>
                </c:pt>
                <c:pt idx="36">
                  <c:v>-3141020</c:v>
                </c:pt>
                <c:pt idx="37">
                  <c:v>-3113560</c:v>
                </c:pt>
                <c:pt idx="38">
                  <c:v>-3087550</c:v>
                </c:pt>
                <c:pt idx="39">
                  <c:v>-3062970</c:v>
                </c:pt>
                <c:pt idx="40">
                  <c:v>-3039760</c:v>
                </c:pt>
                <c:pt idx="41">
                  <c:v>-3017850</c:v>
                </c:pt>
                <c:pt idx="42">
                  <c:v>-2997140</c:v>
                </c:pt>
                <c:pt idx="43">
                  <c:v>-2977490</c:v>
                </c:pt>
                <c:pt idx="44">
                  <c:v>-2958730</c:v>
                </c:pt>
                <c:pt idx="45">
                  <c:v>-2940610</c:v>
                </c:pt>
                <c:pt idx="46">
                  <c:v>-2922920</c:v>
                </c:pt>
                <c:pt idx="47">
                  <c:v>-2905320</c:v>
                </c:pt>
                <c:pt idx="48">
                  <c:v>-2887220</c:v>
                </c:pt>
                <c:pt idx="49">
                  <c:v>-2868120</c:v>
                </c:pt>
                <c:pt idx="50">
                  <c:v>-2847520</c:v>
                </c:pt>
                <c:pt idx="51">
                  <c:v>-2823850</c:v>
                </c:pt>
                <c:pt idx="52">
                  <c:v>-2796510</c:v>
                </c:pt>
                <c:pt idx="53">
                  <c:v>-2762900</c:v>
                </c:pt>
                <c:pt idx="54">
                  <c:v>-2721410</c:v>
                </c:pt>
                <c:pt idx="55">
                  <c:v>-2668520</c:v>
                </c:pt>
                <c:pt idx="56">
                  <c:v>-2600060</c:v>
                </c:pt>
                <c:pt idx="57">
                  <c:v>-2510220</c:v>
                </c:pt>
                <c:pt idx="58">
                  <c:v>-2391920</c:v>
                </c:pt>
                <c:pt idx="59">
                  <c:v>-2238550</c:v>
                </c:pt>
                <c:pt idx="60">
                  <c:v>-2044410</c:v>
                </c:pt>
                <c:pt idx="61">
                  <c:v>-1806620</c:v>
                </c:pt>
                <c:pt idx="62">
                  <c:v>-1537040</c:v>
                </c:pt>
                <c:pt idx="63">
                  <c:v>-1254510</c:v>
                </c:pt>
                <c:pt idx="64" formatCode="General">
                  <c:v>-984016</c:v>
                </c:pt>
                <c:pt idx="65" formatCode="General">
                  <c:v>-753622</c:v>
                </c:pt>
                <c:pt idx="66" formatCode="General">
                  <c:v>-570045</c:v>
                </c:pt>
                <c:pt idx="67" formatCode="General">
                  <c:v>-432974</c:v>
                </c:pt>
                <c:pt idx="68" formatCode="General">
                  <c:v>-332645</c:v>
                </c:pt>
                <c:pt idx="69" formatCode="General">
                  <c:v>-260546</c:v>
                </c:pt>
                <c:pt idx="70" formatCode="General">
                  <c:v>-207106</c:v>
                </c:pt>
                <c:pt idx="71" formatCode="General">
                  <c:v>-167173</c:v>
                </c:pt>
                <c:pt idx="72" formatCode="General">
                  <c:v>-136760</c:v>
                </c:pt>
                <c:pt idx="73" formatCode="General">
                  <c:v>-112861</c:v>
                </c:pt>
                <c:pt idx="74" formatCode="General">
                  <c:v>-94009.4</c:v>
                </c:pt>
                <c:pt idx="75" formatCode="General">
                  <c:v>-78862.2</c:v>
                </c:pt>
                <c:pt idx="76" formatCode="General">
                  <c:v>-66575.7</c:v>
                </c:pt>
                <c:pt idx="77" formatCode="General">
                  <c:v>-56526</c:v>
                </c:pt>
                <c:pt idx="78" formatCode="General">
                  <c:v>-48257.4</c:v>
                </c:pt>
                <c:pt idx="79" formatCode="General">
                  <c:v>-41400.5</c:v>
                </c:pt>
                <c:pt idx="80" formatCode="General">
                  <c:v>-35694.1</c:v>
                </c:pt>
                <c:pt idx="81" formatCode="General">
                  <c:v>-30907</c:v>
                </c:pt>
                <c:pt idx="82" formatCode="General">
                  <c:v>-26877.4</c:v>
                </c:pt>
                <c:pt idx="83" formatCode="General">
                  <c:v>-23477.5</c:v>
                </c:pt>
                <c:pt idx="84" formatCode="General">
                  <c:v>-20577</c:v>
                </c:pt>
                <c:pt idx="85" formatCode="General">
                  <c:v>-18109.3</c:v>
                </c:pt>
                <c:pt idx="86" formatCode="General">
                  <c:v>-16002.4</c:v>
                </c:pt>
                <c:pt idx="87" formatCode="General">
                  <c:v>-14171.8</c:v>
                </c:pt>
                <c:pt idx="88" formatCode="General">
                  <c:v>-12590.2</c:v>
                </c:pt>
                <c:pt idx="89" formatCode="General">
                  <c:v>-11226.3</c:v>
                </c:pt>
                <c:pt idx="90" formatCode="General">
                  <c:v>-10035.299999999999</c:v>
                </c:pt>
                <c:pt idx="91" formatCode="General">
                  <c:v>-8990.5499999999993</c:v>
                </c:pt>
                <c:pt idx="92" formatCode="General">
                  <c:v>-8077.24</c:v>
                </c:pt>
                <c:pt idx="93" formatCode="General">
                  <c:v>-7271.55</c:v>
                </c:pt>
                <c:pt idx="94" formatCode="General">
                  <c:v>-6556.17</c:v>
                </c:pt>
                <c:pt idx="95" formatCode="General">
                  <c:v>-5923.33</c:v>
                </c:pt>
                <c:pt idx="96" formatCode="General">
                  <c:v>-5360.01</c:v>
                </c:pt>
                <c:pt idx="97" formatCode="General">
                  <c:v>-4855.78</c:v>
                </c:pt>
                <c:pt idx="98" formatCode="General">
                  <c:v>-4404.78</c:v>
                </c:pt>
                <c:pt idx="99" formatCode="General">
                  <c:v>-4000.58</c:v>
                </c:pt>
                <c:pt idx="100" formatCode="General">
                  <c:v>-3637.95</c:v>
                </c:pt>
                <c:pt idx="101" formatCode="General">
                  <c:v>-3314.2</c:v>
                </c:pt>
                <c:pt idx="102" formatCode="General">
                  <c:v>-3022.46</c:v>
                </c:pt>
                <c:pt idx="103" formatCode="General">
                  <c:v>-2759.76</c:v>
                </c:pt>
                <c:pt idx="104" formatCode="General">
                  <c:v>-2521.75</c:v>
                </c:pt>
                <c:pt idx="105" formatCode="General">
                  <c:v>-2305.37</c:v>
                </c:pt>
                <c:pt idx="106" formatCode="General">
                  <c:v>-2108.5500000000002</c:v>
                </c:pt>
                <c:pt idx="107" formatCode="General">
                  <c:v>-1929.04</c:v>
                </c:pt>
                <c:pt idx="108" formatCode="General">
                  <c:v>-1765.72</c:v>
                </c:pt>
                <c:pt idx="109" formatCode="General">
                  <c:v>-1617.18</c:v>
                </c:pt>
                <c:pt idx="110" formatCode="General">
                  <c:v>-1484.38</c:v>
                </c:pt>
                <c:pt idx="111" formatCode="General">
                  <c:v>-1366.48</c:v>
                </c:pt>
                <c:pt idx="112" formatCode="General">
                  <c:v>-1262</c:v>
                </c:pt>
                <c:pt idx="113" formatCode="General">
                  <c:v>-1166.74</c:v>
                </c:pt>
                <c:pt idx="114" formatCode="General">
                  <c:v>-1085.68</c:v>
                </c:pt>
                <c:pt idx="115" formatCode="General">
                  <c:v>-1009.74</c:v>
                </c:pt>
                <c:pt idx="116" formatCode="General">
                  <c:v>-944.42100000000005</c:v>
                </c:pt>
                <c:pt idx="117" formatCode="General">
                  <c:v>-884.28200000000004</c:v>
                </c:pt>
                <c:pt idx="118" formatCode="General">
                  <c:v>-831.56</c:v>
                </c:pt>
                <c:pt idx="119" formatCode="General">
                  <c:v>-781.69200000000001</c:v>
                </c:pt>
                <c:pt idx="120" formatCode="General">
                  <c:v>-736.43700000000001</c:v>
                </c:pt>
                <c:pt idx="121" formatCode="General">
                  <c:v>-690.26</c:v>
                </c:pt>
                <c:pt idx="122" formatCode="General">
                  <c:v>-651.43499999999995</c:v>
                </c:pt>
                <c:pt idx="123" formatCode="General">
                  <c:v>-614.73299999999995</c:v>
                </c:pt>
                <c:pt idx="124" formatCode="General">
                  <c:v>-576.56500000000005</c:v>
                </c:pt>
                <c:pt idx="125" formatCode="General">
                  <c:v>-538.35900000000004</c:v>
                </c:pt>
                <c:pt idx="126" formatCode="General">
                  <c:v>-499.024</c:v>
                </c:pt>
                <c:pt idx="127" formatCode="General">
                  <c:v>-457.83800000000002</c:v>
                </c:pt>
                <c:pt idx="128" formatCode="General">
                  <c:v>-418.94299999999998</c:v>
                </c:pt>
                <c:pt idx="129" formatCode="General">
                  <c:v>-378.20299999999997</c:v>
                </c:pt>
                <c:pt idx="130" formatCode="General">
                  <c:v>-338.98700000000002</c:v>
                </c:pt>
                <c:pt idx="131" formatCode="General">
                  <c:v>-301.85399999999998</c:v>
                </c:pt>
                <c:pt idx="132" formatCode="General">
                  <c:v>-264.78199999999998</c:v>
                </c:pt>
                <c:pt idx="133" formatCode="General">
                  <c:v>-232.833</c:v>
                </c:pt>
                <c:pt idx="134" formatCode="General">
                  <c:v>-208.88900000000001</c:v>
                </c:pt>
                <c:pt idx="135" formatCode="General">
                  <c:v>-187.09899999999999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40C-4670-82EB-E05A9A3E8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4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4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4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-2189390</c:v>
                </c:pt>
                <c:pt idx="14" formatCode="0.00E+00">
                  <c:v>-2386540</c:v>
                </c:pt>
                <c:pt idx="15" formatCode="0.00E+00">
                  <c:v>-2529340</c:v>
                </c:pt>
                <c:pt idx="16" formatCode="0.00E+00">
                  <c:v>-2621760</c:v>
                </c:pt>
                <c:pt idx="17" formatCode="0.00E+00">
                  <c:v>-2682920</c:v>
                </c:pt>
                <c:pt idx="18" formatCode="0.00E+00">
                  <c:v>-2710410</c:v>
                </c:pt>
                <c:pt idx="19" formatCode="0.00E+00">
                  <c:v>-2716080</c:v>
                </c:pt>
                <c:pt idx="20" formatCode="0.00E+00">
                  <c:v>-2696090</c:v>
                </c:pt>
                <c:pt idx="21" formatCode="0.00E+00">
                  <c:v>-2658290</c:v>
                </c:pt>
                <c:pt idx="22" formatCode="0.00E+00">
                  <c:v>-2602300</c:v>
                </c:pt>
                <c:pt idx="23" formatCode="0.00E+00">
                  <c:v>-2487390</c:v>
                </c:pt>
                <c:pt idx="24" formatCode="0.00E+00">
                  <c:v>-2341900</c:v>
                </c:pt>
                <c:pt idx="25" formatCode="0.00E+00">
                  <c:v>-2133870</c:v>
                </c:pt>
                <c:pt idx="26" formatCode="0.00E+00">
                  <c:v>-2531580</c:v>
                </c:pt>
                <c:pt idx="27" formatCode="0.00E+00">
                  <c:v>-2585340</c:v>
                </c:pt>
                <c:pt idx="28" formatCode="0.00E+00">
                  <c:v>-2655980</c:v>
                </c:pt>
                <c:pt idx="29" formatCode="0.00E+00">
                  <c:v>-2710470</c:v>
                </c:pt>
                <c:pt idx="30" formatCode="0.00E+00">
                  <c:v>-2750500</c:v>
                </c:pt>
                <c:pt idx="31" formatCode="0.00E+00">
                  <c:v>-2774240</c:v>
                </c:pt>
                <c:pt idx="32" formatCode="0.00E+00">
                  <c:v>-2776410</c:v>
                </c:pt>
                <c:pt idx="33" formatCode="0.00E+00">
                  <c:v>-2761460</c:v>
                </c:pt>
                <c:pt idx="34" formatCode="0.00E+00">
                  <c:v>-2732200</c:v>
                </c:pt>
                <c:pt idx="35" formatCode="0.00E+00">
                  <c:v>-2679610</c:v>
                </c:pt>
                <c:pt idx="36" formatCode="0.00E+00">
                  <c:v>-2614720</c:v>
                </c:pt>
                <c:pt idx="37" formatCode="0.00E+00">
                  <c:v>-2529310</c:v>
                </c:pt>
                <c:pt idx="38" formatCode="0.00E+00">
                  <c:v>-2469490</c:v>
                </c:pt>
                <c:pt idx="39" formatCode="0.00E+00">
                  <c:v>-2800820</c:v>
                </c:pt>
                <c:pt idx="40" formatCode="0.00E+00">
                  <c:v>-2801730</c:v>
                </c:pt>
                <c:pt idx="41" formatCode="0.00E+00">
                  <c:v>-2818300</c:v>
                </c:pt>
                <c:pt idx="42" formatCode="0.00E+00">
                  <c:v>-2840950</c:v>
                </c:pt>
                <c:pt idx="43" formatCode="0.00E+00">
                  <c:v>-2861580</c:v>
                </c:pt>
                <c:pt idx="44" formatCode="0.00E+00">
                  <c:v>-2870040</c:v>
                </c:pt>
                <c:pt idx="45" formatCode="0.00E+00">
                  <c:v>-2869940</c:v>
                </c:pt>
                <c:pt idx="46" formatCode="0.00E+00">
                  <c:v>-2859810</c:v>
                </c:pt>
                <c:pt idx="47" formatCode="0.00E+00">
                  <c:v>-2836900</c:v>
                </c:pt>
                <c:pt idx="48" formatCode="0.00E+00">
                  <c:v>-2808010</c:v>
                </c:pt>
                <c:pt idx="49" formatCode="0.00E+00">
                  <c:v>-2774570</c:v>
                </c:pt>
                <c:pt idx="50" formatCode="0.00E+00">
                  <c:v>-2743310</c:v>
                </c:pt>
                <c:pt idx="51" formatCode="0.00E+00">
                  <c:v>-2731630</c:v>
                </c:pt>
                <c:pt idx="52" formatCode="0.00E+00">
                  <c:v>-3027370</c:v>
                </c:pt>
                <c:pt idx="53" formatCode="0.00E+00">
                  <c:v>-2998170</c:v>
                </c:pt>
                <c:pt idx="54" formatCode="0.00E+00">
                  <c:v>-2988590</c:v>
                </c:pt>
                <c:pt idx="55" formatCode="0.00E+00">
                  <c:v>-2986350</c:v>
                </c:pt>
                <c:pt idx="56" formatCode="0.00E+00">
                  <c:v>-2987370</c:v>
                </c:pt>
                <c:pt idx="57" formatCode="0.00E+00">
                  <c:v>-2986730</c:v>
                </c:pt>
                <c:pt idx="58" formatCode="0.00E+00">
                  <c:v>-2982820</c:v>
                </c:pt>
                <c:pt idx="59" formatCode="0.00E+00">
                  <c:v>-2974290</c:v>
                </c:pt>
                <c:pt idx="60" formatCode="0.00E+00">
                  <c:v>-2963380</c:v>
                </c:pt>
                <c:pt idx="61" formatCode="0.00E+00">
                  <c:v>-2951460</c:v>
                </c:pt>
                <c:pt idx="62" formatCode="0.00E+00">
                  <c:v>-2936910</c:v>
                </c:pt>
                <c:pt idx="63" formatCode="0.00E+00">
                  <c:v>-2938260</c:v>
                </c:pt>
                <c:pt idx="64" formatCode="0.00E+00">
                  <c:v>-2950860</c:v>
                </c:pt>
                <c:pt idx="65" formatCode="0.00E+00">
                  <c:v>-3219970</c:v>
                </c:pt>
                <c:pt idx="66" formatCode="0.00E+00">
                  <c:v>-3177740</c:v>
                </c:pt>
                <c:pt idx="67" formatCode="0.00E+00">
                  <c:v>-3148180</c:v>
                </c:pt>
                <c:pt idx="68" formatCode="0.00E+00">
                  <c:v>-3130270</c:v>
                </c:pt>
                <c:pt idx="69" formatCode="0.00E+00">
                  <c:v>-3119930</c:v>
                </c:pt>
                <c:pt idx="70" formatCode="0.00E+00">
                  <c:v>-3112320</c:v>
                </c:pt>
                <c:pt idx="71" formatCode="0.00E+00">
                  <c:v>-3104960</c:v>
                </c:pt>
                <c:pt idx="72" formatCode="0.00E+00">
                  <c:v>-3098560</c:v>
                </c:pt>
                <c:pt idx="73" formatCode="0.00E+00">
                  <c:v>-3093490</c:v>
                </c:pt>
                <c:pt idx="74" formatCode="0.00E+00">
                  <c:v>-3091150</c:v>
                </c:pt>
                <c:pt idx="75" formatCode="0.00E+00">
                  <c:v>-3093760</c:v>
                </c:pt>
                <c:pt idx="76" formatCode="0.00E+00">
                  <c:v>-3108720</c:v>
                </c:pt>
                <c:pt idx="77" formatCode="0.00E+00">
                  <c:v>-3137610</c:v>
                </c:pt>
                <c:pt idx="78" formatCode="0.00E+00">
                  <c:v>-3386600</c:v>
                </c:pt>
                <c:pt idx="79" formatCode="0.00E+00">
                  <c:v>-3333120</c:v>
                </c:pt>
                <c:pt idx="80" formatCode="0.00E+00">
                  <c:v>-3294410</c:v>
                </c:pt>
                <c:pt idx="81" formatCode="0.00E+00">
                  <c:v>-3267420</c:v>
                </c:pt>
                <c:pt idx="82" formatCode="0.00E+00">
                  <c:v>-3249290</c:v>
                </c:pt>
                <c:pt idx="83" formatCode="0.00E+00">
                  <c:v>-3235330</c:v>
                </c:pt>
                <c:pt idx="84" formatCode="0.00E+00">
                  <c:v>-3226080</c:v>
                </c:pt>
                <c:pt idx="85" formatCode="0.00E+00">
                  <c:v>-3220970</c:v>
                </c:pt>
                <c:pt idx="86" formatCode="0.00E+00">
                  <c:v>-3218870</c:v>
                </c:pt>
                <c:pt idx="87" formatCode="0.00E+00">
                  <c:v>-3223890</c:v>
                </c:pt>
                <c:pt idx="88" formatCode="0.00E+00">
                  <c:v>-3236630</c:v>
                </c:pt>
                <c:pt idx="89" formatCode="0.00E+00">
                  <c:v>-3261120</c:v>
                </c:pt>
                <c:pt idx="90" formatCode="0.00E+00">
                  <c:v>-3296080</c:v>
                </c:pt>
                <c:pt idx="91" formatCode="0.00E+00">
                  <c:v>-3522500</c:v>
                </c:pt>
                <c:pt idx="92" formatCode="0.00E+00">
                  <c:v>-3468120</c:v>
                </c:pt>
                <c:pt idx="93" formatCode="0.00E+00">
                  <c:v>-3422350</c:v>
                </c:pt>
                <c:pt idx="94" formatCode="0.00E+00">
                  <c:v>-3390240</c:v>
                </c:pt>
                <c:pt idx="95" formatCode="0.00E+00">
                  <c:v>-3366610</c:v>
                </c:pt>
                <c:pt idx="96" formatCode="0.00E+00">
                  <c:v>-3349700</c:v>
                </c:pt>
                <c:pt idx="97" formatCode="0.00E+00">
                  <c:v>-3340260</c:v>
                </c:pt>
                <c:pt idx="98" formatCode="0.00E+00">
                  <c:v>-3335290</c:v>
                </c:pt>
                <c:pt idx="99" formatCode="0.00E+00">
                  <c:v>-3337120</c:v>
                </c:pt>
                <c:pt idx="100" formatCode="0.00E+00">
                  <c:v>-3346010</c:v>
                </c:pt>
                <c:pt idx="101" formatCode="0.00E+00">
                  <c:v>-3362250</c:v>
                </c:pt>
                <c:pt idx="102" formatCode="0.00E+00">
                  <c:v>-3389330</c:v>
                </c:pt>
                <c:pt idx="103" formatCode="0.00E+00">
                  <c:v>-3428960</c:v>
                </c:pt>
                <c:pt idx="104" formatCode="0.00E+00">
                  <c:v>-3636320</c:v>
                </c:pt>
                <c:pt idx="105" formatCode="0.00E+00">
                  <c:v>-3576690</c:v>
                </c:pt>
                <c:pt idx="106" formatCode="0.00E+00">
                  <c:v>-3533010</c:v>
                </c:pt>
                <c:pt idx="107" formatCode="0.00E+00">
                  <c:v>-3497770</c:v>
                </c:pt>
                <c:pt idx="108" formatCode="0.00E+00">
                  <c:v>-3472420</c:v>
                </c:pt>
                <c:pt idx="109" formatCode="0.00E+00">
                  <c:v>-3451700</c:v>
                </c:pt>
                <c:pt idx="110" formatCode="0.00E+00">
                  <c:v>-3441820</c:v>
                </c:pt>
                <c:pt idx="111" formatCode="0.00E+00">
                  <c:v>-3438480</c:v>
                </c:pt>
                <c:pt idx="112" formatCode="0.00E+00">
                  <c:v>-3440820</c:v>
                </c:pt>
                <c:pt idx="113" formatCode="0.00E+00">
                  <c:v>-3450890</c:v>
                </c:pt>
                <c:pt idx="114" formatCode="0.00E+00">
                  <c:v>-3469630</c:v>
                </c:pt>
                <c:pt idx="115" formatCode="0.00E+00">
                  <c:v>-3498780</c:v>
                </c:pt>
                <c:pt idx="116" formatCode="0.00E+00">
                  <c:v>-3538400</c:v>
                </c:pt>
                <c:pt idx="117" formatCode="0.00E+00">
                  <c:v>-3724000</c:v>
                </c:pt>
                <c:pt idx="118" formatCode="0.00E+00">
                  <c:v>-3668210</c:v>
                </c:pt>
                <c:pt idx="119" formatCode="0.00E+00">
                  <c:v>-3622510</c:v>
                </c:pt>
                <c:pt idx="120" formatCode="0.00E+00">
                  <c:v>-3588420</c:v>
                </c:pt>
                <c:pt idx="121" formatCode="0.00E+00">
                  <c:v>-3561210</c:v>
                </c:pt>
                <c:pt idx="122" formatCode="0.00E+00">
                  <c:v>-3542240</c:v>
                </c:pt>
                <c:pt idx="123" formatCode="0.00E+00">
                  <c:v>-3529690</c:v>
                </c:pt>
                <c:pt idx="124" formatCode="0.00E+00">
                  <c:v>-3527020</c:v>
                </c:pt>
                <c:pt idx="125" formatCode="0.00E+00">
                  <c:v>-3529400</c:v>
                </c:pt>
                <c:pt idx="126" formatCode="0.00E+00">
                  <c:v>-3540270</c:v>
                </c:pt>
                <c:pt idx="127" formatCode="0.00E+00">
                  <c:v>-3560200</c:v>
                </c:pt>
                <c:pt idx="128" formatCode="0.00E+00">
                  <c:v>-3588860</c:v>
                </c:pt>
                <c:pt idx="129" formatCode="0.00E+00">
                  <c:v>-3626440</c:v>
                </c:pt>
                <c:pt idx="130" formatCode="0.00E+00">
                  <c:v>-3792980</c:v>
                </c:pt>
                <c:pt idx="131" formatCode="0.00E+00">
                  <c:v>-3739800</c:v>
                </c:pt>
                <c:pt idx="132" formatCode="0.00E+00">
                  <c:v>-3694490</c:v>
                </c:pt>
                <c:pt idx="133" formatCode="0.00E+00">
                  <c:v>-3662160</c:v>
                </c:pt>
                <c:pt idx="134" formatCode="0.00E+00">
                  <c:v>-3636450</c:v>
                </c:pt>
                <c:pt idx="135" formatCode="0.00E+00">
                  <c:v>-3617600</c:v>
                </c:pt>
                <c:pt idx="136" formatCode="0.00E+00">
                  <c:v>-3604550</c:v>
                </c:pt>
                <c:pt idx="137" formatCode="0.00E+00">
                  <c:v>-3600560</c:v>
                </c:pt>
                <c:pt idx="138" formatCode="0.00E+00">
                  <c:v>-3604030</c:v>
                </c:pt>
                <c:pt idx="139" formatCode="0.00E+00">
                  <c:v>-3613300</c:v>
                </c:pt>
                <c:pt idx="140" formatCode="0.00E+00">
                  <c:v>-3630190</c:v>
                </c:pt>
                <c:pt idx="141" formatCode="0.00E+00">
                  <c:v>-3655990</c:v>
                </c:pt>
                <c:pt idx="142" formatCode="0.00E+00">
                  <c:v>-3695210</c:v>
                </c:pt>
                <c:pt idx="143" formatCode="0.00E+00">
                  <c:v>-3842540</c:v>
                </c:pt>
                <c:pt idx="144" formatCode="0.00E+00">
                  <c:v>-3793950</c:v>
                </c:pt>
                <c:pt idx="145" formatCode="0.00E+00">
                  <c:v>-3752730</c:v>
                </c:pt>
                <c:pt idx="146" formatCode="0.00E+00">
                  <c:v>-3719870</c:v>
                </c:pt>
                <c:pt idx="147" formatCode="0.00E+00">
                  <c:v>-3693870</c:v>
                </c:pt>
                <c:pt idx="148" formatCode="0.00E+00">
                  <c:v>-3676450</c:v>
                </c:pt>
                <c:pt idx="149" formatCode="0.00E+00">
                  <c:v>-3664520</c:v>
                </c:pt>
                <c:pt idx="150" formatCode="0.00E+00">
                  <c:v>-3660430</c:v>
                </c:pt>
                <c:pt idx="151" formatCode="0.00E+00">
                  <c:v>-3663130</c:v>
                </c:pt>
                <c:pt idx="152" formatCode="0.00E+00">
                  <c:v>-3672050</c:v>
                </c:pt>
                <c:pt idx="153" formatCode="0.00E+00">
                  <c:v>-3689770</c:v>
                </c:pt>
                <c:pt idx="154" formatCode="0.00E+00">
                  <c:v>-3712760</c:v>
                </c:pt>
                <c:pt idx="155" formatCode="0.00E+00">
                  <c:v>-3745950</c:v>
                </c:pt>
                <c:pt idx="156" formatCode="0.00E+00">
                  <c:v>-3876520</c:v>
                </c:pt>
                <c:pt idx="157" formatCode="0.00E+00">
                  <c:v>-3830110</c:v>
                </c:pt>
                <c:pt idx="158" formatCode="0.00E+00">
                  <c:v>-3793090</c:v>
                </c:pt>
                <c:pt idx="159" formatCode="0.00E+00">
                  <c:v>-3763270</c:v>
                </c:pt>
                <c:pt idx="160" formatCode="0.00E+00">
                  <c:v>-3738440</c:v>
                </c:pt>
                <c:pt idx="161" formatCode="0.00E+00">
                  <c:v>-3720850</c:v>
                </c:pt>
                <c:pt idx="162" formatCode="0.00E+00">
                  <c:v>-3710910</c:v>
                </c:pt>
                <c:pt idx="163" formatCode="0.00E+00">
                  <c:v>-3706340</c:v>
                </c:pt>
                <c:pt idx="164" formatCode="0.00E+00">
                  <c:v>-3708150</c:v>
                </c:pt>
                <c:pt idx="165" formatCode="0.00E+00">
                  <c:v>-3716150</c:v>
                </c:pt>
                <c:pt idx="166" formatCode="0.00E+00">
                  <c:v>-3731230</c:v>
                </c:pt>
                <c:pt idx="167" formatCode="0.00E+00">
                  <c:v>-3753450</c:v>
                </c:pt>
                <c:pt idx="168" formatCode="0.00E+00">
                  <c:v>-3781980</c:v>
                </c:pt>
                <c:pt idx="169" formatCode="0.00E+00">
                  <c:v>-3895890</c:v>
                </c:pt>
                <c:pt idx="170" formatCode="0.00E+00">
                  <c:v>-3854610</c:v>
                </c:pt>
                <c:pt idx="171" formatCode="0.00E+00">
                  <c:v>-3819980</c:v>
                </c:pt>
                <c:pt idx="172" formatCode="0.00E+00">
                  <c:v>-3791960</c:v>
                </c:pt>
                <c:pt idx="173" formatCode="0.00E+00">
                  <c:v>-3769910</c:v>
                </c:pt>
                <c:pt idx="174" formatCode="0.00E+00">
                  <c:v>-3754330</c:v>
                </c:pt>
                <c:pt idx="175" formatCode="0.00E+00">
                  <c:v>-3742840</c:v>
                </c:pt>
                <c:pt idx="176" formatCode="0.00E+00">
                  <c:v>-3739100</c:v>
                </c:pt>
                <c:pt idx="177" formatCode="0.00E+00">
                  <c:v>-3739860</c:v>
                </c:pt>
                <c:pt idx="178" formatCode="0.00E+00">
                  <c:v>-3745720</c:v>
                </c:pt>
                <c:pt idx="179" formatCode="0.00E+00">
                  <c:v>-3759950</c:v>
                </c:pt>
                <c:pt idx="180" formatCode="0.00E+00">
                  <c:v>-3777800</c:v>
                </c:pt>
                <c:pt idx="181" formatCode="0.00E+00">
                  <c:v>-3802900</c:v>
                </c:pt>
                <c:pt idx="182" formatCode="0.00E+00">
                  <c:v>-3902820</c:v>
                </c:pt>
                <c:pt idx="183" formatCode="0.00E+00">
                  <c:v>-3865100</c:v>
                </c:pt>
                <c:pt idx="184" formatCode="0.00E+00">
                  <c:v>-3834360</c:v>
                </c:pt>
                <c:pt idx="185" formatCode="0.00E+00">
                  <c:v>-3808810</c:v>
                </c:pt>
                <c:pt idx="186" formatCode="0.00E+00">
                  <c:v>-3789060</c:v>
                </c:pt>
                <c:pt idx="187" formatCode="0.00E+00">
                  <c:v>-3774310</c:v>
                </c:pt>
                <c:pt idx="188" formatCode="0.00E+00">
                  <c:v>-3763640</c:v>
                </c:pt>
                <c:pt idx="189" formatCode="0.00E+00">
                  <c:v>-3759600</c:v>
                </c:pt>
                <c:pt idx="190" formatCode="0.00E+00">
                  <c:v>-3759300</c:v>
                </c:pt>
                <c:pt idx="191" formatCode="0.00E+00">
                  <c:v>-3764840</c:v>
                </c:pt>
                <c:pt idx="192" formatCode="0.00E+00">
                  <c:v>-3776090</c:v>
                </c:pt>
                <c:pt idx="193" formatCode="0.00E+00">
                  <c:v>-3791760</c:v>
                </c:pt>
                <c:pt idx="194" formatCode="0.00E+00">
                  <c:v>-3813340</c:v>
                </c:pt>
                <c:pt idx="195" formatCode="0.00E+00">
                  <c:v>-3898070</c:v>
                </c:pt>
                <c:pt idx="196" formatCode="0.00E+00">
                  <c:v>-3866040</c:v>
                </c:pt>
                <c:pt idx="197" formatCode="0.00E+00">
                  <c:v>-3838550</c:v>
                </c:pt>
                <c:pt idx="198" formatCode="0.00E+00">
                  <c:v>-3815050</c:v>
                </c:pt>
                <c:pt idx="199" formatCode="0.00E+00">
                  <c:v>-3796380</c:v>
                </c:pt>
                <c:pt idx="200" formatCode="0.00E+00">
                  <c:v>-3783150</c:v>
                </c:pt>
                <c:pt idx="201" formatCode="0.00E+00">
                  <c:v>-3774080</c:v>
                </c:pt>
                <c:pt idx="202" formatCode="0.00E+00">
                  <c:v>-3769520</c:v>
                </c:pt>
                <c:pt idx="203" formatCode="0.00E+00">
                  <c:v>-3769540</c:v>
                </c:pt>
                <c:pt idx="204" formatCode="0.00E+00">
                  <c:v>-3773900</c:v>
                </c:pt>
                <c:pt idx="205" formatCode="0.00E+00">
                  <c:v>-3782380</c:v>
                </c:pt>
                <c:pt idx="206" formatCode="0.00E+00">
                  <c:v>-3795610</c:v>
                </c:pt>
                <c:pt idx="207" formatCode="0.00E+00">
                  <c:v>-3813280</c:v>
                </c:pt>
                <c:pt idx="208" formatCode="0.00E+00">
                  <c:v>-3884800</c:v>
                </c:pt>
                <c:pt idx="209" formatCode="0.00E+00">
                  <c:v>-3857430</c:v>
                </c:pt>
                <c:pt idx="210" formatCode="0.00E+00">
                  <c:v>-3832600</c:v>
                </c:pt>
                <c:pt idx="211" formatCode="0.00E+00">
                  <c:v>-3812180</c:v>
                </c:pt>
                <c:pt idx="212" formatCode="0.00E+00">
                  <c:v>-3796140</c:v>
                </c:pt>
                <c:pt idx="213" formatCode="0.00E+00">
                  <c:v>-3782970</c:v>
                </c:pt>
                <c:pt idx="214" formatCode="0.00E+00">
                  <c:v>-3774990</c:v>
                </c:pt>
                <c:pt idx="215" formatCode="0.00E+00">
                  <c:v>-3770090</c:v>
                </c:pt>
                <c:pt idx="216" formatCode="0.00E+00">
                  <c:v>-3769550</c:v>
                </c:pt>
                <c:pt idx="217" formatCode="0.00E+00">
                  <c:v>-3773130</c:v>
                </c:pt>
                <c:pt idx="218" formatCode="0.00E+00">
                  <c:v>-3780170</c:v>
                </c:pt>
                <c:pt idx="219" formatCode="0.00E+00">
                  <c:v>-3790340</c:v>
                </c:pt>
                <c:pt idx="220" formatCode="0.00E+00">
                  <c:v>-3805240</c:v>
                </c:pt>
                <c:pt idx="221" formatCode="0.00E+00">
                  <c:v>-3863930</c:v>
                </c:pt>
                <c:pt idx="222" formatCode="0.00E+00">
                  <c:v>-3839450</c:v>
                </c:pt>
                <c:pt idx="223" formatCode="0.00E+00">
                  <c:v>-3818890</c:v>
                </c:pt>
                <c:pt idx="224" formatCode="0.00E+00">
                  <c:v>-3801190</c:v>
                </c:pt>
                <c:pt idx="225" formatCode="0.00E+00">
                  <c:v>-3786050</c:v>
                </c:pt>
                <c:pt idx="226" formatCode="0.00E+00">
                  <c:v>-3775230</c:v>
                </c:pt>
                <c:pt idx="227" formatCode="0.00E+00">
                  <c:v>-3767630</c:v>
                </c:pt>
                <c:pt idx="228" formatCode="0.00E+00">
                  <c:v>-3763330</c:v>
                </c:pt>
                <c:pt idx="229" formatCode="0.00E+00">
                  <c:v>-3762030</c:v>
                </c:pt>
                <c:pt idx="230" formatCode="0.00E+00">
                  <c:v>-3764430</c:v>
                </c:pt>
                <c:pt idx="231" formatCode="0.00E+00">
                  <c:v>-3769640</c:v>
                </c:pt>
                <c:pt idx="232" formatCode="0.00E+00">
                  <c:v>-3777920</c:v>
                </c:pt>
                <c:pt idx="233" formatCode="0.00E+00">
                  <c:v>-3789410</c:v>
                </c:pt>
                <c:pt idx="234" formatCode="0.00E+00">
                  <c:v>-3836760</c:v>
                </c:pt>
                <c:pt idx="235" formatCode="0.00E+00">
                  <c:v>-3816720</c:v>
                </c:pt>
                <c:pt idx="236" formatCode="0.00E+00">
                  <c:v>-3797670</c:v>
                </c:pt>
                <c:pt idx="237" formatCode="0.00E+00">
                  <c:v>-3783080</c:v>
                </c:pt>
                <c:pt idx="238" formatCode="0.00E+00">
                  <c:v>-3770370</c:v>
                </c:pt>
                <c:pt idx="239" formatCode="0.00E+00">
                  <c:v>-3760120</c:v>
                </c:pt>
                <c:pt idx="240" formatCode="0.00E+00">
                  <c:v>-3753300</c:v>
                </c:pt>
                <c:pt idx="241" formatCode="0.00E+00">
                  <c:v>-3748660</c:v>
                </c:pt>
                <c:pt idx="242" formatCode="0.00E+00">
                  <c:v>-3747480</c:v>
                </c:pt>
                <c:pt idx="243" formatCode="0.00E+00">
                  <c:v>-3749020</c:v>
                </c:pt>
                <c:pt idx="244" formatCode="0.00E+00">
                  <c:v>-3752950</c:v>
                </c:pt>
                <c:pt idx="245" formatCode="0.00E+00">
                  <c:v>-3759360</c:v>
                </c:pt>
                <c:pt idx="246" formatCode="0.00E+00">
                  <c:v>-3767630</c:v>
                </c:pt>
                <c:pt idx="247" formatCode="0.00E+00">
                  <c:v>-3804860</c:v>
                </c:pt>
                <c:pt idx="248" formatCode="0.00E+00">
                  <c:v>-3787620</c:v>
                </c:pt>
                <c:pt idx="249" formatCode="0.00E+00">
                  <c:v>-3772330</c:v>
                </c:pt>
                <c:pt idx="250" formatCode="0.00E+00">
                  <c:v>-3758750</c:v>
                </c:pt>
                <c:pt idx="251" formatCode="0.00E+00">
                  <c:v>-3747910</c:v>
                </c:pt>
                <c:pt idx="252" formatCode="0.00E+00">
                  <c:v>-3739400</c:v>
                </c:pt>
                <c:pt idx="253" formatCode="0.00E+00">
                  <c:v>-3732820</c:v>
                </c:pt>
                <c:pt idx="254" formatCode="0.00E+00">
                  <c:v>-3728430</c:v>
                </c:pt>
                <c:pt idx="255" formatCode="0.00E+00">
                  <c:v>-3727210</c:v>
                </c:pt>
                <c:pt idx="256" formatCode="0.00E+00">
                  <c:v>-3727420</c:v>
                </c:pt>
                <c:pt idx="257" formatCode="0.00E+00">
                  <c:v>-3730290</c:v>
                </c:pt>
                <c:pt idx="258" formatCode="0.00E+00">
                  <c:v>-3734880</c:v>
                </c:pt>
                <c:pt idx="259" formatCode="0.00E+00">
                  <c:v>-3741410</c:v>
                </c:pt>
                <c:pt idx="260" formatCode="0.00E+00">
                  <c:v>-3768860</c:v>
                </c:pt>
                <c:pt idx="261" formatCode="0.00E+00">
                  <c:v>-3753720</c:v>
                </c:pt>
                <c:pt idx="262" formatCode="0.00E+00">
                  <c:v>-3741490</c:v>
                </c:pt>
                <c:pt idx="263" formatCode="0.00E+00">
                  <c:v>-3730380</c:v>
                </c:pt>
                <c:pt idx="264" formatCode="0.00E+00">
                  <c:v>-3721200</c:v>
                </c:pt>
                <c:pt idx="265" formatCode="0.00E+00">
                  <c:v>-3713620</c:v>
                </c:pt>
                <c:pt idx="266" formatCode="0.00E+00">
                  <c:v>-3707690</c:v>
                </c:pt>
                <c:pt idx="267" formatCode="0.00E+00">
                  <c:v>-3703990</c:v>
                </c:pt>
                <c:pt idx="268" formatCode="0.00E+00">
                  <c:v>-3702120</c:v>
                </c:pt>
                <c:pt idx="269" formatCode="0.00E+00">
                  <c:v>-3702060</c:v>
                </c:pt>
                <c:pt idx="270" formatCode="0.00E+00">
                  <c:v>-3703580</c:v>
                </c:pt>
                <c:pt idx="271" formatCode="0.00E+00">
                  <c:v>-3707130</c:v>
                </c:pt>
                <c:pt idx="272" formatCode="0.00E+00">
                  <c:v>-3711230</c:v>
                </c:pt>
                <c:pt idx="273" formatCode="0.00E+00">
                  <c:v>-3729580</c:v>
                </c:pt>
                <c:pt idx="274" formatCode="0.00E+00">
                  <c:v>-3717840</c:v>
                </c:pt>
                <c:pt idx="275" formatCode="0.00E+00">
                  <c:v>-3707560</c:v>
                </c:pt>
                <c:pt idx="276" formatCode="0.00E+00">
                  <c:v>-3697600</c:v>
                </c:pt>
                <c:pt idx="277" formatCode="0.00E+00">
                  <c:v>-3690110</c:v>
                </c:pt>
                <c:pt idx="278" formatCode="0.00E+00">
                  <c:v>-3683660</c:v>
                </c:pt>
                <c:pt idx="279" formatCode="0.00E+00">
                  <c:v>-3678430</c:v>
                </c:pt>
                <c:pt idx="280" formatCode="0.00E+00">
                  <c:v>-3674780</c:v>
                </c:pt>
                <c:pt idx="281" formatCode="0.00E+00">
                  <c:v>-3672990</c:v>
                </c:pt>
                <c:pt idx="282" formatCode="0.00E+00">
                  <c:v>-3672400</c:v>
                </c:pt>
                <c:pt idx="283" formatCode="0.00E+00">
                  <c:v>-3672950</c:v>
                </c:pt>
                <c:pt idx="284" formatCode="0.00E+00">
                  <c:v>-3675070</c:v>
                </c:pt>
                <c:pt idx="285" formatCode="0.00E+00">
                  <c:v>-3678170</c:v>
                </c:pt>
                <c:pt idx="286" formatCode="0.00E+00">
                  <c:v>-3688270</c:v>
                </c:pt>
                <c:pt idx="287" formatCode="0.00E+00">
                  <c:v>-3678720</c:v>
                </c:pt>
                <c:pt idx="288" formatCode="0.00E+00">
                  <c:v>-3670530</c:v>
                </c:pt>
                <c:pt idx="289" formatCode="0.00E+00">
                  <c:v>-3662790</c:v>
                </c:pt>
                <c:pt idx="290" formatCode="0.00E+00">
                  <c:v>-3656150</c:v>
                </c:pt>
                <c:pt idx="291" formatCode="0.00E+00">
                  <c:v>-3650650</c:v>
                </c:pt>
                <c:pt idx="292" formatCode="0.00E+00">
                  <c:v>-3646170</c:v>
                </c:pt>
                <c:pt idx="293" formatCode="0.00E+00">
                  <c:v>-3642930</c:v>
                </c:pt>
                <c:pt idx="294" formatCode="0.00E+00">
                  <c:v>-3640910</c:v>
                </c:pt>
                <c:pt idx="295" formatCode="0.00E+00">
                  <c:v>-3639980</c:v>
                </c:pt>
                <c:pt idx="296" formatCode="0.00E+00">
                  <c:v>-3640070</c:v>
                </c:pt>
                <c:pt idx="297" formatCode="0.00E+00">
                  <c:v>-3640980</c:v>
                </c:pt>
                <c:pt idx="298" formatCode="0.00E+00">
                  <c:v>-3642900</c:v>
                </c:pt>
                <c:pt idx="299" formatCode="0.00E+00">
                  <c:v>-3645250</c:v>
                </c:pt>
                <c:pt idx="300" formatCode="0.00E+00">
                  <c:v>-3638030</c:v>
                </c:pt>
                <c:pt idx="301" formatCode="0.00E+00">
                  <c:v>-3631260</c:v>
                </c:pt>
                <c:pt idx="302" formatCode="0.00E+00">
                  <c:v>-3625280</c:v>
                </c:pt>
                <c:pt idx="303" formatCode="0.00E+00">
                  <c:v>-3619730</c:v>
                </c:pt>
                <c:pt idx="304" formatCode="0.00E+00">
                  <c:v>-3615200</c:v>
                </c:pt>
                <c:pt idx="305" formatCode="0.00E+00">
                  <c:v>-3611420</c:v>
                </c:pt>
                <c:pt idx="306" formatCode="0.00E+00">
                  <c:v>-3608530</c:v>
                </c:pt>
                <c:pt idx="307" formatCode="0.00E+00">
                  <c:v>-3606670</c:v>
                </c:pt>
                <c:pt idx="308" formatCode="0.00E+00">
                  <c:v>-3605290</c:v>
                </c:pt>
                <c:pt idx="309" formatCode="0.00E+00">
                  <c:v>-3604840</c:v>
                </c:pt>
                <c:pt idx="310" formatCode="0.00E+00">
                  <c:v>-3604940</c:v>
                </c:pt>
                <c:pt idx="311" formatCode="0.00E+00">
                  <c:v>-3605810</c:v>
                </c:pt>
                <c:pt idx="312" formatCode="0.00E+00">
                  <c:v>-3600960</c:v>
                </c:pt>
                <c:pt idx="313" formatCode="0.00E+00">
                  <c:v>-3595730</c:v>
                </c:pt>
                <c:pt idx="314" formatCode="0.00E+00">
                  <c:v>-3590640</c:v>
                </c:pt>
                <c:pt idx="315" formatCode="0.00E+00">
                  <c:v>-3585790</c:v>
                </c:pt>
                <c:pt idx="316" formatCode="0.00E+00">
                  <c:v>-3581770</c:v>
                </c:pt>
                <c:pt idx="317" formatCode="0.00E+00">
                  <c:v>-3578080</c:v>
                </c:pt>
                <c:pt idx="318" formatCode="0.00E+00">
                  <c:v>-3574880</c:v>
                </c:pt>
                <c:pt idx="319" formatCode="0.00E+00">
                  <c:v>-3572390</c:v>
                </c:pt>
                <c:pt idx="320" formatCode="0.00E+00">
                  <c:v>-3570450</c:v>
                </c:pt>
                <c:pt idx="321" formatCode="0.00E+00">
                  <c:v>-3569070</c:v>
                </c:pt>
                <c:pt idx="322" formatCode="0.00E+00">
                  <c:v>-3568110</c:v>
                </c:pt>
                <c:pt idx="323" formatCode="0.00E+00">
                  <c:v>-3567640</c:v>
                </c:pt>
                <c:pt idx="324" formatCode="0.00E+00">
                  <c:v>-3567660</c:v>
                </c:pt>
                <c:pt idx="325" formatCode="0.00E+00">
                  <c:v>-3556010</c:v>
                </c:pt>
                <c:pt idx="326" formatCode="0.00E+00">
                  <c:v>-3552510</c:v>
                </c:pt>
                <c:pt idx="327" formatCode="0.00E+00">
                  <c:v>-3549090</c:v>
                </c:pt>
                <c:pt idx="328" formatCode="0.00E+00">
                  <c:v>-3545590</c:v>
                </c:pt>
                <c:pt idx="329" formatCode="0.00E+00">
                  <c:v>-3542500</c:v>
                </c:pt>
                <c:pt idx="330" formatCode="0.00E+00">
                  <c:v>-3539560</c:v>
                </c:pt>
                <c:pt idx="331" formatCode="0.00E+00">
                  <c:v>-3537110</c:v>
                </c:pt>
                <c:pt idx="332" formatCode="0.00E+00">
                  <c:v>-3534830</c:v>
                </c:pt>
                <c:pt idx="333" formatCode="0.00E+00">
                  <c:v>-3533130</c:v>
                </c:pt>
                <c:pt idx="334" formatCode="0.00E+00">
                  <c:v>-3531640</c:v>
                </c:pt>
                <c:pt idx="335" formatCode="0.00E+00">
                  <c:v>-3530430</c:v>
                </c:pt>
                <c:pt idx="336" formatCode="0.00E+00">
                  <c:v>-3529430</c:v>
                </c:pt>
                <c:pt idx="337" formatCode="0.00E+00">
                  <c:v>-3528620</c:v>
                </c:pt>
                <c:pt idx="338" formatCode="0.00E+00">
                  <c:v>-3511210</c:v>
                </c:pt>
                <c:pt idx="339" formatCode="0.00E+00">
                  <c:v>-3509320</c:v>
                </c:pt>
                <c:pt idx="340" formatCode="0.00E+00">
                  <c:v>-3506910</c:v>
                </c:pt>
                <c:pt idx="341" formatCode="0.00E+00">
                  <c:v>-3504660</c:v>
                </c:pt>
                <c:pt idx="342" formatCode="0.00E+00">
                  <c:v>-3502470</c:v>
                </c:pt>
                <c:pt idx="343" formatCode="0.00E+00">
                  <c:v>-3500400</c:v>
                </c:pt>
                <c:pt idx="344" formatCode="0.00E+00">
                  <c:v>-3498440</c:v>
                </c:pt>
                <c:pt idx="345" formatCode="0.00E+00">
                  <c:v>-3496650</c:v>
                </c:pt>
                <c:pt idx="346" formatCode="0.00E+00">
                  <c:v>-3495030</c:v>
                </c:pt>
                <c:pt idx="347" formatCode="0.00E+00">
                  <c:v>-3493520</c:v>
                </c:pt>
                <c:pt idx="348" formatCode="0.00E+00">
                  <c:v>-3492110</c:v>
                </c:pt>
                <c:pt idx="349" formatCode="0.00E+00">
                  <c:v>-3490750</c:v>
                </c:pt>
                <c:pt idx="350" formatCode="0.00E+00">
                  <c:v>-3489280</c:v>
                </c:pt>
                <c:pt idx="351" formatCode="0.00E+00">
                  <c:v>-3466350</c:v>
                </c:pt>
                <c:pt idx="352" formatCode="0.00E+00">
                  <c:v>-3465550</c:v>
                </c:pt>
                <c:pt idx="353" formatCode="0.00E+00">
                  <c:v>-3464700</c:v>
                </c:pt>
                <c:pt idx="354" formatCode="0.00E+00">
                  <c:v>-3463530</c:v>
                </c:pt>
                <c:pt idx="355" formatCode="0.00E+00">
                  <c:v>-3462210</c:v>
                </c:pt>
                <c:pt idx="356" formatCode="0.00E+00">
                  <c:v>-3460770</c:v>
                </c:pt>
                <c:pt idx="357" formatCode="0.00E+00">
                  <c:v>-3459400</c:v>
                </c:pt>
                <c:pt idx="358" formatCode="0.00E+00">
                  <c:v>-3458020</c:v>
                </c:pt>
                <c:pt idx="359" formatCode="0.00E+00">
                  <c:v>-3456590</c:v>
                </c:pt>
                <c:pt idx="360" formatCode="0.00E+00">
                  <c:v>-3455150</c:v>
                </c:pt>
                <c:pt idx="361" formatCode="0.00E+00">
                  <c:v>-3453640</c:v>
                </c:pt>
                <c:pt idx="362" formatCode="0.00E+00">
                  <c:v>-3451990</c:v>
                </c:pt>
                <c:pt idx="363" formatCode="0.00E+00">
                  <c:v>-3450080</c:v>
                </c:pt>
                <c:pt idx="364" formatCode="0.00E+00">
                  <c:v>-3422170</c:v>
                </c:pt>
                <c:pt idx="365" formatCode="0.00E+00">
                  <c:v>-3422860</c:v>
                </c:pt>
                <c:pt idx="366" formatCode="0.00E+00">
                  <c:v>-3422770</c:v>
                </c:pt>
                <c:pt idx="367" formatCode="0.00E+00">
                  <c:v>-3422510</c:v>
                </c:pt>
                <c:pt idx="368" formatCode="0.00E+00">
                  <c:v>-3422010</c:v>
                </c:pt>
                <c:pt idx="369" formatCode="0.00E+00">
                  <c:v>-3421370</c:v>
                </c:pt>
                <c:pt idx="370" formatCode="0.00E+00">
                  <c:v>-3420430</c:v>
                </c:pt>
                <c:pt idx="371" formatCode="0.00E+00">
                  <c:v>-3419380</c:v>
                </c:pt>
                <c:pt idx="372" formatCode="0.00E+00">
                  <c:v>-3418200</c:v>
                </c:pt>
                <c:pt idx="373" formatCode="0.00E+00">
                  <c:v>-3416870</c:v>
                </c:pt>
                <c:pt idx="374" formatCode="0.00E+00">
                  <c:v>-3415340</c:v>
                </c:pt>
                <c:pt idx="375" formatCode="0.00E+00">
                  <c:v>-3413440</c:v>
                </c:pt>
                <c:pt idx="376" formatCode="0.00E+00">
                  <c:v>-3411310</c:v>
                </c:pt>
                <c:pt idx="377" formatCode="0.00E+00">
                  <c:v>-3378660</c:v>
                </c:pt>
                <c:pt idx="378" formatCode="0.00E+00">
                  <c:v>-3380230</c:v>
                </c:pt>
                <c:pt idx="379" formatCode="0.00E+00">
                  <c:v>-3381300</c:v>
                </c:pt>
                <c:pt idx="380" formatCode="0.00E+00">
                  <c:v>-3381920</c:v>
                </c:pt>
                <c:pt idx="381" formatCode="0.00E+00">
                  <c:v>-3382180</c:v>
                </c:pt>
                <c:pt idx="382" formatCode="0.00E+00">
                  <c:v>-3382110</c:v>
                </c:pt>
                <c:pt idx="383" formatCode="0.00E+00">
                  <c:v>-3381760</c:v>
                </c:pt>
                <c:pt idx="384" formatCode="0.00E+00">
                  <c:v>-3381060</c:v>
                </c:pt>
                <c:pt idx="385" formatCode="0.00E+00">
                  <c:v>-3380170</c:v>
                </c:pt>
                <c:pt idx="386" formatCode="0.00E+00">
                  <c:v>-3378940</c:v>
                </c:pt>
                <c:pt idx="387" formatCode="0.00E+00">
                  <c:v>-3377480</c:v>
                </c:pt>
                <c:pt idx="388" formatCode="0.00E+00">
                  <c:v>-3375600</c:v>
                </c:pt>
                <c:pt idx="389" formatCode="0.00E+00">
                  <c:v>-3373200</c:v>
                </c:pt>
                <c:pt idx="390" formatCode="0.00E+00">
                  <c:v>-3336480</c:v>
                </c:pt>
                <c:pt idx="391" formatCode="0.00E+00">
                  <c:v>-3339050</c:v>
                </c:pt>
                <c:pt idx="392" formatCode="0.00E+00">
                  <c:v>-3340740</c:v>
                </c:pt>
                <c:pt idx="393" formatCode="0.00E+00">
                  <c:v>-3342020</c:v>
                </c:pt>
                <c:pt idx="394" formatCode="0.00E+00">
                  <c:v>-3343000</c:v>
                </c:pt>
                <c:pt idx="395" formatCode="0.00E+00">
                  <c:v>-3343510</c:v>
                </c:pt>
                <c:pt idx="396" formatCode="0.00E+00">
                  <c:v>-3343600</c:v>
                </c:pt>
                <c:pt idx="397" formatCode="0.00E+00">
                  <c:v>-3343300</c:v>
                </c:pt>
                <c:pt idx="398" formatCode="0.00E+00">
                  <c:v>-3342650</c:v>
                </c:pt>
                <c:pt idx="399" formatCode="0.00E+00">
                  <c:v>-3341680</c:v>
                </c:pt>
                <c:pt idx="400" formatCode="0.00E+00">
                  <c:v>-3340300</c:v>
                </c:pt>
                <c:pt idx="401" formatCode="0.00E+00">
                  <c:v>-3338370</c:v>
                </c:pt>
                <c:pt idx="402" formatCode="0.00E+00">
                  <c:v>-3335960</c:v>
                </c:pt>
                <c:pt idx="403" formatCode="0.00E+00">
                  <c:v>-3295220</c:v>
                </c:pt>
                <c:pt idx="404" formatCode="0.00E+00">
                  <c:v>-3298330</c:v>
                </c:pt>
                <c:pt idx="405" formatCode="0.00E+00">
                  <c:v>-3301010</c:v>
                </c:pt>
                <c:pt idx="406" formatCode="0.00E+00">
                  <c:v>-3303110</c:v>
                </c:pt>
                <c:pt idx="407" formatCode="0.00E+00">
                  <c:v>-3304550</c:v>
                </c:pt>
                <c:pt idx="408" formatCode="0.00E+00">
                  <c:v>-3305600</c:v>
                </c:pt>
                <c:pt idx="409" formatCode="0.00E+00">
                  <c:v>-3306120</c:v>
                </c:pt>
                <c:pt idx="410" formatCode="0.00E+00">
                  <c:v>-3306310</c:v>
                </c:pt>
                <c:pt idx="411" formatCode="0.00E+00">
                  <c:v>-3305970</c:v>
                </c:pt>
                <c:pt idx="412" formatCode="0.00E+00">
                  <c:v>-3305180</c:v>
                </c:pt>
                <c:pt idx="413" formatCode="0.00E+00">
                  <c:v>-3303920</c:v>
                </c:pt>
                <c:pt idx="414" formatCode="0.00E+00">
                  <c:v>-3302130</c:v>
                </c:pt>
                <c:pt idx="415" formatCode="0.00E+00">
                  <c:v>-3299720</c:v>
                </c:pt>
                <c:pt idx="416" formatCode="0.00E+00">
                  <c:v>-3255330</c:v>
                </c:pt>
                <c:pt idx="417" formatCode="0.00E+00">
                  <c:v>-3259290</c:v>
                </c:pt>
                <c:pt idx="418" formatCode="0.00E+00">
                  <c:v>-3262530</c:v>
                </c:pt>
                <c:pt idx="419" formatCode="0.00E+00">
                  <c:v>-3265080</c:v>
                </c:pt>
                <c:pt idx="420" formatCode="0.00E+00">
                  <c:v>-3267150</c:v>
                </c:pt>
                <c:pt idx="421" formatCode="0.00E+00">
                  <c:v>-3268660</c:v>
                </c:pt>
                <c:pt idx="422" formatCode="0.00E+00">
                  <c:v>-3269720</c:v>
                </c:pt>
                <c:pt idx="423" formatCode="0.00E+00">
                  <c:v>-3270190</c:v>
                </c:pt>
                <c:pt idx="424" formatCode="0.00E+00">
                  <c:v>-3270200</c:v>
                </c:pt>
                <c:pt idx="425" formatCode="0.00E+00">
                  <c:v>-3269540</c:v>
                </c:pt>
                <c:pt idx="426" formatCode="0.00E+00">
                  <c:v>-3268580</c:v>
                </c:pt>
                <c:pt idx="427" formatCode="0.00E+00">
                  <c:v>-3266910</c:v>
                </c:pt>
                <c:pt idx="428" formatCode="0.00E+00">
                  <c:v>-3264570</c:v>
                </c:pt>
                <c:pt idx="429" formatCode="0.00E+00">
                  <c:v>-3216790</c:v>
                </c:pt>
                <c:pt idx="430" formatCode="0.00E+00">
                  <c:v>-3221340</c:v>
                </c:pt>
                <c:pt idx="431" formatCode="0.00E+00">
                  <c:v>-3225240</c:v>
                </c:pt>
                <c:pt idx="432" formatCode="0.00E+00">
                  <c:v>-3228410</c:v>
                </c:pt>
                <c:pt idx="433" formatCode="0.00E+00">
                  <c:v>-3230940</c:v>
                </c:pt>
                <c:pt idx="434" formatCode="0.00E+00">
                  <c:v>-3232850</c:v>
                </c:pt>
                <c:pt idx="435" formatCode="0.00E+00">
                  <c:v>-3234320</c:v>
                </c:pt>
                <c:pt idx="436" formatCode="0.00E+00">
                  <c:v>-3235160</c:v>
                </c:pt>
                <c:pt idx="437" formatCode="0.00E+00">
                  <c:v>-3235400</c:v>
                </c:pt>
                <c:pt idx="438" formatCode="0.00E+00">
                  <c:v>-3235150</c:v>
                </c:pt>
                <c:pt idx="439" formatCode="0.00E+00">
                  <c:v>-3234360</c:v>
                </c:pt>
                <c:pt idx="440" formatCode="0.00E+00">
                  <c:v>-3232890</c:v>
                </c:pt>
                <c:pt idx="441" formatCode="0.00E+00">
                  <c:v>-3230770</c:v>
                </c:pt>
                <c:pt idx="442" formatCode="0.00E+00">
                  <c:v>-3179710</c:v>
                </c:pt>
                <c:pt idx="443" formatCode="0.00E+00">
                  <c:v>-3184870</c:v>
                </c:pt>
                <c:pt idx="444" formatCode="0.00E+00">
                  <c:v>-3189260</c:v>
                </c:pt>
                <c:pt idx="445" formatCode="0.00E+00">
                  <c:v>-3192930</c:v>
                </c:pt>
                <c:pt idx="446" formatCode="0.00E+00">
                  <c:v>-3195770</c:v>
                </c:pt>
                <c:pt idx="447" formatCode="0.00E+00">
                  <c:v>-3198350</c:v>
                </c:pt>
                <c:pt idx="448" formatCode="0.00E+00">
                  <c:v>-3200000</c:v>
                </c:pt>
                <c:pt idx="449" formatCode="0.00E+00">
                  <c:v>-3201310</c:v>
                </c:pt>
                <c:pt idx="450" formatCode="0.00E+00">
                  <c:v>-3201880</c:v>
                </c:pt>
                <c:pt idx="451" formatCode="0.00E+00">
                  <c:v>-3201890</c:v>
                </c:pt>
                <c:pt idx="452" formatCode="0.00E+00">
                  <c:v>-3201400</c:v>
                </c:pt>
                <c:pt idx="453" formatCode="0.00E+00">
                  <c:v>-3200160</c:v>
                </c:pt>
                <c:pt idx="454" formatCode="0.00E+00">
                  <c:v>-3198270</c:v>
                </c:pt>
                <c:pt idx="455" formatCode="0.00E+00">
                  <c:v>-3144210</c:v>
                </c:pt>
                <c:pt idx="456" formatCode="0.00E+00">
                  <c:v>-3149660</c:v>
                </c:pt>
                <c:pt idx="457" formatCode="0.00E+00">
                  <c:v>-3154600</c:v>
                </c:pt>
                <c:pt idx="458" formatCode="0.00E+00">
                  <c:v>-3158790</c:v>
                </c:pt>
                <c:pt idx="459" formatCode="0.00E+00">
                  <c:v>-3162100</c:v>
                </c:pt>
                <c:pt idx="460" formatCode="0.00E+00">
                  <c:v>-3164900</c:v>
                </c:pt>
                <c:pt idx="461" formatCode="0.00E+00">
                  <c:v>-3167050</c:v>
                </c:pt>
                <c:pt idx="462" formatCode="0.00E+00">
                  <c:v>-3168570</c:v>
                </c:pt>
                <c:pt idx="463" formatCode="0.00E+00">
                  <c:v>-3169560</c:v>
                </c:pt>
                <c:pt idx="464" formatCode="0.00E+00">
                  <c:v>-3169940</c:v>
                </c:pt>
                <c:pt idx="465" formatCode="0.00E+00">
                  <c:v>-3169760</c:v>
                </c:pt>
                <c:pt idx="466" formatCode="0.00E+00">
                  <c:v>-3168880</c:v>
                </c:pt>
                <c:pt idx="467" formatCode="0.00E+00">
                  <c:v>-3167260</c:v>
                </c:pt>
                <c:pt idx="468" formatCode="0.00E+00">
                  <c:v>-3110340</c:v>
                </c:pt>
                <c:pt idx="469" formatCode="0.00E+00">
                  <c:v>-3116460</c:v>
                </c:pt>
                <c:pt idx="470" formatCode="0.00E+00">
                  <c:v>-3121440</c:v>
                </c:pt>
                <c:pt idx="471" formatCode="0.00E+00">
                  <c:v>-3125880</c:v>
                </c:pt>
                <c:pt idx="472" formatCode="0.00E+00">
                  <c:v>-3129550</c:v>
                </c:pt>
                <c:pt idx="473" formatCode="0.00E+00">
                  <c:v>-3132780</c:v>
                </c:pt>
                <c:pt idx="474" formatCode="0.00E+00">
                  <c:v>-3135260</c:v>
                </c:pt>
                <c:pt idx="475" formatCode="0.00E+00">
                  <c:v>-3137220</c:v>
                </c:pt>
                <c:pt idx="476" formatCode="0.00E+00">
                  <c:v>-3138550</c:v>
                </c:pt>
                <c:pt idx="477" formatCode="0.00E+00">
                  <c:v>-3139250</c:v>
                </c:pt>
                <c:pt idx="478" formatCode="0.00E+00">
                  <c:v>-3139420</c:v>
                </c:pt>
                <c:pt idx="479" formatCode="0.00E+00">
                  <c:v>-3138910</c:v>
                </c:pt>
                <c:pt idx="480" formatCode="0.00E+00">
                  <c:v>-3137630</c:v>
                </c:pt>
                <c:pt idx="481" formatCode="0.00E+00">
                  <c:v>-3077980</c:v>
                </c:pt>
                <c:pt idx="482" formatCode="0.00E+00">
                  <c:v>-3084300</c:v>
                </c:pt>
                <c:pt idx="483" formatCode="0.00E+00">
                  <c:v>-3089600</c:v>
                </c:pt>
                <c:pt idx="484" formatCode="0.00E+00">
                  <c:v>-3094440</c:v>
                </c:pt>
                <c:pt idx="485" formatCode="0.00E+00">
                  <c:v>-3098540</c:v>
                </c:pt>
                <c:pt idx="486" formatCode="0.00E+00">
                  <c:v>-3102030</c:v>
                </c:pt>
                <c:pt idx="487" formatCode="0.00E+00">
                  <c:v>-3104880</c:v>
                </c:pt>
                <c:pt idx="488" formatCode="0.00E+00">
                  <c:v>-3107130</c:v>
                </c:pt>
                <c:pt idx="489" formatCode="0.00E+00">
                  <c:v>-3108780</c:v>
                </c:pt>
                <c:pt idx="490" formatCode="0.00E+00">
                  <c:v>-3110010</c:v>
                </c:pt>
                <c:pt idx="491" formatCode="0.00E+00">
                  <c:v>-3110430</c:v>
                </c:pt>
                <c:pt idx="492" formatCode="0.00E+00">
                  <c:v>-3110290</c:v>
                </c:pt>
                <c:pt idx="493" formatCode="0.00E+00">
                  <c:v>-3109470</c:v>
                </c:pt>
                <c:pt idx="494" formatCode="0.00E+00">
                  <c:v>-3047230</c:v>
                </c:pt>
                <c:pt idx="495" formatCode="0.00E+00">
                  <c:v>-3053720</c:v>
                </c:pt>
                <c:pt idx="496" formatCode="0.00E+00">
                  <c:v>-3059290</c:v>
                </c:pt>
                <c:pt idx="497" formatCode="0.00E+00">
                  <c:v>-3064340</c:v>
                </c:pt>
                <c:pt idx="498" formatCode="0.00E+00">
                  <c:v>-3068760</c:v>
                </c:pt>
                <c:pt idx="499" formatCode="0.00E+00">
                  <c:v>-3072540</c:v>
                </c:pt>
                <c:pt idx="500" formatCode="0.00E+00">
                  <c:v>-3075620</c:v>
                </c:pt>
                <c:pt idx="501" formatCode="0.00E+00">
                  <c:v>-3078310</c:v>
                </c:pt>
                <c:pt idx="502" formatCode="0.00E+00">
                  <c:v>-3080290</c:v>
                </c:pt>
                <c:pt idx="503" formatCode="0.00E+00">
                  <c:v>-3081870</c:v>
                </c:pt>
                <c:pt idx="504" formatCode="0.00E+00">
                  <c:v>-3082890</c:v>
                </c:pt>
                <c:pt idx="505" formatCode="0.00E+00">
                  <c:v>-3083180</c:v>
                </c:pt>
                <c:pt idx="506" formatCode="0.00E+00">
                  <c:v>-3082760</c:v>
                </c:pt>
                <c:pt idx="507" formatCode="0.00E+00">
                  <c:v>-3018030</c:v>
                </c:pt>
                <c:pt idx="508" formatCode="0.00E+00">
                  <c:v>-3024490</c:v>
                </c:pt>
                <c:pt idx="509" formatCode="0.00E+00">
                  <c:v>-3030410</c:v>
                </c:pt>
                <c:pt idx="510" formatCode="0.00E+00">
                  <c:v>-3035550</c:v>
                </c:pt>
                <c:pt idx="511" formatCode="0.00E+00">
                  <c:v>-3040180</c:v>
                </c:pt>
                <c:pt idx="512" formatCode="0.00E+00">
                  <c:v>-3044160</c:v>
                </c:pt>
                <c:pt idx="513" formatCode="0.00E+00">
                  <c:v>-3047680</c:v>
                </c:pt>
                <c:pt idx="514" formatCode="0.00E+00">
                  <c:v>-3050700</c:v>
                </c:pt>
                <c:pt idx="515" formatCode="0.00E+00">
                  <c:v>-3053200</c:v>
                </c:pt>
                <c:pt idx="516" formatCode="0.00E+00">
                  <c:v>-3055080</c:v>
                </c:pt>
                <c:pt idx="517" formatCode="0.00E+00">
                  <c:v>-3056480</c:v>
                </c:pt>
                <c:pt idx="518" formatCode="0.00E+00">
                  <c:v>-3057320</c:v>
                </c:pt>
                <c:pt idx="519" formatCode="0.00E+00">
                  <c:v>-3057500</c:v>
                </c:pt>
                <c:pt idx="520" formatCode="0.00E+00">
                  <c:v>-2990320</c:v>
                </c:pt>
                <c:pt idx="521" formatCode="0.00E+00">
                  <c:v>-2996870</c:v>
                </c:pt>
                <c:pt idx="522" formatCode="0.00E+00">
                  <c:v>-3002790</c:v>
                </c:pt>
                <c:pt idx="523" formatCode="0.00E+00">
                  <c:v>-3008060</c:v>
                </c:pt>
                <c:pt idx="524" formatCode="0.00E+00">
                  <c:v>-3012900</c:v>
                </c:pt>
                <c:pt idx="525" formatCode="0.00E+00">
                  <c:v>-3017050</c:v>
                </c:pt>
                <c:pt idx="526" formatCode="0.00E+00">
                  <c:v>-3020800</c:v>
                </c:pt>
                <c:pt idx="527" formatCode="0.00E+00">
                  <c:v>-3024190</c:v>
                </c:pt>
                <c:pt idx="528" formatCode="0.00E+00">
                  <c:v>-3027080</c:v>
                </c:pt>
                <c:pt idx="529" formatCode="0.00E+00">
                  <c:v>-3029530</c:v>
                </c:pt>
                <c:pt idx="530" formatCode="0.00E+00">
                  <c:v>-3031410</c:v>
                </c:pt>
                <c:pt idx="531" formatCode="0.00E+00">
                  <c:v>-3032990</c:v>
                </c:pt>
                <c:pt idx="532" formatCode="0.00E+00">
                  <c:v>-3033640</c:v>
                </c:pt>
                <c:pt idx="533" formatCode="0.00E+00">
                  <c:v>-2964020</c:v>
                </c:pt>
                <c:pt idx="534" formatCode="0.00E+00">
                  <c:v>-2970520</c:v>
                </c:pt>
                <c:pt idx="535" formatCode="0.00E+00">
                  <c:v>-2976280</c:v>
                </c:pt>
                <c:pt idx="536" formatCode="0.00E+00">
                  <c:v>-2981640</c:v>
                </c:pt>
                <c:pt idx="537" formatCode="0.00E+00">
                  <c:v>-2986490</c:v>
                </c:pt>
                <c:pt idx="538" formatCode="0.00E+00">
                  <c:v>-2990930</c:v>
                </c:pt>
                <c:pt idx="539" formatCode="0.00E+00">
                  <c:v>-2994960</c:v>
                </c:pt>
                <c:pt idx="540" formatCode="0.00E+00">
                  <c:v>-2998620</c:v>
                </c:pt>
                <c:pt idx="541" formatCode="0.00E+00">
                  <c:v>-3001960</c:v>
                </c:pt>
                <c:pt idx="542" formatCode="0.00E+00">
                  <c:v>-3004940</c:v>
                </c:pt>
                <c:pt idx="543" formatCode="0.00E+00">
                  <c:v>-3007580</c:v>
                </c:pt>
                <c:pt idx="544" formatCode="0.00E+00">
                  <c:v>-3009640</c:v>
                </c:pt>
                <c:pt idx="545" formatCode="0.00E+00">
                  <c:v>-3011090</c:v>
                </c:pt>
                <c:pt idx="546" formatCode="0.00E+00">
                  <c:v>-2939060</c:v>
                </c:pt>
                <c:pt idx="547" formatCode="0.00E+00">
                  <c:v>-2945320</c:v>
                </c:pt>
                <c:pt idx="548" formatCode="0.00E+00">
                  <c:v>-2950980</c:v>
                </c:pt>
                <c:pt idx="549" formatCode="0.00E+00">
                  <c:v>-2956220</c:v>
                </c:pt>
                <c:pt idx="550" formatCode="0.00E+00">
                  <c:v>-2961090</c:v>
                </c:pt>
                <c:pt idx="551" formatCode="0.00E+00">
                  <c:v>-2965670</c:v>
                </c:pt>
                <c:pt idx="552" formatCode="0.00E+00">
                  <c:v>-2969950</c:v>
                </c:pt>
                <c:pt idx="553" formatCode="0.00E+00">
                  <c:v>-2974040</c:v>
                </c:pt>
                <c:pt idx="554" formatCode="0.00E+00">
                  <c:v>-2977840</c:v>
                </c:pt>
                <c:pt idx="555" formatCode="0.00E+00">
                  <c:v>-2981330</c:v>
                </c:pt>
                <c:pt idx="556" formatCode="0.00E+00">
                  <c:v>-2984520</c:v>
                </c:pt>
                <c:pt idx="557" formatCode="0.00E+00">
                  <c:v>-2987410</c:v>
                </c:pt>
                <c:pt idx="558" formatCode="0.00E+00">
                  <c:v>-2989760</c:v>
                </c:pt>
                <c:pt idx="559" formatCode="0.00E+00">
                  <c:v>-2915280</c:v>
                </c:pt>
                <c:pt idx="560" formatCode="0.00E+00">
                  <c:v>-2921160</c:v>
                </c:pt>
                <c:pt idx="561" formatCode="0.00E+00">
                  <c:v>-2926590</c:v>
                </c:pt>
                <c:pt idx="562" formatCode="0.00E+00">
                  <c:v>-2931640</c:v>
                </c:pt>
                <c:pt idx="563" formatCode="0.00E+00">
                  <c:v>-2936440</c:v>
                </c:pt>
                <c:pt idx="564" formatCode="0.00E+00">
                  <c:v>-2941090</c:v>
                </c:pt>
                <c:pt idx="565" formatCode="0.00E+00">
                  <c:v>-2945570</c:v>
                </c:pt>
                <c:pt idx="566" formatCode="0.00E+00">
                  <c:v>-2950010</c:v>
                </c:pt>
                <c:pt idx="567" formatCode="0.00E+00">
                  <c:v>-2954330</c:v>
                </c:pt>
                <c:pt idx="568" formatCode="0.00E+00">
                  <c:v>-2958590</c:v>
                </c:pt>
                <c:pt idx="569" formatCode="0.00E+00">
                  <c:v>-2962500</c:v>
                </c:pt>
                <c:pt idx="570" formatCode="0.00E+00">
                  <c:v>-2966290</c:v>
                </c:pt>
                <c:pt idx="571" formatCode="0.00E+00">
                  <c:v>-2969510</c:v>
                </c:pt>
                <c:pt idx="572" formatCode="0.00E+00">
                  <c:v>-2892510</c:v>
                </c:pt>
                <c:pt idx="573" formatCode="0.00E+00">
                  <c:v>-2897950</c:v>
                </c:pt>
                <c:pt idx="574" formatCode="0.00E+00">
                  <c:v>-2902840</c:v>
                </c:pt>
                <c:pt idx="575" formatCode="0.00E+00">
                  <c:v>-2907550</c:v>
                </c:pt>
                <c:pt idx="576" formatCode="0.00E+00">
                  <c:v>-2912180</c:v>
                </c:pt>
                <c:pt idx="577" formatCode="0.00E+00">
                  <c:v>-2916830</c:v>
                </c:pt>
                <c:pt idx="578" formatCode="0.00E+00">
                  <c:v>-2921530</c:v>
                </c:pt>
                <c:pt idx="579" formatCode="0.00E+00">
                  <c:v>-2926350</c:v>
                </c:pt>
                <c:pt idx="580" formatCode="0.00E+00">
                  <c:v>-2931190</c:v>
                </c:pt>
                <c:pt idx="581" formatCode="0.00E+00">
                  <c:v>-2936060</c:v>
                </c:pt>
                <c:pt idx="582" formatCode="0.00E+00">
                  <c:v>-2940900</c:v>
                </c:pt>
                <c:pt idx="583" formatCode="0.00E+00">
                  <c:v>-2945730</c:v>
                </c:pt>
                <c:pt idx="584" formatCode="0.00E+00">
                  <c:v>-2950190</c:v>
                </c:pt>
                <c:pt idx="585" formatCode="0.00E+00">
                  <c:v>-2870530</c:v>
                </c:pt>
                <c:pt idx="586" formatCode="0.00E+00">
                  <c:v>-2874980</c:v>
                </c:pt>
                <c:pt idx="587" formatCode="0.00E+00">
                  <c:v>-2879430</c:v>
                </c:pt>
                <c:pt idx="588" formatCode="0.00E+00">
                  <c:v>-2883660</c:v>
                </c:pt>
                <c:pt idx="589" formatCode="0.00E+00">
                  <c:v>-2888020</c:v>
                </c:pt>
                <c:pt idx="590" formatCode="0.00E+00">
                  <c:v>-2892600</c:v>
                </c:pt>
                <c:pt idx="591" formatCode="0.00E+00">
                  <c:v>-2897420</c:v>
                </c:pt>
                <c:pt idx="592" formatCode="0.00E+00">
                  <c:v>-2902660</c:v>
                </c:pt>
                <c:pt idx="593" formatCode="0.00E+00">
                  <c:v>-2908120</c:v>
                </c:pt>
                <c:pt idx="594" formatCode="0.00E+00">
                  <c:v>-2913910</c:v>
                </c:pt>
                <c:pt idx="595" formatCode="0.00E+00">
                  <c:v>-2919770</c:v>
                </c:pt>
                <c:pt idx="596" formatCode="0.00E+00">
                  <c:v>-2925720</c:v>
                </c:pt>
                <c:pt idx="597" formatCode="0.00E+00">
                  <c:v>-2931530</c:v>
                </c:pt>
                <c:pt idx="598" formatCode="0.00E+00">
                  <c:v>-2849100</c:v>
                </c:pt>
                <c:pt idx="599" formatCode="0.00E+00">
                  <c:v>-2852610</c:v>
                </c:pt>
                <c:pt idx="600" formatCode="0.00E+00">
                  <c:v>-2855950</c:v>
                </c:pt>
                <c:pt idx="601" formatCode="0.00E+00">
                  <c:v>-2859610</c:v>
                </c:pt>
                <c:pt idx="602" formatCode="0.00E+00">
                  <c:v>-2863460</c:v>
                </c:pt>
                <c:pt idx="603" formatCode="0.00E+00">
                  <c:v>-2867830</c:v>
                </c:pt>
                <c:pt idx="604" formatCode="0.00E+00">
                  <c:v>-2872890</c:v>
                </c:pt>
                <c:pt idx="605" formatCode="0.00E+00">
                  <c:v>-2878400</c:v>
                </c:pt>
                <c:pt idx="606" formatCode="0.00E+00">
                  <c:v>-2884690</c:v>
                </c:pt>
                <c:pt idx="607" formatCode="0.00E+00">
                  <c:v>-2891280</c:v>
                </c:pt>
                <c:pt idx="608" formatCode="0.00E+00">
                  <c:v>-2898530</c:v>
                </c:pt>
                <c:pt idx="609" formatCode="0.00E+00">
                  <c:v>-2905860</c:v>
                </c:pt>
                <c:pt idx="610" formatCode="0.00E+00">
                  <c:v>-2913310</c:v>
                </c:pt>
                <c:pt idx="611" formatCode="0.00E+00">
                  <c:v>-2827930</c:v>
                </c:pt>
                <c:pt idx="612" formatCode="0.00E+00">
                  <c:v>-2830070</c:v>
                </c:pt>
                <c:pt idx="613" formatCode="0.00E+00">
                  <c:v>-2831990</c:v>
                </c:pt>
                <c:pt idx="614" formatCode="0.00E+00">
                  <c:v>-2834770</c:v>
                </c:pt>
                <c:pt idx="615" formatCode="0.00E+00">
                  <c:v>-2838040</c:v>
                </c:pt>
                <c:pt idx="616" formatCode="0.00E+00">
                  <c:v>-2842030</c:v>
                </c:pt>
                <c:pt idx="617" formatCode="0.00E+00">
                  <c:v>-2847140</c:v>
                </c:pt>
                <c:pt idx="618" formatCode="0.00E+00">
                  <c:v>-2853020</c:v>
                </c:pt>
                <c:pt idx="619" formatCode="0.00E+00">
                  <c:v>-2860200</c:v>
                </c:pt>
                <c:pt idx="620" formatCode="0.00E+00">
                  <c:v>-2868130</c:v>
                </c:pt>
                <c:pt idx="621" formatCode="0.00E+00">
                  <c:v>-2876620</c:v>
                </c:pt>
                <c:pt idx="622" formatCode="0.00E+00">
                  <c:v>-2885530</c:v>
                </c:pt>
                <c:pt idx="623" formatCode="0.00E+00">
                  <c:v>-2895270</c:v>
                </c:pt>
                <c:pt idx="624" formatCode="0.00E+00">
                  <c:v>-2806200</c:v>
                </c:pt>
                <c:pt idx="625" formatCode="0.00E+00">
                  <c:v>-2806480</c:v>
                </c:pt>
                <c:pt idx="626" formatCode="0.00E+00">
                  <c:v>-2807100</c:v>
                </c:pt>
                <c:pt idx="627" formatCode="0.00E+00">
                  <c:v>-2808440</c:v>
                </c:pt>
                <c:pt idx="628" formatCode="0.00E+00">
                  <c:v>-2810890</c:v>
                </c:pt>
                <c:pt idx="629" formatCode="0.00E+00">
                  <c:v>-2814670</c:v>
                </c:pt>
                <c:pt idx="630" formatCode="0.00E+00">
                  <c:v>-2819580</c:v>
                </c:pt>
                <c:pt idx="631" formatCode="0.00E+00">
                  <c:v>-2826130</c:v>
                </c:pt>
                <c:pt idx="632" formatCode="0.00E+00">
                  <c:v>-2834140</c:v>
                </c:pt>
                <c:pt idx="633" formatCode="0.00E+00">
                  <c:v>-2843360</c:v>
                </c:pt>
                <c:pt idx="634" formatCode="0.00E+00">
                  <c:v>-2853440</c:v>
                </c:pt>
                <c:pt idx="635" formatCode="0.00E+00">
                  <c:v>-2864640</c:v>
                </c:pt>
                <c:pt idx="636" formatCode="0.00E+00">
                  <c:v>-2876510</c:v>
                </c:pt>
                <c:pt idx="637" formatCode="0.00E+00">
                  <c:v>-2784140</c:v>
                </c:pt>
                <c:pt idx="638" formatCode="0.00E+00">
                  <c:v>-2781920</c:v>
                </c:pt>
                <c:pt idx="639" formatCode="0.00E+00">
                  <c:v>-2780320</c:v>
                </c:pt>
                <c:pt idx="640" formatCode="0.00E+00">
                  <c:v>-2780150</c:v>
                </c:pt>
                <c:pt idx="641" formatCode="0.00E+00">
                  <c:v>-2781520</c:v>
                </c:pt>
                <c:pt idx="642" formatCode="0.00E+00">
                  <c:v>-2784570</c:v>
                </c:pt>
                <c:pt idx="643" formatCode="0.00E+00">
                  <c:v>-2789520</c:v>
                </c:pt>
                <c:pt idx="644" formatCode="0.00E+00">
                  <c:v>-2796160</c:v>
                </c:pt>
                <c:pt idx="645" formatCode="0.00E+00">
                  <c:v>-2805520</c:v>
                </c:pt>
                <c:pt idx="646" formatCode="0.00E+00">
                  <c:v>-2816270</c:v>
                </c:pt>
                <c:pt idx="647" formatCode="0.00E+00">
                  <c:v>-2828550</c:v>
                </c:pt>
                <c:pt idx="648" formatCode="0.00E+00">
                  <c:v>-2842310</c:v>
                </c:pt>
                <c:pt idx="649" formatCode="0.00E+00">
                  <c:v>-2857330</c:v>
                </c:pt>
                <c:pt idx="650" formatCode="0.00E+00">
                  <c:v>-2760270</c:v>
                </c:pt>
                <c:pt idx="651" formatCode="0.00E+00">
                  <c:v>-2754320</c:v>
                </c:pt>
                <c:pt idx="652" formatCode="0.00E+00">
                  <c:v>-2750850</c:v>
                </c:pt>
                <c:pt idx="653" formatCode="0.00E+00">
                  <c:v>-2748790</c:v>
                </c:pt>
                <c:pt idx="654" formatCode="0.00E+00">
                  <c:v>-2748310</c:v>
                </c:pt>
                <c:pt idx="655" formatCode="0.00E+00">
                  <c:v>-2750940</c:v>
                </c:pt>
                <c:pt idx="656" formatCode="0.00E+00">
                  <c:v>-2755080</c:v>
                </c:pt>
                <c:pt idx="657" formatCode="0.00E+00">
                  <c:v>-2763340</c:v>
                </c:pt>
                <c:pt idx="658" formatCode="0.00E+00">
                  <c:v>-2773270</c:v>
                </c:pt>
                <c:pt idx="659" formatCode="0.00E+00">
                  <c:v>-2785920</c:v>
                </c:pt>
                <c:pt idx="660" formatCode="0.00E+00">
                  <c:v>-2800740</c:v>
                </c:pt>
                <c:pt idx="661" formatCode="0.00E+00">
                  <c:v>-2817050</c:v>
                </c:pt>
                <c:pt idx="662" formatCode="0.00E+00">
                  <c:v>-2836060</c:v>
                </c:pt>
                <c:pt idx="663" formatCode="0.00E+00">
                  <c:v>-2733930</c:v>
                </c:pt>
                <c:pt idx="664" formatCode="0.00E+00">
                  <c:v>-2725240</c:v>
                </c:pt>
                <c:pt idx="665" formatCode="0.00E+00">
                  <c:v>-2717270</c:v>
                </c:pt>
                <c:pt idx="666" formatCode="0.00E+00">
                  <c:v>-2712850</c:v>
                </c:pt>
                <c:pt idx="667" formatCode="0.00E+00">
                  <c:v>-2710520</c:v>
                </c:pt>
                <c:pt idx="668" formatCode="0.00E+00">
                  <c:v>-2711980</c:v>
                </c:pt>
                <c:pt idx="669" formatCode="0.00E+00">
                  <c:v>-2715910</c:v>
                </c:pt>
                <c:pt idx="670" formatCode="0.00E+00">
                  <c:v>-2724050</c:v>
                </c:pt>
                <c:pt idx="671" formatCode="0.00E+00">
                  <c:v>-2735380</c:v>
                </c:pt>
                <c:pt idx="672" formatCode="0.00E+00">
                  <c:v>-2749960</c:v>
                </c:pt>
                <c:pt idx="673" formatCode="0.00E+00">
                  <c:v>-2768230</c:v>
                </c:pt>
                <c:pt idx="674" formatCode="0.00E+00">
                  <c:v>-2788980</c:v>
                </c:pt>
                <c:pt idx="675" formatCode="0.00E+00">
                  <c:v>-2812350</c:v>
                </c:pt>
                <c:pt idx="676" formatCode="0.00E+00">
                  <c:v>-2703860</c:v>
                </c:pt>
                <c:pt idx="677" formatCode="0.00E+00">
                  <c:v>-2690020</c:v>
                </c:pt>
                <c:pt idx="678" formatCode="0.00E+00">
                  <c:v>-2678550</c:v>
                </c:pt>
                <c:pt idx="679" formatCode="0.00E+00">
                  <c:v>-2670320</c:v>
                </c:pt>
                <c:pt idx="680" formatCode="0.00E+00">
                  <c:v>-2666200</c:v>
                </c:pt>
                <c:pt idx="681" formatCode="0.00E+00">
                  <c:v>-2665850</c:v>
                </c:pt>
                <c:pt idx="682" formatCode="0.00E+00">
                  <c:v>-2670760</c:v>
                </c:pt>
                <c:pt idx="683" formatCode="0.00E+00">
                  <c:v>-2678960</c:v>
                </c:pt>
                <c:pt idx="684" formatCode="0.00E+00">
                  <c:v>-2692290</c:v>
                </c:pt>
                <c:pt idx="685" formatCode="0.00E+00">
                  <c:v>-2709640</c:v>
                </c:pt>
                <c:pt idx="686" formatCode="0.00E+00">
                  <c:v>-2730930</c:v>
                </c:pt>
                <c:pt idx="687" formatCode="0.00E+00">
                  <c:v>-2755500</c:v>
                </c:pt>
                <c:pt idx="688" formatCode="0.00E+00">
                  <c:v>-2784710</c:v>
                </c:pt>
                <c:pt idx="689" formatCode="0.00E+00">
                  <c:v>-2668640</c:v>
                </c:pt>
                <c:pt idx="690" formatCode="0.00E+00">
                  <c:v>-2648930</c:v>
                </c:pt>
                <c:pt idx="691" formatCode="0.00E+00">
                  <c:v>-2631200</c:v>
                </c:pt>
                <c:pt idx="692" formatCode="0.00E+00">
                  <c:v>-2619840</c:v>
                </c:pt>
                <c:pt idx="693" formatCode="0.00E+00">
                  <c:v>-2613280</c:v>
                </c:pt>
                <c:pt idx="694" formatCode="0.00E+00">
                  <c:v>-2611920</c:v>
                </c:pt>
                <c:pt idx="695" formatCode="0.00E+00">
                  <c:v>-2615880</c:v>
                </c:pt>
                <c:pt idx="696" formatCode="0.00E+00">
                  <c:v>-2624110</c:v>
                </c:pt>
                <c:pt idx="697" formatCode="0.00E+00">
                  <c:v>-2639380</c:v>
                </c:pt>
                <c:pt idx="698" formatCode="0.00E+00">
                  <c:v>-2660180</c:v>
                </c:pt>
                <c:pt idx="699" formatCode="0.00E+00">
                  <c:v>-2685340</c:v>
                </c:pt>
                <c:pt idx="700" formatCode="0.00E+00">
                  <c:v>-2715590</c:v>
                </c:pt>
                <c:pt idx="701" formatCode="0.00E+00">
                  <c:v>-2750950</c:v>
                </c:pt>
                <c:pt idx="702" formatCode="0.00E+00">
                  <c:v>-2625230</c:v>
                </c:pt>
                <c:pt idx="703" formatCode="0.00E+00">
                  <c:v>-2598460</c:v>
                </c:pt>
                <c:pt idx="704" formatCode="0.00E+00">
                  <c:v>-2575370</c:v>
                </c:pt>
                <c:pt idx="705" formatCode="0.00E+00">
                  <c:v>-2560550</c:v>
                </c:pt>
                <c:pt idx="706" formatCode="0.00E+00">
                  <c:v>-2550900</c:v>
                </c:pt>
                <c:pt idx="707" formatCode="0.00E+00">
                  <c:v>-2547040</c:v>
                </c:pt>
                <c:pt idx="708" formatCode="0.00E+00">
                  <c:v>-2550420</c:v>
                </c:pt>
                <c:pt idx="709" formatCode="0.00E+00">
                  <c:v>-2559330</c:v>
                </c:pt>
                <c:pt idx="710" formatCode="0.00E+00">
                  <c:v>-2577420</c:v>
                </c:pt>
                <c:pt idx="711" formatCode="0.00E+00">
                  <c:v>-2600610</c:v>
                </c:pt>
                <c:pt idx="712" formatCode="0.00E+00">
                  <c:v>-2628960</c:v>
                </c:pt>
                <c:pt idx="713" formatCode="0.00E+00">
                  <c:v>-2665290</c:v>
                </c:pt>
                <c:pt idx="714" formatCode="0.00E+00">
                  <c:v>-2708850</c:v>
                </c:pt>
                <c:pt idx="715" formatCode="0.00E+00">
                  <c:v>-2571430</c:v>
                </c:pt>
                <c:pt idx="716" formatCode="0.00E+00">
                  <c:v>-2535990</c:v>
                </c:pt>
                <c:pt idx="717" formatCode="0.00E+00">
                  <c:v>-2507610</c:v>
                </c:pt>
                <c:pt idx="718" formatCode="0.00E+00">
                  <c:v>-2485300</c:v>
                </c:pt>
                <c:pt idx="719" formatCode="0.00E+00">
                  <c:v>-2474420</c:v>
                </c:pt>
                <c:pt idx="720" formatCode="0.00E+00">
                  <c:v>-2467990</c:v>
                </c:pt>
                <c:pt idx="721" formatCode="0.00E+00">
                  <c:v>-2471810</c:v>
                </c:pt>
                <c:pt idx="722" formatCode="0.00E+00">
                  <c:v>-2481240</c:v>
                </c:pt>
                <c:pt idx="723" formatCode="0.00E+00">
                  <c:v>-2500040</c:v>
                </c:pt>
                <c:pt idx="724" formatCode="0.00E+00">
                  <c:v>-2527640</c:v>
                </c:pt>
                <c:pt idx="725" formatCode="0.00E+00">
                  <c:v>-2561300</c:v>
                </c:pt>
                <c:pt idx="726" formatCode="0.00E+00">
                  <c:v>-2603660</c:v>
                </c:pt>
                <c:pt idx="727" formatCode="0.00E+00">
                  <c:v>-2656010</c:v>
                </c:pt>
                <c:pt idx="728" formatCode="0.00E+00">
                  <c:v>-2503040</c:v>
                </c:pt>
                <c:pt idx="729" formatCode="0.00E+00">
                  <c:v>-2458890</c:v>
                </c:pt>
                <c:pt idx="730" formatCode="0.00E+00">
                  <c:v>-2422070</c:v>
                </c:pt>
                <c:pt idx="731" formatCode="0.00E+00">
                  <c:v>-2398330</c:v>
                </c:pt>
                <c:pt idx="732" formatCode="0.00E+00">
                  <c:v>-2384650</c:v>
                </c:pt>
                <c:pt idx="733" formatCode="0.00E+00">
                  <c:v>-2377230</c:v>
                </c:pt>
                <c:pt idx="734" formatCode="0.00E+00">
                  <c:v>-2378680</c:v>
                </c:pt>
                <c:pt idx="735" formatCode="0.00E+00">
                  <c:v>-2389220</c:v>
                </c:pt>
                <c:pt idx="736" formatCode="0.00E+00">
                  <c:v>-2409720</c:v>
                </c:pt>
                <c:pt idx="737" formatCode="0.00E+00">
                  <c:v>-2438600</c:v>
                </c:pt>
                <c:pt idx="738" formatCode="0.00E+00">
                  <c:v>-2477070</c:v>
                </c:pt>
                <c:pt idx="739" formatCode="0.00E+00">
                  <c:v>-2526130</c:v>
                </c:pt>
                <c:pt idx="740" formatCode="0.00E+00">
                  <c:v>-2587490</c:v>
                </c:pt>
                <c:pt idx="741" formatCode="0.00E+00">
                  <c:v>-2414720</c:v>
                </c:pt>
                <c:pt idx="742" formatCode="0.00E+00">
                  <c:v>-2362750</c:v>
                </c:pt>
                <c:pt idx="743" formatCode="0.00E+00">
                  <c:v>-2320470</c:v>
                </c:pt>
                <c:pt idx="744" formatCode="0.00E+00">
                  <c:v>-2293200</c:v>
                </c:pt>
                <c:pt idx="745" formatCode="0.00E+00">
                  <c:v>-2275760</c:v>
                </c:pt>
                <c:pt idx="746" formatCode="0.00E+00">
                  <c:v>-2268250</c:v>
                </c:pt>
                <c:pt idx="747" formatCode="0.00E+00">
                  <c:v>-2268540</c:v>
                </c:pt>
                <c:pt idx="748" formatCode="0.00E+00">
                  <c:v>-2279100</c:v>
                </c:pt>
                <c:pt idx="749" formatCode="0.00E+00">
                  <c:v>-2299930</c:v>
                </c:pt>
                <c:pt idx="750" formatCode="0.00E+00">
                  <c:v>-2330660</c:v>
                </c:pt>
                <c:pt idx="751" formatCode="0.00E+00">
                  <c:v>-2371640</c:v>
                </c:pt>
                <c:pt idx="752" formatCode="0.00E+00">
                  <c:v>-2426330</c:v>
                </c:pt>
                <c:pt idx="753" formatCode="0.00E+00">
                  <c:v>-2497780</c:v>
                </c:pt>
                <c:pt idx="754" formatCode="0.00E+00">
                  <c:v>-2300060</c:v>
                </c:pt>
                <c:pt idx="755" formatCode="0.00E+00">
                  <c:v>-2240570</c:v>
                </c:pt>
                <c:pt idx="756" formatCode="0.00E+00">
                  <c:v>-2193640</c:v>
                </c:pt>
                <c:pt idx="757" formatCode="0.00E+00">
                  <c:v>-2164760</c:v>
                </c:pt>
                <c:pt idx="758" formatCode="0.00E+00">
                  <c:v>-2147620</c:v>
                </c:pt>
                <c:pt idx="759" formatCode="0.00E+00">
                  <c:v>-2139080</c:v>
                </c:pt>
                <c:pt idx="760" formatCode="0.00E+00">
                  <c:v>-2141530</c:v>
                </c:pt>
                <c:pt idx="761" formatCode="0.00E+00">
                  <c:v>-2151530</c:v>
                </c:pt>
                <c:pt idx="762" formatCode="0.00E+00">
                  <c:v>-2171450</c:v>
                </c:pt>
                <c:pt idx="763" formatCode="0.00E+00">
                  <c:v>-2201610</c:v>
                </c:pt>
                <c:pt idx="764" formatCode="0.00E+00">
                  <c:v>-2244690</c:v>
                </c:pt>
                <c:pt idx="765" formatCode="0.00E+00">
                  <c:v>-2303660</c:v>
                </c:pt>
                <c:pt idx="766" formatCode="0.00E+00">
                  <c:v>-2380220</c:v>
                </c:pt>
                <c:pt idx="767" formatCode="0.00E+00">
                  <c:v>-2152070</c:v>
                </c:pt>
                <c:pt idx="768" formatCode="0.00E+00">
                  <c:v>-2091290</c:v>
                </c:pt>
                <c:pt idx="769" formatCode="0.00E+00">
                  <c:v>-2046530</c:v>
                </c:pt>
                <c:pt idx="770" formatCode="0.00E+00">
                  <c:v>-2017230</c:v>
                </c:pt>
                <c:pt idx="771" formatCode="0.00E+00">
                  <c:v>-2000790</c:v>
                </c:pt>
                <c:pt idx="772" formatCode="0.00E+00">
                  <c:v>-1993290</c:v>
                </c:pt>
                <c:pt idx="773" formatCode="0.00E+00">
                  <c:v>-1994820</c:v>
                </c:pt>
                <c:pt idx="774" formatCode="0.00E+00">
                  <c:v>-2005070</c:v>
                </c:pt>
                <c:pt idx="775" formatCode="0.00E+00">
                  <c:v>-2022250</c:v>
                </c:pt>
                <c:pt idx="776" formatCode="0.00E+00">
                  <c:v>-2051180</c:v>
                </c:pt>
                <c:pt idx="777" formatCode="0.00E+00">
                  <c:v>-2092060</c:v>
                </c:pt>
                <c:pt idx="778" formatCode="0.00E+00">
                  <c:v>-2147720</c:v>
                </c:pt>
                <c:pt idx="779" formatCode="0.00E+00">
                  <c:v>-2227270</c:v>
                </c:pt>
                <c:pt idx="780" formatCode="0.00E+00">
                  <c:v>-1965370</c:v>
                </c:pt>
                <c:pt idx="781" formatCode="0.00E+00">
                  <c:v>-1911020</c:v>
                </c:pt>
                <c:pt idx="782" formatCode="0.00E+00">
                  <c:v>-1869510</c:v>
                </c:pt>
                <c:pt idx="783" formatCode="0.00E+00">
                  <c:v>-1849630</c:v>
                </c:pt>
                <c:pt idx="784" formatCode="0.00E+00">
                  <c:v>-1835240</c:v>
                </c:pt>
                <c:pt idx="785" formatCode="0.00E+00">
                  <c:v>-1831010</c:v>
                </c:pt>
                <c:pt idx="786" formatCode="0.00E+00">
                  <c:v>-1832440</c:v>
                </c:pt>
                <c:pt idx="787" formatCode="0.00E+00">
                  <c:v>-1839900</c:v>
                </c:pt>
                <c:pt idx="788" formatCode="0.00E+00">
                  <c:v>-1856540</c:v>
                </c:pt>
                <c:pt idx="789" formatCode="0.00E+00">
                  <c:v>-1881280</c:v>
                </c:pt>
                <c:pt idx="790" formatCode="0.00E+00">
                  <c:v>-1917050</c:v>
                </c:pt>
                <c:pt idx="791" formatCode="0.00E+00">
                  <c:v>-1960800</c:v>
                </c:pt>
                <c:pt idx="792" formatCode="0.00E+00">
                  <c:v>-2034090</c:v>
                </c:pt>
                <c:pt idx="793" formatCode="0.00E+00">
                  <c:v>-1738870</c:v>
                </c:pt>
                <c:pt idx="794" formatCode="0.00E+00">
                  <c:v>-1700100</c:v>
                </c:pt>
                <c:pt idx="795" formatCode="0.00E+00">
                  <c:v>-1679130</c:v>
                </c:pt>
                <c:pt idx="796" formatCode="0.00E+00">
                  <c:v>-1663020</c:v>
                </c:pt>
                <c:pt idx="797" formatCode="0.00E+00">
                  <c:v>-1655490</c:v>
                </c:pt>
                <c:pt idx="798" formatCode="0.00E+00">
                  <c:v>-1652910</c:v>
                </c:pt>
                <c:pt idx="799" formatCode="0.00E+00">
                  <c:v>-1655350</c:v>
                </c:pt>
                <c:pt idx="800" formatCode="0.00E+00">
                  <c:v>-1662190</c:v>
                </c:pt>
                <c:pt idx="801" formatCode="0.00E+00">
                  <c:v>-1673110</c:v>
                </c:pt>
                <c:pt idx="802" formatCode="0.00E+00">
                  <c:v>-1690400</c:v>
                </c:pt>
                <c:pt idx="803" formatCode="0.00E+00">
                  <c:v>-1713850</c:v>
                </c:pt>
                <c:pt idx="804" formatCode="0.00E+00">
                  <c:v>-1748590</c:v>
                </c:pt>
                <c:pt idx="805" formatCode="0.00E+00">
                  <c:v>-1797890</c:v>
                </c:pt>
                <c:pt idx="806" formatCode="0.00E+00">
                  <c:v>-1480930</c:v>
                </c:pt>
                <c:pt idx="807" formatCode="0.00E+00">
                  <c:v>-1469040</c:v>
                </c:pt>
                <c:pt idx="808" formatCode="0.00E+00">
                  <c:v>-1469330</c:v>
                </c:pt>
                <c:pt idx="809" formatCode="0.00E+00">
                  <c:v>-1464640</c:v>
                </c:pt>
                <c:pt idx="810" formatCode="0.00E+00">
                  <c:v>-1466280</c:v>
                </c:pt>
                <c:pt idx="811" formatCode="0.00E+00">
                  <c:v>-1467960</c:v>
                </c:pt>
                <c:pt idx="812" formatCode="0.00E+00">
                  <c:v>-1471400</c:v>
                </c:pt>
                <c:pt idx="813" formatCode="0.00E+00">
                  <c:v>-1475720</c:v>
                </c:pt>
                <c:pt idx="814" formatCode="0.00E+00">
                  <c:v>-1481030</c:v>
                </c:pt>
                <c:pt idx="815" formatCode="0.00E+00">
                  <c:v>-1488120</c:v>
                </c:pt>
                <c:pt idx="816" formatCode="0.00E+00">
                  <c:v>-1496960</c:v>
                </c:pt>
                <c:pt idx="817" formatCode="0.00E+00">
                  <c:v>-1509820</c:v>
                </c:pt>
                <c:pt idx="818" formatCode="0.00E+00">
                  <c:v>-1529740</c:v>
                </c:pt>
                <c:pt idx="819" formatCode="0.00E+00">
                  <c:v>-1212470</c:v>
                </c:pt>
                <c:pt idx="820" formatCode="0.00E+00">
                  <c:v>-1234250</c:v>
                </c:pt>
                <c:pt idx="821" formatCode="0.00E+00">
                  <c:v>-1251010</c:v>
                </c:pt>
                <c:pt idx="822" formatCode="0.00E+00">
                  <c:v>-1264160</c:v>
                </c:pt>
                <c:pt idx="823" formatCode="0.00E+00">
                  <c:v>-1273470</c:v>
                </c:pt>
                <c:pt idx="824" formatCode="0.00E+00">
                  <c:v>-1280170</c:v>
                </c:pt>
                <c:pt idx="825" formatCode="0.00E+00">
                  <c:v>-1285090</c:v>
                </c:pt>
                <c:pt idx="826" formatCode="0.00E+00">
                  <c:v>-1287060</c:v>
                </c:pt>
                <c:pt idx="827" formatCode="0.00E+00">
                  <c:v>-1286540</c:v>
                </c:pt>
                <c:pt idx="828" formatCode="0.00E+00">
                  <c:v>-1283550</c:v>
                </c:pt>
                <c:pt idx="829" formatCode="0.00E+00">
                  <c:v>-1277090</c:v>
                </c:pt>
                <c:pt idx="830" formatCode="0.00E+00">
                  <c:v>-1267650</c:v>
                </c:pt>
                <c:pt idx="831" formatCode="0.00E+00">
                  <c:v>-1247010</c:v>
                </c:pt>
                <c:pt idx="832">
                  <c:v>-955812</c:v>
                </c:pt>
                <c:pt idx="833" formatCode="0.00E+00">
                  <c:v>-1006880</c:v>
                </c:pt>
                <c:pt idx="834" formatCode="0.00E+00">
                  <c:v>-1043730</c:v>
                </c:pt>
                <c:pt idx="835" formatCode="0.00E+00">
                  <c:v>-1067930</c:v>
                </c:pt>
                <c:pt idx="836" formatCode="0.00E+00">
                  <c:v>-1087960</c:v>
                </c:pt>
                <c:pt idx="837" formatCode="0.00E+00">
                  <c:v>-1097200</c:v>
                </c:pt>
                <c:pt idx="838" formatCode="0.00E+00">
                  <c:v>-1102960</c:v>
                </c:pt>
                <c:pt idx="839" formatCode="0.00E+00">
                  <c:v>-1103470</c:v>
                </c:pt>
                <c:pt idx="840" formatCode="0.00E+00">
                  <c:v>-1097260</c:v>
                </c:pt>
                <c:pt idx="841" formatCode="0.00E+00">
                  <c:v>-1084100</c:v>
                </c:pt>
                <c:pt idx="842" formatCode="0.00E+00">
                  <c:v>-1062570</c:v>
                </c:pt>
                <c:pt idx="843" formatCode="0.00E+00">
                  <c:v>-1033020</c:v>
                </c:pt>
                <c:pt idx="844">
                  <c:v>-980657</c:v>
                </c:pt>
                <c:pt idx="845">
                  <c:v>-733580</c:v>
                </c:pt>
                <c:pt idx="846">
                  <c:v>-801217</c:v>
                </c:pt>
                <c:pt idx="847">
                  <c:v>-852103</c:v>
                </c:pt>
                <c:pt idx="848">
                  <c:v>-889364</c:v>
                </c:pt>
                <c:pt idx="849">
                  <c:v>-912339</c:v>
                </c:pt>
                <c:pt idx="850">
                  <c:v>-925560</c:v>
                </c:pt>
                <c:pt idx="851">
                  <c:v>-931004</c:v>
                </c:pt>
                <c:pt idx="852">
                  <c:v>-929735</c:v>
                </c:pt>
                <c:pt idx="853">
                  <c:v>-919974</c:v>
                </c:pt>
                <c:pt idx="854">
                  <c:v>-899656</c:v>
                </c:pt>
                <c:pt idx="855">
                  <c:v>-870242</c:v>
                </c:pt>
                <c:pt idx="856">
                  <c:v>-821625</c:v>
                </c:pt>
                <c:pt idx="857">
                  <c:v>-750127</c:v>
                </c:pt>
                <c:pt idx="858">
                  <c:v>-556656</c:v>
                </c:pt>
                <c:pt idx="859">
                  <c:v>-630205</c:v>
                </c:pt>
                <c:pt idx="860">
                  <c:v>-688102</c:v>
                </c:pt>
                <c:pt idx="861">
                  <c:v>-727388</c:v>
                </c:pt>
                <c:pt idx="862">
                  <c:v>-753402</c:v>
                </c:pt>
                <c:pt idx="863">
                  <c:v>-768452</c:v>
                </c:pt>
                <c:pt idx="864">
                  <c:v>-776079</c:v>
                </c:pt>
                <c:pt idx="865">
                  <c:v>-772554</c:v>
                </c:pt>
                <c:pt idx="866">
                  <c:v>-760158</c:v>
                </c:pt>
                <c:pt idx="867">
                  <c:v>-735933</c:v>
                </c:pt>
                <c:pt idx="868">
                  <c:v>-700432</c:v>
                </c:pt>
                <c:pt idx="869">
                  <c:v>-644246</c:v>
                </c:pt>
                <c:pt idx="870">
                  <c:v>-566997</c:v>
                </c:pt>
                <c:pt idx="871">
                  <c:v>-423755</c:v>
                </c:pt>
                <c:pt idx="872">
                  <c:v>-492520</c:v>
                </c:pt>
                <c:pt idx="873">
                  <c:v>-549753</c:v>
                </c:pt>
                <c:pt idx="874">
                  <c:v>-590568</c:v>
                </c:pt>
                <c:pt idx="875">
                  <c:v>-616257</c:v>
                </c:pt>
                <c:pt idx="876">
                  <c:v>-634431</c:v>
                </c:pt>
                <c:pt idx="877">
                  <c:v>-638597</c:v>
                </c:pt>
                <c:pt idx="878">
                  <c:v>-634745</c:v>
                </c:pt>
                <c:pt idx="879">
                  <c:v>-621642</c:v>
                </c:pt>
                <c:pt idx="880">
                  <c:v>-596662</c:v>
                </c:pt>
                <c:pt idx="881">
                  <c:v>-557832</c:v>
                </c:pt>
                <c:pt idx="882">
                  <c:v>-503919</c:v>
                </c:pt>
                <c:pt idx="883">
                  <c:v>-430524</c:v>
                </c:pt>
                <c:pt idx="884">
                  <c:v>-326695</c:v>
                </c:pt>
                <c:pt idx="885">
                  <c:v>-387883</c:v>
                </c:pt>
                <c:pt idx="886">
                  <c:v>-436653</c:v>
                </c:pt>
                <c:pt idx="887">
                  <c:v>-475831</c:v>
                </c:pt>
                <c:pt idx="888">
                  <c:v>-501625</c:v>
                </c:pt>
                <c:pt idx="889">
                  <c:v>-515808</c:v>
                </c:pt>
                <c:pt idx="890">
                  <c:v>-521833</c:v>
                </c:pt>
                <c:pt idx="891">
                  <c:v>-519514</c:v>
                </c:pt>
                <c:pt idx="892">
                  <c:v>-504102</c:v>
                </c:pt>
                <c:pt idx="893">
                  <c:v>-479072</c:v>
                </c:pt>
                <c:pt idx="894">
                  <c:v>-442842</c:v>
                </c:pt>
                <c:pt idx="895">
                  <c:v>-396857</c:v>
                </c:pt>
                <c:pt idx="896">
                  <c:v>-331043</c:v>
                </c:pt>
                <c:pt idx="897">
                  <c:v>-256213</c:v>
                </c:pt>
                <c:pt idx="898">
                  <c:v>-308804</c:v>
                </c:pt>
                <c:pt idx="899">
                  <c:v>-351040</c:v>
                </c:pt>
                <c:pt idx="900">
                  <c:v>-381305</c:v>
                </c:pt>
                <c:pt idx="901">
                  <c:v>-406164</c:v>
                </c:pt>
                <c:pt idx="902">
                  <c:v>-418267</c:v>
                </c:pt>
                <c:pt idx="903">
                  <c:v>-423242</c:v>
                </c:pt>
                <c:pt idx="904">
                  <c:v>-421181</c:v>
                </c:pt>
                <c:pt idx="905">
                  <c:v>-407581</c:v>
                </c:pt>
                <c:pt idx="906">
                  <c:v>-385946</c:v>
                </c:pt>
                <c:pt idx="907">
                  <c:v>-352393</c:v>
                </c:pt>
                <c:pt idx="908">
                  <c:v>-311900</c:v>
                </c:pt>
                <c:pt idx="909">
                  <c:v>-259039</c:v>
                </c:pt>
                <c:pt idx="910">
                  <c:v>-204146</c:v>
                </c:pt>
                <c:pt idx="911">
                  <c:v>-246134</c:v>
                </c:pt>
                <c:pt idx="912">
                  <c:v>-279458</c:v>
                </c:pt>
                <c:pt idx="913">
                  <c:v>-306406</c:v>
                </c:pt>
                <c:pt idx="914">
                  <c:v>-326862</c:v>
                </c:pt>
                <c:pt idx="915">
                  <c:v>-338350</c:v>
                </c:pt>
                <c:pt idx="916">
                  <c:v>-342575</c:v>
                </c:pt>
                <c:pt idx="917">
                  <c:v>-339168</c:v>
                </c:pt>
                <c:pt idx="918">
                  <c:v>-328347</c:v>
                </c:pt>
                <c:pt idx="919">
                  <c:v>-309103</c:v>
                </c:pt>
                <c:pt idx="920">
                  <c:v>-284289</c:v>
                </c:pt>
                <c:pt idx="921">
                  <c:v>-249155</c:v>
                </c:pt>
                <c:pt idx="922">
                  <c:v>-206120</c:v>
                </c:pt>
                <c:pt idx="923">
                  <c:v>-165113</c:v>
                </c:pt>
                <c:pt idx="924">
                  <c:v>-196293</c:v>
                </c:pt>
                <c:pt idx="925">
                  <c:v>-225716</c:v>
                </c:pt>
                <c:pt idx="926">
                  <c:v>-246321</c:v>
                </c:pt>
                <c:pt idx="927">
                  <c:v>-263836</c:v>
                </c:pt>
                <c:pt idx="928">
                  <c:v>-273458</c:v>
                </c:pt>
                <c:pt idx="929">
                  <c:v>-277184</c:v>
                </c:pt>
                <c:pt idx="930">
                  <c:v>-273167</c:v>
                </c:pt>
                <c:pt idx="931">
                  <c:v>-264691</c:v>
                </c:pt>
                <c:pt idx="932">
                  <c:v>-248825</c:v>
                </c:pt>
                <c:pt idx="933">
                  <c:v>-226930</c:v>
                </c:pt>
                <c:pt idx="934">
                  <c:v>-199419</c:v>
                </c:pt>
                <c:pt idx="935">
                  <c:v>-166483</c:v>
                </c:pt>
                <c:pt idx="936">
                  <c:v>-135072</c:v>
                </c:pt>
                <c:pt idx="937">
                  <c:v>-160697</c:v>
                </c:pt>
                <c:pt idx="938">
                  <c:v>-182715</c:v>
                </c:pt>
                <c:pt idx="939">
                  <c:v>-200037</c:v>
                </c:pt>
                <c:pt idx="940">
                  <c:v>-213603</c:v>
                </c:pt>
                <c:pt idx="941">
                  <c:v>-220867</c:v>
                </c:pt>
                <c:pt idx="942">
                  <c:v>-223728</c:v>
                </c:pt>
                <c:pt idx="943">
                  <c:v>-220917</c:v>
                </c:pt>
                <c:pt idx="944">
                  <c:v>-214110</c:v>
                </c:pt>
                <c:pt idx="945">
                  <c:v>-200491</c:v>
                </c:pt>
                <c:pt idx="946">
                  <c:v>-183543</c:v>
                </c:pt>
                <c:pt idx="947">
                  <c:v>-161663</c:v>
                </c:pt>
                <c:pt idx="948">
                  <c:v>-136202</c:v>
                </c:pt>
                <c:pt idx="949">
                  <c:v>-111694</c:v>
                </c:pt>
                <c:pt idx="950">
                  <c:v>-131095</c:v>
                </c:pt>
                <c:pt idx="951">
                  <c:v>-148307</c:v>
                </c:pt>
                <c:pt idx="952">
                  <c:v>-162456</c:v>
                </c:pt>
                <c:pt idx="953">
                  <c:v>-173339</c:v>
                </c:pt>
                <c:pt idx="954">
                  <c:v>-179237</c:v>
                </c:pt>
                <c:pt idx="955">
                  <c:v>-181227</c:v>
                </c:pt>
                <c:pt idx="956">
                  <c:v>-179106</c:v>
                </c:pt>
                <c:pt idx="957">
                  <c:v>-173492</c:v>
                </c:pt>
                <c:pt idx="958">
                  <c:v>-162803</c:v>
                </c:pt>
                <c:pt idx="959">
                  <c:v>-149117</c:v>
                </c:pt>
                <c:pt idx="960">
                  <c:v>-132530</c:v>
                </c:pt>
                <c:pt idx="961">
                  <c:v>-112406</c:v>
                </c:pt>
                <c:pt idx="962">
                  <c:v>-93098</c:v>
                </c:pt>
                <c:pt idx="963">
                  <c:v>-108485</c:v>
                </c:pt>
                <c:pt idx="964">
                  <c:v>-122229</c:v>
                </c:pt>
                <c:pt idx="965">
                  <c:v>-133021</c:v>
                </c:pt>
                <c:pt idx="966">
                  <c:v>-140639</c:v>
                </c:pt>
                <c:pt idx="967">
                  <c:v>-146242</c:v>
                </c:pt>
                <c:pt idx="968">
                  <c:v>-147355</c:v>
                </c:pt>
                <c:pt idx="969">
                  <c:v>-146590</c:v>
                </c:pt>
                <c:pt idx="970">
                  <c:v>-141369</c:v>
                </c:pt>
                <c:pt idx="971">
                  <c:v>-132963</c:v>
                </c:pt>
                <c:pt idx="972">
                  <c:v>-122116</c:v>
                </c:pt>
                <c:pt idx="973">
                  <c:v>-108986</c:v>
                </c:pt>
                <c:pt idx="974">
                  <c:v>-93612.4</c:v>
                </c:pt>
                <c:pt idx="975">
                  <c:v>-78134.3</c:v>
                </c:pt>
                <c:pt idx="976">
                  <c:v>-89845.5</c:v>
                </c:pt>
                <c:pt idx="977">
                  <c:v>-100656</c:v>
                </c:pt>
                <c:pt idx="978">
                  <c:v>-108964</c:v>
                </c:pt>
                <c:pt idx="979">
                  <c:v>-115395</c:v>
                </c:pt>
                <c:pt idx="980">
                  <c:v>-119681</c:v>
                </c:pt>
                <c:pt idx="981">
                  <c:v>-120862</c:v>
                </c:pt>
                <c:pt idx="982">
                  <c:v>-119877</c:v>
                </c:pt>
                <c:pt idx="983">
                  <c:v>-116149</c:v>
                </c:pt>
                <c:pt idx="984">
                  <c:v>-110025</c:v>
                </c:pt>
                <c:pt idx="985">
                  <c:v>-101677</c:v>
                </c:pt>
                <c:pt idx="986">
                  <c:v>-90535.8</c:v>
                </c:pt>
                <c:pt idx="987">
                  <c:v>-78535.899999999994</c:v>
                </c:pt>
                <c:pt idx="988">
                  <c:v>-66029.8</c:v>
                </c:pt>
                <c:pt idx="989">
                  <c:v>-75273.899999999994</c:v>
                </c:pt>
                <c:pt idx="990">
                  <c:v>-83542.8</c:v>
                </c:pt>
                <c:pt idx="991">
                  <c:v>-90490.8</c:v>
                </c:pt>
                <c:pt idx="992">
                  <c:v>-95480.1</c:v>
                </c:pt>
                <c:pt idx="993">
                  <c:v>-98798.399999999994</c:v>
                </c:pt>
                <c:pt idx="994">
                  <c:v>-99460.2</c:v>
                </c:pt>
                <c:pt idx="995">
                  <c:v>-98508.4</c:v>
                </c:pt>
                <c:pt idx="996">
                  <c:v>-95555.5</c:v>
                </c:pt>
                <c:pt idx="997">
                  <c:v>-90669.6</c:v>
                </c:pt>
                <c:pt idx="998">
                  <c:v>-83854.600000000006</c:v>
                </c:pt>
                <c:pt idx="999">
                  <c:v>-75364.600000000006</c:v>
                </c:pt>
                <c:pt idx="1000">
                  <c:v>-66301.7</c:v>
                </c:pt>
                <c:pt idx="1001">
                  <c:v>-56098.8</c:v>
                </c:pt>
                <c:pt idx="1002">
                  <c:v>-63357.4</c:v>
                </c:pt>
                <c:pt idx="1003">
                  <c:v>-69628.3</c:v>
                </c:pt>
                <c:pt idx="1004">
                  <c:v>-75130.5</c:v>
                </c:pt>
                <c:pt idx="1005">
                  <c:v>-79043.7</c:v>
                </c:pt>
                <c:pt idx="1006">
                  <c:v>-81910.2</c:v>
                </c:pt>
                <c:pt idx="1007">
                  <c:v>-82634.2</c:v>
                </c:pt>
                <c:pt idx="1008">
                  <c:v>-81555.899999999994</c:v>
                </c:pt>
                <c:pt idx="1009">
                  <c:v>-79206.5</c:v>
                </c:pt>
                <c:pt idx="1010">
                  <c:v>-75511.100000000006</c:v>
                </c:pt>
                <c:pt idx="1011">
                  <c:v>-69718.7</c:v>
                </c:pt>
                <c:pt idx="1012">
                  <c:v>-63739.1</c:v>
                </c:pt>
                <c:pt idx="1013">
                  <c:v>-56299.4</c:v>
                </c:pt>
                <c:pt idx="1014">
                  <c:v>-47917.9</c:v>
                </c:pt>
                <c:pt idx="1015">
                  <c:v>-53580.2</c:v>
                </c:pt>
                <c:pt idx="1016">
                  <c:v>-58457.4</c:v>
                </c:pt>
                <c:pt idx="1017">
                  <c:v>-62966.5</c:v>
                </c:pt>
                <c:pt idx="1018">
                  <c:v>-66032.600000000006</c:v>
                </c:pt>
                <c:pt idx="1019">
                  <c:v>-68085.7</c:v>
                </c:pt>
                <c:pt idx="1020">
                  <c:v>-68905.5</c:v>
                </c:pt>
                <c:pt idx="1021">
                  <c:v>-68375.899999999994</c:v>
                </c:pt>
                <c:pt idx="1022">
                  <c:v>-66117</c:v>
                </c:pt>
                <c:pt idx="1023">
                  <c:v>-63042.5</c:v>
                </c:pt>
                <c:pt idx="1024">
                  <c:v>-58956.7</c:v>
                </c:pt>
                <c:pt idx="1025">
                  <c:v>-53869.7</c:v>
                </c:pt>
                <c:pt idx="1026">
                  <c:v>-48063.3</c:v>
                </c:pt>
                <c:pt idx="1027">
                  <c:v>-41125.4</c:v>
                </c:pt>
                <c:pt idx="1028">
                  <c:v>-45647.199999999997</c:v>
                </c:pt>
                <c:pt idx="1029">
                  <c:v>-49706.9</c:v>
                </c:pt>
                <c:pt idx="1030">
                  <c:v>-53054.7</c:v>
                </c:pt>
                <c:pt idx="1031">
                  <c:v>-55449.3</c:v>
                </c:pt>
                <c:pt idx="1032">
                  <c:v>-57150.8</c:v>
                </c:pt>
                <c:pt idx="1033">
                  <c:v>-57530</c:v>
                </c:pt>
                <c:pt idx="1034">
                  <c:v>-57138</c:v>
                </c:pt>
                <c:pt idx="1035">
                  <c:v>-55570.2</c:v>
                </c:pt>
                <c:pt idx="1036">
                  <c:v>-53074.400000000001</c:v>
                </c:pt>
                <c:pt idx="1037">
                  <c:v>-49823.4</c:v>
                </c:pt>
                <c:pt idx="1038">
                  <c:v>-45847.3</c:v>
                </c:pt>
                <c:pt idx="1039">
                  <c:v>-41221.800000000003</c:v>
                </c:pt>
                <c:pt idx="1040">
                  <c:v>-35456.400000000001</c:v>
                </c:pt>
                <c:pt idx="1041">
                  <c:v>-39010.400000000001</c:v>
                </c:pt>
                <c:pt idx="1042">
                  <c:v>-42277.599999999999</c:v>
                </c:pt>
                <c:pt idx="1043">
                  <c:v>-44917.5</c:v>
                </c:pt>
                <c:pt idx="1044">
                  <c:v>-46777.4</c:v>
                </c:pt>
                <c:pt idx="1045">
                  <c:v>-48184.3</c:v>
                </c:pt>
                <c:pt idx="1046">
                  <c:v>-48575.9</c:v>
                </c:pt>
                <c:pt idx="1047">
                  <c:v>-48241.599999999999</c:v>
                </c:pt>
                <c:pt idx="1048">
                  <c:v>-47008.1</c:v>
                </c:pt>
                <c:pt idx="1049">
                  <c:v>-45057.3</c:v>
                </c:pt>
                <c:pt idx="1050">
                  <c:v>-42399.3</c:v>
                </c:pt>
                <c:pt idx="1051">
                  <c:v>-39245.199999999997</c:v>
                </c:pt>
                <c:pt idx="1052">
                  <c:v>-35537.800000000003</c:v>
                </c:pt>
                <c:pt idx="1053">
                  <c:v>-30707.3</c:v>
                </c:pt>
                <c:pt idx="1054">
                  <c:v>-33581.800000000003</c:v>
                </c:pt>
                <c:pt idx="1055">
                  <c:v>-36259.5</c:v>
                </c:pt>
                <c:pt idx="1056">
                  <c:v>-38325.199999999997</c:v>
                </c:pt>
                <c:pt idx="1057">
                  <c:v>-39790</c:v>
                </c:pt>
                <c:pt idx="1058">
                  <c:v>-40843.800000000003</c:v>
                </c:pt>
                <c:pt idx="1059">
                  <c:v>-41152.9</c:v>
                </c:pt>
                <c:pt idx="1060">
                  <c:v>-40818</c:v>
                </c:pt>
                <c:pt idx="1061">
                  <c:v>-39861.300000000003</c:v>
                </c:pt>
                <c:pt idx="1062">
                  <c:v>-38385.4</c:v>
                </c:pt>
                <c:pt idx="1063">
                  <c:v>-36150.199999999997</c:v>
                </c:pt>
                <c:pt idx="1064">
                  <c:v>-33756.800000000003</c:v>
                </c:pt>
                <c:pt idx="1065">
                  <c:v>-30773.4</c:v>
                </c:pt>
                <c:pt idx="1066">
                  <c:v>-26710</c:v>
                </c:pt>
                <c:pt idx="1067">
                  <c:v>-29075.599999999999</c:v>
                </c:pt>
                <c:pt idx="1068">
                  <c:v>-31154.799999999999</c:v>
                </c:pt>
                <c:pt idx="1069">
                  <c:v>-32830.699999999997</c:v>
                </c:pt>
                <c:pt idx="1070">
                  <c:v>-34092.400000000001</c:v>
                </c:pt>
                <c:pt idx="1071">
                  <c:v>-34934.800000000003</c:v>
                </c:pt>
                <c:pt idx="1072">
                  <c:v>-35131.199999999997</c:v>
                </c:pt>
                <c:pt idx="1073">
                  <c:v>-34881.699999999997</c:v>
                </c:pt>
                <c:pt idx="1074">
                  <c:v>-34062.5</c:v>
                </c:pt>
                <c:pt idx="1075">
                  <c:v>-32828.699999999997</c:v>
                </c:pt>
                <c:pt idx="1076">
                  <c:v>-31209.4</c:v>
                </c:pt>
                <c:pt idx="1077">
                  <c:v>-29188</c:v>
                </c:pt>
                <c:pt idx="1078">
                  <c:v>-26762.6</c:v>
                </c:pt>
                <c:pt idx="1079">
                  <c:v>-23321.3</c:v>
                </c:pt>
                <c:pt idx="1080">
                  <c:v>-25186.3</c:v>
                </c:pt>
                <c:pt idx="1081">
                  <c:v>-26878</c:v>
                </c:pt>
                <c:pt idx="1082">
                  <c:v>-28264.5</c:v>
                </c:pt>
                <c:pt idx="1083">
                  <c:v>-29291.599999999999</c:v>
                </c:pt>
                <c:pt idx="1084">
                  <c:v>-29924</c:v>
                </c:pt>
                <c:pt idx="1085">
                  <c:v>-30112</c:v>
                </c:pt>
                <c:pt idx="1086">
                  <c:v>-29938.400000000001</c:v>
                </c:pt>
                <c:pt idx="1087">
                  <c:v>-29326.3</c:v>
                </c:pt>
                <c:pt idx="1088">
                  <c:v>-28414</c:v>
                </c:pt>
                <c:pt idx="1089">
                  <c:v>-26966.799999999999</c:v>
                </c:pt>
                <c:pt idx="1090">
                  <c:v>-25308.2</c:v>
                </c:pt>
                <c:pt idx="1091">
                  <c:v>-23372.799999999999</c:v>
                </c:pt>
                <c:pt idx="1092">
                  <c:v>-20450</c:v>
                </c:pt>
                <c:pt idx="1093">
                  <c:v>-21966.6</c:v>
                </c:pt>
                <c:pt idx="1094">
                  <c:v>-23316</c:v>
                </c:pt>
                <c:pt idx="1095">
                  <c:v>-24446.2</c:v>
                </c:pt>
                <c:pt idx="1096">
                  <c:v>-25295.4</c:v>
                </c:pt>
                <c:pt idx="1097">
                  <c:v>-25815.8</c:v>
                </c:pt>
                <c:pt idx="1098">
                  <c:v>-26012.1</c:v>
                </c:pt>
                <c:pt idx="1099">
                  <c:v>-25805.5</c:v>
                </c:pt>
                <c:pt idx="1100">
                  <c:v>-25357.599999999999</c:v>
                </c:pt>
                <c:pt idx="1101">
                  <c:v>-24523.9</c:v>
                </c:pt>
                <c:pt idx="1102">
                  <c:v>-23433.9</c:v>
                </c:pt>
                <c:pt idx="1103">
                  <c:v>-22076.9</c:v>
                </c:pt>
                <c:pt idx="1104">
                  <c:v>-20481.7</c:v>
                </c:pt>
                <c:pt idx="1105">
                  <c:v>-17993.3</c:v>
                </c:pt>
                <c:pt idx="1106">
                  <c:v>-19244.2</c:v>
                </c:pt>
                <c:pt idx="1107">
                  <c:v>-20364.8</c:v>
                </c:pt>
                <c:pt idx="1108">
                  <c:v>-21291.599999999999</c:v>
                </c:pt>
                <c:pt idx="1109">
                  <c:v>-21972.7</c:v>
                </c:pt>
                <c:pt idx="1110">
                  <c:v>-22362.9</c:v>
                </c:pt>
                <c:pt idx="1111">
                  <c:v>-22490.7</c:v>
                </c:pt>
                <c:pt idx="1112">
                  <c:v>-22372.799999999999</c:v>
                </c:pt>
                <c:pt idx="1113">
                  <c:v>-21997.8</c:v>
                </c:pt>
                <c:pt idx="1114">
                  <c:v>-21304.1</c:v>
                </c:pt>
                <c:pt idx="1115">
                  <c:v>-20457.900000000001</c:v>
                </c:pt>
                <c:pt idx="1116">
                  <c:v>-19353.099999999999</c:v>
                </c:pt>
                <c:pt idx="1117">
                  <c:v>-18026.400000000001</c:v>
                </c:pt>
                <c:pt idx="1118">
                  <c:v>-15883.2</c:v>
                </c:pt>
                <c:pt idx="1119">
                  <c:v>-16920.900000000001</c:v>
                </c:pt>
                <c:pt idx="1120">
                  <c:v>-17824.2</c:v>
                </c:pt>
                <c:pt idx="1121">
                  <c:v>-18568</c:v>
                </c:pt>
                <c:pt idx="1122">
                  <c:v>-19127.2</c:v>
                </c:pt>
                <c:pt idx="1123">
                  <c:v>-19503.5</c:v>
                </c:pt>
                <c:pt idx="1124">
                  <c:v>-19591.599999999999</c:v>
                </c:pt>
                <c:pt idx="1125">
                  <c:v>-19503.900000000001</c:v>
                </c:pt>
                <c:pt idx="1126">
                  <c:v>-19150</c:v>
                </c:pt>
                <c:pt idx="1127">
                  <c:v>-18613.400000000001</c:v>
                </c:pt>
                <c:pt idx="1128">
                  <c:v>-17884.3</c:v>
                </c:pt>
                <c:pt idx="1129">
                  <c:v>-16974.3</c:v>
                </c:pt>
                <c:pt idx="1130">
                  <c:v>-15921.4</c:v>
                </c:pt>
                <c:pt idx="1131">
                  <c:v>-14077.8</c:v>
                </c:pt>
                <c:pt idx="1132">
                  <c:v>-14908.6</c:v>
                </c:pt>
                <c:pt idx="1133">
                  <c:v>-15673.4</c:v>
                </c:pt>
                <c:pt idx="1134">
                  <c:v>-16307.4</c:v>
                </c:pt>
                <c:pt idx="1135">
                  <c:v>-16758.8</c:v>
                </c:pt>
                <c:pt idx="1136">
                  <c:v>-17072.5</c:v>
                </c:pt>
                <c:pt idx="1137">
                  <c:v>-17147.900000000001</c:v>
                </c:pt>
                <c:pt idx="1138">
                  <c:v>-17050.8</c:v>
                </c:pt>
                <c:pt idx="1139">
                  <c:v>-16779.7</c:v>
                </c:pt>
                <c:pt idx="1140">
                  <c:v>-16306.8</c:v>
                </c:pt>
                <c:pt idx="1141">
                  <c:v>-15710.8</c:v>
                </c:pt>
                <c:pt idx="1142">
                  <c:v>-14984.4</c:v>
                </c:pt>
                <c:pt idx="1143">
                  <c:v>-14103.5</c:v>
                </c:pt>
                <c:pt idx="1144">
                  <c:v>-12522</c:v>
                </c:pt>
                <c:pt idx="1145">
                  <c:v>-13210.4</c:v>
                </c:pt>
                <c:pt idx="1146">
                  <c:v>-13842.9</c:v>
                </c:pt>
                <c:pt idx="1147">
                  <c:v>-14355.6</c:v>
                </c:pt>
                <c:pt idx="1148">
                  <c:v>-14723.3</c:v>
                </c:pt>
                <c:pt idx="1149">
                  <c:v>-14989.4</c:v>
                </c:pt>
                <c:pt idx="1150">
                  <c:v>-15035.2</c:v>
                </c:pt>
                <c:pt idx="1151">
                  <c:v>-14966.4</c:v>
                </c:pt>
                <c:pt idx="1152">
                  <c:v>-14750.8</c:v>
                </c:pt>
                <c:pt idx="1153">
                  <c:v>-14369.5</c:v>
                </c:pt>
                <c:pt idx="1154">
                  <c:v>-13894.3</c:v>
                </c:pt>
                <c:pt idx="1155">
                  <c:v>-13252.5</c:v>
                </c:pt>
                <c:pt idx="1156">
                  <c:v>-12537.6</c:v>
                </c:pt>
                <c:pt idx="1157">
                  <c:v>-11155</c:v>
                </c:pt>
                <c:pt idx="1158">
                  <c:v>-11752.9</c:v>
                </c:pt>
                <c:pt idx="1159">
                  <c:v>-12284.5</c:v>
                </c:pt>
                <c:pt idx="1160">
                  <c:v>-12692.1</c:v>
                </c:pt>
                <c:pt idx="1161">
                  <c:v>-13023.7</c:v>
                </c:pt>
                <c:pt idx="1162">
                  <c:v>-13193.3</c:v>
                </c:pt>
                <c:pt idx="1163">
                  <c:v>-13238.5</c:v>
                </c:pt>
                <c:pt idx="1164">
                  <c:v>-13199.2</c:v>
                </c:pt>
                <c:pt idx="1165">
                  <c:v>-13002.6</c:v>
                </c:pt>
                <c:pt idx="1166">
                  <c:v>-12701.2</c:v>
                </c:pt>
                <c:pt idx="1167">
                  <c:v>-12274.3</c:v>
                </c:pt>
                <c:pt idx="1168">
                  <c:v>-11785.9</c:v>
                </c:pt>
                <c:pt idx="1169">
                  <c:v>-11168.1</c:v>
                </c:pt>
                <c:pt idx="1170">
                  <c:v>-9973.32</c:v>
                </c:pt>
                <c:pt idx="1171">
                  <c:v>-10467.700000000001</c:v>
                </c:pt>
                <c:pt idx="1172">
                  <c:v>-10891.8</c:v>
                </c:pt>
                <c:pt idx="1173">
                  <c:v>-11258.6</c:v>
                </c:pt>
                <c:pt idx="1174">
                  <c:v>-11501.5</c:v>
                </c:pt>
                <c:pt idx="1175">
                  <c:v>-11663.8</c:v>
                </c:pt>
                <c:pt idx="1176">
                  <c:v>-11725.2</c:v>
                </c:pt>
                <c:pt idx="1177">
                  <c:v>-11671.3</c:v>
                </c:pt>
                <c:pt idx="1178">
                  <c:v>-11512.3</c:v>
                </c:pt>
                <c:pt idx="1179">
                  <c:v>-11263</c:v>
                </c:pt>
                <c:pt idx="1180">
                  <c:v>-10910.2</c:v>
                </c:pt>
                <c:pt idx="1181">
                  <c:v>-10479.9</c:v>
                </c:pt>
                <c:pt idx="1182">
                  <c:v>-9976</c:v>
                </c:pt>
                <c:pt idx="1183">
                  <c:v>-8933.2800000000007</c:v>
                </c:pt>
                <c:pt idx="1184">
                  <c:v>-9354.76</c:v>
                </c:pt>
                <c:pt idx="1185">
                  <c:v>-9726.7199999999993</c:v>
                </c:pt>
                <c:pt idx="1186">
                  <c:v>-10008.4</c:v>
                </c:pt>
                <c:pt idx="1187">
                  <c:v>-10225.9</c:v>
                </c:pt>
                <c:pt idx="1188">
                  <c:v>-10358.5</c:v>
                </c:pt>
                <c:pt idx="1189">
                  <c:v>-10407.5</c:v>
                </c:pt>
                <c:pt idx="1190">
                  <c:v>-10360.4</c:v>
                </c:pt>
                <c:pt idx="1191">
                  <c:v>-10229.5</c:v>
                </c:pt>
                <c:pt idx="1192">
                  <c:v>-10008.200000000001</c:v>
                </c:pt>
                <c:pt idx="1193">
                  <c:v>-9721.1</c:v>
                </c:pt>
                <c:pt idx="1194">
                  <c:v>-9371.5300000000007</c:v>
                </c:pt>
                <c:pt idx="1195">
                  <c:v>-8940.42</c:v>
                </c:pt>
                <c:pt idx="1196">
                  <c:v>-8020.97</c:v>
                </c:pt>
                <c:pt idx="1197">
                  <c:v>-8382.24</c:v>
                </c:pt>
                <c:pt idx="1198">
                  <c:v>-8686.1200000000008</c:v>
                </c:pt>
                <c:pt idx="1199">
                  <c:v>-8926.0499999999993</c:v>
                </c:pt>
                <c:pt idx="1200">
                  <c:v>-9112.67</c:v>
                </c:pt>
                <c:pt idx="1201">
                  <c:v>-9228.02</c:v>
                </c:pt>
                <c:pt idx="1202">
                  <c:v>-9264.9</c:v>
                </c:pt>
                <c:pt idx="1203">
                  <c:v>-9225.76</c:v>
                </c:pt>
                <c:pt idx="1204">
                  <c:v>-9121.86</c:v>
                </c:pt>
                <c:pt idx="1205">
                  <c:v>-8939.7199999999993</c:v>
                </c:pt>
                <c:pt idx="1206">
                  <c:v>-8697.58</c:v>
                </c:pt>
                <c:pt idx="1207">
                  <c:v>-8382.2099999999991</c:v>
                </c:pt>
                <c:pt idx="1208">
                  <c:v>-8026.23</c:v>
                </c:pt>
                <c:pt idx="1209">
                  <c:v>-7217.73</c:v>
                </c:pt>
                <c:pt idx="1210">
                  <c:v>-7541.64</c:v>
                </c:pt>
                <c:pt idx="1211">
                  <c:v>-7781.37</c:v>
                </c:pt>
                <c:pt idx="1212">
                  <c:v>-7995.41</c:v>
                </c:pt>
                <c:pt idx="1213">
                  <c:v>-8145.55</c:v>
                </c:pt>
                <c:pt idx="1214">
                  <c:v>-8236.08</c:v>
                </c:pt>
                <c:pt idx="1215">
                  <c:v>-8284.33</c:v>
                </c:pt>
                <c:pt idx="1216">
                  <c:v>-8245.2900000000009</c:v>
                </c:pt>
                <c:pt idx="1217">
                  <c:v>-8152.12</c:v>
                </c:pt>
                <c:pt idx="1218">
                  <c:v>-8007.04</c:v>
                </c:pt>
                <c:pt idx="1219">
                  <c:v>-7793.41</c:v>
                </c:pt>
                <c:pt idx="1220">
                  <c:v>-7532.77</c:v>
                </c:pt>
                <c:pt idx="1221">
                  <c:v>-7225.59</c:v>
                </c:pt>
                <c:pt idx="1222">
                  <c:v>-6512.01</c:v>
                </c:pt>
                <c:pt idx="1223">
                  <c:v>-6772.06</c:v>
                </c:pt>
                <c:pt idx="1224">
                  <c:v>-7002.45</c:v>
                </c:pt>
                <c:pt idx="1225">
                  <c:v>-7169.48</c:v>
                </c:pt>
                <c:pt idx="1226">
                  <c:v>-7299.12</c:v>
                </c:pt>
                <c:pt idx="1227">
                  <c:v>-7381.29</c:v>
                </c:pt>
                <c:pt idx="1228">
                  <c:v>-7408.08</c:v>
                </c:pt>
                <c:pt idx="1229">
                  <c:v>-7383.29</c:v>
                </c:pt>
                <c:pt idx="1230">
                  <c:v>-7303.23</c:v>
                </c:pt>
                <c:pt idx="1231">
                  <c:v>-7184.16</c:v>
                </c:pt>
                <c:pt idx="1232">
                  <c:v>-7011.39</c:v>
                </c:pt>
                <c:pt idx="1233">
                  <c:v>-6776.84</c:v>
                </c:pt>
                <c:pt idx="1234">
                  <c:v>-6519.07</c:v>
                </c:pt>
                <c:pt idx="1235">
                  <c:v>-5885.36</c:v>
                </c:pt>
                <c:pt idx="1236">
                  <c:v>-6100.77</c:v>
                </c:pt>
                <c:pt idx="1237">
                  <c:v>-6292.24</c:v>
                </c:pt>
                <c:pt idx="1238">
                  <c:v>-6441.86</c:v>
                </c:pt>
                <c:pt idx="1239">
                  <c:v>-6552.11</c:v>
                </c:pt>
                <c:pt idx="1240">
                  <c:v>-6625.4</c:v>
                </c:pt>
                <c:pt idx="1241">
                  <c:v>-6646.37</c:v>
                </c:pt>
                <c:pt idx="1242">
                  <c:v>-6623.67</c:v>
                </c:pt>
                <c:pt idx="1243">
                  <c:v>-6561.75</c:v>
                </c:pt>
                <c:pt idx="1244">
                  <c:v>-6455.05</c:v>
                </c:pt>
                <c:pt idx="1245">
                  <c:v>-6303.84</c:v>
                </c:pt>
                <c:pt idx="1246">
                  <c:v>-6109.12</c:v>
                </c:pt>
                <c:pt idx="1247">
                  <c:v>-5891.34</c:v>
                </c:pt>
                <c:pt idx="1248">
                  <c:v>-5326.64</c:v>
                </c:pt>
                <c:pt idx="1249">
                  <c:v>-5514.7</c:v>
                </c:pt>
                <c:pt idx="1250">
                  <c:v>-5675.97</c:v>
                </c:pt>
                <c:pt idx="1251">
                  <c:v>-5803.56</c:v>
                </c:pt>
                <c:pt idx="1252">
                  <c:v>-5900.77</c:v>
                </c:pt>
                <c:pt idx="1253">
                  <c:v>-5960.96</c:v>
                </c:pt>
                <c:pt idx="1254">
                  <c:v>-5977.79</c:v>
                </c:pt>
                <c:pt idx="1255">
                  <c:v>-5953.01</c:v>
                </c:pt>
                <c:pt idx="1256">
                  <c:v>-5903.38</c:v>
                </c:pt>
                <c:pt idx="1257">
                  <c:v>-5810.06</c:v>
                </c:pt>
                <c:pt idx="1258">
                  <c:v>-5689.08</c:v>
                </c:pt>
                <c:pt idx="1259">
                  <c:v>-5521.39</c:v>
                </c:pt>
                <c:pt idx="1260">
                  <c:v>-5332.29</c:v>
                </c:pt>
                <c:pt idx="1261">
                  <c:v>-4827.49</c:v>
                </c:pt>
                <c:pt idx="1262">
                  <c:v>-4985.01</c:v>
                </c:pt>
                <c:pt idx="1263">
                  <c:v>-5124.67</c:v>
                </c:pt>
                <c:pt idx="1264">
                  <c:v>-5240.17</c:v>
                </c:pt>
                <c:pt idx="1265">
                  <c:v>-5315.36</c:v>
                </c:pt>
                <c:pt idx="1266">
                  <c:v>-5370.15</c:v>
                </c:pt>
                <c:pt idx="1267">
                  <c:v>-5382.69</c:v>
                </c:pt>
                <c:pt idx="1268">
                  <c:v>-5369.34</c:v>
                </c:pt>
                <c:pt idx="1269">
                  <c:v>-5319.08</c:v>
                </c:pt>
                <c:pt idx="1270">
                  <c:v>-5245.42</c:v>
                </c:pt>
                <c:pt idx="1271">
                  <c:v>-5135.8</c:v>
                </c:pt>
                <c:pt idx="1272">
                  <c:v>-4996.24</c:v>
                </c:pt>
                <c:pt idx="1273">
                  <c:v>-4831.63</c:v>
                </c:pt>
                <c:pt idx="1274">
                  <c:v>-4379.93</c:v>
                </c:pt>
                <c:pt idx="1275">
                  <c:v>-4524.21</c:v>
                </c:pt>
                <c:pt idx="1276">
                  <c:v>-4638.8500000000004</c:v>
                </c:pt>
                <c:pt idx="1277">
                  <c:v>-4732.54</c:v>
                </c:pt>
                <c:pt idx="1278">
                  <c:v>-4803.5</c:v>
                </c:pt>
                <c:pt idx="1279">
                  <c:v>-4846.09</c:v>
                </c:pt>
                <c:pt idx="1280">
                  <c:v>-4859</c:v>
                </c:pt>
                <c:pt idx="1281">
                  <c:v>-4845.75</c:v>
                </c:pt>
                <c:pt idx="1282">
                  <c:v>-4801.55</c:v>
                </c:pt>
                <c:pt idx="1283">
                  <c:v>-4739.03</c:v>
                </c:pt>
                <c:pt idx="1284">
                  <c:v>-4639.7700000000004</c:v>
                </c:pt>
                <c:pt idx="1285">
                  <c:v>-4527.6400000000003</c:v>
                </c:pt>
                <c:pt idx="1286">
                  <c:v>-4384.4799999999996</c:v>
                </c:pt>
                <c:pt idx="1287">
                  <c:v>-3979.43</c:v>
                </c:pt>
                <c:pt idx="1288">
                  <c:v>-4103.42</c:v>
                </c:pt>
                <c:pt idx="1289">
                  <c:v>-4202.7</c:v>
                </c:pt>
                <c:pt idx="1290">
                  <c:v>-4285.29</c:v>
                </c:pt>
                <c:pt idx="1291">
                  <c:v>-4344.8100000000004</c:v>
                </c:pt>
                <c:pt idx="1292">
                  <c:v>-4380.0200000000004</c:v>
                </c:pt>
                <c:pt idx="1293">
                  <c:v>-4391.84</c:v>
                </c:pt>
                <c:pt idx="1294">
                  <c:v>-4382.95</c:v>
                </c:pt>
                <c:pt idx="1295">
                  <c:v>-4346.21</c:v>
                </c:pt>
                <c:pt idx="1296">
                  <c:v>-4288.49</c:v>
                </c:pt>
                <c:pt idx="1297">
                  <c:v>-4204.8100000000004</c:v>
                </c:pt>
                <c:pt idx="1298">
                  <c:v>-4109.3500000000004</c:v>
                </c:pt>
                <c:pt idx="1299">
                  <c:v>-3983.88</c:v>
                </c:pt>
                <c:pt idx="1300">
                  <c:v>-3621.5</c:v>
                </c:pt>
                <c:pt idx="1301">
                  <c:v>-3723.73</c:v>
                </c:pt>
                <c:pt idx="1302">
                  <c:v>-3810.5</c:v>
                </c:pt>
                <c:pt idx="1303">
                  <c:v>-3880.99</c:v>
                </c:pt>
                <c:pt idx="1304">
                  <c:v>-3933.22</c:v>
                </c:pt>
                <c:pt idx="1305">
                  <c:v>-3964.06</c:v>
                </c:pt>
                <c:pt idx="1306">
                  <c:v>-3976.52</c:v>
                </c:pt>
                <c:pt idx="1307">
                  <c:v>-3968.01</c:v>
                </c:pt>
                <c:pt idx="1308">
                  <c:v>-3936.94</c:v>
                </c:pt>
                <c:pt idx="1309">
                  <c:v>-3886.16</c:v>
                </c:pt>
                <c:pt idx="1310">
                  <c:v>-3817.45</c:v>
                </c:pt>
                <c:pt idx="1311">
                  <c:v>-3732.28</c:v>
                </c:pt>
                <c:pt idx="1312">
                  <c:v>-3624.69</c:v>
                </c:pt>
                <c:pt idx="1313">
                  <c:v>-3299.96</c:v>
                </c:pt>
                <c:pt idx="1314">
                  <c:v>-3387.72</c:v>
                </c:pt>
                <c:pt idx="1315">
                  <c:v>-3465.83</c:v>
                </c:pt>
                <c:pt idx="1316">
                  <c:v>-3526.39</c:v>
                </c:pt>
                <c:pt idx="1317">
                  <c:v>-3569.93</c:v>
                </c:pt>
                <c:pt idx="1318">
                  <c:v>-3597.13</c:v>
                </c:pt>
                <c:pt idx="1319">
                  <c:v>-3605.45</c:v>
                </c:pt>
                <c:pt idx="1320">
                  <c:v>-3598.23</c:v>
                </c:pt>
                <c:pt idx="1321">
                  <c:v>-3571.4</c:v>
                </c:pt>
                <c:pt idx="1322">
                  <c:v>-3528.56</c:v>
                </c:pt>
                <c:pt idx="1323">
                  <c:v>-3472.33</c:v>
                </c:pt>
                <c:pt idx="1324">
                  <c:v>-3395.02</c:v>
                </c:pt>
                <c:pt idx="1325">
                  <c:v>-3301.56</c:v>
                </c:pt>
                <c:pt idx="1326">
                  <c:v>-3010.23</c:v>
                </c:pt>
                <c:pt idx="1327">
                  <c:v>-3088.39</c:v>
                </c:pt>
                <c:pt idx="1328">
                  <c:v>-3155.54</c:v>
                </c:pt>
                <c:pt idx="1329">
                  <c:v>-3209.27</c:v>
                </c:pt>
                <c:pt idx="1330">
                  <c:v>-3249.64</c:v>
                </c:pt>
                <c:pt idx="1331">
                  <c:v>-3269.23</c:v>
                </c:pt>
                <c:pt idx="1332">
                  <c:v>-3276.14</c:v>
                </c:pt>
                <c:pt idx="1333">
                  <c:v>-3268.96</c:v>
                </c:pt>
                <c:pt idx="1334">
                  <c:v>-3249.44</c:v>
                </c:pt>
                <c:pt idx="1335">
                  <c:v>-3211.49</c:v>
                </c:pt>
                <c:pt idx="1336">
                  <c:v>-3158.63</c:v>
                </c:pt>
                <c:pt idx="1337">
                  <c:v>-3092.59</c:v>
                </c:pt>
                <c:pt idx="1338">
                  <c:v>-3012.58</c:v>
                </c:pt>
                <c:pt idx="1339">
                  <c:v>-2749.72</c:v>
                </c:pt>
                <c:pt idx="1340">
                  <c:v>-2820.78</c:v>
                </c:pt>
                <c:pt idx="1341">
                  <c:v>-2877.79</c:v>
                </c:pt>
                <c:pt idx="1342">
                  <c:v>-2924.08</c:v>
                </c:pt>
                <c:pt idx="1343">
                  <c:v>-2960.11</c:v>
                </c:pt>
                <c:pt idx="1344">
                  <c:v>-2978.44</c:v>
                </c:pt>
                <c:pt idx="1345">
                  <c:v>-2986.24</c:v>
                </c:pt>
                <c:pt idx="1346">
                  <c:v>-2977.65</c:v>
                </c:pt>
                <c:pt idx="1347">
                  <c:v>-2960.16</c:v>
                </c:pt>
                <c:pt idx="1348">
                  <c:v>-2925.59</c:v>
                </c:pt>
                <c:pt idx="1349">
                  <c:v>-2879.5</c:v>
                </c:pt>
                <c:pt idx="1350">
                  <c:v>-2823.69</c:v>
                </c:pt>
                <c:pt idx="1351">
                  <c:v>-2751.37</c:v>
                </c:pt>
                <c:pt idx="1352">
                  <c:v>-2513.86</c:v>
                </c:pt>
                <c:pt idx="1353">
                  <c:v>-2574.36</c:v>
                </c:pt>
                <c:pt idx="1354">
                  <c:v>-2625.77</c:v>
                </c:pt>
                <c:pt idx="1355">
                  <c:v>-2669.34</c:v>
                </c:pt>
                <c:pt idx="1356">
                  <c:v>-2699.09</c:v>
                </c:pt>
                <c:pt idx="1357">
                  <c:v>-2717.92</c:v>
                </c:pt>
                <c:pt idx="1358">
                  <c:v>-2719.82</c:v>
                </c:pt>
                <c:pt idx="1359">
                  <c:v>-2717.68</c:v>
                </c:pt>
                <c:pt idx="1360">
                  <c:v>-2698.56</c:v>
                </c:pt>
                <c:pt idx="1361">
                  <c:v>-2670.52</c:v>
                </c:pt>
                <c:pt idx="1362">
                  <c:v>-2631.96</c:v>
                </c:pt>
                <c:pt idx="1363">
                  <c:v>-2578.6</c:v>
                </c:pt>
                <c:pt idx="1364">
                  <c:v>-2516.37</c:v>
                </c:pt>
                <c:pt idx="1365">
                  <c:v>-2300.6</c:v>
                </c:pt>
                <c:pt idx="1366">
                  <c:v>-2354.61</c:v>
                </c:pt>
                <c:pt idx="1367">
                  <c:v>-2400.77</c:v>
                </c:pt>
                <c:pt idx="1368">
                  <c:v>-2438.1</c:v>
                </c:pt>
                <c:pt idx="1369">
                  <c:v>-2465.37</c:v>
                </c:pt>
                <c:pt idx="1370">
                  <c:v>-2482.36</c:v>
                </c:pt>
                <c:pt idx="1371">
                  <c:v>-2486.5700000000002</c:v>
                </c:pt>
                <c:pt idx="1372">
                  <c:v>-2481.75</c:v>
                </c:pt>
                <c:pt idx="1373">
                  <c:v>-2467.1999999999998</c:v>
                </c:pt>
                <c:pt idx="1374">
                  <c:v>-2441.27</c:v>
                </c:pt>
                <c:pt idx="1375">
                  <c:v>-2404.81</c:v>
                </c:pt>
                <c:pt idx="1376">
                  <c:v>-2358</c:v>
                </c:pt>
                <c:pt idx="1377">
                  <c:v>-2303.09</c:v>
                </c:pt>
                <c:pt idx="1378">
                  <c:v>-2107.92</c:v>
                </c:pt>
                <c:pt idx="1379">
                  <c:v>-2154.44</c:v>
                </c:pt>
                <c:pt idx="1380">
                  <c:v>-2197.52</c:v>
                </c:pt>
                <c:pt idx="1381">
                  <c:v>-2228.21</c:v>
                </c:pt>
                <c:pt idx="1382">
                  <c:v>-2251.87</c:v>
                </c:pt>
                <c:pt idx="1383">
                  <c:v>-2265.86</c:v>
                </c:pt>
                <c:pt idx="1384">
                  <c:v>-2271.31</c:v>
                </c:pt>
                <c:pt idx="1385">
                  <c:v>-2267.4299999999998</c:v>
                </c:pt>
                <c:pt idx="1386">
                  <c:v>-2253.6799999999998</c:v>
                </c:pt>
                <c:pt idx="1387">
                  <c:v>-2231.83</c:v>
                </c:pt>
                <c:pt idx="1388">
                  <c:v>-2197.91</c:v>
                </c:pt>
                <c:pt idx="1389">
                  <c:v>-2158.88</c:v>
                </c:pt>
                <c:pt idx="1390">
                  <c:v>-2109.0700000000002</c:v>
                </c:pt>
                <c:pt idx="1391">
                  <c:v>-1933.23</c:v>
                </c:pt>
                <c:pt idx="1392">
                  <c:v>-1972.45</c:v>
                </c:pt>
                <c:pt idx="1393">
                  <c:v>-2008.91</c:v>
                </c:pt>
                <c:pt idx="1394">
                  <c:v>-2037.43</c:v>
                </c:pt>
                <c:pt idx="1395">
                  <c:v>-2057.4499999999998</c:v>
                </c:pt>
                <c:pt idx="1396">
                  <c:v>-2070.0300000000002</c:v>
                </c:pt>
                <c:pt idx="1397">
                  <c:v>-2075.1999999999998</c:v>
                </c:pt>
                <c:pt idx="1398">
                  <c:v>-2071.29</c:v>
                </c:pt>
                <c:pt idx="1399">
                  <c:v>-2058.48</c:v>
                </c:pt>
                <c:pt idx="1400">
                  <c:v>-2038.61</c:v>
                </c:pt>
                <c:pt idx="1401">
                  <c:v>-2009.86</c:v>
                </c:pt>
                <c:pt idx="1402">
                  <c:v>-1974.9</c:v>
                </c:pt>
                <c:pt idx="1403">
                  <c:v>-1932.51</c:v>
                </c:pt>
                <c:pt idx="1404">
                  <c:v>-1773.22</c:v>
                </c:pt>
                <c:pt idx="1405">
                  <c:v>-1810.02</c:v>
                </c:pt>
                <c:pt idx="1406">
                  <c:v>-1839.96</c:v>
                </c:pt>
                <c:pt idx="1407">
                  <c:v>-1862.54</c:v>
                </c:pt>
                <c:pt idx="1408">
                  <c:v>-1880.36</c:v>
                </c:pt>
                <c:pt idx="1409">
                  <c:v>-1892.61</c:v>
                </c:pt>
                <c:pt idx="1410">
                  <c:v>-1894.04</c:v>
                </c:pt>
                <c:pt idx="1411">
                  <c:v>-1891.15</c:v>
                </c:pt>
                <c:pt idx="1412">
                  <c:v>-1881.84</c:v>
                </c:pt>
                <c:pt idx="1413">
                  <c:v>-1863.17</c:v>
                </c:pt>
                <c:pt idx="1414">
                  <c:v>-1839.08</c:v>
                </c:pt>
                <c:pt idx="1415">
                  <c:v>-1809.58</c:v>
                </c:pt>
                <c:pt idx="1416">
                  <c:v>-1771.68</c:v>
                </c:pt>
                <c:pt idx="1417">
                  <c:v>-1629.27</c:v>
                </c:pt>
                <c:pt idx="1418">
                  <c:v>-1659.8</c:v>
                </c:pt>
                <c:pt idx="1419">
                  <c:v>-1684.85</c:v>
                </c:pt>
                <c:pt idx="1420">
                  <c:v>-1707.07</c:v>
                </c:pt>
                <c:pt idx="1421">
                  <c:v>-1721.54</c:v>
                </c:pt>
                <c:pt idx="1422">
                  <c:v>-1730.28</c:v>
                </c:pt>
                <c:pt idx="1423">
                  <c:v>-1733.83</c:v>
                </c:pt>
                <c:pt idx="1424">
                  <c:v>-1729.73</c:v>
                </c:pt>
                <c:pt idx="1425">
                  <c:v>-1720.89</c:v>
                </c:pt>
                <c:pt idx="1426">
                  <c:v>-1706.35</c:v>
                </c:pt>
                <c:pt idx="1427">
                  <c:v>-1684.6</c:v>
                </c:pt>
                <c:pt idx="1428">
                  <c:v>-1658.93</c:v>
                </c:pt>
                <c:pt idx="1429">
                  <c:v>-1626.39</c:v>
                </c:pt>
                <c:pt idx="1430">
                  <c:v>-1497.26</c:v>
                </c:pt>
                <c:pt idx="1431">
                  <c:v>-1524.38</c:v>
                </c:pt>
                <c:pt idx="1432">
                  <c:v>-1546.67</c:v>
                </c:pt>
                <c:pt idx="1433">
                  <c:v>-1564.33</c:v>
                </c:pt>
                <c:pt idx="1434">
                  <c:v>-1577.59</c:v>
                </c:pt>
                <c:pt idx="1435">
                  <c:v>-1584.05</c:v>
                </c:pt>
                <c:pt idx="1436">
                  <c:v>-1585.05</c:v>
                </c:pt>
                <c:pt idx="1437">
                  <c:v>-1582.48</c:v>
                </c:pt>
                <c:pt idx="1438">
                  <c:v>-1575.5</c:v>
                </c:pt>
                <c:pt idx="1439">
                  <c:v>-1564.15</c:v>
                </c:pt>
                <c:pt idx="1440">
                  <c:v>-1546.89</c:v>
                </c:pt>
                <c:pt idx="1441">
                  <c:v>-1523.2</c:v>
                </c:pt>
                <c:pt idx="1442">
                  <c:v>-1495.52</c:v>
                </c:pt>
                <c:pt idx="1443">
                  <c:v>-1381.36</c:v>
                </c:pt>
                <c:pt idx="1444">
                  <c:v>-1405.75</c:v>
                </c:pt>
                <c:pt idx="1445">
                  <c:v>-1425.28</c:v>
                </c:pt>
                <c:pt idx="1446">
                  <c:v>-1441.67</c:v>
                </c:pt>
                <c:pt idx="1447">
                  <c:v>-1454.37</c:v>
                </c:pt>
                <c:pt idx="1448">
                  <c:v>-1456.02</c:v>
                </c:pt>
                <c:pt idx="1449">
                  <c:v>-1456.75</c:v>
                </c:pt>
                <c:pt idx="1450">
                  <c:v>-1457.49</c:v>
                </c:pt>
                <c:pt idx="1451">
                  <c:v>-1447.78</c:v>
                </c:pt>
                <c:pt idx="1452">
                  <c:v>-1438.39</c:v>
                </c:pt>
                <c:pt idx="1453">
                  <c:v>-1421.67</c:v>
                </c:pt>
                <c:pt idx="1454">
                  <c:v>-1400.83</c:v>
                </c:pt>
                <c:pt idx="1455">
                  <c:v>-1376.38</c:v>
                </c:pt>
                <c:pt idx="1456">
                  <c:v>-1278.22</c:v>
                </c:pt>
                <c:pt idx="1457">
                  <c:v>-1297.67</c:v>
                </c:pt>
                <c:pt idx="1458">
                  <c:v>-1318.35</c:v>
                </c:pt>
                <c:pt idx="1459">
                  <c:v>-1328.04</c:v>
                </c:pt>
                <c:pt idx="1460">
                  <c:v>-1335.34</c:v>
                </c:pt>
                <c:pt idx="1461">
                  <c:v>-1344.31</c:v>
                </c:pt>
                <c:pt idx="1462">
                  <c:v>-1346.45</c:v>
                </c:pt>
                <c:pt idx="1463">
                  <c:v>-1346.49</c:v>
                </c:pt>
                <c:pt idx="1464">
                  <c:v>-1337.78</c:v>
                </c:pt>
                <c:pt idx="1465">
                  <c:v>-1329.7</c:v>
                </c:pt>
                <c:pt idx="1466">
                  <c:v>-1312.94</c:v>
                </c:pt>
                <c:pt idx="1467">
                  <c:v>-1295.01</c:v>
                </c:pt>
                <c:pt idx="1468">
                  <c:v>-1272.67</c:v>
                </c:pt>
                <c:pt idx="1469">
                  <c:v>-1186.28</c:v>
                </c:pt>
                <c:pt idx="1470">
                  <c:v>-1207.21</c:v>
                </c:pt>
                <c:pt idx="1471">
                  <c:v>-1224.54</c:v>
                </c:pt>
                <c:pt idx="1472">
                  <c:v>-1231.5999999999999</c:v>
                </c:pt>
                <c:pt idx="1473">
                  <c:v>-1242.52</c:v>
                </c:pt>
                <c:pt idx="1474">
                  <c:v>-1251.92</c:v>
                </c:pt>
                <c:pt idx="1475">
                  <c:v>-1248.54</c:v>
                </c:pt>
                <c:pt idx="1476">
                  <c:v>-1244.83</c:v>
                </c:pt>
                <c:pt idx="1477">
                  <c:v>-1237.79</c:v>
                </c:pt>
                <c:pt idx="1478">
                  <c:v>-1227.9100000000001</c:v>
                </c:pt>
                <c:pt idx="1479">
                  <c:v>-1220.69</c:v>
                </c:pt>
                <c:pt idx="1480">
                  <c:v>-1201.9000000000001</c:v>
                </c:pt>
                <c:pt idx="1481">
                  <c:v>-1178.02</c:v>
                </c:pt>
                <c:pt idx="1482">
                  <c:v>-1104.49</c:v>
                </c:pt>
                <c:pt idx="1483">
                  <c:v>-1125.53</c:v>
                </c:pt>
                <c:pt idx="1484">
                  <c:v>-1144.22</c:v>
                </c:pt>
                <c:pt idx="1485">
                  <c:v>-1156.73</c:v>
                </c:pt>
                <c:pt idx="1486">
                  <c:v>-1164.29</c:v>
                </c:pt>
                <c:pt idx="1487">
                  <c:v>-1166.51</c:v>
                </c:pt>
                <c:pt idx="1488">
                  <c:v>-1168.2</c:v>
                </c:pt>
                <c:pt idx="1489">
                  <c:v>-1160.6400000000001</c:v>
                </c:pt>
                <c:pt idx="1490">
                  <c:v>-1155.77</c:v>
                </c:pt>
                <c:pt idx="1491">
                  <c:v>-1152.4100000000001</c:v>
                </c:pt>
                <c:pt idx="1492">
                  <c:v>-1133.1500000000001</c:v>
                </c:pt>
                <c:pt idx="1493">
                  <c:v>-1117.55</c:v>
                </c:pt>
                <c:pt idx="1494">
                  <c:v>-1100.07</c:v>
                </c:pt>
                <c:pt idx="1495">
                  <c:v>-1031.74</c:v>
                </c:pt>
                <c:pt idx="1496">
                  <c:v>-1050.68</c:v>
                </c:pt>
                <c:pt idx="1497">
                  <c:v>-1070.8399999999999</c:v>
                </c:pt>
                <c:pt idx="1498">
                  <c:v>-1083.19</c:v>
                </c:pt>
                <c:pt idx="1499">
                  <c:v>-1093.99</c:v>
                </c:pt>
                <c:pt idx="1500">
                  <c:v>-1101.21</c:v>
                </c:pt>
                <c:pt idx="1501">
                  <c:v>-1098.53</c:v>
                </c:pt>
                <c:pt idx="1502">
                  <c:v>-1089.03</c:v>
                </c:pt>
                <c:pt idx="1503">
                  <c:v>-1093.07</c:v>
                </c:pt>
                <c:pt idx="1504">
                  <c:v>-1080.49</c:v>
                </c:pt>
                <c:pt idx="1505">
                  <c:v>-1060.8</c:v>
                </c:pt>
                <c:pt idx="1506">
                  <c:v>-1043.27</c:v>
                </c:pt>
                <c:pt idx="1507">
                  <c:v>-1023.94</c:v>
                </c:pt>
                <c:pt idx="1508">
                  <c:v>-964.27499999999998</c:v>
                </c:pt>
                <c:pt idx="1509">
                  <c:v>-987.18100000000004</c:v>
                </c:pt>
                <c:pt idx="1510">
                  <c:v>-1003.17</c:v>
                </c:pt>
                <c:pt idx="1511">
                  <c:v>-1021.05</c:v>
                </c:pt>
                <c:pt idx="1512">
                  <c:v>-1027.98</c:v>
                </c:pt>
                <c:pt idx="1513">
                  <c:v>-1033.95</c:v>
                </c:pt>
                <c:pt idx="1514">
                  <c:v>-1036.22</c:v>
                </c:pt>
                <c:pt idx="1515">
                  <c:v>-1038.9000000000001</c:v>
                </c:pt>
                <c:pt idx="1516">
                  <c:v>-1033.2</c:v>
                </c:pt>
                <c:pt idx="1517">
                  <c:v>-1016.81</c:v>
                </c:pt>
                <c:pt idx="1518">
                  <c:v>-1000.29</c:v>
                </c:pt>
                <c:pt idx="1519">
                  <c:v>-983.80100000000004</c:v>
                </c:pt>
                <c:pt idx="1520">
                  <c:v>-957.38300000000004</c:v>
                </c:pt>
                <c:pt idx="1521">
                  <c:v>-903.56500000000005</c:v>
                </c:pt>
                <c:pt idx="1522">
                  <c:v>-927.74</c:v>
                </c:pt>
                <c:pt idx="1523">
                  <c:v>-947.3</c:v>
                </c:pt>
                <c:pt idx="1524">
                  <c:v>-960.04700000000003</c:v>
                </c:pt>
                <c:pt idx="1525">
                  <c:v>-970.18600000000004</c:v>
                </c:pt>
                <c:pt idx="1526">
                  <c:v>-978.05399999999997</c:v>
                </c:pt>
                <c:pt idx="1527">
                  <c:v>-974.31100000000004</c:v>
                </c:pt>
                <c:pt idx="1528">
                  <c:v>-971.30100000000004</c:v>
                </c:pt>
                <c:pt idx="1529">
                  <c:v>-966.36199999999997</c:v>
                </c:pt>
                <c:pt idx="1530">
                  <c:v>-954.43600000000004</c:v>
                </c:pt>
                <c:pt idx="1531">
                  <c:v>-939.625</c:v>
                </c:pt>
                <c:pt idx="1532">
                  <c:v>-923.12</c:v>
                </c:pt>
                <c:pt idx="1533">
                  <c:v>-900.25599999999997</c:v>
                </c:pt>
                <c:pt idx="1534">
                  <c:v>-846.60299999999995</c:v>
                </c:pt>
                <c:pt idx="1535">
                  <c:v>-872.18799999999999</c:v>
                </c:pt>
                <c:pt idx="1536">
                  <c:v>-891.57399999999996</c:v>
                </c:pt>
                <c:pt idx="1537">
                  <c:v>-908.56200000000001</c:v>
                </c:pt>
                <c:pt idx="1538">
                  <c:v>-918.49099999999999</c:v>
                </c:pt>
                <c:pt idx="1539">
                  <c:v>-923.36699999999996</c:v>
                </c:pt>
                <c:pt idx="1540">
                  <c:v>-932.447</c:v>
                </c:pt>
                <c:pt idx="1541">
                  <c:v>-928.154</c:v>
                </c:pt>
                <c:pt idx="1542">
                  <c:v>-915.78200000000004</c:v>
                </c:pt>
                <c:pt idx="1543">
                  <c:v>-905.93700000000001</c:v>
                </c:pt>
                <c:pt idx="1544">
                  <c:v>-884.70500000000004</c:v>
                </c:pt>
                <c:pt idx="1545">
                  <c:v>-864.92200000000003</c:v>
                </c:pt>
                <c:pt idx="1546">
                  <c:v>-844.18299999999999</c:v>
                </c:pt>
                <c:pt idx="1547">
                  <c:v>-796.28700000000003</c:v>
                </c:pt>
                <c:pt idx="1548">
                  <c:v>-818.41600000000005</c:v>
                </c:pt>
                <c:pt idx="1549">
                  <c:v>-839.25599999999997</c:v>
                </c:pt>
                <c:pt idx="1550">
                  <c:v>-854.79899999999998</c:v>
                </c:pt>
                <c:pt idx="1551">
                  <c:v>-865.81500000000005</c:v>
                </c:pt>
                <c:pt idx="1552">
                  <c:v>-871.39099999999996</c:v>
                </c:pt>
                <c:pt idx="1553">
                  <c:v>-874.029</c:v>
                </c:pt>
                <c:pt idx="1554">
                  <c:v>-874.37</c:v>
                </c:pt>
                <c:pt idx="1555">
                  <c:v>-866.55899999999997</c:v>
                </c:pt>
                <c:pt idx="1556">
                  <c:v>-855.9</c:v>
                </c:pt>
                <c:pt idx="1557">
                  <c:v>-837.10400000000004</c:v>
                </c:pt>
                <c:pt idx="1558">
                  <c:v>-816.24599999999998</c:v>
                </c:pt>
                <c:pt idx="1559">
                  <c:v>-793.25</c:v>
                </c:pt>
                <c:pt idx="1560">
                  <c:v>-745.404</c:v>
                </c:pt>
                <c:pt idx="1561">
                  <c:v>-767.49199999999996</c:v>
                </c:pt>
                <c:pt idx="1562">
                  <c:v>-788.01</c:v>
                </c:pt>
                <c:pt idx="1563">
                  <c:v>-805.14499999999998</c:v>
                </c:pt>
                <c:pt idx="1564">
                  <c:v>-816.87599999999998</c:v>
                </c:pt>
                <c:pt idx="1565">
                  <c:v>-824.35</c:v>
                </c:pt>
                <c:pt idx="1566">
                  <c:v>-822.83799999999997</c:v>
                </c:pt>
                <c:pt idx="1567">
                  <c:v>-821.21799999999996</c:v>
                </c:pt>
                <c:pt idx="1568">
                  <c:v>-814.10900000000004</c:v>
                </c:pt>
                <c:pt idx="1569">
                  <c:v>-800.73900000000003</c:v>
                </c:pt>
                <c:pt idx="1570">
                  <c:v>-785.28800000000001</c:v>
                </c:pt>
                <c:pt idx="1571">
                  <c:v>-767.55600000000004</c:v>
                </c:pt>
                <c:pt idx="1572">
                  <c:v>-744.02700000000004</c:v>
                </c:pt>
                <c:pt idx="1573">
                  <c:v>-696.51300000000003</c:v>
                </c:pt>
                <c:pt idx="1574">
                  <c:v>-719.04200000000003</c:v>
                </c:pt>
                <c:pt idx="1575">
                  <c:v>-738.32</c:v>
                </c:pt>
                <c:pt idx="1576">
                  <c:v>-754.33799999999997</c:v>
                </c:pt>
                <c:pt idx="1577">
                  <c:v>-766.28700000000003</c:v>
                </c:pt>
                <c:pt idx="1578">
                  <c:v>-773.572</c:v>
                </c:pt>
                <c:pt idx="1579">
                  <c:v>-775.43799999999999</c:v>
                </c:pt>
                <c:pt idx="1580">
                  <c:v>-772.15800000000002</c:v>
                </c:pt>
                <c:pt idx="1581">
                  <c:v>-764.89200000000005</c:v>
                </c:pt>
                <c:pt idx="1582">
                  <c:v>-755.19899999999996</c:v>
                </c:pt>
                <c:pt idx="1583">
                  <c:v>-737.15099999999995</c:v>
                </c:pt>
                <c:pt idx="1584">
                  <c:v>-717.29</c:v>
                </c:pt>
                <c:pt idx="1585">
                  <c:v>-695.02800000000002</c:v>
                </c:pt>
                <c:pt idx="1586">
                  <c:v>-650.14</c:v>
                </c:pt>
                <c:pt idx="1587">
                  <c:v>-671.322</c:v>
                </c:pt>
                <c:pt idx="1588">
                  <c:v>-690.39400000000001</c:v>
                </c:pt>
                <c:pt idx="1589">
                  <c:v>-706.63400000000001</c:v>
                </c:pt>
                <c:pt idx="1590">
                  <c:v>-717.86099999999999</c:v>
                </c:pt>
                <c:pt idx="1591">
                  <c:v>-724.08600000000001</c:v>
                </c:pt>
                <c:pt idx="1592">
                  <c:v>-726.11900000000003</c:v>
                </c:pt>
                <c:pt idx="1593">
                  <c:v>-725.37099999999998</c:v>
                </c:pt>
                <c:pt idx="1594">
                  <c:v>-719.447</c:v>
                </c:pt>
                <c:pt idx="1595">
                  <c:v>-706.86599999999999</c:v>
                </c:pt>
                <c:pt idx="1596">
                  <c:v>-691.01499999999999</c:v>
                </c:pt>
                <c:pt idx="1597">
                  <c:v>-671.43799999999999</c:v>
                </c:pt>
                <c:pt idx="1598">
                  <c:v>-649.88099999999997</c:v>
                </c:pt>
                <c:pt idx="1599">
                  <c:v>-604.971</c:v>
                </c:pt>
                <c:pt idx="1600">
                  <c:v>-624.96699999999998</c:v>
                </c:pt>
                <c:pt idx="1601">
                  <c:v>-643.54399999999998</c:v>
                </c:pt>
                <c:pt idx="1602">
                  <c:v>-659.53200000000004</c:v>
                </c:pt>
                <c:pt idx="1603">
                  <c:v>-670.75099999999998</c:v>
                </c:pt>
                <c:pt idx="1604">
                  <c:v>-677.90499999999997</c:v>
                </c:pt>
                <c:pt idx="1605">
                  <c:v>-679.68299999999999</c:v>
                </c:pt>
                <c:pt idx="1606">
                  <c:v>-678.06</c:v>
                </c:pt>
                <c:pt idx="1607">
                  <c:v>-670.87300000000005</c:v>
                </c:pt>
                <c:pt idx="1608">
                  <c:v>-659.87</c:v>
                </c:pt>
                <c:pt idx="1609">
                  <c:v>-644.27700000000004</c:v>
                </c:pt>
                <c:pt idx="1610">
                  <c:v>-626.45500000000004</c:v>
                </c:pt>
                <c:pt idx="1611">
                  <c:v>-605.66099999999994</c:v>
                </c:pt>
                <c:pt idx="1612">
                  <c:v>-560.60299999999995</c:v>
                </c:pt>
                <c:pt idx="1613">
                  <c:v>-580.99800000000005</c:v>
                </c:pt>
                <c:pt idx="1614">
                  <c:v>-597.68600000000004</c:v>
                </c:pt>
                <c:pt idx="1615">
                  <c:v>-612.82399999999996</c:v>
                </c:pt>
                <c:pt idx="1616">
                  <c:v>-624.71</c:v>
                </c:pt>
                <c:pt idx="1617">
                  <c:v>-631.75</c:v>
                </c:pt>
                <c:pt idx="1618">
                  <c:v>-633.95000000000005</c:v>
                </c:pt>
                <c:pt idx="1619">
                  <c:v>-631.27200000000005</c:v>
                </c:pt>
                <c:pt idx="1620">
                  <c:v>-625.64800000000002</c:v>
                </c:pt>
                <c:pt idx="1621">
                  <c:v>-614.07899999999995</c:v>
                </c:pt>
                <c:pt idx="1622">
                  <c:v>-599.79700000000003</c:v>
                </c:pt>
                <c:pt idx="1623">
                  <c:v>-582.029</c:v>
                </c:pt>
                <c:pt idx="1624">
                  <c:v>-562.58600000000001</c:v>
                </c:pt>
                <c:pt idx="1625">
                  <c:v>-518.06399999999996</c:v>
                </c:pt>
                <c:pt idx="1626">
                  <c:v>-535.32399999999996</c:v>
                </c:pt>
                <c:pt idx="1627">
                  <c:v>-552.04</c:v>
                </c:pt>
                <c:pt idx="1628">
                  <c:v>-566.78399999999999</c:v>
                </c:pt>
                <c:pt idx="1629">
                  <c:v>-577.05399999999997</c:v>
                </c:pt>
                <c:pt idx="1630">
                  <c:v>-584.58799999999997</c:v>
                </c:pt>
                <c:pt idx="1631">
                  <c:v>-587.52200000000005</c:v>
                </c:pt>
                <c:pt idx="1632">
                  <c:v>-584.30999999999995</c:v>
                </c:pt>
                <c:pt idx="1633">
                  <c:v>-578.399</c:v>
                </c:pt>
                <c:pt idx="1634">
                  <c:v>-568.13800000000003</c:v>
                </c:pt>
                <c:pt idx="1635">
                  <c:v>-554.976</c:v>
                </c:pt>
                <c:pt idx="1636">
                  <c:v>-539.01800000000003</c:v>
                </c:pt>
                <c:pt idx="1637">
                  <c:v>-520.17600000000004</c:v>
                </c:pt>
                <c:pt idx="1638">
                  <c:v>-477.26499999999999</c:v>
                </c:pt>
                <c:pt idx="1639">
                  <c:v>-492.87599999999998</c:v>
                </c:pt>
                <c:pt idx="1640">
                  <c:v>-505.911</c:v>
                </c:pt>
                <c:pt idx="1641">
                  <c:v>-520.84</c:v>
                </c:pt>
                <c:pt idx="1642">
                  <c:v>-527.26700000000005</c:v>
                </c:pt>
                <c:pt idx="1643">
                  <c:v>-538.351</c:v>
                </c:pt>
                <c:pt idx="1644">
                  <c:v>-539.77300000000002</c:v>
                </c:pt>
                <c:pt idx="1645">
                  <c:v>-537.88499999999999</c:v>
                </c:pt>
                <c:pt idx="1646">
                  <c:v>-533.09699999999998</c:v>
                </c:pt>
                <c:pt idx="1647">
                  <c:v>-522.60900000000004</c:v>
                </c:pt>
                <c:pt idx="1648">
                  <c:v>-510.55799999999999</c:v>
                </c:pt>
                <c:pt idx="1649">
                  <c:v>-496.589</c:v>
                </c:pt>
                <c:pt idx="1650">
                  <c:v>-478.78199999999998</c:v>
                </c:pt>
                <c:pt idx="1651">
                  <c:v>-434.517</c:v>
                </c:pt>
                <c:pt idx="1652">
                  <c:v>-449.86900000000003</c:v>
                </c:pt>
                <c:pt idx="1653">
                  <c:v>-461.96</c:v>
                </c:pt>
                <c:pt idx="1654">
                  <c:v>-471.85399999999998</c:v>
                </c:pt>
                <c:pt idx="1655">
                  <c:v>-483.58100000000002</c:v>
                </c:pt>
                <c:pt idx="1656">
                  <c:v>-484.85199999999998</c:v>
                </c:pt>
                <c:pt idx="1657">
                  <c:v>-490.60399999999998</c:v>
                </c:pt>
                <c:pt idx="1658">
                  <c:v>-488.95499999999998</c:v>
                </c:pt>
                <c:pt idx="1659">
                  <c:v>-485.33600000000001</c:v>
                </c:pt>
                <c:pt idx="1660">
                  <c:v>-477.25200000000001</c:v>
                </c:pt>
                <c:pt idx="1661">
                  <c:v>-465.47699999999998</c:v>
                </c:pt>
                <c:pt idx="1662">
                  <c:v>-453.71600000000001</c:v>
                </c:pt>
                <c:pt idx="1663">
                  <c:v>-438.34399999999999</c:v>
                </c:pt>
                <c:pt idx="1664">
                  <c:v>-393.22300000000001</c:v>
                </c:pt>
                <c:pt idx="1665">
                  <c:v>-409.149</c:v>
                </c:pt>
                <c:pt idx="1666">
                  <c:v>-420.274</c:v>
                </c:pt>
                <c:pt idx="1667">
                  <c:v>-425.935</c:v>
                </c:pt>
                <c:pt idx="1668">
                  <c:v>-435.017</c:v>
                </c:pt>
                <c:pt idx="1669">
                  <c:v>-434.73399999999998</c:v>
                </c:pt>
                <c:pt idx="1670">
                  <c:v>-439.82400000000001</c:v>
                </c:pt>
                <c:pt idx="1671">
                  <c:v>-439.44600000000003</c:v>
                </c:pt>
                <c:pt idx="1672">
                  <c:v>-437.3</c:v>
                </c:pt>
                <c:pt idx="1673">
                  <c:v>-432.89499999999998</c:v>
                </c:pt>
                <c:pt idx="1674">
                  <c:v>-421.59500000000003</c:v>
                </c:pt>
                <c:pt idx="1675">
                  <c:v>-412.37099999999998</c:v>
                </c:pt>
                <c:pt idx="1676">
                  <c:v>-399.18200000000002</c:v>
                </c:pt>
                <c:pt idx="1677">
                  <c:v>-358.58800000000002</c:v>
                </c:pt>
                <c:pt idx="1678">
                  <c:v>-368.36900000000003</c:v>
                </c:pt>
                <c:pt idx="1679">
                  <c:v>-375.40100000000001</c:v>
                </c:pt>
                <c:pt idx="1680">
                  <c:v>-376.84399999999999</c:v>
                </c:pt>
                <c:pt idx="1681">
                  <c:v>-388.25900000000001</c:v>
                </c:pt>
                <c:pt idx="1682">
                  <c:v>-384.44600000000003</c:v>
                </c:pt>
                <c:pt idx="1683">
                  <c:v>-388.767</c:v>
                </c:pt>
                <c:pt idx="1684">
                  <c:v>-388.91800000000001</c:v>
                </c:pt>
                <c:pt idx="1685">
                  <c:v>-388.62200000000001</c:v>
                </c:pt>
                <c:pt idx="1686">
                  <c:v>-385.255</c:v>
                </c:pt>
                <c:pt idx="1687">
                  <c:v>-380.572</c:v>
                </c:pt>
                <c:pt idx="1688">
                  <c:v>-372.10500000000002</c:v>
                </c:pt>
                <c:pt idx="1689">
                  <c:v>-362.98700000000002</c:v>
                </c:pt>
                <c:pt idx="1690">
                  <c:v>-320.738</c:v>
                </c:pt>
                <c:pt idx="1691">
                  <c:v>-325.81299999999999</c:v>
                </c:pt>
                <c:pt idx="1692">
                  <c:v>-329.54500000000002</c:v>
                </c:pt>
                <c:pt idx="1693">
                  <c:v>-333.27</c:v>
                </c:pt>
                <c:pt idx="1694">
                  <c:v>-336.827</c:v>
                </c:pt>
                <c:pt idx="1695">
                  <c:v>-339.41300000000001</c:v>
                </c:pt>
                <c:pt idx="1696">
                  <c:v>-339.33699999999999</c:v>
                </c:pt>
                <c:pt idx="1697">
                  <c:v>-340.59800000000001</c:v>
                </c:pt>
                <c:pt idx="1698">
                  <c:v>-338.71499999999997</c:v>
                </c:pt>
                <c:pt idx="1699">
                  <c:v>-338.57100000000003</c:v>
                </c:pt>
                <c:pt idx="1700">
                  <c:v>-336.90100000000001</c:v>
                </c:pt>
                <c:pt idx="1701">
                  <c:v>-331.37200000000001</c:v>
                </c:pt>
                <c:pt idx="1702">
                  <c:v>-327.42599999999999</c:v>
                </c:pt>
                <c:pt idx="1703">
                  <c:v>-286.02800000000002</c:v>
                </c:pt>
                <c:pt idx="1704">
                  <c:v>-289.12599999999998</c:v>
                </c:pt>
                <c:pt idx="1705">
                  <c:v>-291.68700000000001</c:v>
                </c:pt>
                <c:pt idx="1706">
                  <c:v>-297.70600000000002</c:v>
                </c:pt>
                <c:pt idx="1707">
                  <c:v>-298.25900000000001</c:v>
                </c:pt>
                <c:pt idx="1708">
                  <c:v>-300.49400000000003</c:v>
                </c:pt>
                <c:pt idx="1709">
                  <c:v>-303.02</c:v>
                </c:pt>
                <c:pt idx="1710">
                  <c:v>-301.858</c:v>
                </c:pt>
                <c:pt idx="1711">
                  <c:v>-299.858</c:v>
                </c:pt>
                <c:pt idx="1712">
                  <c:v>-299.01100000000002</c:v>
                </c:pt>
                <c:pt idx="1713">
                  <c:v>-296.75700000000001</c:v>
                </c:pt>
                <c:pt idx="1714">
                  <c:v>-293.41699999999997</c:v>
                </c:pt>
                <c:pt idx="1715">
                  <c:v>-292.53199999999998</c:v>
                </c:pt>
                <c:pt idx="1716">
                  <c:v>-254.22399999999999</c:v>
                </c:pt>
                <c:pt idx="1717">
                  <c:v>-256.98099999999999</c:v>
                </c:pt>
                <c:pt idx="1718">
                  <c:v>-260.411</c:v>
                </c:pt>
                <c:pt idx="1719">
                  <c:v>-259.69099999999997</c:v>
                </c:pt>
                <c:pt idx="1720">
                  <c:v>-257.23099999999999</c:v>
                </c:pt>
                <c:pt idx="1721">
                  <c:v>-257.20699999999999</c:v>
                </c:pt>
                <c:pt idx="1722">
                  <c:v>-260.24799999999999</c:v>
                </c:pt>
                <c:pt idx="1723">
                  <c:v>-262.85399999999998</c:v>
                </c:pt>
                <c:pt idx="1724">
                  <c:v>-261.81900000000002</c:v>
                </c:pt>
                <c:pt idx="1725">
                  <c:v>-260.80099999999999</c:v>
                </c:pt>
                <c:pt idx="1726">
                  <c:v>-262.99099999999999</c:v>
                </c:pt>
                <c:pt idx="1727">
                  <c:v>-262.50900000000001</c:v>
                </c:pt>
                <c:pt idx="1728">
                  <c:v>-259.49400000000003</c:v>
                </c:pt>
                <c:pt idx="1729">
                  <c:v>-227.35300000000001</c:v>
                </c:pt>
                <c:pt idx="1730">
                  <c:v>-227.727</c:v>
                </c:pt>
                <c:pt idx="1731">
                  <c:v>-225.41900000000001</c:v>
                </c:pt>
                <c:pt idx="1732">
                  <c:v>-223.678</c:v>
                </c:pt>
                <c:pt idx="1733">
                  <c:v>-225.90199999999999</c:v>
                </c:pt>
                <c:pt idx="1734">
                  <c:v>-226.523</c:v>
                </c:pt>
                <c:pt idx="1735">
                  <c:v>-226.38</c:v>
                </c:pt>
                <c:pt idx="1736">
                  <c:v>-227.03100000000001</c:v>
                </c:pt>
                <c:pt idx="1737">
                  <c:v>-224.852</c:v>
                </c:pt>
                <c:pt idx="1738">
                  <c:v>-229.86799999999999</c:v>
                </c:pt>
                <c:pt idx="1739">
                  <c:v>-230.33099999999999</c:v>
                </c:pt>
                <c:pt idx="1740">
                  <c:v>-231.477</c:v>
                </c:pt>
                <c:pt idx="1741">
                  <c:v>-230.81700000000001</c:v>
                </c:pt>
                <c:pt idx="1742">
                  <c:v>-204.15700000000001</c:v>
                </c:pt>
                <c:pt idx="1743">
                  <c:v>-203.78</c:v>
                </c:pt>
                <c:pt idx="1744">
                  <c:v>-200.9</c:v>
                </c:pt>
                <c:pt idx="1745">
                  <c:v>-197.43799999999999</c:v>
                </c:pt>
                <c:pt idx="1746">
                  <c:v>-196.41900000000001</c:v>
                </c:pt>
                <c:pt idx="1747">
                  <c:v>-199.27099999999999</c:v>
                </c:pt>
                <c:pt idx="1748">
                  <c:v>-200.71299999999999</c:v>
                </c:pt>
                <c:pt idx="1749">
                  <c:v>-197.28200000000001</c:v>
                </c:pt>
                <c:pt idx="1750">
                  <c:v>-199.27</c:v>
                </c:pt>
                <c:pt idx="1751">
                  <c:v>-202.06200000000001</c:v>
                </c:pt>
                <c:pt idx="1752">
                  <c:v>-204.54499999999999</c:v>
                </c:pt>
                <c:pt idx="1753">
                  <c:v>-206.37700000000001</c:v>
                </c:pt>
                <c:pt idx="1754">
                  <c:v>-207.232</c:v>
                </c:pt>
                <c:pt idx="1755">
                  <c:v>-185.25700000000001</c:v>
                </c:pt>
                <c:pt idx="1756">
                  <c:v>-184.75700000000001</c:v>
                </c:pt>
                <c:pt idx="1757">
                  <c:v>-183.68799999999999</c:v>
                </c:pt>
                <c:pt idx="1758">
                  <c:v>-182.30699999999999</c:v>
                </c:pt>
                <c:pt idx="1759">
                  <c:v>-179.66399999999999</c:v>
                </c:pt>
                <c:pt idx="1760">
                  <c:v>-178.86799999999999</c:v>
                </c:pt>
                <c:pt idx="1761">
                  <c:v>-180.762</c:v>
                </c:pt>
                <c:pt idx="1762">
                  <c:v>-178.815</c:v>
                </c:pt>
                <c:pt idx="1763">
                  <c:v>-180.614</c:v>
                </c:pt>
                <c:pt idx="1764">
                  <c:v>-183.17400000000001</c:v>
                </c:pt>
                <c:pt idx="1765">
                  <c:v>-185.71799999999999</c:v>
                </c:pt>
                <c:pt idx="1766">
                  <c:v>-186.68700000000001</c:v>
                </c:pt>
                <c:pt idx="1767">
                  <c:v>-186.28899999999999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D1-4832-B65A-248BDE54CD9D}"/>
            </c:ext>
          </c:extLst>
        </c:ser>
        <c:ser>
          <c:idx val="5"/>
          <c:order val="1"/>
          <c:tx>
            <c:strRef>
              <c:f>'shield 4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4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-2189390</c:v>
                </c:pt>
                <c:pt idx="2">
                  <c:v>-2531580</c:v>
                </c:pt>
                <c:pt idx="3">
                  <c:v>-2800820</c:v>
                </c:pt>
                <c:pt idx="4">
                  <c:v>-3027370</c:v>
                </c:pt>
                <c:pt idx="5">
                  <c:v>-3219970</c:v>
                </c:pt>
                <c:pt idx="6">
                  <c:v>-3386600</c:v>
                </c:pt>
                <c:pt idx="7">
                  <c:v>-3522500</c:v>
                </c:pt>
                <c:pt idx="8">
                  <c:v>-3636320</c:v>
                </c:pt>
                <c:pt idx="9">
                  <c:v>-3724000</c:v>
                </c:pt>
                <c:pt idx="10">
                  <c:v>-3792980</c:v>
                </c:pt>
                <c:pt idx="11">
                  <c:v>-3842540</c:v>
                </c:pt>
                <c:pt idx="12">
                  <c:v>-3876520</c:v>
                </c:pt>
                <c:pt idx="13">
                  <c:v>-3895890</c:v>
                </c:pt>
                <c:pt idx="14">
                  <c:v>-3902820</c:v>
                </c:pt>
                <c:pt idx="15">
                  <c:v>-3898070</c:v>
                </c:pt>
                <c:pt idx="16">
                  <c:v>-3884800</c:v>
                </c:pt>
                <c:pt idx="17">
                  <c:v>-3863930</c:v>
                </c:pt>
                <c:pt idx="18">
                  <c:v>-3836760</c:v>
                </c:pt>
                <c:pt idx="19">
                  <c:v>-3804860</c:v>
                </c:pt>
                <c:pt idx="20">
                  <c:v>-3768860</c:v>
                </c:pt>
                <c:pt idx="21">
                  <c:v>-3729580</c:v>
                </c:pt>
                <c:pt idx="22">
                  <c:v>-3688270</c:v>
                </c:pt>
                <c:pt idx="23">
                  <c:v>-3645250</c:v>
                </c:pt>
                <c:pt idx="24">
                  <c:v>-3600960</c:v>
                </c:pt>
                <c:pt idx="25">
                  <c:v>-3556010</c:v>
                </c:pt>
                <c:pt idx="26">
                  <c:v>-3511210</c:v>
                </c:pt>
                <c:pt idx="27">
                  <c:v>-3466350</c:v>
                </c:pt>
                <c:pt idx="28">
                  <c:v>-3422170</c:v>
                </c:pt>
                <c:pt idx="29">
                  <c:v>-3378660</c:v>
                </c:pt>
                <c:pt idx="30">
                  <c:v>-3336480</c:v>
                </c:pt>
                <c:pt idx="31">
                  <c:v>-3295220</c:v>
                </c:pt>
                <c:pt idx="32">
                  <c:v>-3255330</c:v>
                </c:pt>
                <c:pt idx="33">
                  <c:v>-3216790</c:v>
                </c:pt>
                <c:pt idx="34">
                  <c:v>-3179710</c:v>
                </c:pt>
                <c:pt idx="35">
                  <c:v>-3144210</c:v>
                </c:pt>
                <c:pt idx="36">
                  <c:v>-3110340</c:v>
                </c:pt>
                <c:pt idx="37">
                  <c:v>-3077980</c:v>
                </c:pt>
                <c:pt idx="38">
                  <c:v>-3047230</c:v>
                </c:pt>
                <c:pt idx="39">
                  <c:v>-3018030</c:v>
                </c:pt>
                <c:pt idx="40">
                  <c:v>-2990320</c:v>
                </c:pt>
                <c:pt idx="41">
                  <c:v>-2964020</c:v>
                </c:pt>
                <c:pt idx="42">
                  <c:v>-2939060</c:v>
                </c:pt>
                <c:pt idx="43">
                  <c:v>-2915280</c:v>
                </c:pt>
                <c:pt idx="44">
                  <c:v>-2892510</c:v>
                </c:pt>
                <c:pt idx="45">
                  <c:v>-2870530</c:v>
                </c:pt>
                <c:pt idx="46">
                  <c:v>-2849100</c:v>
                </c:pt>
                <c:pt idx="47">
                  <c:v>-2827930</c:v>
                </c:pt>
                <c:pt idx="48">
                  <c:v>-2806200</c:v>
                </c:pt>
                <c:pt idx="49">
                  <c:v>-2784140</c:v>
                </c:pt>
                <c:pt idx="50">
                  <c:v>-2760270</c:v>
                </c:pt>
                <c:pt idx="51">
                  <c:v>-2733930</c:v>
                </c:pt>
                <c:pt idx="52">
                  <c:v>-2703860</c:v>
                </c:pt>
                <c:pt idx="53">
                  <c:v>-2668640</c:v>
                </c:pt>
                <c:pt idx="54">
                  <c:v>-2625230</c:v>
                </c:pt>
                <c:pt idx="55">
                  <c:v>-2571430</c:v>
                </c:pt>
                <c:pt idx="56">
                  <c:v>-2503040</c:v>
                </c:pt>
                <c:pt idx="57">
                  <c:v>-2414720</c:v>
                </c:pt>
                <c:pt idx="58">
                  <c:v>-2300060</c:v>
                </c:pt>
                <c:pt idx="59">
                  <c:v>-2152070</c:v>
                </c:pt>
                <c:pt idx="60">
                  <c:v>-1965370</c:v>
                </c:pt>
                <c:pt idx="61">
                  <c:v>-1738870</c:v>
                </c:pt>
                <c:pt idx="62">
                  <c:v>-1480930</c:v>
                </c:pt>
                <c:pt idx="63">
                  <c:v>-1212470</c:v>
                </c:pt>
                <c:pt idx="64" formatCode="General">
                  <c:v>-955812</c:v>
                </c:pt>
                <c:pt idx="65" formatCode="General">
                  <c:v>-733580</c:v>
                </c:pt>
                <c:pt idx="66" formatCode="General">
                  <c:v>-556656</c:v>
                </c:pt>
                <c:pt idx="67" formatCode="General">
                  <c:v>-423755</c:v>
                </c:pt>
                <c:pt idx="68" formatCode="General">
                  <c:v>-326695</c:v>
                </c:pt>
                <c:pt idx="69" formatCode="General">
                  <c:v>-256213</c:v>
                </c:pt>
                <c:pt idx="70" formatCode="General">
                  <c:v>-204146</c:v>
                </c:pt>
                <c:pt idx="71" formatCode="General">
                  <c:v>-165113</c:v>
                </c:pt>
                <c:pt idx="72" formatCode="General">
                  <c:v>-135072</c:v>
                </c:pt>
                <c:pt idx="73" formatCode="General">
                  <c:v>-111694</c:v>
                </c:pt>
                <c:pt idx="74" formatCode="General">
                  <c:v>-93098</c:v>
                </c:pt>
                <c:pt idx="75" formatCode="General">
                  <c:v>-78134.3</c:v>
                </c:pt>
                <c:pt idx="76" formatCode="General">
                  <c:v>-66029.8</c:v>
                </c:pt>
                <c:pt idx="77" formatCode="General">
                  <c:v>-56098.8</c:v>
                </c:pt>
                <c:pt idx="78" formatCode="General">
                  <c:v>-47917.9</c:v>
                </c:pt>
                <c:pt idx="79" formatCode="General">
                  <c:v>-41125.4</c:v>
                </c:pt>
                <c:pt idx="80" formatCode="General">
                  <c:v>-35456.400000000001</c:v>
                </c:pt>
                <c:pt idx="81" formatCode="General">
                  <c:v>-30707.3</c:v>
                </c:pt>
                <c:pt idx="82" formatCode="General">
                  <c:v>-26710</c:v>
                </c:pt>
                <c:pt idx="83" formatCode="General">
                  <c:v>-23321.3</c:v>
                </c:pt>
                <c:pt idx="84" formatCode="General">
                  <c:v>-20450</c:v>
                </c:pt>
                <c:pt idx="85" formatCode="General">
                  <c:v>-17993.3</c:v>
                </c:pt>
                <c:pt idx="86" formatCode="General">
                  <c:v>-15883.2</c:v>
                </c:pt>
                <c:pt idx="87" formatCode="General">
                  <c:v>-14077.8</c:v>
                </c:pt>
                <c:pt idx="88" formatCode="General">
                  <c:v>-12522</c:v>
                </c:pt>
                <c:pt idx="89" formatCode="General">
                  <c:v>-11155</c:v>
                </c:pt>
                <c:pt idx="90" formatCode="General">
                  <c:v>-9973.32</c:v>
                </c:pt>
                <c:pt idx="91" formatCode="General">
                  <c:v>-8933.2800000000007</c:v>
                </c:pt>
                <c:pt idx="92" formatCode="General">
                  <c:v>-8020.97</c:v>
                </c:pt>
                <c:pt idx="93" formatCode="General">
                  <c:v>-7217.73</c:v>
                </c:pt>
                <c:pt idx="94" formatCode="General">
                  <c:v>-6512.01</c:v>
                </c:pt>
                <c:pt idx="95" formatCode="General">
                  <c:v>-5885.36</c:v>
                </c:pt>
                <c:pt idx="96" formatCode="General">
                  <c:v>-5326.64</c:v>
                </c:pt>
                <c:pt idx="97" formatCode="General">
                  <c:v>-4827.49</c:v>
                </c:pt>
                <c:pt idx="98" formatCode="General">
                  <c:v>-4379.93</c:v>
                </c:pt>
                <c:pt idx="99" formatCode="General">
                  <c:v>-3979.43</c:v>
                </c:pt>
                <c:pt idx="100" formatCode="General">
                  <c:v>-3621.5</c:v>
                </c:pt>
                <c:pt idx="101" formatCode="General">
                  <c:v>-3299.96</c:v>
                </c:pt>
                <c:pt idx="102" formatCode="General">
                  <c:v>-3010.23</c:v>
                </c:pt>
                <c:pt idx="103" formatCode="General">
                  <c:v>-2749.72</c:v>
                </c:pt>
                <c:pt idx="104" formatCode="General">
                  <c:v>-2513.86</c:v>
                </c:pt>
                <c:pt idx="105" formatCode="General">
                  <c:v>-2300.6</c:v>
                </c:pt>
                <c:pt idx="106" formatCode="General">
                  <c:v>-2107.92</c:v>
                </c:pt>
                <c:pt idx="107" formatCode="General">
                  <c:v>-1933.23</c:v>
                </c:pt>
                <c:pt idx="108" formatCode="General">
                  <c:v>-1773.22</c:v>
                </c:pt>
                <c:pt idx="109" formatCode="General">
                  <c:v>-1629.27</c:v>
                </c:pt>
                <c:pt idx="110" formatCode="General">
                  <c:v>-1497.26</c:v>
                </c:pt>
                <c:pt idx="111" formatCode="General">
                  <c:v>-1381.36</c:v>
                </c:pt>
                <c:pt idx="112" formatCode="General">
                  <c:v>-1278.22</c:v>
                </c:pt>
                <c:pt idx="113" formatCode="General">
                  <c:v>-1186.28</c:v>
                </c:pt>
                <c:pt idx="114" formatCode="General">
                  <c:v>-1104.49</c:v>
                </c:pt>
                <c:pt idx="115" formatCode="General">
                  <c:v>-1031.74</c:v>
                </c:pt>
                <c:pt idx="116" formatCode="General">
                  <c:v>-964.27499999999998</c:v>
                </c:pt>
                <c:pt idx="117" formatCode="General">
                  <c:v>-903.56500000000005</c:v>
                </c:pt>
                <c:pt idx="118" formatCode="General">
                  <c:v>-846.60299999999995</c:v>
                </c:pt>
                <c:pt idx="119" formatCode="General">
                  <c:v>-796.28700000000003</c:v>
                </c:pt>
                <c:pt idx="120" formatCode="General">
                  <c:v>-745.404</c:v>
                </c:pt>
                <c:pt idx="121" formatCode="General">
                  <c:v>-696.51300000000003</c:v>
                </c:pt>
                <c:pt idx="122" formatCode="General">
                  <c:v>-650.14</c:v>
                </c:pt>
                <c:pt idx="123" formatCode="General">
                  <c:v>-604.971</c:v>
                </c:pt>
                <c:pt idx="124" formatCode="General">
                  <c:v>-560.60299999999995</c:v>
                </c:pt>
                <c:pt idx="125" formatCode="General">
                  <c:v>-518.06399999999996</c:v>
                </c:pt>
                <c:pt idx="126" formatCode="General">
                  <c:v>-477.26499999999999</c:v>
                </c:pt>
                <c:pt idx="127" formatCode="General">
                  <c:v>-434.517</c:v>
                </c:pt>
                <c:pt idx="128" formatCode="General">
                  <c:v>-393.22300000000001</c:v>
                </c:pt>
                <c:pt idx="129" formatCode="General">
                  <c:v>-358.58800000000002</c:v>
                </c:pt>
                <c:pt idx="130" formatCode="General">
                  <c:v>-320.738</c:v>
                </c:pt>
                <c:pt idx="131" formatCode="General">
                  <c:v>-286.02800000000002</c:v>
                </c:pt>
                <c:pt idx="132" formatCode="General">
                  <c:v>-254.22399999999999</c:v>
                </c:pt>
                <c:pt idx="133" formatCode="General">
                  <c:v>-227.35300000000001</c:v>
                </c:pt>
                <c:pt idx="134" formatCode="General">
                  <c:v>-204.15700000000001</c:v>
                </c:pt>
                <c:pt idx="135" formatCode="General">
                  <c:v>-185.25700000000001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D1-4832-B65A-248BDE54CD9D}"/>
            </c:ext>
          </c:extLst>
        </c:ser>
        <c:ser>
          <c:idx val="6"/>
          <c:order val="2"/>
          <c:tx>
            <c:strRef>
              <c:f>'shield 4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-2621760</c:v>
                </c:pt>
                <c:pt idx="2">
                  <c:v>-2710470</c:v>
                </c:pt>
                <c:pt idx="3">
                  <c:v>-2840950</c:v>
                </c:pt>
                <c:pt idx="4">
                  <c:v>-2986350</c:v>
                </c:pt>
                <c:pt idx="5">
                  <c:v>-3130270</c:v>
                </c:pt>
                <c:pt idx="6">
                  <c:v>-3267420</c:v>
                </c:pt>
                <c:pt idx="7">
                  <c:v>-3390240</c:v>
                </c:pt>
                <c:pt idx="8">
                  <c:v>-3497770</c:v>
                </c:pt>
                <c:pt idx="9">
                  <c:v>-3588420</c:v>
                </c:pt>
                <c:pt idx="10">
                  <c:v>-3662160</c:v>
                </c:pt>
                <c:pt idx="11">
                  <c:v>-3719870</c:v>
                </c:pt>
                <c:pt idx="12">
                  <c:v>-3763270</c:v>
                </c:pt>
                <c:pt idx="13">
                  <c:v>-3791960</c:v>
                </c:pt>
                <c:pt idx="14">
                  <c:v>-3808810</c:v>
                </c:pt>
                <c:pt idx="15">
                  <c:v>-3815050</c:v>
                </c:pt>
                <c:pt idx="16">
                  <c:v>-3812180</c:v>
                </c:pt>
                <c:pt idx="17">
                  <c:v>-3801190</c:v>
                </c:pt>
                <c:pt idx="18">
                  <c:v>-3783080</c:v>
                </c:pt>
                <c:pt idx="19">
                  <c:v>-3758750</c:v>
                </c:pt>
                <c:pt idx="20">
                  <c:v>-3730380</c:v>
                </c:pt>
                <c:pt idx="21">
                  <c:v>-3697600</c:v>
                </c:pt>
                <c:pt idx="22">
                  <c:v>-3662790</c:v>
                </c:pt>
                <c:pt idx="23">
                  <c:v>-3625280</c:v>
                </c:pt>
                <c:pt idx="24">
                  <c:v>-3585790</c:v>
                </c:pt>
                <c:pt idx="25">
                  <c:v>-3545590</c:v>
                </c:pt>
                <c:pt idx="26">
                  <c:v>-3504660</c:v>
                </c:pt>
                <c:pt idx="27">
                  <c:v>-3463530</c:v>
                </c:pt>
                <c:pt idx="28">
                  <c:v>-3422510</c:v>
                </c:pt>
                <c:pt idx="29">
                  <c:v>-3381920</c:v>
                </c:pt>
                <c:pt idx="30">
                  <c:v>-3342020</c:v>
                </c:pt>
                <c:pt idx="31">
                  <c:v>-3303110</c:v>
                </c:pt>
                <c:pt idx="32">
                  <c:v>-3265080</c:v>
                </c:pt>
                <c:pt idx="33">
                  <c:v>-3228410</c:v>
                </c:pt>
                <c:pt idx="34">
                  <c:v>-3192930</c:v>
                </c:pt>
                <c:pt idx="35">
                  <c:v>-3158790</c:v>
                </c:pt>
                <c:pt idx="36">
                  <c:v>-3125880</c:v>
                </c:pt>
                <c:pt idx="37">
                  <c:v>-3094440</c:v>
                </c:pt>
                <c:pt idx="38">
                  <c:v>-3064340</c:v>
                </c:pt>
                <c:pt idx="39">
                  <c:v>-3035550</c:v>
                </c:pt>
                <c:pt idx="40">
                  <c:v>-3008060</c:v>
                </c:pt>
                <c:pt idx="41">
                  <c:v>-2981640</c:v>
                </c:pt>
                <c:pt idx="42">
                  <c:v>-2956220</c:v>
                </c:pt>
                <c:pt idx="43">
                  <c:v>-2931640</c:v>
                </c:pt>
                <c:pt idx="44">
                  <c:v>-2907550</c:v>
                </c:pt>
                <c:pt idx="45">
                  <c:v>-2883660</c:v>
                </c:pt>
                <c:pt idx="46">
                  <c:v>-2859610</c:v>
                </c:pt>
                <c:pt idx="47">
                  <c:v>-2834770</c:v>
                </c:pt>
                <c:pt idx="48">
                  <c:v>-2808440</c:v>
                </c:pt>
                <c:pt idx="49">
                  <c:v>-2780150</c:v>
                </c:pt>
                <c:pt idx="50">
                  <c:v>-2748790</c:v>
                </c:pt>
                <c:pt idx="51">
                  <c:v>-2712850</c:v>
                </c:pt>
                <c:pt idx="52">
                  <c:v>-2670320</c:v>
                </c:pt>
                <c:pt idx="53">
                  <c:v>-2619840</c:v>
                </c:pt>
                <c:pt idx="54">
                  <c:v>-2560550</c:v>
                </c:pt>
                <c:pt idx="55">
                  <c:v>-2485300</c:v>
                </c:pt>
                <c:pt idx="56">
                  <c:v>-2398330</c:v>
                </c:pt>
                <c:pt idx="57">
                  <c:v>-2293200</c:v>
                </c:pt>
                <c:pt idx="58">
                  <c:v>-2164760</c:v>
                </c:pt>
                <c:pt idx="59">
                  <c:v>-2017230</c:v>
                </c:pt>
                <c:pt idx="60">
                  <c:v>-1849630</c:v>
                </c:pt>
                <c:pt idx="61">
                  <c:v>-1663020</c:v>
                </c:pt>
                <c:pt idx="62">
                  <c:v>-1464640</c:v>
                </c:pt>
                <c:pt idx="63">
                  <c:v>-1264160</c:v>
                </c:pt>
                <c:pt idx="64">
                  <c:v>-1067930</c:v>
                </c:pt>
                <c:pt idx="65" formatCode="General">
                  <c:v>-889364</c:v>
                </c:pt>
                <c:pt idx="66" formatCode="General">
                  <c:v>-727388</c:v>
                </c:pt>
                <c:pt idx="67" formatCode="General">
                  <c:v>-590568</c:v>
                </c:pt>
                <c:pt idx="68" formatCode="General">
                  <c:v>-475831</c:v>
                </c:pt>
                <c:pt idx="69" formatCode="General">
                  <c:v>-381305</c:v>
                </c:pt>
                <c:pt idx="70" formatCode="General">
                  <c:v>-306406</c:v>
                </c:pt>
                <c:pt idx="71" formatCode="General">
                  <c:v>-246321</c:v>
                </c:pt>
                <c:pt idx="72" formatCode="General">
                  <c:v>-200037</c:v>
                </c:pt>
                <c:pt idx="73" formatCode="General">
                  <c:v>-162456</c:v>
                </c:pt>
                <c:pt idx="74" formatCode="General">
                  <c:v>-133021</c:v>
                </c:pt>
                <c:pt idx="75" formatCode="General">
                  <c:v>-108964</c:v>
                </c:pt>
                <c:pt idx="76" formatCode="General">
                  <c:v>-90490.8</c:v>
                </c:pt>
                <c:pt idx="77" formatCode="General">
                  <c:v>-75130.5</c:v>
                </c:pt>
                <c:pt idx="78" formatCode="General">
                  <c:v>-62966.5</c:v>
                </c:pt>
                <c:pt idx="79" formatCode="General">
                  <c:v>-53054.7</c:v>
                </c:pt>
                <c:pt idx="80" formatCode="General">
                  <c:v>-44917.5</c:v>
                </c:pt>
                <c:pt idx="81" formatCode="General">
                  <c:v>-38325.199999999997</c:v>
                </c:pt>
                <c:pt idx="82" formatCode="General">
                  <c:v>-32830.699999999997</c:v>
                </c:pt>
                <c:pt idx="83" formatCode="General">
                  <c:v>-28264.5</c:v>
                </c:pt>
                <c:pt idx="84" formatCode="General">
                  <c:v>-24446.2</c:v>
                </c:pt>
                <c:pt idx="85" formatCode="General">
                  <c:v>-21291.599999999999</c:v>
                </c:pt>
                <c:pt idx="86" formatCode="General">
                  <c:v>-18568</c:v>
                </c:pt>
                <c:pt idx="87" formatCode="General">
                  <c:v>-16307.4</c:v>
                </c:pt>
                <c:pt idx="88" formatCode="General">
                  <c:v>-14355.6</c:v>
                </c:pt>
                <c:pt idx="89" formatCode="General">
                  <c:v>-12692.1</c:v>
                </c:pt>
                <c:pt idx="90" formatCode="General">
                  <c:v>-11258.6</c:v>
                </c:pt>
                <c:pt idx="91" formatCode="General">
                  <c:v>-10008.4</c:v>
                </c:pt>
                <c:pt idx="92" formatCode="General">
                  <c:v>-8926.0499999999993</c:v>
                </c:pt>
                <c:pt idx="93" formatCode="General">
                  <c:v>-7995.41</c:v>
                </c:pt>
                <c:pt idx="94" formatCode="General">
                  <c:v>-7169.48</c:v>
                </c:pt>
                <c:pt idx="95" formatCode="General">
                  <c:v>-6441.86</c:v>
                </c:pt>
                <c:pt idx="96" formatCode="General">
                  <c:v>-5803.56</c:v>
                </c:pt>
                <c:pt idx="97" formatCode="General">
                  <c:v>-5240.17</c:v>
                </c:pt>
                <c:pt idx="98" formatCode="General">
                  <c:v>-4732.54</c:v>
                </c:pt>
                <c:pt idx="99" formatCode="General">
                  <c:v>-4285.29</c:v>
                </c:pt>
                <c:pt idx="100" formatCode="General">
                  <c:v>-3880.99</c:v>
                </c:pt>
                <c:pt idx="101" formatCode="General">
                  <c:v>-3526.39</c:v>
                </c:pt>
                <c:pt idx="102" formatCode="General">
                  <c:v>-3209.27</c:v>
                </c:pt>
                <c:pt idx="103" formatCode="General">
                  <c:v>-2924.08</c:v>
                </c:pt>
                <c:pt idx="104" formatCode="General">
                  <c:v>-2669.34</c:v>
                </c:pt>
                <c:pt idx="105" formatCode="General">
                  <c:v>-2438.1</c:v>
                </c:pt>
                <c:pt idx="106" formatCode="General">
                  <c:v>-2228.21</c:v>
                </c:pt>
                <c:pt idx="107" formatCode="General">
                  <c:v>-2037.43</c:v>
                </c:pt>
                <c:pt idx="108" formatCode="General">
                  <c:v>-1862.54</c:v>
                </c:pt>
                <c:pt idx="109" formatCode="General">
                  <c:v>-1707.07</c:v>
                </c:pt>
                <c:pt idx="110" formatCode="General">
                  <c:v>-1564.33</c:v>
                </c:pt>
                <c:pt idx="111" formatCode="General">
                  <c:v>-1441.67</c:v>
                </c:pt>
                <c:pt idx="112" formatCode="General">
                  <c:v>-1328.04</c:v>
                </c:pt>
                <c:pt idx="113" formatCode="General">
                  <c:v>-1231.5999999999999</c:v>
                </c:pt>
                <c:pt idx="114" formatCode="General">
                  <c:v>-1156.73</c:v>
                </c:pt>
                <c:pt idx="115" formatCode="General">
                  <c:v>-1083.19</c:v>
                </c:pt>
                <c:pt idx="116" formatCode="General">
                  <c:v>-1021.05</c:v>
                </c:pt>
                <c:pt idx="117" formatCode="General">
                  <c:v>-960.04700000000003</c:v>
                </c:pt>
                <c:pt idx="118" formatCode="General">
                  <c:v>-908.56200000000001</c:v>
                </c:pt>
                <c:pt idx="119" formatCode="General">
                  <c:v>-854.79899999999998</c:v>
                </c:pt>
                <c:pt idx="120" formatCode="General">
                  <c:v>-805.14499999999998</c:v>
                </c:pt>
                <c:pt idx="121" formatCode="General">
                  <c:v>-754.33799999999997</c:v>
                </c:pt>
                <c:pt idx="122" formatCode="General">
                  <c:v>-706.63400000000001</c:v>
                </c:pt>
                <c:pt idx="123" formatCode="General">
                  <c:v>-659.53200000000004</c:v>
                </c:pt>
                <c:pt idx="124" formatCode="General">
                  <c:v>-612.82399999999996</c:v>
                </c:pt>
                <c:pt idx="125" formatCode="General">
                  <c:v>-566.78399999999999</c:v>
                </c:pt>
                <c:pt idx="126" formatCode="General">
                  <c:v>-520.84</c:v>
                </c:pt>
                <c:pt idx="127" formatCode="General">
                  <c:v>-471.85399999999998</c:v>
                </c:pt>
                <c:pt idx="128" formatCode="General">
                  <c:v>-425.935</c:v>
                </c:pt>
                <c:pt idx="129" formatCode="General">
                  <c:v>-376.84399999999999</c:v>
                </c:pt>
                <c:pt idx="130" formatCode="General">
                  <c:v>-333.27</c:v>
                </c:pt>
                <c:pt idx="131" formatCode="General">
                  <c:v>-297.70600000000002</c:v>
                </c:pt>
                <c:pt idx="132" formatCode="General">
                  <c:v>-259.69099999999997</c:v>
                </c:pt>
                <c:pt idx="133" formatCode="General">
                  <c:v>-223.678</c:v>
                </c:pt>
                <c:pt idx="134" formatCode="General">
                  <c:v>-197.43799999999999</c:v>
                </c:pt>
                <c:pt idx="135" formatCode="General">
                  <c:v>-182.30699999999999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3D1-4832-B65A-248BDE54CD9D}"/>
            </c:ext>
          </c:extLst>
        </c:ser>
        <c:ser>
          <c:idx val="1"/>
          <c:order val="3"/>
          <c:tx>
            <c:strRef>
              <c:f>'shield 4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4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-2716080</c:v>
                </c:pt>
                <c:pt idx="2">
                  <c:v>-2776410</c:v>
                </c:pt>
                <c:pt idx="3">
                  <c:v>-2869940</c:v>
                </c:pt>
                <c:pt idx="4">
                  <c:v>-2982820</c:v>
                </c:pt>
                <c:pt idx="5">
                  <c:v>-3104960</c:v>
                </c:pt>
                <c:pt idx="6">
                  <c:v>-3226080</c:v>
                </c:pt>
                <c:pt idx="7">
                  <c:v>-3340260</c:v>
                </c:pt>
                <c:pt idx="8">
                  <c:v>-3441820</c:v>
                </c:pt>
                <c:pt idx="9">
                  <c:v>-3529690</c:v>
                </c:pt>
                <c:pt idx="10">
                  <c:v>-3604550</c:v>
                </c:pt>
                <c:pt idx="11">
                  <c:v>-3664520</c:v>
                </c:pt>
                <c:pt idx="12">
                  <c:v>-3710910</c:v>
                </c:pt>
                <c:pt idx="13">
                  <c:v>-3742840</c:v>
                </c:pt>
                <c:pt idx="14">
                  <c:v>-3763640</c:v>
                </c:pt>
                <c:pt idx="15">
                  <c:v>-3774080</c:v>
                </c:pt>
                <c:pt idx="16">
                  <c:v>-3774990</c:v>
                </c:pt>
                <c:pt idx="17">
                  <c:v>-3767630</c:v>
                </c:pt>
                <c:pt idx="18">
                  <c:v>-3753300</c:v>
                </c:pt>
                <c:pt idx="19">
                  <c:v>-3732820</c:v>
                </c:pt>
                <c:pt idx="20">
                  <c:v>-3707690</c:v>
                </c:pt>
                <c:pt idx="21">
                  <c:v>-3678430</c:v>
                </c:pt>
                <c:pt idx="22">
                  <c:v>-3646170</c:v>
                </c:pt>
                <c:pt idx="23">
                  <c:v>-3611420</c:v>
                </c:pt>
                <c:pt idx="24">
                  <c:v>-3574880</c:v>
                </c:pt>
                <c:pt idx="25">
                  <c:v>-3537110</c:v>
                </c:pt>
                <c:pt idx="26">
                  <c:v>-3498440</c:v>
                </c:pt>
                <c:pt idx="27">
                  <c:v>-3459400</c:v>
                </c:pt>
                <c:pt idx="28">
                  <c:v>-3420430</c:v>
                </c:pt>
                <c:pt idx="29">
                  <c:v>-3381760</c:v>
                </c:pt>
                <c:pt idx="30">
                  <c:v>-3343600</c:v>
                </c:pt>
                <c:pt idx="31">
                  <c:v>-3306120</c:v>
                </c:pt>
                <c:pt idx="32">
                  <c:v>-3269720</c:v>
                </c:pt>
                <c:pt idx="33">
                  <c:v>-3234320</c:v>
                </c:pt>
                <c:pt idx="34">
                  <c:v>-3200000</c:v>
                </c:pt>
                <c:pt idx="35">
                  <c:v>-3167050</c:v>
                </c:pt>
                <c:pt idx="36">
                  <c:v>-3135260</c:v>
                </c:pt>
                <c:pt idx="37">
                  <c:v>-3104880</c:v>
                </c:pt>
                <c:pt idx="38">
                  <c:v>-3075620</c:v>
                </c:pt>
                <c:pt idx="39">
                  <c:v>-3047680</c:v>
                </c:pt>
                <c:pt idx="40">
                  <c:v>-3020800</c:v>
                </c:pt>
                <c:pt idx="41">
                  <c:v>-2994960</c:v>
                </c:pt>
                <c:pt idx="42">
                  <c:v>-2969950</c:v>
                </c:pt>
                <c:pt idx="43">
                  <c:v>-2945570</c:v>
                </c:pt>
                <c:pt idx="44">
                  <c:v>-2921530</c:v>
                </c:pt>
                <c:pt idx="45">
                  <c:v>-2897420</c:v>
                </c:pt>
                <c:pt idx="46">
                  <c:v>-2872890</c:v>
                </c:pt>
                <c:pt idx="47">
                  <c:v>-2847140</c:v>
                </c:pt>
                <c:pt idx="48">
                  <c:v>-2819580</c:v>
                </c:pt>
                <c:pt idx="49">
                  <c:v>-2789520</c:v>
                </c:pt>
                <c:pt idx="50">
                  <c:v>-2755080</c:v>
                </c:pt>
                <c:pt idx="51">
                  <c:v>-2715910</c:v>
                </c:pt>
                <c:pt idx="52">
                  <c:v>-2670760</c:v>
                </c:pt>
                <c:pt idx="53">
                  <c:v>-2615880</c:v>
                </c:pt>
                <c:pt idx="54">
                  <c:v>-2550420</c:v>
                </c:pt>
                <c:pt idx="55">
                  <c:v>-2471810</c:v>
                </c:pt>
                <c:pt idx="56">
                  <c:v>-2378680</c:v>
                </c:pt>
                <c:pt idx="57">
                  <c:v>-2268540</c:v>
                </c:pt>
                <c:pt idx="58">
                  <c:v>-2141530</c:v>
                </c:pt>
                <c:pt idx="59">
                  <c:v>-1994820</c:v>
                </c:pt>
                <c:pt idx="60">
                  <c:v>-1832440</c:v>
                </c:pt>
                <c:pt idx="61">
                  <c:v>-1655350</c:v>
                </c:pt>
                <c:pt idx="62">
                  <c:v>-1471400</c:v>
                </c:pt>
                <c:pt idx="63">
                  <c:v>-1285090</c:v>
                </c:pt>
                <c:pt idx="64">
                  <c:v>-1102960</c:v>
                </c:pt>
                <c:pt idx="65" formatCode="General">
                  <c:v>-931004</c:v>
                </c:pt>
                <c:pt idx="66" formatCode="General">
                  <c:v>-776079</c:v>
                </c:pt>
                <c:pt idx="67" formatCode="General">
                  <c:v>-638597</c:v>
                </c:pt>
                <c:pt idx="68" formatCode="General">
                  <c:v>-521833</c:v>
                </c:pt>
                <c:pt idx="69" formatCode="General">
                  <c:v>-423242</c:v>
                </c:pt>
                <c:pt idx="70" formatCode="General">
                  <c:v>-342575</c:v>
                </c:pt>
                <c:pt idx="71" formatCode="General">
                  <c:v>-277184</c:v>
                </c:pt>
                <c:pt idx="72" formatCode="General">
                  <c:v>-223728</c:v>
                </c:pt>
                <c:pt idx="73" formatCode="General">
                  <c:v>-181227</c:v>
                </c:pt>
                <c:pt idx="74" formatCode="General">
                  <c:v>-147355</c:v>
                </c:pt>
                <c:pt idx="75" formatCode="General">
                  <c:v>-120862</c:v>
                </c:pt>
                <c:pt idx="76" formatCode="General">
                  <c:v>-99460.2</c:v>
                </c:pt>
                <c:pt idx="77" formatCode="General">
                  <c:v>-82634.2</c:v>
                </c:pt>
                <c:pt idx="78" formatCode="General">
                  <c:v>-68905.5</c:v>
                </c:pt>
                <c:pt idx="79" formatCode="General">
                  <c:v>-57530</c:v>
                </c:pt>
                <c:pt idx="80" formatCode="General">
                  <c:v>-48575.9</c:v>
                </c:pt>
                <c:pt idx="81" formatCode="General">
                  <c:v>-41152.9</c:v>
                </c:pt>
                <c:pt idx="82" formatCode="General">
                  <c:v>-35131.199999999997</c:v>
                </c:pt>
                <c:pt idx="83" formatCode="General">
                  <c:v>-30112</c:v>
                </c:pt>
                <c:pt idx="84" formatCode="General">
                  <c:v>-26012.1</c:v>
                </c:pt>
                <c:pt idx="85" formatCode="General">
                  <c:v>-22490.7</c:v>
                </c:pt>
                <c:pt idx="86" formatCode="General">
                  <c:v>-19591.599999999999</c:v>
                </c:pt>
                <c:pt idx="87" formatCode="General">
                  <c:v>-17147.900000000001</c:v>
                </c:pt>
                <c:pt idx="88" formatCode="General">
                  <c:v>-15035.2</c:v>
                </c:pt>
                <c:pt idx="89" formatCode="General">
                  <c:v>-13238.5</c:v>
                </c:pt>
                <c:pt idx="90" formatCode="General">
                  <c:v>-11725.2</c:v>
                </c:pt>
                <c:pt idx="91" formatCode="General">
                  <c:v>-10407.5</c:v>
                </c:pt>
                <c:pt idx="92" formatCode="General">
                  <c:v>-9264.9</c:v>
                </c:pt>
                <c:pt idx="93" formatCode="General">
                  <c:v>-8284.33</c:v>
                </c:pt>
                <c:pt idx="94" formatCode="General">
                  <c:v>-7408.08</c:v>
                </c:pt>
                <c:pt idx="95" formatCode="General">
                  <c:v>-6646.37</c:v>
                </c:pt>
                <c:pt idx="96" formatCode="General">
                  <c:v>-5977.79</c:v>
                </c:pt>
                <c:pt idx="97" formatCode="General">
                  <c:v>-5382.69</c:v>
                </c:pt>
                <c:pt idx="98" formatCode="General">
                  <c:v>-4859</c:v>
                </c:pt>
                <c:pt idx="99" formatCode="General">
                  <c:v>-4391.84</c:v>
                </c:pt>
                <c:pt idx="100" formatCode="General">
                  <c:v>-3976.52</c:v>
                </c:pt>
                <c:pt idx="101" formatCode="General">
                  <c:v>-3605.45</c:v>
                </c:pt>
                <c:pt idx="102" formatCode="General">
                  <c:v>-3276.14</c:v>
                </c:pt>
                <c:pt idx="103" formatCode="General">
                  <c:v>-2986.24</c:v>
                </c:pt>
                <c:pt idx="104" formatCode="General">
                  <c:v>-2719.82</c:v>
                </c:pt>
                <c:pt idx="105" formatCode="General">
                  <c:v>-2486.5700000000002</c:v>
                </c:pt>
                <c:pt idx="106" formatCode="General">
                  <c:v>-2271.31</c:v>
                </c:pt>
                <c:pt idx="107" formatCode="General">
                  <c:v>-2075.1999999999998</c:v>
                </c:pt>
                <c:pt idx="108" formatCode="General">
                  <c:v>-1894.04</c:v>
                </c:pt>
                <c:pt idx="109" formatCode="General">
                  <c:v>-1733.83</c:v>
                </c:pt>
                <c:pt idx="110" formatCode="General">
                  <c:v>-1585.05</c:v>
                </c:pt>
                <c:pt idx="111" formatCode="General">
                  <c:v>-1456.75</c:v>
                </c:pt>
                <c:pt idx="112" formatCode="General">
                  <c:v>-1346.45</c:v>
                </c:pt>
                <c:pt idx="113" formatCode="General">
                  <c:v>-1248.54</c:v>
                </c:pt>
                <c:pt idx="114" formatCode="General">
                  <c:v>-1168.2</c:v>
                </c:pt>
                <c:pt idx="115" formatCode="General">
                  <c:v>-1098.53</c:v>
                </c:pt>
                <c:pt idx="116" formatCode="General">
                  <c:v>-1036.22</c:v>
                </c:pt>
                <c:pt idx="117" formatCode="General">
                  <c:v>-974.31100000000004</c:v>
                </c:pt>
                <c:pt idx="118" formatCode="General">
                  <c:v>-932.447</c:v>
                </c:pt>
                <c:pt idx="119" formatCode="General">
                  <c:v>-874.029</c:v>
                </c:pt>
                <c:pt idx="120" formatCode="General">
                  <c:v>-822.83799999999997</c:v>
                </c:pt>
                <c:pt idx="121" formatCode="General">
                  <c:v>-775.43799999999999</c:v>
                </c:pt>
                <c:pt idx="122" formatCode="General">
                  <c:v>-726.11900000000003</c:v>
                </c:pt>
                <c:pt idx="123" formatCode="General">
                  <c:v>-679.68299999999999</c:v>
                </c:pt>
                <c:pt idx="124" formatCode="General">
                  <c:v>-633.95000000000005</c:v>
                </c:pt>
                <c:pt idx="125" formatCode="General">
                  <c:v>-587.52200000000005</c:v>
                </c:pt>
                <c:pt idx="126" formatCode="General">
                  <c:v>-539.77300000000002</c:v>
                </c:pt>
                <c:pt idx="127" formatCode="General">
                  <c:v>-490.60399999999998</c:v>
                </c:pt>
                <c:pt idx="128" formatCode="General">
                  <c:v>-439.82400000000001</c:v>
                </c:pt>
                <c:pt idx="129" formatCode="General">
                  <c:v>-388.767</c:v>
                </c:pt>
                <c:pt idx="130" formatCode="General">
                  <c:v>-339.33699999999999</c:v>
                </c:pt>
                <c:pt idx="131" formatCode="General">
                  <c:v>-303.02</c:v>
                </c:pt>
                <c:pt idx="132" formatCode="General">
                  <c:v>-260.24799999999999</c:v>
                </c:pt>
                <c:pt idx="133" formatCode="General">
                  <c:v>-226.38</c:v>
                </c:pt>
                <c:pt idx="134" formatCode="General">
                  <c:v>-200.71299999999999</c:v>
                </c:pt>
                <c:pt idx="135" formatCode="General">
                  <c:v>-180.762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3D1-4832-B65A-248BDE54CD9D}"/>
            </c:ext>
          </c:extLst>
        </c:ser>
        <c:ser>
          <c:idx val="7"/>
          <c:order val="4"/>
          <c:tx>
            <c:strRef>
              <c:f>'shield 4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-2602300</c:v>
                </c:pt>
                <c:pt idx="2">
                  <c:v>-2679610</c:v>
                </c:pt>
                <c:pt idx="3">
                  <c:v>-2808010</c:v>
                </c:pt>
                <c:pt idx="4">
                  <c:v>-2951460</c:v>
                </c:pt>
                <c:pt idx="5">
                  <c:v>-3091150</c:v>
                </c:pt>
                <c:pt idx="6">
                  <c:v>-3223890</c:v>
                </c:pt>
                <c:pt idx="7">
                  <c:v>-3346010</c:v>
                </c:pt>
                <c:pt idx="8">
                  <c:v>-3450890</c:v>
                </c:pt>
                <c:pt idx="9">
                  <c:v>-3540270</c:v>
                </c:pt>
                <c:pt idx="10">
                  <c:v>-3613300</c:v>
                </c:pt>
                <c:pt idx="11">
                  <c:v>-3672050</c:v>
                </c:pt>
                <c:pt idx="12">
                  <c:v>-3716150</c:v>
                </c:pt>
                <c:pt idx="13">
                  <c:v>-3745720</c:v>
                </c:pt>
                <c:pt idx="14">
                  <c:v>-3764840</c:v>
                </c:pt>
                <c:pt idx="15">
                  <c:v>-3773900</c:v>
                </c:pt>
                <c:pt idx="16">
                  <c:v>-3773130</c:v>
                </c:pt>
                <c:pt idx="17">
                  <c:v>-3764430</c:v>
                </c:pt>
                <c:pt idx="18">
                  <c:v>-3749020</c:v>
                </c:pt>
                <c:pt idx="19">
                  <c:v>-3727420</c:v>
                </c:pt>
                <c:pt idx="20">
                  <c:v>-3702060</c:v>
                </c:pt>
                <c:pt idx="21">
                  <c:v>-3672400</c:v>
                </c:pt>
                <c:pt idx="22">
                  <c:v>-3639980</c:v>
                </c:pt>
                <c:pt idx="23">
                  <c:v>-3605290</c:v>
                </c:pt>
                <c:pt idx="24">
                  <c:v>-3569070</c:v>
                </c:pt>
                <c:pt idx="25">
                  <c:v>-3531640</c:v>
                </c:pt>
                <c:pt idx="26">
                  <c:v>-3493520</c:v>
                </c:pt>
                <c:pt idx="27">
                  <c:v>-3455150</c:v>
                </c:pt>
                <c:pt idx="28">
                  <c:v>-3416870</c:v>
                </c:pt>
                <c:pt idx="29">
                  <c:v>-3378940</c:v>
                </c:pt>
                <c:pt idx="30">
                  <c:v>-3341680</c:v>
                </c:pt>
                <c:pt idx="31">
                  <c:v>-3305180</c:v>
                </c:pt>
                <c:pt idx="32">
                  <c:v>-3269540</c:v>
                </c:pt>
                <c:pt idx="33">
                  <c:v>-3235150</c:v>
                </c:pt>
                <c:pt idx="34">
                  <c:v>-3201890</c:v>
                </c:pt>
                <c:pt idx="35">
                  <c:v>-3169940</c:v>
                </c:pt>
                <c:pt idx="36">
                  <c:v>-3139250</c:v>
                </c:pt>
                <c:pt idx="37">
                  <c:v>-3110010</c:v>
                </c:pt>
                <c:pt idx="38">
                  <c:v>-3081870</c:v>
                </c:pt>
                <c:pt idx="39">
                  <c:v>-3055080</c:v>
                </c:pt>
                <c:pt idx="40">
                  <c:v>-3029530</c:v>
                </c:pt>
                <c:pt idx="41">
                  <c:v>-3004940</c:v>
                </c:pt>
                <c:pt idx="42">
                  <c:v>-2981330</c:v>
                </c:pt>
                <c:pt idx="43">
                  <c:v>-2958590</c:v>
                </c:pt>
                <c:pt idx="44">
                  <c:v>-2936060</c:v>
                </c:pt>
                <c:pt idx="45">
                  <c:v>-2913910</c:v>
                </c:pt>
                <c:pt idx="46">
                  <c:v>-2891280</c:v>
                </c:pt>
                <c:pt idx="47">
                  <c:v>-2868130</c:v>
                </c:pt>
                <c:pt idx="48">
                  <c:v>-2843360</c:v>
                </c:pt>
                <c:pt idx="49">
                  <c:v>-2816270</c:v>
                </c:pt>
                <c:pt idx="50">
                  <c:v>-2785920</c:v>
                </c:pt>
                <c:pt idx="51">
                  <c:v>-2749960</c:v>
                </c:pt>
                <c:pt idx="52">
                  <c:v>-2709640</c:v>
                </c:pt>
                <c:pt idx="53">
                  <c:v>-2660180</c:v>
                </c:pt>
                <c:pt idx="54">
                  <c:v>-2600610</c:v>
                </c:pt>
                <c:pt idx="55">
                  <c:v>-2527640</c:v>
                </c:pt>
                <c:pt idx="56">
                  <c:v>-2438600</c:v>
                </c:pt>
                <c:pt idx="57">
                  <c:v>-2330660</c:v>
                </c:pt>
                <c:pt idx="58">
                  <c:v>-2201610</c:v>
                </c:pt>
                <c:pt idx="59">
                  <c:v>-2051180</c:v>
                </c:pt>
                <c:pt idx="60">
                  <c:v>-1881280</c:v>
                </c:pt>
                <c:pt idx="61">
                  <c:v>-1690400</c:v>
                </c:pt>
                <c:pt idx="62">
                  <c:v>-1488120</c:v>
                </c:pt>
                <c:pt idx="63">
                  <c:v>-1283550</c:v>
                </c:pt>
                <c:pt idx="64">
                  <c:v>-1084100</c:v>
                </c:pt>
                <c:pt idx="65" formatCode="General">
                  <c:v>-899656</c:v>
                </c:pt>
                <c:pt idx="66" formatCode="General">
                  <c:v>-735933</c:v>
                </c:pt>
                <c:pt idx="67" formatCode="General">
                  <c:v>-596662</c:v>
                </c:pt>
                <c:pt idx="68" formatCode="General">
                  <c:v>-479072</c:v>
                </c:pt>
                <c:pt idx="69" formatCode="General">
                  <c:v>-385946</c:v>
                </c:pt>
                <c:pt idx="70" formatCode="General">
                  <c:v>-309103</c:v>
                </c:pt>
                <c:pt idx="71" formatCode="General">
                  <c:v>-248825</c:v>
                </c:pt>
                <c:pt idx="72" formatCode="General">
                  <c:v>-200491</c:v>
                </c:pt>
                <c:pt idx="73" formatCode="General">
                  <c:v>-162803</c:v>
                </c:pt>
                <c:pt idx="74" formatCode="General">
                  <c:v>-132963</c:v>
                </c:pt>
                <c:pt idx="75" formatCode="General">
                  <c:v>-110025</c:v>
                </c:pt>
                <c:pt idx="76" formatCode="General">
                  <c:v>-90669.6</c:v>
                </c:pt>
                <c:pt idx="77" formatCode="General">
                  <c:v>-75511.100000000006</c:v>
                </c:pt>
                <c:pt idx="78" formatCode="General">
                  <c:v>-63042.5</c:v>
                </c:pt>
                <c:pt idx="79" formatCode="General">
                  <c:v>-53074.400000000001</c:v>
                </c:pt>
                <c:pt idx="80" formatCode="General">
                  <c:v>-45057.3</c:v>
                </c:pt>
                <c:pt idx="81" formatCode="General">
                  <c:v>-38385.4</c:v>
                </c:pt>
                <c:pt idx="82" formatCode="General">
                  <c:v>-32828.699999999997</c:v>
                </c:pt>
                <c:pt idx="83" formatCode="General">
                  <c:v>-28414</c:v>
                </c:pt>
                <c:pt idx="84" formatCode="General">
                  <c:v>-24523.9</c:v>
                </c:pt>
                <c:pt idx="85" formatCode="General">
                  <c:v>-21304.1</c:v>
                </c:pt>
                <c:pt idx="86" formatCode="General">
                  <c:v>-18613.400000000001</c:v>
                </c:pt>
                <c:pt idx="87" formatCode="General">
                  <c:v>-16306.8</c:v>
                </c:pt>
                <c:pt idx="88" formatCode="General">
                  <c:v>-14369.5</c:v>
                </c:pt>
                <c:pt idx="89" formatCode="General">
                  <c:v>-12701.2</c:v>
                </c:pt>
                <c:pt idx="90" formatCode="General">
                  <c:v>-11263</c:v>
                </c:pt>
                <c:pt idx="91" formatCode="General">
                  <c:v>-10008.200000000001</c:v>
                </c:pt>
                <c:pt idx="92" formatCode="General">
                  <c:v>-8939.7199999999993</c:v>
                </c:pt>
                <c:pt idx="93" formatCode="General">
                  <c:v>-8007.04</c:v>
                </c:pt>
                <c:pt idx="94" formatCode="General">
                  <c:v>-7184.16</c:v>
                </c:pt>
                <c:pt idx="95" formatCode="General">
                  <c:v>-6455.05</c:v>
                </c:pt>
                <c:pt idx="96" formatCode="General">
                  <c:v>-5810.06</c:v>
                </c:pt>
                <c:pt idx="97" formatCode="General">
                  <c:v>-5245.42</c:v>
                </c:pt>
                <c:pt idx="98" formatCode="General">
                  <c:v>-4739.03</c:v>
                </c:pt>
                <c:pt idx="99" formatCode="General">
                  <c:v>-4288.49</c:v>
                </c:pt>
                <c:pt idx="100" formatCode="General">
                  <c:v>-3886.16</c:v>
                </c:pt>
                <c:pt idx="101" formatCode="General">
                  <c:v>-3528.56</c:v>
                </c:pt>
                <c:pt idx="102" formatCode="General">
                  <c:v>-3211.49</c:v>
                </c:pt>
                <c:pt idx="103" formatCode="General">
                  <c:v>-2925.59</c:v>
                </c:pt>
                <c:pt idx="104" formatCode="General">
                  <c:v>-2670.52</c:v>
                </c:pt>
                <c:pt idx="105" formatCode="General">
                  <c:v>-2441.27</c:v>
                </c:pt>
                <c:pt idx="106" formatCode="General">
                  <c:v>-2231.83</c:v>
                </c:pt>
                <c:pt idx="107" formatCode="General">
                  <c:v>-2038.61</c:v>
                </c:pt>
                <c:pt idx="108" formatCode="General">
                  <c:v>-1863.17</c:v>
                </c:pt>
                <c:pt idx="109" formatCode="General">
                  <c:v>-1706.35</c:v>
                </c:pt>
                <c:pt idx="110" formatCode="General">
                  <c:v>-1564.15</c:v>
                </c:pt>
                <c:pt idx="111" formatCode="General">
                  <c:v>-1438.39</c:v>
                </c:pt>
                <c:pt idx="112" formatCode="General">
                  <c:v>-1329.7</c:v>
                </c:pt>
                <c:pt idx="113" formatCode="General">
                  <c:v>-1227.9100000000001</c:v>
                </c:pt>
                <c:pt idx="114" formatCode="General">
                  <c:v>-1152.4100000000001</c:v>
                </c:pt>
                <c:pt idx="115" formatCode="General">
                  <c:v>-1080.49</c:v>
                </c:pt>
                <c:pt idx="116" formatCode="General">
                  <c:v>-1016.81</c:v>
                </c:pt>
                <c:pt idx="117" formatCode="General">
                  <c:v>-954.43600000000004</c:v>
                </c:pt>
                <c:pt idx="118" formatCode="General">
                  <c:v>-905.93700000000001</c:v>
                </c:pt>
                <c:pt idx="119" formatCode="General">
                  <c:v>-855.9</c:v>
                </c:pt>
                <c:pt idx="120" formatCode="General">
                  <c:v>-800.73900000000003</c:v>
                </c:pt>
                <c:pt idx="121" formatCode="General">
                  <c:v>-755.19899999999996</c:v>
                </c:pt>
                <c:pt idx="122" formatCode="General">
                  <c:v>-706.86599999999999</c:v>
                </c:pt>
                <c:pt idx="123" formatCode="General">
                  <c:v>-659.87</c:v>
                </c:pt>
                <c:pt idx="124" formatCode="General">
                  <c:v>-614.07899999999995</c:v>
                </c:pt>
                <c:pt idx="125" formatCode="General">
                  <c:v>-568.13800000000003</c:v>
                </c:pt>
                <c:pt idx="126" formatCode="General">
                  <c:v>-522.60900000000004</c:v>
                </c:pt>
                <c:pt idx="127" formatCode="General">
                  <c:v>-477.25200000000001</c:v>
                </c:pt>
                <c:pt idx="128" formatCode="General">
                  <c:v>-432.89499999999998</c:v>
                </c:pt>
                <c:pt idx="129" formatCode="General">
                  <c:v>-385.255</c:v>
                </c:pt>
                <c:pt idx="130" formatCode="General">
                  <c:v>-338.57100000000003</c:v>
                </c:pt>
                <c:pt idx="131" formatCode="General">
                  <c:v>-299.01100000000002</c:v>
                </c:pt>
                <c:pt idx="132" formatCode="General">
                  <c:v>-260.80099999999999</c:v>
                </c:pt>
                <c:pt idx="133" formatCode="General">
                  <c:v>-229.86799999999999</c:v>
                </c:pt>
                <c:pt idx="134" formatCode="General">
                  <c:v>-202.06200000000001</c:v>
                </c:pt>
                <c:pt idx="135" formatCode="General">
                  <c:v>-183.17400000000001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3D1-4832-B65A-248BDE54CD9D}"/>
            </c:ext>
          </c:extLst>
        </c:ser>
        <c:ser>
          <c:idx val="0"/>
          <c:order val="5"/>
          <c:tx>
            <c:strRef>
              <c:f>'shield 4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4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-2133870</c:v>
                </c:pt>
                <c:pt idx="2">
                  <c:v>-2469490</c:v>
                </c:pt>
                <c:pt idx="3">
                  <c:v>-2731630</c:v>
                </c:pt>
                <c:pt idx="4">
                  <c:v>-2950860</c:v>
                </c:pt>
                <c:pt idx="5">
                  <c:v>-3137610</c:v>
                </c:pt>
                <c:pt idx="6">
                  <c:v>-3296080</c:v>
                </c:pt>
                <c:pt idx="7">
                  <c:v>-3428960</c:v>
                </c:pt>
                <c:pt idx="8">
                  <c:v>-3538400</c:v>
                </c:pt>
                <c:pt idx="9">
                  <c:v>-3626440</c:v>
                </c:pt>
                <c:pt idx="10">
                  <c:v>-3695210</c:v>
                </c:pt>
                <c:pt idx="11">
                  <c:v>-3745950</c:v>
                </c:pt>
                <c:pt idx="12">
                  <c:v>-3781980</c:v>
                </c:pt>
                <c:pt idx="13">
                  <c:v>-3802900</c:v>
                </c:pt>
                <c:pt idx="14">
                  <c:v>-3813340</c:v>
                </c:pt>
                <c:pt idx="15">
                  <c:v>-3813280</c:v>
                </c:pt>
                <c:pt idx="16">
                  <c:v>-3805240</c:v>
                </c:pt>
                <c:pt idx="17">
                  <c:v>-3789410</c:v>
                </c:pt>
                <c:pt idx="18">
                  <c:v>-3767630</c:v>
                </c:pt>
                <c:pt idx="19">
                  <c:v>-3741410</c:v>
                </c:pt>
                <c:pt idx="20">
                  <c:v>-3711230</c:v>
                </c:pt>
                <c:pt idx="21">
                  <c:v>-3678170</c:v>
                </c:pt>
                <c:pt idx="22">
                  <c:v>-3642900</c:v>
                </c:pt>
                <c:pt idx="23">
                  <c:v>-3605810</c:v>
                </c:pt>
                <c:pt idx="24">
                  <c:v>-3567660</c:v>
                </c:pt>
                <c:pt idx="25">
                  <c:v>-3528620</c:v>
                </c:pt>
                <c:pt idx="26">
                  <c:v>-3489280</c:v>
                </c:pt>
                <c:pt idx="27">
                  <c:v>-3450080</c:v>
                </c:pt>
                <c:pt idx="28">
                  <c:v>-3411310</c:v>
                </c:pt>
                <c:pt idx="29">
                  <c:v>-3373200</c:v>
                </c:pt>
                <c:pt idx="30">
                  <c:v>-3335960</c:v>
                </c:pt>
                <c:pt idx="31">
                  <c:v>-3299720</c:v>
                </c:pt>
                <c:pt idx="32">
                  <c:v>-3264570</c:v>
                </c:pt>
                <c:pt idx="33">
                  <c:v>-3230770</c:v>
                </c:pt>
                <c:pt idx="34">
                  <c:v>-3198270</c:v>
                </c:pt>
                <c:pt idx="35">
                  <c:v>-3167260</c:v>
                </c:pt>
                <c:pt idx="36">
                  <c:v>-3137630</c:v>
                </c:pt>
                <c:pt idx="37">
                  <c:v>-3109470</c:v>
                </c:pt>
                <c:pt idx="38">
                  <c:v>-3082760</c:v>
                </c:pt>
                <c:pt idx="39">
                  <c:v>-3057500</c:v>
                </c:pt>
                <c:pt idx="40">
                  <c:v>-3033640</c:v>
                </c:pt>
                <c:pt idx="41">
                  <c:v>-3011090</c:v>
                </c:pt>
                <c:pt idx="42">
                  <c:v>-2989760</c:v>
                </c:pt>
                <c:pt idx="43">
                  <c:v>-2969510</c:v>
                </c:pt>
                <c:pt idx="44">
                  <c:v>-2950190</c:v>
                </c:pt>
                <c:pt idx="45">
                  <c:v>-2931530</c:v>
                </c:pt>
                <c:pt idx="46">
                  <c:v>-2913310</c:v>
                </c:pt>
                <c:pt idx="47">
                  <c:v>-2895270</c:v>
                </c:pt>
                <c:pt idx="48">
                  <c:v>-2876510</c:v>
                </c:pt>
                <c:pt idx="49">
                  <c:v>-2857330</c:v>
                </c:pt>
                <c:pt idx="50">
                  <c:v>-2836060</c:v>
                </c:pt>
                <c:pt idx="51">
                  <c:v>-2812350</c:v>
                </c:pt>
                <c:pt idx="52">
                  <c:v>-2784710</c:v>
                </c:pt>
                <c:pt idx="53">
                  <c:v>-2750950</c:v>
                </c:pt>
                <c:pt idx="54">
                  <c:v>-2708850</c:v>
                </c:pt>
                <c:pt idx="55">
                  <c:v>-2656010</c:v>
                </c:pt>
                <c:pt idx="56">
                  <c:v>-2587490</c:v>
                </c:pt>
                <c:pt idx="57">
                  <c:v>-2497780</c:v>
                </c:pt>
                <c:pt idx="58">
                  <c:v>-2380220</c:v>
                </c:pt>
                <c:pt idx="59">
                  <c:v>-2227270</c:v>
                </c:pt>
                <c:pt idx="60">
                  <c:v>-2034090</c:v>
                </c:pt>
                <c:pt idx="61">
                  <c:v>-1797890</c:v>
                </c:pt>
                <c:pt idx="62">
                  <c:v>-1529740</c:v>
                </c:pt>
                <c:pt idx="63">
                  <c:v>-1247010</c:v>
                </c:pt>
                <c:pt idx="64" formatCode="General">
                  <c:v>-980657</c:v>
                </c:pt>
                <c:pt idx="65" formatCode="General">
                  <c:v>-750127</c:v>
                </c:pt>
                <c:pt idx="66" formatCode="General">
                  <c:v>-566997</c:v>
                </c:pt>
                <c:pt idx="67" formatCode="General">
                  <c:v>-430524</c:v>
                </c:pt>
                <c:pt idx="68" formatCode="General">
                  <c:v>-331043</c:v>
                </c:pt>
                <c:pt idx="69" formatCode="General">
                  <c:v>-259039</c:v>
                </c:pt>
                <c:pt idx="70" formatCode="General">
                  <c:v>-206120</c:v>
                </c:pt>
                <c:pt idx="71" formatCode="General">
                  <c:v>-166483</c:v>
                </c:pt>
                <c:pt idx="72" formatCode="General">
                  <c:v>-136202</c:v>
                </c:pt>
                <c:pt idx="73" formatCode="General">
                  <c:v>-112406</c:v>
                </c:pt>
                <c:pt idx="74" formatCode="General">
                  <c:v>-93612.4</c:v>
                </c:pt>
                <c:pt idx="75" formatCode="General">
                  <c:v>-78535.899999999994</c:v>
                </c:pt>
                <c:pt idx="76" formatCode="General">
                  <c:v>-66301.7</c:v>
                </c:pt>
                <c:pt idx="77" formatCode="General">
                  <c:v>-56299.4</c:v>
                </c:pt>
                <c:pt idx="78" formatCode="General">
                  <c:v>-48063.3</c:v>
                </c:pt>
                <c:pt idx="79" formatCode="General">
                  <c:v>-41221.800000000003</c:v>
                </c:pt>
                <c:pt idx="80" formatCode="General">
                  <c:v>-35537.800000000003</c:v>
                </c:pt>
                <c:pt idx="81" formatCode="General">
                  <c:v>-30773.4</c:v>
                </c:pt>
                <c:pt idx="82" formatCode="General">
                  <c:v>-26762.6</c:v>
                </c:pt>
                <c:pt idx="83" formatCode="General">
                  <c:v>-23372.799999999999</c:v>
                </c:pt>
                <c:pt idx="84" formatCode="General">
                  <c:v>-20481.7</c:v>
                </c:pt>
                <c:pt idx="85" formatCode="General">
                  <c:v>-18026.400000000001</c:v>
                </c:pt>
                <c:pt idx="86" formatCode="General">
                  <c:v>-15921.4</c:v>
                </c:pt>
                <c:pt idx="87" formatCode="General">
                  <c:v>-14103.5</c:v>
                </c:pt>
                <c:pt idx="88" formatCode="General">
                  <c:v>-12537.6</c:v>
                </c:pt>
                <c:pt idx="89" formatCode="General">
                  <c:v>-11168.1</c:v>
                </c:pt>
                <c:pt idx="90" formatCode="General">
                  <c:v>-9976</c:v>
                </c:pt>
                <c:pt idx="91" formatCode="General">
                  <c:v>-8940.42</c:v>
                </c:pt>
                <c:pt idx="92" formatCode="General">
                  <c:v>-8026.23</c:v>
                </c:pt>
                <c:pt idx="93" formatCode="General">
                  <c:v>-7225.59</c:v>
                </c:pt>
                <c:pt idx="94" formatCode="General">
                  <c:v>-6519.07</c:v>
                </c:pt>
                <c:pt idx="95" formatCode="General">
                  <c:v>-5891.34</c:v>
                </c:pt>
                <c:pt idx="96" formatCode="General">
                  <c:v>-5332.29</c:v>
                </c:pt>
                <c:pt idx="97" formatCode="General">
                  <c:v>-4831.63</c:v>
                </c:pt>
                <c:pt idx="98" formatCode="General">
                  <c:v>-4384.4799999999996</c:v>
                </c:pt>
                <c:pt idx="99" formatCode="General">
                  <c:v>-3983.88</c:v>
                </c:pt>
                <c:pt idx="100" formatCode="General">
                  <c:v>-3624.69</c:v>
                </c:pt>
                <c:pt idx="101" formatCode="General">
                  <c:v>-3301.56</c:v>
                </c:pt>
                <c:pt idx="102" formatCode="General">
                  <c:v>-3012.58</c:v>
                </c:pt>
                <c:pt idx="103" formatCode="General">
                  <c:v>-2751.37</c:v>
                </c:pt>
                <c:pt idx="104" formatCode="General">
                  <c:v>-2516.37</c:v>
                </c:pt>
                <c:pt idx="105" formatCode="General">
                  <c:v>-2303.09</c:v>
                </c:pt>
                <c:pt idx="106" formatCode="General">
                  <c:v>-2109.0700000000002</c:v>
                </c:pt>
                <c:pt idx="107" formatCode="General">
                  <c:v>-1932.51</c:v>
                </c:pt>
                <c:pt idx="108" formatCode="General">
                  <c:v>-1771.68</c:v>
                </c:pt>
                <c:pt idx="109" formatCode="General">
                  <c:v>-1626.39</c:v>
                </c:pt>
                <c:pt idx="110" formatCode="General">
                  <c:v>-1495.52</c:v>
                </c:pt>
                <c:pt idx="111" formatCode="General">
                  <c:v>-1376.38</c:v>
                </c:pt>
                <c:pt idx="112" formatCode="General">
                  <c:v>-1272.67</c:v>
                </c:pt>
                <c:pt idx="113" formatCode="General">
                  <c:v>-1178.02</c:v>
                </c:pt>
                <c:pt idx="114" formatCode="General">
                  <c:v>-1100.07</c:v>
                </c:pt>
                <c:pt idx="115" formatCode="General">
                  <c:v>-1023.94</c:v>
                </c:pt>
                <c:pt idx="116" formatCode="General">
                  <c:v>-957.38300000000004</c:v>
                </c:pt>
                <c:pt idx="117" formatCode="General">
                  <c:v>-900.25599999999997</c:v>
                </c:pt>
                <c:pt idx="118" formatCode="General">
                  <c:v>-844.18299999999999</c:v>
                </c:pt>
                <c:pt idx="119" formatCode="General">
                  <c:v>-793.25</c:v>
                </c:pt>
                <c:pt idx="120" formatCode="General">
                  <c:v>-744.02700000000004</c:v>
                </c:pt>
                <c:pt idx="121" formatCode="General">
                  <c:v>-695.02800000000002</c:v>
                </c:pt>
                <c:pt idx="122" formatCode="General">
                  <c:v>-649.88099999999997</c:v>
                </c:pt>
                <c:pt idx="123" formatCode="General">
                  <c:v>-605.66099999999994</c:v>
                </c:pt>
                <c:pt idx="124" formatCode="General">
                  <c:v>-562.58600000000001</c:v>
                </c:pt>
                <c:pt idx="125" formatCode="General">
                  <c:v>-520.17600000000004</c:v>
                </c:pt>
                <c:pt idx="126" formatCode="General">
                  <c:v>-478.78199999999998</c:v>
                </c:pt>
                <c:pt idx="127" formatCode="General">
                  <c:v>-438.34399999999999</c:v>
                </c:pt>
                <c:pt idx="128" formatCode="General">
                  <c:v>-399.18200000000002</c:v>
                </c:pt>
                <c:pt idx="129" formatCode="General">
                  <c:v>-362.98700000000002</c:v>
                </c:pt>
                <c:pt idx="130" formatCode="General">
                  <c:v>-327.42599999999999</c:v>
                </c:pt>
                <c:pt idx="131" formatCode="General">
                  <c:v>-292.53199999999998</c:v>
                </c:pt>
                <c:pt idx="132" formatCode="General">
                  <c:v>-259.49400000000003</c:v>
                </c:pt>
                <c:pt idx="133" formatCode="General">
                  <c:v>-230.81700000000001</c:v>
                </c:pt>
                <c:pt idx="134" formatCode="General">
                  <c:v>-207.232</c:v>
                </c:pt>
                <c:pt idx="135" formatCode="General">
                  <c:v>-186.28899999999999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3D1-4832-B65A-248BDE54C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1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1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1 FM'!$C$3:$C$1770</c:f>
              <c:numCache>
                <c:formatCode>General</c:formatCode>
                <c:ptCount val="1768"/>
                <c:pt idx="0">
                  <c:v>6.4631999999999995E-2</c:v>
                </c:pt>
                <c:pt idx="1">
                  <c:v>6.4631999999999995E-2</c:v>
                </c:pt>
                <c:pt idx="2">
                  <c:v>6.4631999999999995E-2</c:v>
                </c:pt>
                <c:pt idx="3">
                  <c:v>6.4631999999999995E-2</c:v>
                </c:pt>
                <c:pt idx="4">
                  <c:v>6.4631999999999995E-2</c:v>
                </c:pt>
                <c:pt idx="5">
                  <c:v>6.4631999999999995E-2</c:v>
                </c:pt>
                <c:pt idx="6">
                  <c:v>6.4631999999999995E-2</c:v>
                </c:pt>
                <c:pt idx="7">
                  <c:v>6.4631999999999995E-2</c:v>
                </c:pt>
                <c:pt idx="8">
                  <c:v>6.4631999999999995E-2</c:v>
                </c:pt>
                <c:pt idx="9">
                  <c:v>6.4631999999999995E-2</c:v>
                </c:pt>
                <c:pt idx="10">
                  <c:v>6.4631999999999995E-2</c:v>
                </c:pt>
                <c:pt idx="11">
                  <c:v>6.4631999999999995E-2</c:v>
                </c:pt>
                <c:pt idx="12">
                  <c:v>6.4631999999999995E-2</c:v>
                </c:pt>
                <c:pt idx="13">
                  <c:v>6.5631999999999996E-2</c:v>
                </c:pt>
                <c:pt idx="14">
                  <c:v>6.5631999999999996E-2</c:v>
                </c:pt>
                <c:pt idx="15">
                  <c:v>6.5631999999999996E-2</c:v>
                </c:pt>
                <c:pt idx="16">
                  <c:v>6.5631999999999996E-2</c:v>
                </c:pt>
                <c:pt idx="17">
                  <c:v>6.5631999999999996E-2</c:v>
                </c:pt>
                <c:pt idx="18">
                  <c:v>6.5631999999999996E-2</c:v>
                </c:pt>
                <c:pt idx="19">
                  <c:v>6.5631999999999996E-2</c:v>
                </c:pt>
                <c:pt idx="20">
                  <c:v>6.5631999999999996E-2</c:v>
                </c:pt>
                <c:pt idx="21">
                  <c:v>6.5631999999999996E-2</c:v>
                </c:pt>
                <c:pt idx="22">
                  <c:v>6.5631999999999996E-2</c:v>
                </c:pt>
                <c:pt idx="23">
                  <c:v>6.5631999999999996E-2</c:v>
                </c:pt>
                <c:pt idx="24">
                  <c:v>6.5631999999999996E-2</c:v>
                </c:pt>
                <c:pt idx="25">
                  <c:v>6.5631999999999996E-2</c:v>
                </c:pt>
                <c:pt idx="26">
                  <c:v>6.6631999999999997E-2</c:v>
                </c:pt>
                <c:pt idx="27">
                  <c:v>6.6631999999999997E-2</c:v>
                </c:pt>
                <c:pt idx="28">
                  <c:v>6.6631999999999997E-2</c:v>
                </c:pt>
                <c:pt idx="29">
                  <c:v>6.6631999999999997E-2</c:v>
                </c:pt>
                <c:pt idx="30">
                  <c:v>6.6631999999999997E-2</c:v>
                </c:pt>
                <c:pt idx="31">
                  <c:v>6.6631999999999997E-2</c:v>
                </c:pt>
                <c:pt idx="32">
                  <c:v>6.6631999999999997E-2</c:v>
                </c:pt>
                <c:pt idx="33">
                  <c:v>6.6631999999999997E-2</c:v>
                </c:pt>
                <c:pt idx="34">
                  <c:v>6.6631999999999997E-2</c:v>
                </c:pt>
                <c:pt idx="35">
                  <c:v>6.6631999999999997E-2</c:v>
                </c:pt>
                <c:pt idx="36">
                  <c:v>6.6631999999999997E-2</c:v>
                </c:pt>
                <c:pt idx="37">
                  <c:v>6.6631999999999997E-2</c:v>
                </c:pt>
                <c:pt idx="38">
                  <c:v>6.6631999999999997E-2</c:v>
                </c:pt>
                <c:pt idx="39">
                  <c:v>6.7631999999999998E-2</c:v>
                </c:pt>
                <c:pt idx="40">
                  <c:v>6.7631999999999998E-2</c:v>
                </c:pt>
                <c:pt idx="41">
                  <c:v>6.7631999999999998E-2</c:v>
                </c:pt>
                <c:pt idx="42">
                  <c:v>6.7631999999999998E-2</c:v>
                </c:pt>
                <c:pt idx="43">
                  <c:v>6.7631999999999998E-2</c:v>
                </c:pt>
                <c:pt idx="44">
                  <c:v>6.7631999999999998E-2</c:v>
                </c:pt>
                <c:pt idx="45">
                  <c:v>6.7631999999999998E-2</c:v>
                </c:pt>
                <c:pt idx="46">
                  <c:v>6.7631999999999998E-2</c:v>
                </c:pt>
                <c:pt idx="47">
                  <c:v>6.7631999999999998E-2</c:v>
                </c:pt>
                <c:pt idx="48">
                  <c:v>6.7631999999999998E-2</c:v>
                </c:pt>
                <c:pt idx="49">
                  <c:v>6.7631999999999998E-2</c:v>
                </c:pt>
                <c:pt idx="50">
                  <c:v>6.7631999999999998E-2</c:v>
                </c:pt>
                <c:pt idx="51">
                  <c:v>6.7631999999999998E-2</c:v>
                </c:pt>
                <c:pt idx="52">
                  <c:v>6.8631999999999999E-2</c:v>
                </c:pt>
                <c:pt idx="53">
                  <c:v>6.8631999999999999E-2</c:v>
                </c:pt>
                <c:pt idx="54">
                  <c:v>6.8631999999999999E-2</c:v>
                </c:pt>
                <c:pt idx="55">
                  <c:v>6.8631999999999999E-2</c:v>
                </c:pt>
                <c:pt idx="56">
                  <c:v>6.8631999999999999E-2</c:v>
                </c:pt>
                <c:pt idx="57">
                  <c:v>6.8631999999999999E-2</c:v>
                </c:pt>
                <c:pt idx="58">
                  <c:v>6.8631999999999999E-2</c:v>
                </c:pt>
                <c:pt idx="59">
                  <c:v>6.8631999999999999E-2</c:v>
                </c:pt>
                <c:pt idx="60">
                  <c:v>6.8631999999999999E-2</c:v>
                </c:pt>
                <c:pt idx="61">
                  <c:v>6.8631999999999999E-2</c:v>
                </c:pt>
                <c:pt idx="62">
                  <c:v>6.8631999999999999E-2</c:v>
                </c:pt>
                <c:pt idx="63">
                  <c:v>6.8631999999999999E-2</c:v>
                </c:pt>
                <c:pt idx="64">
                  <c:v>6.8631999999999999E-2</c:v>
                </c:pt>
                <c:pt idx="65">
                  <c:v>6.9631999999999999E-2</c:v>
                </c:pt>
                <c:pt idx="66">
                  <c:v>6.9631999999999999E-2</c:v>
                </c:pt>
                <c:pt idx="67">
                  <c:v>6.9631999999999999E-2</c:v>
                </c:pt>
                <c:pt idx="68">
                  <c:v>6.9631999999999999E-2</c:v>
                </c:pt>
                <c:pt idx="69">
                  <c:v>6.9631999999999999E-2</c:v>
                </c:pt>
                <c:pt idx="70">
                  <c:v>6.9631999999999999E-2</c:v>
                </c:pt>
                <c:pt idx="71">
                  <c:v>6.9631999999999999E-2</c:v>
                </c:pt>
                <c:pt idx="72">
                  <c:v>6.9631999999999999E-2</c:v>
                </c:pt>
                <c:pt idx="73">
                  <c:v>6.9631999999999999E-2</c:v>
                </c:pt>
                <c:pt idx="74">
                  <c:v>6.9631999999999999E-2</c:v>
                </c:pt>
                <c:pt idx="75">
                  <c:v>6.9631999999999999E-2</c:v>
                </c:pt>
                <c:pt idx="76">
                  <c:v>6.9631999999999999E-2</c:v>
                </c:pt>
                <c:pt idx="77">
                  <c:v>6.9631999999999999E-2</c:v>
                </c:pt>
                <c:pt idx="78">
                  <c:v>7.0632E-2</c:v>
                </c:pt>
                <c:pt idx="79">
                  <c:v>7.0632E-2</c:v>
                </c:pt>
                <c:pt idx="80">
                  <c:v>7.0632E-2</c:v>
                </c:pt>
                <c:pt idx="81">
                  <c:v>7.0632E-2</c:v>
                </c:pt>
                <c:pt idx="82">
                  <c:v>7.0632E-2</c:v>
                </c:pt>
                <c:pt idx="83">
                  <c:v>7.0632E-2</c:v>
                </c:pt>
                <c:pt idx="84">
                  <c:v>7.0632E-2</c:v>
                </c:pt>
                <c:pt idx="85">
                  <c:v>7.0632E-2</c:v>
                </c:pt>
                <c:pt idx="86">
                  <c:v>7.0632E-2</c:v>
                </c:pt>
                <c:pt idx="87">
                  <c:v>7.0632E-2</c:v>
                </c:pt>
                <c:pt idx="88">
                  <c:v>7.0632E-2</c:v>
                </c:pt>
                <c:pt idx="89">
                  <c:v>7.0632E-2</c:v>
                </c:pt>
                <c:pt idx="90">
                  <c:v>7.0632E-2</c:v>
                </c:pt>
                <c:pt idx="91">
                  <c:v>7.1632000000000001E-2</c:v>
                </c:pt>
                <c:pt idx="92">
                  <c:v>7.1632000000000001E-2</c:v>
                </c:pt>
                <c:pt idx="93">
                  <c:v>7.1632000000000001E-2</c:v>
                </c:pt>
                <c:pt idx="94">
                  <c:v>7.1632000000000001E-2</c:v>
                </c:pt>
                <c:pt idx="95">
                  <c:v>7.1632000000000001E-2</c:v>
                </c:pt>
                <c:pt idx="96">
                  <c:v>7.1632000000000001E-2</c:v>
                </c:pt>
                <c:pt idx="97">
                  <c:v>7.1632000000000001E-2</c:v>
                </c:pt>
                <c:pt idx="98">
                  <c:v>7.1632000000000001E-2</c:v>
                </c:pt>
                <c:pt idx="99">
                  <c:v>7.1632000000000001E-2</c:v>
                </c:pt>
                <c:pt idx="100">
                  <c:v>7.1632000000000001E-2</c:v>
                </c:pt>
                <c:pt idx="101">
                  <c:v>7.1632000000000001E-2</c:v>
                </c:pt>
                <c:pt idx="102">
                  <c:v>7.1632000000000001E-2</c:v>
                </c:pt>
                <c:pt idx="103">
                  <c:v>7.1632000000000001E-2</c:v>
                </c:pt>
                <c:pt idx="104">
                  <c:v>7.2632000000000002E-2</c:v>
                </c:pt>
                <c:pt idx="105">
                  <c:v>7.2632000000000002E-2</c:v>
                </c:pt>
                <c:pt idx="106">
                  <c:v>7.2632000000000002E-2</c:v>
                </c:pt>
                <c:pt idx="107">
                  <c:v>7.2632000000000002E-2</c:v>
                </c:pt>
                <c:pt idx="108">
                  <c:v>7.2632000000000002E-2</c:v>
                </c:pt>
                <c:pt idx="109">
                  <c:v>7.2632000000000002E-2</c:v>
                </c:pt>
                <c:pt idx="110">
                  <c:v>7.2632000000000002E-2</c:v>
                </c:pt>
                <c:pt idx="111">
                  <c:v>7.2632000000000002E-2</c:v>
                </c:pt>
                <c:pt idx="112">
                  <c:v>7.2632000000000002E-2</c:v>
                </c:pt>
                <c:pt idx="113">
                  <c:v>7.2632000000000002E-2</c:v>
                </c:pt>
                <c:pt idx="114">
                  <c:v>7.2632000000000002E-2</c:v>
                </c:pt>
                <c:pt idx="115">
                  <c:v>7.2632000000000002E-2</c:v>
                </c:pt>
                <c:pt idx="116">
                  <c:v>7.2632000000000002E-2</c:v>
                </c:pt>
                <c:pt idx="117">
                  <c:v>7.3632000000000003E-2</c:v>
                </c:pt>
                <c:pt idx="118">
                  <c:v>7.3632000000000003E-2</c:v>
                </c:pt>
                <c:pt idx="119">
                  <c:v>7.3632000000000003E-2</c:v>
                </c:pt>
                <c:pt idx="120">
                  <c:v>7.3632000000000003E-2</c:v>
                </c:pt>
                <c:pt idx="121">
                  <c:v>7.3632000000000003E-2</c:v>
                </c:pt>
                <c:pt idx="122">
                  <c:v>7.3632000000000003E-2</c:v>
                </c:pt>
                <c:pt idx="123">
                  <c:v>7.3632000000000003E-2</c:v>
                </c:pt>
                <c:pt idx="124">
                  <c:v>7.3632000000000003E-2</c:v>
                </c:pt>
                <c:pt idx="125">
                  <c:v>7.3632000000000003E-2</c:v>
                </c:pt>
                <c:pt idx="126">
                  <c:v>7.3632000000000003E-2</c:v>
                </c:pt>
                <c:pt idx="127">
                  <c:v>7.3632000000000003E-2</c:v>
                </c:pt>
                <c:pt idx="128">
                  <c:v>7.3632000000000003E-2</c:v>
                </c:pt>
                <c:pt idx="129">
                  <c:v>7.3632000000000003E-2</c:v>
                </c:pt>
                <c:pt idx="130">
                  <c:v>7.4632000000000004E-2</c:v>
                </c:pt>
                <c:pt idx="131">
                  <c:v>7.4632000000000004E-2</c:v>
                </c:pt>
                <c:pt idx="132">
                  <c:v>7.4632000000000004E-2</c:v>
                </c:pt>
                <c:pt idx="133">
                  <c:v>7.4632000000000004E-2</c:v>
                </c:pt>
                <c:pt idx="134">
                  <c:v>7.4632000000000004E-2</c:v>
                </c:pt>
                <c:pt idx="135">
                  <c:v>7.4632000000000004E-2</c:v>
                </c:pt>
                <c:pt idx="136">
                  <c:v>7.4632000000000004E-2</c:v>
                </c:pt>
                <c:pt idx="137">
                  <c:v>7.4632000000000004E-2</c:v>
                </c:pt>
                <c:pt idx="138">
                  <c:v>7.4632000000000004E-2</c:v>
                </c:pt>
                <c:pt idx="139">
                  <c:v>7.4632000000000004E-2</c:v>
                </c:pt>
                <c:pt idx="140">
                  <c:v>7.4632000000000004E-2</c:v>
                </c:pt>
                <c:pt idx="141">
                  <c:v>7.4632000000000004E-2</c:v>
                </c:pt>
                <c:pt idx="142">
                  <c:v>7.4632000000000004E-2</c:v>
                </c:pt>
                <c:pt idx="143">
                  <c:v>7.5632000000000005E-2</c:v>
                </c:pt>
                <c:pt idx="144">
                  <c:v>7.5632000000000005E-2</c:v>
                </c:pt>
                <c:pt idx="145">
                  <c:v>7.5632000000000005E-2</c:v>
                </c:pt>
                <c:pt idx="146">
                  <c:v>7.5632000000000005E-2</c:v>
                </c:pt>
                <c:pt idx="147">
                  <c:v>7.5632000000000005E-2</c:v>
                </c:pt>
                <c:pt idx="148">
                  <c:v>7.5632000000000005E-2</c:v>
                </c:pt>
                <c:pt idx="149">
                  <c:v>7.5632000000000005E-2</c:v>
                </c:pt>
                <c:pt idx="150">
                  <c:v>7.5632000000000005E-2</c:v>
                </c:pt>
                <c:pt idx="151">
                  <c:v>7.5632000000000005E-2</c:v>
                </c:pt>
                <c:pt idx="152">
                  <c:v>7.5632000000000005E-2</c:v>
                </c:pt>
                <c:pt idx="153">
                  <c:v>7.5632000000000005E-2</c:v>
                </c:pt>
                <c:pt idx="154">
                  <c:v>7.5632000000000005E-2</c:v>
                </c:pt>
                <c:pt idx="155">
                  <c:v>7.5632000000000005E-2</c:v>
                </c:pt>
                <c:pt idx="156">
                  <c:v>7.6632000000000006E-2</c:v>
                </c:pt>
                <c:pt idx="157">
                  <c:v>7.6632000000000006E-2</c:v>
                </c:pt>
                <c:pt idx="158">
                  <c:v>7.6632000000000006E-2</c:v>
                </c:pt>
                <c:pt idx="159">
                  <c:v>7.6632000000000006E-2</c:v>
                </c:pt>
                <c:pt idx="160">
                  <c:v>7.6632000000000006E-2</c:v>
                </c:pt>
                <c:pt idx="161">
                  <c:v>7.6632000000000006E-2</c:v>
                </c:pt>
                <c:pt idx="162">
                  <c:v>7.6632000000000006E-2</c:v>
                </c:pt>
                <c:pt idx="163">
                  <c:v>7.6632000000000006E-2</c:v>
                </c:pt>
                <c:pt idx="164">
                  <c:v>7.6632000000000006E-2</c:v>
                </c:pt>
                <c:pt idx="165">
                  <c:v>7.6632000000000006E-2</c:v>
                </c:pt>
                <c:pt idx="166">
                  <c:v>7.6632000000000006E-2</c:v>
                </c:pt>
                <c:pt idx="167">
                  <c:v>7.6632000000000006E-2</c:v>
                </c:pt>
                <c:pt idx="168">
                  <c:v>7.6632000000000006E-2</c:v>
                </c:pt>
                <c:pt idx="169">
                  <c:v>7.7632000000000007E-2</c:v>
                </c:pt>
                <c:pt idx="170">
                  <c:v>7.7632000000000007E-2</c:v>
                </c:pt>
                <c:pt idx="171">
                  <c:v>7.7632000000000007E-2</c:v>
                </c:pt>
                <c:pt idx="172">
                  <c:v>7.7632000000000007E-2</c:v>
                </c:pt>
                <c:pt idx="173">
                  <c:v>7.7632000000000007E-2</c:v>
                </c:pt>
                <c:pt idx="174">
                  <c:v>7.7632000000000007E-2</c:v>
                </c:pt>
                <c:pt idx="175">
                  <c:v>7.7632000000000007E-2</c:v>
                </c:pt>
                <c:pt idx="176">
                  <c:v>7.7632000000000007E-2</c:v>
                </c:pt>
                <c:pt idx="177">
                  <c:v>7.7632000000000007E-2</c:v>
                </c:pt>
                <c:pt idx="178">
                  <c:v>7.7632000000000007E-2</c:v>
                </c:pt>
                <c:pt idx="179">
                  <c:v>7.7632000000000007E-2</c:v>
                </c:pt>
                <c:pt idx="180">
                  <c:v>7.7632000000000007E-2</c:v>
                </c:pt>
                <c:pt idx="181">
                  <c:v>7.7632000000000007E-2</c:v>
                </c:pt>
                <c:pt idx="182">
                  <c:v>7.8631999999999994E-2</c:v>
                </c:pt>
                <c:pt idx="183">
                  <c:v>7.8631999999999994E-2</c:v>
                </c:pt>
                <c:pt idx="184">
                  <c:v>7.8631999999999994E-2</c:v>
                </c:pt>
                <c:pt idx="185">
                  <c:v>7.8631999999999994E-2</c:v>
                </c:pt>
                <c:pt idx="186">
                  <c:v>7.8631999999999994E-2</c:v>
                </c:pt>
                <c:pt idx="187">
                  <c:v>7.8631999999999994E-2</c:v>
                </c:pt>
                <c:pt idx="188">
                  <c:v>7.8631999999999994E-2</c:v>
                </c:pt>
                <c:pt idx="189">
                  <c:v>7.8631999999999994E-2</c:v>
                </c:pt>
                <c:pt idx="190">
                  <c:v>7.8631999999999994E-2</c:v>
                </c:pt>
                <c:pt idx="191">
                  <c:v>7.8631999999999994E-2</c:v>
                </c:pt>
                <c:pt idx="192">
                  <c:v>7.8631999999999994E-2</c:v>
                </c:pt>
                <c:pt idx="193">
                  <c:v>7.8631999999999994E-2</c:v>
                </c:pt>
                <c:pt idx="194">
                  <c:v>7.8631999999999994E-2</c:v>
                </c:pt>
                <c:pt idx="195">
                  <c:v>7.9631999999999994E-2</c:v>
                </c:pt>
                <c:pt idx="196">
                  <c:v>7.9631999999999994E-2</c:v>
                </c:pt>
                <c:pt idx="197">
                  <c:v>7.9631999999999994E-2</c:v>
                </c:pt>
                <c:pt idx="198">
                  <c:v>7.9631999999999994E-2</c:v>
                </c:pt>
                <c:pt idx="199">
                  <c:v>7.9631999999999994E-2</c:v>
                </c:pt>
                <c:pt idx="200">
                  <c:v>7.9631999999999994E-2</c:v>
                </c:pt>
                <c:pt idx="201">
                  <c:v>7.9631999999999994E-2</c:v>
                </c:pt>
                <c:pt idx="202">
                  <c:v>7.9631999999999994E-2</c:v>
                </c:pt>
                <c:pt idx="203">
                  <c:v>7.9631999999999994E-2</c:v>
                </c:pt>
                <c:pt idx="204">
                  <c:v>7.9631999999999994E-2</c:v>
                </c:pt>
                <c:pt idx="205">
                  <c:v>7.9631999999999994E-2</c:v>
                </c:pt>
                <c:pt idx="206">
                  <c:v>7.9631999999999994E-2</c:v>
                </c:pt>
                <c:pt idx="207">
                  <c:v>7.9631999999999994E-2</c:v>
                </c:pt>
                <c:pt idx="208">
                  <c:v>8.0631999999999995E-2</c:v>
                </c:pt>
                <c:pt idx="209">
                  <c:v>8.0631999999999995E-2</c:v>
                </c:pt>
                <c:pt idx="210">
                  <c:v>8.0631999999999995E-2</c:v>
                </c:pt>
                <c:pt idx="211">
                  <c:v>8.0631999999999995E-2</c:v>
                </c:pt>
                <c:pt idx="212">
                  <c:v>8.0631999999999995E-2</c:v>
                </c:pt>
                <c:pt idx="213">
                  <c:v>8.0631999999999995E-2</c:v>
                </c:pt>
                <c:pt idx="214">
                  <c:v>8.0631999999999995E-2</c:v>
                </c:pt>
                <c:pt idx="215">
                  <c:v>8.0631999999999995E-2</c:v>
                </c:pt>
                <c:pt idx="216">
                  <c:v>8.0631999999999995E-2</c:v>
                </c:pt>
                <c:pt idx="217">
                  <c:v>8.0631999999999995E-2</c:v>
                </c:pt>
                <c:pt idx="218">
                  <c:v>8.0631999999999995E-2</c:v>
                </c:pt>
                <c:pt idx="219">
                  <c:v>8.0631999999999995E-2</c:v>
                </c:pt>
                <c:pt idx="220">
                  <c:v>8.0631999999999995E-2</c:v>
                </c:pt>
                <c:pt idx="221">
                  <c:v>8.1631999999999996E-2</c:v>
                </c:pt>
                <c:pt idx="222">
                  <c:v>8.1631999999999996E-2</c:v>
                </c:pt>
                <c:pt idx="223">
                  <c:v>8.1631999999999996E-2</c:v>
                </c:pt>
                <c:pt idx="224">
                  <c:v>8.1631999999999996E-2</c:v>
                </c:pt>
                <c:pt idx="225">
                  <c:v>8.1631999999999996E-2</c:v>
                </c:pt>
                <c:pt idx="226">
                  <c:v>8.1631999999999996E-2</c:v>
                </c:pt>
                <c:pt idx="227">
                  <c:v>8.1631999999999996E-2</c:v>
                </c:pt>
                <c:pt idx="228">
                  <c:v>8.1631999999999996E-2</c:v>
                </c:pt>
                <c:pt idx="229">
                  <c:v>8.1631999999999996E-2</c:v>
                </c:pt>
                <c:pt idx="230">
                  <c:v>8.1631999999999996E-2</c:v>
                </c:pt>
                <c:pt idx="231">
                  <c:v>8.1631999999999996E-2</c:v>
                </c:pt>
                <c:pt idx="232">
                  <c:v>8.1631999999999996E-2</c:v>
                </c:pt>
                <c:pt idx="233">
                  <c:v>8.1631999999999996E-2</c:v>
                </c:pt>
                <c:pt idx="234">
                  <c:v>8.2631999999999997E-2</c:v>
                </c:pt>
                <c:pt idx="235">
                  <c:v>8.2631999999999997E-2</c:v>
                </c:pt>
                <c:pt idx="236">
                  <c:v>8.2631999999999997E-2</c:v>
                </c:pt>
                <c:pt idx="237">
                  <c:v>8.2631999999999997E-2</c:v>
                </c:pt>
                <c:pt idx="238">
                  <c:v>8.2631999999999997E-2</c:v>
                </c:pt>
                <c:pt idx="239">
                  <c:v>8.2631999999999997E-2</c:v>
                </c:pt>
                <c:pt idx="240">
                  <c:v>8.2631999999999997E-2</c:v>
                </c:pt>
                <c:pt idx="241">
                  <c:v>8.2631999999999997E-2</c:v>
                </c:pt>
                <c:pt idx="242">
                  <c:v>8.2631999999999997E-2</c:v>
                </c:pt>
                <c:pt idx="243">
                  <c:v>8.2631999999999997E-2</c:v>
                </c:pt>
                <c:pt idx="244">
                  <c:v>8.2631999999999997E-2</c:v>
                </c:pt>
                <c:pt idx="245">
                  <c:v>8.2631999999999997E-2</c:v>
                </c:pt>
                <c:pt idx="246">
                  <c:v>8.2631999999999997E-2</c:v>
                </c:pt>
                <c:pt idx="247">
                  <c:v>8.3631999999999998E-2</c:v>
                </c:pt>
                <c:pt idx="248">
                  <c:v>8.3631999999999998E-2</c:v>
                </c:pt>
                <c:pt idx="249">
                  <c:v>8.3631999999999998E-2</c:v>
                </c:pt>
                <c:pt idx="250">
                  <c:v>8.3631999999999998E-2</c:v>
                </c:pt>
                <c:pt idx="251">
                  <c:v>8.3631999999999998E-2</c:v>
                </c:pt>
                <c:pt idx="252">
                  <c:v>8.3631999999999998E-2</c:v>
                </c:pt>
                <c:pt idx="253">
                  <c:v>8.3631999999999998E-2</c:v>
                </c:pt>
                <c:pt idx="254">
                  <c:v>8.3631999999999998E-2</c:v>
                </c:pt>
                <c:pt idx="255">
                  <c:v>8.3631999999999998E-2</c:v>
                </c:pt>
                <c:pt idx="256">
                  <c:v>8.3631999999999998E-2</c:v>
                </c:pt>
                <c:pt idx="257">
                  <c:v>8.3631999999999998E-2</c:v>
                </c:pt>
                <c:pt idx="258">
                  <c:v>8.3631999999999998E-2</c:v>
                </c:pt>
                <c:pt idx="259">
                  <c:v>8.3631999999999998E-2</c:v>
                </c:pt>
                <c:pt idx="260">
                  <c:v>8.4631999999999999E-2</c:v>
                </c:pt>
                <c:pt idx="261">
                  <c:v>8.4631999999999999E-2</c:v>
                </c:pt>
                <c:pt idx="262">
                  <c:v>8.4631999999999999E-2</c:v>
                </c:pt>
                <c:pt idx="263">
                  <c:v>8.4631999999999999E-2</c:v>
                </c:pt>
                <c:pt idx="264">
                  <c:v>8.4631999999999999E-2</c:v>
                </c:pt>
                <c:pt idx="265">
                  <c:v>8.4631999999999999E-2</c:v>
                </c:pt>
                <c:pt idx="266">
                  <c:v>8.4631999999999999E-2</c:v>
                </c:pt>
                <c:pt idx="267">
                  <c:v>8.4631999999999999E-2</c:v>
                </c:pt>
                <c:pt idx="268">
                  <c:v>8.4631999999999999E-2</c:v>
                </c:pt>
                <c:pt idx="269">
                  <c:v>8.4631999999999999E-2</c:v>
                </c:pt>
                <c:pt idx="270">
                  <c:v>8.4631999999999999E-2</c:v>
                </c:pt>
                <c:pt idx="271">
                  <c:v>8.4631999999999999E-2</c:v>
                </c:pt>
                <c:pt idx="272">
                  <c:v>8.4631999999999999E-2</c:v>
                </c:pt>
                <c:pt idx="273">
                  <c:v>8.5632E-2</c:v>
                </c:pt>
                <c:pt idx="274">
                  <c:v>8.5632E-2</c:v>
                </c:pt>
                <c:pt idx="275">
                  <c:v>8.5632E-2</c:v>
                </c:pt>
                <c:pt idx="276">
                  <c:v>8.5632E-2</c:v>
                </c:pt>
                <c:pt idx="277">
                  <c:v>8.5632E-2</c:v>
                </c:pt>
                <c:pt idx="278">
                  <c:v>8.5632E-2</c:v>
                </c:pt>
                <c:pt idx="279">
                  <c:v>8.5632E-2</c:v>
                </c:pt>
                <c:pt idx="280">
                  <c:v>8.5632E-2</c:v>
                </c:pt>
                <c:pt idx="281">
                  <c:v>8.5632E-2</c:v>
                </c:pt>
                <c:pt idx="282">
                  <c:v>8.5632E-2</c:v>
                </c:pt>
                <c:pt idx="283">
                  <c:v>8.5632E-2</c:v>
                </c:pt>
                <c:pt idx="284">
                  <c:v>8.5632E-2</c:v>
                </c:pt>
                <c:pt idx="285">
                  <c:v>8.5632E-2</c:v>
                </c:pt>
                <c:pt idx="286">
                  <c:v>8.6632000000000001E-2</c:v>
                </c:pt>
                <c:pt idx="287">
                  <c:v>8.6632000000000001E-2</c:v>
                </c:pt>
                <c:pt idx="288">
                  <c:v>8.6632000000000001E-2</c:v>
                </c:pt>
                <c:pt idx="289">
                  <c:v>8.6632000000000001E-2</c:v>
                </c:pt>
                <c:pt idx="290">
                  <c:v>8.6632000000000001E-2</c:v>
                </c:pt>
                <c:pt idx="291">
                  <c:v>8.6632000000000001E-2</c:v>
                </c:pt>
                <c:pt idx="292">
                  <c:v>8.6632000000000001E-2</c:v>
                </c:pt>
                <c:pt idx="293">
                  <c:v>8.6632000000000001E-2</c:v>
                </c:pt>
                <c:pt idx="294">
                  <c:v>8.6632000000000001E-2</c:v>
                </c:pt>
                <c:pt idx="295">
                  <c:v>8.6632000000000001E-2</c:v>
                </c:pt>
                <c:pt idx="296">
                  <c:v>8.6632000000000001E-2</c:v>
                </c:pt>
                <c:pt idx="297">
                  <c:v>8.6632000000000001E-2</c:v>
                </c:pt>
                <c:pt idx="298">
                  <c:v>8.6632000000000001E-2</c:v>
                </c:pt>
                <c:pt idx="299">
                  <c:v>8.7632000000000002E-2</c:v>
                </c:pt>
                <c:pt idx="300">
                  <c:v>8.7632000000000002E-2</c:v>
                </c:pt>
                <c:pt idx="301">
                  <c:v>8.7632000000000002E-2</c:v>
                </c:pt>
                <c:pt idx="302">
                  <c:v>8.7632000000000002E-2</c:v>
                </c:pt>
                <c:pt idx="303">
                  <c:v>8.7632000000000002E-2</c:v>
                </c:pt>
                <c:pt idx="304">
                  <c:v>8.7632000000000002E-2</c:v>
                </c:pt>
                <c:pt idx="305">
                  <c:v>8.7632000000000002E-2</c:v>
                </c:pt>
                <c:pt idx="306">
                  <c:v>8.7632000000000002E-2</c:v>
                </c:pt>
                <c:pt idx="307">
                  <c:v>8.7632000000000002E-2</c:v>
                </c:pt>
                <c:pt idx="308">
                  <c:v>8.7632000000000002E-2</c:v>
                </c:pt>
                <c:pt idx="309">
                  <c:v>8.7632000000000002E-2</c:v>
                </c:pt>
                <c:pt idx="310">
                  <c:v>8.7632000000000002E-2</c:v>
                </c:pt>
                <c:pt idx="311">
                  <c:v>8.7632000000000002E-2</c:v>
                </c:pt>
                <c:pt idx="312">
                  <c:v>8.8632000000000002E-2</c:v>
                </c:pt>
                <c:pt idx="313">
                  <c:v>8.8632000000000002E-2</c:v>
                </c:pt>
                <c:pt idx="314">
                  <c:v>8.8632000000000002E-2</c:v>
                </c:pt>
                <c:pt idx="315">
                  <c:v>8.8632000000000002E-2</c:v>
                </c:pt>
                <c:pt idx="316">
                  <c:v>8.8632000000000002E-2</c:v>
                </c:pt>
                <c:pt idx="317">
                  <c:v>8.8632000000000002E-2</c:v>
                </c:pt>
                <c:pt idx="318">
                  <c:v>8.8632000000000002E-2</c:v>
                </c:pt>
                <c:pt idx="319">
                  <c:v>8.8632000000000002E-2</c:v>
                </c:pt>
                <c:pt idx="320">
                  <c:v>8.8632000000000002E-2</c:v>
                </c:pt>
                <c:pt idx="321">
                  <c:v>8.8632000000000002E-2</c:v>
                </c:pt>
                <c:pt idx="322">
                  <c:v>8.8632000000000002E-2</c:v>
                </c:pt>
                <c:pt idx="323">
                  <c:v>8.8632000000000002E-2</c:v>
                </c:pt>
                <c:pt idx="324">
                  <c:v>8.8632000000000002E-2</c:v>
                </c:pt>
                <c:pt idx="325">
                  <c:v>8.9632000000000003E-2</c:v>
                </c:pt>
                <c:pt idx="326">
                  <c:v>8.9632000000000003E-2</c:v>
                </c:pt>
                <c:pt idx="327">
                  <c:v>8.9632000000000003E-2</c:v>
                </c:pt>
                <c:pt idx="328">
                  <c:v>8.9632000000000003E-2</c:v>
                </c:pt>
                <c:pt idx="329">
                  <c:v>8.9632000000000003E-2</c:v>
                </c:pt>
                <c:pt idx="330">
                  <c:v>8.9632000000000003E-2</c:v>
                </c:pt>
                <c:pt idx="331">
                  <c:v>8.9632000000000003E-2</c:v>
                </c:pt>
                <c:pt idx="332">
                  <c:v>8.9632000000000003E-2</c:v>
                </c:pt>
                <c:pt idx="333">
                  <c:v>8.9632000000000003E-2</c:v>
                </c:pt>
                <c:pt idx="334">
                  <c:v>8.9632000000000003E-2</c:v>
                </c:pt>
                <c:pt idx="335">
                  <c:v>8.9632000000000003E-2</c:v>
                </c:pt>
                <c:pt idx="336">
                  <c:v>8.9632000000000003E-2</c:v>
                </c:pt>
                <c:pt idx="337">
                  <c:v>8.9632000000000003E-2</c:v>
                </c:pt>
                <c:pt idx="338">
                  <c:v>9.0632000000000004E-2</c:v>
                </c:pt>
                <c:pt idx="339">
                  <c:v>9.0632000000000004E-2</c:v>
                </c:pt>
                <c:pt idx="340">
                  <c:v>9.0632000000000004E-2</c:v>
                </c:pt>
                <c:pt idx="341">
                  <c:v>9.0632000000000004E-2</c:v>
                </c:pt>
                <c:pt idx="342">
                  <c:v>9.0632000000000004E-2</c:v>
                </c:pt>
                <c:pt idx="343">
                  <c:v>9.0632000000000004E-2</c:v>
                </c:pt>
                <c:pt idx="344">
                  <c:v>9.0632000000000004E-2</c:v>
                </c:pt>
                <c:pt idx="345">
                  <c:v>9.0632000000000004E-2</c:v>
                </c:pt>
                <c:pt idx="346">
                  <c:v>9.0632000000000004E-2</c:v>
                </c:pt>
                <c:pt idx="347">
                  <c:v>9.0632000000000004E-2</c:v>
                </c:pt>
                <c:pt idx="348">
                  <c:v>9.0632000000000004E-2</c:v>
                </c:pt>
                <c:pt idx="349">
                  <c:v>9.0632000000000004E-2</c:v>
                </c:pt>
                <c:pt idx="350">
                  <c:v>9.0632000000000004E-2</c:v>
                </c:pt>
                <c:pt idx="351">
                  <c:v>9.1632000000000005E-2</c:v>
                </c:pt>
                <c:pt idx="352">
                  <c:v>9.1632000000000005E-2</c:v>
                </c:pt>
                <c:pt idx="353">
                  <c:v>9.1632000000000005E-2</c:v>
                </c:pt>
                <c:pt idx="354">
                  <c:v>9.1632000000000005E-2</c:v>
                </c:pt>
                <c:pt idx="355">
                  <c:v>9.1632000000000005E-2</c:v>
                </c:pt>
                <c:pt idx="356">
                  <c:v>9.1632000000000005E-2</c:v>
                </c:pt>
                <c:pt idx="357">
                  <c:v>9.1632000000000005E-2</c:v>
                </c:pt>
                <c:pt idx="358">
                  <c:v>9.1632000000000005E-2</c:v>
                </c:pt>
                <c:pt idx="359">
                  <c:v>9.1632000000000005E-2</c:v>
                </c:pt>
                <c:pt idx="360">
                  <c:v>9.1632000000000005E-2</c:v>
                </c:pt>
                <c:pt idx="361">
                  <c:v>9.1632000000000005E-2</c:v>
                </c:pt>
                <c:pt idx="362">
                  <c:v>9.1632000000000005E-2</c:v>
                </c:pt>
                <c:pt idx="363">
                  <c:v>9.1632000000000005E-2</c:v>
                </c:pt>
                <c:pt idx="364">
                  <c:v>9.2632000000000006E-2</c:v>
                </c:pt>
                <c:pt idx="365">
                  <c:v>9.2632000000000006E-2</c:v>
                </c:pt>
                <c:pt idx="366">
                  <c:v>9.2632000000000006E-2</c:v>
                </c:pt>
                <c:pt idx="367">
                  <c:v>9.2632000000000006E-2</c:v>
                </c:pt>
                <c:pt idx="368">
                  <c:v>9.2632000000000006E-2</c:v>
                </c:pt>
                <c:pt idx="369">
                  <c:v>9.2632000000000006E-2</c:v>
                </c:pt>
                <c:pt idx="370">
                  <c:v>9.2632000000000006E-2</c:v>
                </c:pt>
                <c:pt idx="371">
                  <c:v>9.2632000000000006E-2</c:v>
                </c:pt>
                <c:pt idx="372">
                  <c:v>9.2632000000000006E-2</c:v>
                </c:pt>
                <c:pt idx="373">
                  <c:v>9.2632000000000006E-2</c:v>
                </c:pt>
                <c:pt idx="374">
                  <c:v>9.2632000000000006E-2</c:v>
                </c:pt>
                <c:pt idx="375">
                  <c:v>9.2632000000000006E-2</c:v>
                </c:pt>
                <c:pt idx="376">
                  <c:v>9.2632000000000006E-2</c:v>
                </c:pt>
                <c:pt idx="377">
                  <c:v>9.3632000000000007E-2</c:v>
                </c:pt>
                <c:pt idx="378">
                  <c:v>9.3632000000000007E-2</c:v>
                </c:pt>
                <c:pt idx="379">
                  <c:v>9.3632000000000007E-2</c:v>
                </c:pt>
                <c:pt idx="380">
                  <c:v>9.3632000000000007E-2</c:v>
                </c:pt>
                <c:pt idx="381">
                  <c:v>9.3632000000000007E-2</c:v>
                </c:pt>
                <c:pt idx="382">
                  <c:v>9.3632000000000007E-2</c:v>
                </c:pt>
                <c:pt idx="383">
                  <c:v>9.3632000000000007E-2</c:v>
                </c:pt>
                <c:pt idx="384">
                  <c:v>9.3632000000000007E-2</c:v>
                </c:pt>
                <c:pt idx="385">
                  <c:v>9.3632000000000007E-2</c:v>
                </c:pt>
                <c:pt idx="386">
                  <c:v>9.3632000000000007E-2</c:v>
                </c:pt>
                <c:pt idx="387">
                  <c:v>9.3632000000000007E-2</c:v>
                </c:pt>
                <c:pt idx="388">
                  <c:v>9.3632000000000007E-2</c:v>
                </c:pt>
                <c:pt idx="389">
                  <c:v>9.3632000000000007E-2</c:v>
                </c:pt>
                <c:pt idx="390">
                  <c:v>9.4631999999999994E-2</c:v>
                </c:pt>
                <c:pt idx="391">
                  <c:v>9.4631999999999994E-2</c:v>
                </c:pt>
                <c:pt idx="392">
                  <c:v>9.4631999999999994E-2</c:v>
                </c:pt>
                <c:pt idx="393">
                  <c:v>9.4631999999999994E-2</c:v>
                </c:pt>
                <c:pt idx="394">
                  <c:v>9.4631999999999994E-2</c:v>
                </c:pt>
                <c:pt idx="395">
                  <c:v>9.4631999999999994E-2</c:v>
                </c:pt>
                <c:pt idx="396">
                  <c:v>9.4631999999999994E-2</c:v>
                </c:pt>
                <c:pt idx="397">
                  <c:v>9.4631999999999994E-2</c:v>
                </c:pt>
                <c:pt idx="398">
                  <c:v>9.4631999999999994E-2</c:v>
                </c:pt>
                <c:pt idx="399">
                  <c:v>9.4631999999999994E-2</c:v>
                </c:pt>
                <c:pt idx="400">
                  <c:v>9.4631999999999994E-2</c:v>
                </c:pt>
                <c:pt idx="401">
                  <c:v>9.4631999999999994E-2</c:v>
                </c:pt>
                <c:pt idx="402">
                  <c:v>9.4631999999999994E-2</c:v>
                </c:pt>
                <c:pt idx="403">
                  <c:v>9.5631999999999995E-2</c:v>
                </c:pt>
                <c:pt idx="404">
                  <c:v>9.5631999999999995E-2</c:v>
                </c:pt>
                <c:pt idx="405">
                  <c:v>9.5631999999999995E-2</c:v>
                </c:pt>
                <c:pt idx="406">
                  <c:v>9.5631999999999995E-2</c:v>
                </c:pt>
                <c:pt idx="407">
                  <c:v>9.5631999999999995E-2</c:v>
                </c:pt>
                <c:pt idx="408">
                  <c:v>9.5631999999999995E-2</c:v>
                </c:pt>
                <c:pt idx="409">
                  <c:v>9.5631999999999995E-2</c:v>
                </c:pt>
                <c:pt idx="410">
                  <c:v>9.5631999999999995E-2</c:v>
                </c:pt>
                <c:pt idx="411">
                  <c:v>9.5631999999999995E-2</c:v>
                </c:pt>
                <c:pt idx="412">
                  <c:v>9.5631999999999995E-2</c:v>
                </c:pt>
                <c:pt idx="413">
                  <c:v>9.5631999999999995E-2</c:v>
                </c:pt>
                <c:pt idx="414">
                  <c:v>9.5631999999999995E-2</c:v>
                </c:pt>
                <c:pt idx="415">
                  <c:v>9.5631999999999995E-2</c:v>
                </c:pt>
                <c:pt idx="416">
                  <c:v>9.6631999999999996E-2</c:v>
                </c:pt>
                <c:pt idx="417">
                  <c:v>9.6631999999999996E-2</c:v>
                </c:pt>
                <c:pt idx="418">
                  <c:v>9.6631999999999996E-2</c:v>
                </c:pt>
                <c:pt idx="419">
                  <c:v>9.6631999999999996E-2</c:v>
                </c:pt>
                <c:pt idx="420">
                  <c:v>9.6631999999999996E-2</c:v>
                </c:pt>
                <c:pt idx="421">
                  <c:v>9.6631999999999996E-2</c:v>
                </c:pt>
                <c:pt idx="422">
                  <c:v>9.6631999999999996E-2</c:v>
                </c:pt>
                <c:pt idx="423">
                  <c:v>9.6631999999999996E-2</c:v>
                </c:pt>
                <c:pt idx="424">
                  <c:v>9.6631999999999996E-2</c:v>
                </c:pt>
                <c:pt idx="425">
                  <c:v>9.6631999999999996E-2</c:v>
                </c:pt>
                <c:pt idx="426">
                  <c:v>9.6631999999999996E-2</c:v>
                </c:pt>
                <c:pt idx="427">
                  <c:v>9.6631999999999996E-2</c:v>
                </c:pt>
                <c:pt idx="428">
                  <c:v>9.6631999999999996E-2</c:v>
                </c:pt>
                <c:pt idx="429">
                  <c:v>9.7631999999999997E-2</c:v>
                </c:pt>
                <c:pt idx="430">
                  <c:v>9.7631999999999997E-2</c:v>
                </c:pt>
                <c:pt idx="431">
                  <c:v>9.7631999999999997E-2</c:v>
                </c:pt>
                <c:pt idx="432">
                  <c:v>9.7631999999999997E-2</c:v>
                </c:pt>
                <c:pt idx="433">
                  <c:v>9.7631999999999997E-2</c:v>
                </c:pt>
                <c:pt idx="434">
                  <c:v>9.7631999999999997E-2</c:v>
                </c:pt>
                <c:pt idx="435">
                  <c:v>9.7631999999999997E-2</c:v>
                </c:pt>
                <c:pt idx="436">
                  <c:v>9.7631999999999997E-2</c:v>
                </c:pt>
                <c:pt idx="437">
                  <c:v>9.7631999999999997E-2</c:v>
                </c:pt>
                <c:pt idx="438">
                  <c:v>9.7631999999999997E-2</c:v>
                </c:pt>
                <c:pt idx="439">
                  <c:v>9.7631999999999997E-2</c:v>
                </c:pt>
                <c:pt idx="440">
                  <c:v>9.7631999999999997E-2</c:v>
                </c:pt>
                <c:pt idx="441">
                  <c:v>9.7631999999999997E-2</c:v>
                </c:pt>
                <c:pt idx="442">
                  <c:v>9.8631999999999997E-2</c:v>
                </c:pt>
                <c:pt idx="443">
                  <c:v>9.8631999999999997E-2</c:v>
                </c:pt>
                <c:pt idx="444">
                  <c:v>9.8631999999999997E-2</c:v>
                </c:pt>
                <c:pt idx="445">
                  <c:v>9.8631999999999997E-2</c:v>
                </c:pt>
                <c:pt idx="446">
                  <c:v>9.8631999999999997E-2</c:v>
                </c:pt>
                <c:pt idx="447">
                  <c:v>9.8631999999999997E-2</c:v>
                </c:pt>
                <c:pt idx="448">
                  <c:v>9.8631999999999997E-2</c:v>
                </c:pt>
                <c:pt idx="449">
                  <c:v>9.8631999999999997E-2</c:v>
                </c:pt>
                <c:pt idx="450">
                  <c:v>9.8631999999999997E-2</c:v>
                </c:pt>
                <c:pt idx="451">
                  <c:v>9.8631999999999997E-2</c:v>
                </c:pt>
                <c:pt idx="452">
                  <c:v>9.8631999999999997E-2</c:v>
                </c:pt>
                <c:pt idx="453">
                  <c:v>9.8631999999999997E-2</c:v>
                </c:pt>
                <c:pt idx="454">
                  <c:v>9.8631999999999997E-2</c:v>
                </c:pt>
                <c:pt idx="455">
                  <c:v>9.9631999999999998E-2</c:v>
                </c:pt>
                <c:pt idx="456">
                  <c:v>9.9631999999999998E-2</c:v>
                </c:pt>
                <c:pt idx="457">
                  <c:v>9.9631999999999998E-2</c:v>
                </c:pt>
                <c:pt idx="458">
                  <c:v>9.9631999999999998E-2</c:v>
                </c:pt>
                <c:pt idx="459">
                  <c:v>9.9631999999999998E-2</c:v>
                </c:pt>
                <c:pt idx="460">
                  <c:v>9.9631999999999998E-2</c:v>
                </c:pt>
                <c:pt idx="461">
                  <c:v>9.9631999999999998E-2</c:v>
                </c:pt>
                <c:pt idx="462">
                  <c:v>9.9631999999999998E-2</c:v>
                </c:pt>
                <c:pt idx="463">
                  <c:v>9.9631999999999998E-2</c:v>
                </c:pt>
                <c:pt idx="464">
                  <c:v>9.9631999999999998E-2</c:v>
                </c:pt>
                <c:pt idx="465">
                  <c:v>9.9631999999999998E-2</c:v>
                </c:pt>
                <c:pt idx="466">
                  <c:v>9.9631999999999998E-2</c:v>
                </c:pt>
                <c:pt idx="467">
                  <c:v>9.9631999999999998E-2</c:v>
                </c:pt>
                <c:pt idx="468">
                  <c:v>0.100632</c:v>
                </c:pt>
                <c:pt idx="469">
                  <c:v>0.100632</c:v>
                </c:pt>
                <c:pt idx="470">
                  <c:v>0.100632</c:v>
                </c:pt>
                <c:pt idx="471">
                  <c:v>0.100632</c:v>
                </c:pt>
                <c:pt idx="472">
                  <c:v>0.100632</c:v>
                </c:pt>
                <c:pt idx="473">
                  <c:v>0.100632</c:v>
                </c:pt>
                <c:pt idx="474">
                  <c:v>0.100632</c:v>
                </c:pt>
                <c:pt idx="475">
                  <c:v>0.100632</c:v>
                </c:pt>
                <c:pt idx="476">
                  <c:v>0.100632</c:v>
                </c:pt>
                <c:pt idx="477">
                  <c:v>0.100632</c:v>
                </c:pt>
                <c:pt idx="478">
                  <c:v>0.100632</c:v>
                </c:pt>
                <c:pt idx="479">
                  <c:v>0.100632</c:v>
                </c:pt>
                <c:pt idx="480">
                  <c:v>0.100632</c:v>
                </c:pt>
                <c:pt idx="481">
                  <c:v>0.101632</c:v>
                </c:pt>
                <c:pt idx="482">
                  <c:v>0.101632</c:v>
                </c:pt>
                <c:pt idx="483">
                  <c:v>0.101632</c:v>
                </c:pt>
                <c:pt idx="484">
                  <c:v>0.101632</c:v>
                </c:pt>
                <c:pt idx="485">
                  <c:v>0.101632</c:v>
                </c:pt>
                <c:pt idx="486">
                  <c:v>0.101632</c:v>
                </c:pt>
                <c:pt idx="487">
                  <c:v>0.101632</c:v>
                </c:pt>
                <c:pt idx="488">
                  <c:v>0.101632</c:v>
                </c:pt>
                <c:pt idx="489">
                  <c:v>0.101632</c:v>
                </c:pt>
                <c:pt idx="490">
                  <c:v>0.101632</c:v>
                </c:pt>
                <c:pt idx="491">
                  <c:v>0.101632</c:v>
                </c:pt>
                <c:pt idx="492">
                  <c:v>0.101632</c:v>
                </c:pt>
                <c:pt idx="493">
                  <c:v>0.101632</c:v>
                </c:pt>
                <c:pt idx="494">
                  <c:v>0.102632</c:v>
                </c:pt>
                <c:pt idx="495">
                  <c:v>0.102632</c:v>
                </c:pt>
                <c:pt idx="496">
                  <c:v>0.102632</c:v>
                </c:pt>
                <c:pt idx="497">
                  <c:v>0.102632</c:v>
                </c:pt>
                <c:pt idx="498">
                  <c:v>0.102632</c:v>
                </c:pt>
                <c:pt idx="499">
                  <c:v>0.102632</c:v>
                </c:pt>
                <c:pt idx="500">
                  <c:v>0.102632</c:v>
                </c:pt>
                <c:pt idx="501">
                  <c:v>0.102632</c:v>
                </c:pt>
                <c:pt idx="502">
                  <c:v>0.102632</c:v>
                </c:pt>
                <c:pt idx="503">
                  <c:v>0.102632</c:v>
                </c:pt>
                <c:pt idx="504">
                  <c:v>0.102632</c:v>
                </c:pt>
                <c:pt idx="505">
                  <c:v>0.102632</c:v>
                </c:pt>
                <c:pt idx="506">
                  <c:v>0.102632</c:v>
                </c:pt>
                <c:pt idx="507">
                  <c:v>0.103632</c:v>
                </c:pt>
                <c:pt idx="508">
                  <c:v>0.103632</c:v>
                </c:pt>
                <c:pt idx="509">
                  <c:v>0.103632</c:v>
                </c:pt>
                <c:pt idx="510">
                  <c:v>0.103632</c:v>
                </c:pt>
                <c:pt idx="511">
                  <c:v>0.103632</c:v>
                </c:pt>
                <c:pt idx="512">
                  <c:v>0.103632</c:v>
                </c:pt>
                <c:pt idx="513">
                  <c:v>0.103632</c:v>
                </c:pt>
                <c:pt idx="514">
                  <c:v>0.103632</c:v>
                </c:pt>
                <c:pt idx="515">
                  <c:v>0.103632</c:v>
                </c:pt>
                <c:pt idx="516">
                  <c:v>0.103632</c:v>
                </c:pt>
                <c:pt idx="517">
                  <c:v>0.103632</c:v>
                </c:pt>
                <c:pt idx="518">
                  <c:v>0.103632</c:v>
                </c:pt>
                <c:pt idx="519">
                  <c:v>0.103632</c:v>
                </c:pt>
                <c:pt idx="520">
                  <c:v>0.104632</c:v>
                </c:pt>
                <c:pt idx="521">
                  <c:v>0.104632</c:v>
                </c:pt>
                <c:pt idx="522">
                  <c:v>0.104632</c:v>
                </c:pt>
                <c:pt idx="523">
                  <c:v>0.104632</c:v>
                </c:pt>
                <c:pt idx="524">
                  <c:v>0.104632</c:v>
                </c:pt>
                <c:pt idx="525">
                  <c:v>0.104632</c:v>
                </c:pt>
                <c:pt idx="526">
                  <c:v>0.104632</c:v>
                </c:pt>
                <c:pt idx="527">
                  <c:v>0.104632</c:v>
                </c:pt>
                <c:pt idx="528">
                  <c:v>0.104632</c:v>
                </c:pt>
                <c:pt idx="529">
                  <c:v>0.104632</c:v>
                </c:pt>
                <c:pt idx="530">
                  <c:v>0.104632</c:v>
                </c:pt>
                <c:pt idx="531">
                  <c:v>0.104632</c:v>
                </c:pt>
                <c:pt idx="532">
                  <c:v>0.104632</c:v>
                </c:pt>
                <c:pt idx="533">
                  <c:v>0.105632</c:v>
                </c:pt>
                <c:pt idx="534">
                  <c:v>0.105632</c:v>
                </c:pt>
                <c:pt idx="535">
                  <c:v>0.105632</c:v>
                </c:pt>
                <c:pt idx="536">
                  <c:v>0.105632</c:v>
                </c:pt>
                <c:pt idx="537">
                  <c:v>0.105632</c:v>
                </c:pt>
                <c:pt idx="538">
                  <c:v>0.105632</c:v>
                </c:pt>
                <c:pt idx="539">
                  <c:v>0.105632</c:v>
                </c:pt>
                <c:pt idx="540">
                  <c:v>0.105632</c:v>
                </c:pt>
                <c:pt idx="541">
                  <c:v>0.105632</c:v>
                </c:pt>
                <c:pt idx="542">
                  <c:v>0.105632</c:v>
                </c:pt>
                <c:pt idx="543">
                  <c:v>0.105632</c:v>
                </c:pt>
                <c:pt idx="544">
                  <c:v>0.105632</c:v>
                </c:pt>
                <c:pt idx="545">
                  <c:v>0.105632</c:v>
                </c:pt>
                <c:pt idx="546">
                  <c:v>0.106632</c:v>
                </c:pt>
                <c:pt idx="547">
                  <c:v>0.106632</c:v>
                </c:pt>
                <c:pt idx="548">
                  <c:v>0.106632</c:v>
                </c:pt>
                <c:pt idx="549">
                  <c:v>0.106632</c:v>
                </c:pt>
                <c:pt idx="550">
                  <c:v>0.106632</c:v>
                </c:pt>
                <c:pt idx="551">
                  <c:v>0.106632</c:v>
                </c:pt>
                <c:pt idx="552">
                  <c:v>0.106632</c:v>
                </c:pt>
                <c:pt idx="553">
                  <c:v>0.106632</c:v>
                </c:pt>
                <c:pt idx="554">
                  <c:v>0.106632</c:v>
                </c:pt>
                <c:pt idx="555">
                  <c:v>0.106632</c:v>
                </c:pt>
                <c:pt idx="556">
                  <c:v>0.106632</c:v>
                </c:pt>
                <c:pt idx="557">
                  <c:v>0.106632</c:v>
                </c:pt>
                <c:pt idx="558">
                  <c:v>0.106632</c:v>
                </c:pt>
                <c:pt idx="559">
                  <c:v>0.10763200000000001</c:v>
                </c:pt>
                <c:pt idx="560">
                  <c:v>0.10763200000000001</c:v>
                </c:pt>
                <c:pt idx="561">
                  <c:v>0.10763200000000001</c:v>
                </c:pt>
                <c:pt idx="562">
                  <c:v>0.10763200000000001</c:v>
                </c:pt>
                <c:pt idx="563">
                  <c:v>0.10763200000000001</c:v>
                </c:pt>
                <c:pt idx="564">
                  <c:v>0.10763200000000001</c:v>
                </c:pt>
                <c:pt idx="565">
                  <c:v>0.10763200000000001</c:v>
                </c:pt>
                <c:pt idx="566">
                  <c:v>0.10763200000000001</c:v>
                </c:pt>
                <c:pt idx="567">
                  <c:v>0.10763200000000001</c:v>
                </c:pt>
                <c:pt idx="568">
                  <c:v>0.10763200000000001</c:v>
                </c:pt>
                <c:pt idx="569">
                  <c:v>0.10763200000000001</c:v>
                </c:pt>
                <c:pt idx="570">
                  <c:v>0.10763200000000001</c:v>
                </c:pt>
                <c:pt idx="571">
                  <c:v>0.10763200000000001</c:v>
                </c:pt>
                <c:pt idx="572">
                  <c:v>0.10863200000000001</c:v>
                </c:pt>
                <c:pt idx="573">
                  <c:v>0.10863200000000001</c:v>
                </c:pt>
                <c:pt idx="574">
                  <c:v>0.10863200000000001</c:v>
                </c:pt>
                <c:pt idx="575">
                  <c:v>0.10863200000000001</c:v>
                </c:pt>
                <c:pt idx="576">
                  <c:v>0.10863200000000001</c:v>
                </c:pt>
                <c:pt idx="577">
                  <c:v>0.10863200000000001</c:v>
                </c:pt>
                <c:pt idx="578">
                  <c:v>0.10863200000000001</c:v>
                </c:pt>
                <c:pt idx="579">
                  <c:v>0.10863200000000001</c:v>
                </c:pt>
                <c:pt idx="580">
                  <c:v>0.10863200000000001</c:v>
                </c:pt>
                <c:pt idx="581">
                  <c:v>0.10863200000000001</c:v>
                </c:pt>
                <c:pt idx="582">
                  <c:v>0.10863200000000001</c:v>
                </c:pt>
                <c:pt idx="583">
                  <c:v>0.10863200000000001</c:v>
                </c:pt>
                <c:pt idx="584">
                  <c:v>0.10863200000000001</c:v>
                </c:pt>
                <c:pt idx="585">
                  <c:v>0.10963199999999999</c:v>
                </c:pt>
                <c:pt idx="586">
                  <c:v>0.10963199999999999</c:v>
                </c:pt>
                <c:pt idx="587">
                  <c:v>0.10963199999999999</c:v>
                </c:pt>
                <c:pt idx="588">
                  <c:v>0.10963199999999999</c:v>
                </c:pt>
                <c:pt idx="589">
                  <c:v>0.10963199999999999</c:v>
                </c:pt>
                <c:pt idx="590">
                  <c:v>0.10963199999999999</c:v>
                </c:pt>
                <c:pt idx="591">
                  <c:v>0.10963199999999999</c:v>
                </c:pt>
                <c:pt idx="592">
                  <c:v>0.10963199999999999</c:v>
                </c:pt>
                <c:pt idx="593">
                  <c:v>0.10963199999999999</c:v>
                </c:pt>
                <c:pt idx="594">
                  <c:v>0.10963199999999999</c:v>
                </c:pt>
                <c:pt idx="595">
                  <c:v>0.10963199999999999</c:v>
                </c:pt>
                <c:pt idx="596">
                  <c:v>0.10963199999999999</c:v>
                </c:pt>
                <c:pt idx="597">
                  <c:v>0.10963199999999999</c:v>
                </c:pt>
                <c:pt idx="598">
                  <c:v>0.11063199999999999</c:v>
                </c:pt>
                <c:pt idx="599">
                  <c:v>0.11063199999999999</c:v>
                </c:pt>
                <c:pt idx="600">
                  <c:v>0.11063199999999999</c:v>
                </c:pt>
                <c:pt idx="601">
                  <c:v>0.11063199999999999</c:v>
                </c:pt>
                <c:pt idx="602">
                  <c:v>0.11063199999999999</c:v>
                </c:pt>
                <c:pt idx="603">
                  <c:v>0.11063199999999999</c:v>
                </c:pt>
                <c:pt idx="604">
                  <c:v>0.11063199999999999</c:v>
                </c:pt>
                <c:pt idx="605">
                  <c:v>0.11063199999999999</c:v>
                </c:pt>
                <c:pt idx="606">
                  <c:v>0.11063199999999999</c:v>
                </c:pt>
                <c:pt idx="607">
                  <c:v>0.11063199999999999</c:v>
                </c:pt>
                <c:pt idx="608">
                  <c:v>0.11063199999999999</c:v>
                </c:pt>
                <c:pt idx="609">
                  <c:v>0.11063199999999999</c:v>
                </c:pt>
                <c:pt idx="610">
                  <c:v>0.11063199999999999</c:v>
                </c:pt>
                <c:pt idx="611">
                  <c:v>0.111632</c:v>
                </c:pt>
                <c:pt idx="612">
                  <c:v>0.111632</c:v>
                </c:pt>
                <c:pt idx="613">
                  <c:v>0.111632</c:v>
                </c:pt>
                <c:pt idx="614">
                  <c:v>0.111632</c:v>
                </c:pt>
                <c:pt idx="615">
                  <c:v>0.111632</c:v>
                </c:pt>
                <c:pt idx="616">
                  <c:v>0.111632</c:v>
                </c:pt>
                <c:pt idx="617">
                  <c:v>0.111632</c:v>
                </c:pt>
                <c:pt idx="618">
                  <c:v>0.111632</c:v>
                </c:pt>
                <c:pt idx="619">
                  <c:v>0.111632</c:v>
                </c:pt>
                <c:pt idx="620">
                  <c:v>0.111632</c:v>
                </c:pt>
                <c:pt idx="621">
                  <c:v>0.111632</c:v>
                </c:pt>
                <c:pt idx="622">
                  <c:v>0.111632</c:v>
                </c:pt>
                <c:pt idx="623">
                  <c:v>0.111632</c:v>
                </c:pt>
                <c:pt idx="624">
                  <c:v>0.112632</c:v>
                </c:pt>
                <c:pt idx="625">
                  <c:v>0.112632</c:v>
                </c:pt>
                <c:pt idx="626">
                  <c:v>0.112632</c:v>
                </c:pt>
                <c:pt idx="627">
                  <c:v>0.112632</c:v>
                </c:pt>
                <c:pt idx="628">
                  <c:v>0.112632</c:v>
                </c:pt>
                <c:pt idx="629">
                  <c:v>0.112632</c:v>
                </c:pt>
                <c:pt idx="630">
                  <c:v>0.112632</c:v>
                </c:pt>
                <c:pt idx="631">
                  <c:v>0.112632</c:v>
                </c:pt>
                <c:pt idx="632">
                  <c:v>0.112632</c:v>
                </c:pt>
                <c:pt idx="633">
                  <c:v>0.112632</c:v>
                </c:pt>
                <c:pt idx="634">
                  <c:v>0.112632</c:v>
                </c:pt>
                <c:pt idx="635">
                  <c:v>0.112632</c:v>
                </c:pt>
                <c:pt idx="636">
                  <c:v>0.112632</c:v>
                </c:pt>
                <c:pt idx="637">
                  <c:v>0.113632</c:v>
                </c:pt>
                <c:pt idx="638">
                  <c:v>0.113632</c:v>
                </c:pt>
                <c:pt idx="639">
                  <c:v>0.113632</c:v>
                </c:pt>
                <c:pt idx="640">
                  <c:v>0.113632</c:v>
                </c:pt>
                <c:pt idx="641">
                  <c:v>0.113632</c:v>
                </c:pt>
                <c:pt idx="642">
                  <c:v>0.113632</c:v>
                </c:pt>
                <c:pt idx="643">
                  <c:v>0.113632</c:v>
                </c:pt>
                <c:pt idx="644">
                  <c:v>0.113632</c:v>
                </c:pt>
                <c:pt idx="645">
                  <c:v>0.113632</c:v>
                </c:pt>
                <c:pt idx="646">
                  <c:v>0.113632</c:v>
                </c:pt>
                <c:pt idx="647">
                  <c:v>0.113632</c:v>
                </c:pt>
                <c:pt idx="648">
                  <c:v>0.113632</c:v>
                </c:pt>
                <c:pt idx="649">
                  <c:v>0.113632</c:v>
                </c:pt>
                <c:pt idx="650">
                  <c:v>0.114632</c:v>
                </c:pt>
                <c:pt idx="651">
                  <c:v>0.114632</c:v>
                </c:pt>
                <c:pt idx="652">
                  <c:v>0.114632</c:v>
                </c:pt>
                <c:pt idx="653">
                  <c:v>0.114632</c:v>
                </c:pt>
                <c:pt idx="654">
                  <c:v>0.114632</c:v>
                </c:pt>
                <c:pt idx="655">
                  <c:v>0.114632</c:v>
                </c:pt>
                <c:pt idx="656">
                  <c:v>0.114632</c:v>
                </c:pt>
                <c:pt idx="657">
                  <c:v>0.114632</c:v>
                </c:pt>
                <c:pt idx="658">
                  <c:v>0.114632</c:v>
                </c:pt>
                <c:pt idx="659">
                  <c:v>0.114632</c:v>
                </c:pt>
                <c:pt idx="660">
                  <c:v>0.114632</c:v>
                </c:pt>
                <c:pt idx="661">
                  <c:v>0.114632</c:v>
                </c:pt>
                <c:pt idx="662">
                  <c:v>0.114632</c:v>
                </c:pt>
                <c:pt idx="663">
                  <c:v>0.115632</c:v>
                </c:pt>
                <c:pt idx="664">
                  <c:v>0.115632</c:v>
                </c:pt>
                <c:pt idx="665">
                  <c:v>0.115632</c:v>
                </c:pt>
                <c:pt idx="666">
                  <c:v>0.115632</c:v>
                </c:pt>
                <c:pt idx="667">
                  <c:v>0.115632</c:v>
                </c:pt>
                <c:pt idx="668">
                  <c:v>0.115632</c:v>
                </c:pt>
                <c:pt idx="669">
                  <c:v>0.115632</c:v>
                </c:pt>
                <c:pt idx="670">
                  <c:v>0.115632</c:v>
                </c:pt>
                <c:pt idx="671">
                  <c:v>0.115632</c:v>
                </c:pt>
                <c:pt idx="672">
                  <c:v>0.115632</c:v>
                </c:pt>
                <c:pt idx="673">
                  <c:v>0.115632</c:v>
                </c:pt>
                <c:pt idx="674">
                  <c:v>0.115632</c:v>
                </c:pt>
                <c:pt idx="675">
                  <c:v>0.115632</c:v>
                </c:pt>
                <c:pt idx="676">
                  <c:v>0.116632</c:v>
                </c:pt>
                <c:pt idx="677">
                  <c:v>0.116632</c:v>
                </c:pt>
                <c:pt idx="678">
                  <c:v>0.116632</c:v>
                </c:pt>
                <c:pt idx="679">
                  <c:v>0.116632</c:v>
                </c:pt>
                <c:pt idx="680">
                  <c:v>0.116632</c:v>
                </c:pt>
                <c:pt idx="681">
                  <c:v>0.116632</c:v>
                </c:pt>
                <c:pt idx="682">
                  <c:v>0.116632</c:v>
                </c:pt>
                <c:pt idx="683">
                  <c:v>0.116632</c:v>
                </c:pt>
                <c:pt idx="684">
                  <c:v>0.116632</c:v>
                </c:pt>
                <c:pt idx="685">
                  <c:v>0.116632</c:v>
                </c:pt>
                <c:pt idx="686">
                  <c:v>0.116632</c:v>
                </c:pt>
                <c:pt idx="687">
                  <c:v>0.116632</c:v>
                </c:pt>
                <c:pt idx="688">
                  <c:v>0.116632</c:v>
                </c:pt>
                <c:pt idx="689">
                  <c:v>0.117632</c:v>
                </c:pt>
                <c:pt idx="690">
                  <c:v>0.117632</c:v>
                </c:pt>
                <c:pt idx="691">
                  <c:v>0.117632</c:v>
                </c:pt>
                <c:pt idx="692">
                  <c:v>0.117632</c:v>
                </c:pt>
                <c:pt idx="693">
                  <c:v>0.117632</c:v>
                </c:pt>
                <c:pt idx="694">
                  <c:v>0.117632</c:v>
                </c:pt>
                <c:pt idx="695">
                  <c:v>0.117632</c:v>
                </c:pt>
                <c:pt idx="696">
                  <c:v>0.117632</c:v>
                </c:pt>
                <c:pt idx="697">
                  <c:v>0.117632</c:v>
                </c:pt>
                <c:pt idx="698">
                  <c:v>0.117632</c:v>
                </c:pt>
                <c:pt idx="699">
                  <c:v>0.117632</c:v>
                </c:pt>
                <c:pt idx="700">
                  <c:v>0.117632</c:v>
                </c:pt>
                <c:pt idx="701">
                  <c:v>0.117632</c:v>
                </c:pt>
                <c:pt idx="702">
                  <c:v>0.118632</c:v>
                </c:pt>
                <c:pt idx="703">
                  <c:v>0.118632</c:v>
                </c:pt>
                <c:pt idx="704">
                  <c:v>0.118632</c:v>
                </c:pt>
                <c:pt idx="705">
                  <c:v>0.118632</c:v>
                </c:pt>
                <c:pt idx="706">
                  <c:v>0.118632</c:v>
                </c:pt>
                <c:pt idx="707">
                  <c:v>0.118632</c:v>
                </c:pt>
                <c:pt idx="708">
                  <c:v>0.118632</c:v>
                </c:pt>
                <c:pt idx="709">
                  <c:v>0.118632</c:v>
                </c:pt>
                <c:pt idx="710">
                  <c:v>0.118632</c:v>
                </c:pt>
                <c:pt idx="711">
                  <c:v>0.118632</c:v>
                </c:pt>
                <c:pt idx="712">
                  <c:v>0.118632</c:v>
                </c:pt>
                <c:pt idx="713">
                  <c:v>0.118632</c:v>
                </c:pt>
                <c:pt idx="714">
                  <c:v>0.118632</c:v>
                </c:pt>
                <c:pt idx="715">
                  <c:v>0.119632</c:v>
                </c:pt>
                <c:pt idx="716">
                  <c:v>0.119632</c:v>
                </c:pt>
                <c:pt idx="717">
                  <c:v>0.119632</c:v>
                </c:pt>
                <c:pt idx="718">
                  <c:v>0.119632</c:v>
                </c:pt>
                <c:pt idx="719">
                  <c:v>0.119632</c:v>
                </c:pt>
                <c:pt idx="720">
                  <c:v>0.119632</c:v>
                </c:pt>
                <c:pt idx="721">
                  <c:v>0.119632</c:v>
                </c:pt>
                <c:pt idx="722">
                  <c:v>0.119632</c:v>
                </c:pt>
                <c:pt idx="723">
                  <c:v>0.119632</c:v>
                </c:pt>
                <c:pt idx="724">
                  <c:v>0.119632</c:v>
                </c:pt>
                <c:pt idx="725">
                  <c:v>0.119632</c:v>
                </c:pt>
                <c:pt idx="726">
                  <c:v>0.119632</c:v>
                </c:pt>
                <c:pt idx="727">
                  <c:v>0.119632</c:v>
                </c:pt>
                <c:pt idx="728">
                  <c:v>0.120632</c:v>
                </c:pt>
                <c:pt idx="729">
                  <c:v>0.120632</c:v>
                </c:pt>
                <c:pt idx="730">
                  <c:v>0.120632</c:v>
                </c:pt>
                <c:pt idx="731">
                  <c:v>0.120632</c:v>
                </c:pt>
                <c:pt idx="732">
                  <c:v>0.120632</c:v>
                </c:pt>
                <c:pt idx="733">
                  <c:v>0.120632</c:v>
                </c:pt>
                <c:pt idx="734">
                  <c:v>0.120632</c:v>
                </c:pt>
                <c:pt idx="735">
                  <c:v>0.120632</c:v>
                </c:pt>
                <c:pt idx="736">
                  <c:v>0.120632</c:v>
                </c:pt>
                <c:pt idx="737">
                  <c:v>0.120632</c:v>
                </c:pt>
                <c:pt idx="738">
                  <c:v>0.120632</c:v>
                </c:pt>
                <c:pt idx="739">
                  <c:v>0.120632</c:v>
                </c:pt>
                <c:pt idx="740">
                  <c:v>0.120632</c:v>
                </c:pt>
                <c:pt idx="741">
                  <c:v>0.121632</c:v>
                </c:pt>
                <c:pt idx="742">
                  <c:v>0.121632</c:v>
                </c:pt>
                <c:pt idx="743">
                  <c:v>0.121632</c:v>
                </c:pt>
                <c:pt idx="744">
                  <c:v>0.121632</c:v>
                </c:pt>
                <c:pt idx="745">
                  <c:v>0.121632</c:v>
                </c:pt>
                <c:pt idx="746">
                  <c:v>0.121632</c:v>
                </c:pt>
                <c:pt idx="747">
                  <c:v>0.121632</c:v>
                </c:pt>
                <c:pt idx="748">
                  <c:v>0.121632</c:v>
                </c:pt>
                <c:pt idx="749">
                  <c:v>0.121632</c:v>
                </c:pt>
                <c:pt idx="750">
                  <c:v>0.121632</c:v>
                </c:pt>
                <c:pt idx="751">
                  <c:v>0.121632</c:v>
                </c:pt>
                <c:pt idx="752">
                  <c:v>0.121632</c:v>
                </c:pt>
                <c:pt idx="753">
                  <c:v>0.121632</c:v>
                </c:pt>
                <c:pt idx="754">
                  <c:v>0.122632</c:v>
                </c:pt>
                <c:pt idx="755">
                  <c:v>0.122632</c:v>
                </c:pt>
                <c:pt idx="756">
                  <c:v>0.122632</c:v>
                </c:pt>
                <c:pt idx="757">
                  <c:v>0.122632</c:v>
                </c:pt>
                <c:pt idx="758">
                  <c:v>0.122632</c:v>
                </c:pt>
                <c:pt idx="759">
                  <c:v>0.122632</c:v>
                </c:pt>
                <c:pt idx="760">
                  <c:v>0.122632</c:v>
                </c:pt>
                <c:pt idx="761">
                  <c:v>0.122632</c:v>
                </c:pt>
                <c:pt idx="762">
                  <c:v>0.122632</c:v>
                </c:pt>
                <c:pt idx="763">
                  <c:v>0.122632</c:v>
                </c:pt>
                <c:pt idx="764">
                  <c:v>0.122632</c:v>
                </c:pt>
                <c:pt idx="765">
                  <c:v>0.122632</c:v>
                </c:pt>
                <c:pt idx="766">
                  <c:v>0.122632</c:v>
                </c:pt>
                <c:pt idx="767">
                  <c:v>0.12363200000000001</c:v>
                </c:pt>
                <c:pt idx="768">
                  <c:v>0.12363200000000001</c:v>
                </c:pt>
                <c:pt idx="769">
                  <c:v>0.12363200000000001</c:v>
                </c:pt>
                <c:pt idx="770">
                  <c:v>0.12363200000000001</c:v>
                </c:pt>
                <c:pt idx="771">
                  <c:v>0.12363200000000001</c:v>
                </c:pt>
                <c:pt idx="772">
                  <c:v>0.12363200000000001</c:v>
                </c:pt>
                <c:pt idx="773">
                  <c:v>0.12363200000000001</c:v>
                </c:pt>
                <c:pt idx="774">
                  <c:v>0.12363200000000001</c:v>
                </c:pt>
                <c:pt idx="775">
                  <c:v>0.12363200000000001</c:v>
                </c:pt>
                <c:pt idx="776">
                  <c:v>0.12363200000000001</c:v>
                </c:pt>
                <c:pt idx="777">
                  <c:v>0.12363200000000001</c:v>
                </c:pt>
                <c:pt idx="778">
                  <c:v>0.12363200000000001</c:v>
                </c:pt>
                <c:pt idx="779">
                  <c:v>0.12363200000000001</c:v>
                </c:pt>
                <c:pt idx="780">
                  <c:v>0.12463200000000001</c:v>
                </c:pt>
                <c:pt idx="781">
                  <c:v>0.12463200000000001</c:v>
                </c:pt>
                <c:pt idx="782">
                  <c:v>0.12463200000000001</c:v>
                </c:pt>
                <c:pt idx="783">
                  <c:v>0.12463200000000001</c:v>
                </c:pt>
                <c:pt idx="784">
                  <c:v>0.12463200000000001</c:v>
                </c:pt>
                <c:pt idx="785">
                  <c:v>0.12463200000000001</c:v>
                </c:pt>
                <c:pt idx="786">
                  <c:v>0.12463200000000001</c:v>
                </c:pt>
                <c:pt idx="787">
                  <c:v>0.12463200000000001</c:v>
                </c:pt>
                <c:pt idx="788">
                  <c:v>0.12463200000000001</c:v>
                </c:pt>
                <c:pt idx="789">
                  <c:v>0.12463200000000001</c:v>
                </c:pt>
                <c:pt idx="790">
                  <c:v>0.12463200000000001</c:v>
                </c:pt>
                <c:pt idx="791">
                  <c:v>0.12463200000000001</c:v>
                </c:pt>
                <c:pt idx="792">
                  <c:v>0.12463200000000001</c:v>
                </c:pt>
                <c:pt idx="793">
                  <c:v>0.12563199999999999</c:v>
                </c:pt>
                <c:pt idx="794">
                  <c:v>0.12563199999999999</c:v>
                </c:pt>
                <c:pt idx="795">
                  <c:v>0.12563199999999999</c:v>
                </c:pt>
                <c:pt idx="796">
                  <c:v>0.12563199999999999</c:v>
                </c:pt>
                <c:pt idx="797">
                  <c:v>0.12563199999999999</c:v>
                </c:pt>
                <c:pt idx="798">
                  <c:v>0.12563199999999999</c:v>
                </c:pt>
                <c:pt idx="799">
                  <c:v>0.12563199999999999</c:v>
                </c:pt>
                <c:pt idx="800">
                  <c:v>0.12563199999999999</c:v>
                </c:pt>
                <c:pt idx="801">
                  <c:v>0.12563199999999999</c:v>
                </c:pt>
                <c:pt idx="802">
                  <c:v>0.12563199999999999</c:v>
                </c:pt>
                <c:pt idx="803">
                  <c:v>0.12563199999999999</c:v>
                </c:pt>
                <c:pt idx="804">
                  <c:v>0.12563199999999999</c:v>
                </c:pt>
                <c:pt idx="805">
                  <c:v>0.12563199999999999</c:v>
                </c:pt>
                <c:pt idx="806">
                  <c:v>0.12663199999999999</c:v>
                </c:pt>
                <c:pt idx="807">
                  <c:v>0.12663199999999999</c:v>
                </c:pt>
                <c:pt idx="808">
                  <c:v>0.12663199999999999</c:v>
                </c:pt>
                <c:pt idx="809">
                  <c:v>0.12663199999999999</c:v>
                </c:pt>
                <c:pt idx="810">
                  <c:v>0.12663199999999999</c:v>
                </c:pt>
                <c:pt idx="811">
                  <c:v>0.12663199999999999</c:v>
                </c:pt>
                <c:pt idx="812">
                  <c:v>0.12663199999999999</c:v>
                </c:pt>
                <c:pt idx="813">
                  <c:v>0.12663199999999999</c:v>
                </c:pt>
                <c:pt idx="814">
                  <c:v>0.12663199999999999</c:v>
                </c:pt>
                <c:pt idx="815">
                  <c:v>0.12663199999999999</c:v>
                </c:pt>
                <c:pt idx="816">
                  <c:v>0.12663199999999999</c:v>
                </c:pt>
                <c:pt idx="817">
                  <c:v>0.12663199999999999</c:v>
                </c:pt>
                <c:pt idx="818">
                  <c:v>0.12663199999999999</c:v>
                </c:pt>
                <c:pt idx="819">
                  <c:v>0.127632</c:v>
                </c:pt>
                <c:pt idx="820">
                  <c:v>0.127632</c:v>
                </c:pt>
                <c:pt idx="821">
                  <c:v>0.127632</c:v>
                </c:pt>
                <c:pt idx="822">
                  <c:v>0.127632</c:v>
                </c:pt>
                <c:pt idx="823">
                  <c:v>0.127632</c:v>
                </c:pt>
                <c:pt idx="824">
                  <c:v>0.127632</c:v>
                </c:pt>
                <c:pt idx="825">
                  <c:v>0.127632</c:v>
                </c:pt>
                <c:pt idx="826">
                  <c:v>0.127632</c:v>
                </c:pt>
                <c:pt idx="827">
                  <c:v>0.127632</c:v>
                </c:pt>
                <c:pt idx="828">
                  <c:v>0.127632</c:v>
                </c:pt>
                <c:pt idx="829">
                  <c:v>0.127632</c:v>
                </c:pt>
                <c:pt idx="830">
                  <c:v>0.127632</c:v>
                </c:pt>
                <c:pt idx="831">
                  <c:v>0.127632</c:v>
                </c:pt>
                <c:pt idx="832">
                  <c:v>0.128632</c:v>
                </c:pt>
                <c:pt idx="833">
                  <c:v>0.128632</c:v>
                </c:pt>
                <c:pt idx="834">
                  <c:v>0.128632</c:v>
                </c:pt>
                <c:pt idx="835">
                  <c:v>0.128632</c:v>
                </c:pt>
                <c:pt idx="836">
                  <c:v>0.128632</c:v>
                </c:pt>
                <c:pt idx="837">
                  <c:v>0.128632</c:v>
                </c:pt>
                <c:pt idx="838">
                  <c:v>0.128632</c:v>
                </c:pt>
                <c:pt idx="839">
                  <c:v>0.128632</c:v>
                </c:pt>
                <c:pt idx="840">
                  <c:v>0.128632</c:v>
                </c:pt>
                <c:pt idx="841">
                  <c:v>0.128632</c:v>
                </c:pt>
                <c:pt idx="842">
                  <c:v>0.128632</c:v>
                </c:pt>
                <c:pt idx="843">
                  <c:v>0.128632</c:v>
                </c:pt>
                <c:pt idx="844">
                  <c:v>0.128632</c:v>
                </c:pt>
                <c:pt idx="845">
                  <c:v>0.129632</c:v>
                </c:pt>
                <c:pt idx="846">
                  <c:v>0.129632</c:v>
                </c:pt>
                <c:pt idx="847">
                  <c:v>0.129632</c:v>
                </c:pt>
                <c:pt idx="848">
                  <c:v>0.129632</c:v>
                </c:pt>
                <c:pt idx="849">
                  <c:v>0.129632</c:v>
                </c:pt>
                <c:pt idx="850">
                  <c:v>0.129632</c:v>
                </c:pt>
                <c:pt idx="851">
                  <c:v>0.129632</c:v>
                </c:pt>
                <c:pt idx="852">
                  <c:v>0.129632</c:v>
                </c:pt>
                <c:pt idx="853">
                  <c:v>0.129632</c:v>
                </c:pt>
                <c:pt idx="854">
                  <c:v>0.129632</c:v>
                </c:pt>
                <c:pt idx="855">
                  <c:v>0.129632</c:v>
                </c:pt>
                <c:pt idx="856">
                  <c:v>0.129632</c:v>
                </c:pt>
                <c:pt idx="857">
                  <c:v>0.129632</c:v>
                </c:pt>
                <c:pt idx="858">
                  <c:v>0.130632</c:v>
                </c:pt>
                <c:pt idx="859">
                  <c:v>0.130632</c:v>
                </c:pt>
                <c:pt idx="860">
                  <c:v>0.130632</c:v>
                </c:pt>
                <c:pt idx="861">
                  <c:v>0.130632</c:v>
                </c:pt>
                <c:pt idx="862">
                  <c:v>0.130632</c:v>
                </c:pt>
                <c:pt idx="863">
                  <c:v>0.130632</c:v>
                </c:pt>
                <c:pt idx="864">
                  <c:v>0.130632</c:v>
                </c:pt>
                <c:pt idx="865">
                  <c:v>0.130632</c:v>
                </c:pt>
                <c:pt idx="866">
                  <c:v>0.130632</c:v>
                </c:pt>
                <c:pt idx="867">
                  <c:v>0.130632</c:v>
                </c:pt>
                <c:pt idx="868">
                  <c:v>0.130632</c:v>
                </c:pt>
                <c:pt idx="869">
                  <c:v>0.130632</c:v>
                </c:pt>
                <c:pt idx="870">
                  <c:v>0.130632</c:v>
                </c:pt>
                <c:pt idx="871">
                  <c:v>0.131632</c:v>
                </c:pt>
                <c:pt idx="872">
                  <c:v>0.131632</c:v>
                </c:pt>
                <c:pt idx="873">
                  <c:v>0.131632</c:v>
                </c:pt>
                <c:pt idx="874">
                  <c:v>0.131632</c:v>
                </c:pt>
                <c:pt idx="875">
                  <c:v>0.131632</c:v>
                </c:pt>
                <c:pt idx="876">
                  <c:v>0.131632</c:v>
                </c:pt>
                <c:pt idx="877">
                  <c:v>0.131632</c:v>
                </c:pt>
                <c:pt idx="878">
                  <c:v>0.131632</c:v>
                </c:pt>
                <c:pt idx="879">
                  <c:v>0.131632</c:v>
                </c:pt>
                <c:pt idx="880">
                  <c:v>0.131632</c:v>
                </c:pt>
                <c:pt idx="881">
                  <c:v>0.131632</c:v>
                </c:pt>
                <c:pt idx="882">
                  <c:v>0.131632</c:v>
                </c:pt>
                <c:pt idx="883">
                  <c:v>0.131632</c:v>
                </c:pt>
                <c:pt idx="884">
                  <c:v>0.132632</c:v>
                </c:pt>
                <c:pt idx="885">
                  <c:v>0.132632</c:v>
                </c:pt>
                <c:pt idx="886">
                  <c:v>0.132632</c:v>
                </c:pt>
                <c:pt idx="887">
                  <c:v>0.132632</c:v>
                </c:pt>
                <c:pt idx="888">
                  <c:v>0.132632</c:v>
                </c:pt>
                <c:pt idx="889">
                  <c:v>0.132632</c:v>
                </c:pt>
                <c:pt idx="890">
                  <c:v>0.132632</c:v>
                </c:pt>
                <c:pt idx="891">
                  <c:v>0.132632</c:v>
                </c:pt>
                <c:pt idx="892">
                  <c:v>0.132632</c:v>
                </c:pt>
                <c:pt idx="893">
                  <c:v>0.132632</c:v>
                </c:pt>
                <c:pt idx="894">
                  <c:v>0.132632</c:v>
                </c:pt>
                <c:pt idx="895">
                  <c:v>0.132632</c:v>
                </c:pt>
                <c:pt idx="896">
                  <c:v>0.132632</c:v>
                </c:pt>
                <c:pt idx="897">
                  <c:v>0.133632</c:v>
                </c:pt>
                <c:pt idx="898">
                  <c:v>0.133632</c:v>
                </c:pt>
                <c:pt idx="899">
                  <c:v>0.133632</c:v>
                </c:pt>
                <c:pt idx="900">
                  <c:v>0.133632</c:v>
                </c:pt>
                <c:pt idx="901">
                  <c:v>0.133632</c:v>
                </c:pt>
                <c:pt idx="902">
                  <c:v>0.133632</c:v>
                </c:pt>
                <c:pt idx="903">
                  <c:v>0.133632</c:v>
                </c:pt>
                <c:pt idx="904">
                  <c:v>0.133632</c:v>
                </c:pt>
                <c:pt idx="905">
                  <c:v>0.133632</c:v>
                </c:pt>
                <c:pt idx="906">
                  <c:v>0.133632</c:v>
                </c:pt>
                <c:pt idx="907">
                  <c:v>0.133632</c:v>
                </c:pt>
                <c:pt idx="908">
                  <c:v>0.133632</c:v>
                </c:pt>
                <c:pt idx="909">
                  <c:v>0.133632</c:v>
                </c:pt>
                <c:pt idx="910">
                  <c:v>0.134632</c:v>
                </c:pt>
                <c:pt idx="911">
                  <c:v>0.134632</c:v>
                </c:pt>
                <c:pt idx="912">
                  <c:v>0.134632</c:v>
                </c:pt>
                <c:pt idx="913">
                  <c:v>0.134632</c:v>
                </c:pt>
                <c:pt idx="914">
                  <c:v>0.134632</c:v>
                </c:pt>
                <c:pt idx="915">
                  <c:v>0.134632</c:v>
                </c:pt>
                <c:pt idx="916">
                  <c:v>0.134632</c:v>
                </c:pt>
                <c:pt idx="917">
                  <c:v>0.134632</c:v>
                </c:pt>
                <c:pt idx="918">
                  <c:v>0.134632</c:v>
                </c:pt>
                <c:pt idx="919">
                  <c:v>0.134632</c:v>
                </c:pt>
                <c:pt idx="920">
                  <c:v>0.134632</c:v>
                </c:pt>
                <c:pt idx="921">
                  <c:v>0.134632</c:v>
                </c:pt>
                <c:pt idx="922">
                  <c:v>0.134632</c:v>
                </c:pt>
                <c:pt idx="923">
                  <c:v>0.135632</c:v>
                </c:pt>
                <c:pt idx="924">
                  <c:v>0.135632</c:v>
                </c:pt>
                <c:pt idx="925">
                  <c:v>0.135632</c:v>
                </c:pt>
                <c:pt idx="926">
                  <c:v>0.135632</c:v>
                </c:pt>
                <c:pt idx="927">
                  <c:v>0.135632</c:v>
                </c:pt>
                <c:pt idx="928">
                  <c:v>0.135632</c:v>
                </c:pt>
                <c:pt idx="929">
                  <c:v>0.135632</c:v>
                </c:pt>
                <c:pt idx="930">
                  <c:v>0.135632</c:v>
                </c:pt>
                <c:pt idx="931">
                  <c:v>0.135632</c:v>
                </c:pt>
                <c:pt idx="932">
                  <c:v>0.135632</c:v>
                </c:pt>
                <c:pt idx="933">
                  <c:v>0.135632</c:v>
                </c:pt>
                <c:pt idx="934">
                  <c:v>0.135632</c:v>
                </c:pt>
                <c:pt idx="935">
                  <c:v>0.135632</c:v>
                </c:pt>
                <c:pt idx="936">
                  <c:v>0.136632</c:v>
                </c:pt>
                <c:pt idx="937">
                  <c:v>0.136632</c:v>
                </c:pt>
                <c:pt idx="938">
                  <c:v>0.136632</c:v>
                </c:pt>
                <c:pt idx="939">
                  <c:v>0.136632</c:v>
                </c:pt>
                <c:pt idx="940">
                  <c:v>0.136632</c:v>
                </c:pt>
                <c:pt idx="941">
                  <c:v>0.136632</c:v>
                </c:pt>
                <c:pt idx="942">
                  <c:v>0.136632</c:v>
                </c:pt>
                <c:pt idx="943">
                  <c:v>0.136632</c:v>
                </c:pt>
                <c:pt idx="944">
                  <c:v>0.136632</c:v>
                </c:pt>
                <c:pt idx="945">
                  <c:v>0.136632</c:v>
                </c:pt>
                <c:pt idx="946">
                  <c:v>0.136632</c:v>
                </c:pt>
                <c:pt idx="947">
                  <c:v>0.136632</c:v>
                </c:pt>
                <c:pt idx="948">
                  <c:v>0.136632</c:v>
                </c:pt>
                <c:pt idx="949">
                  <c:v>0.137632</c:v>
                </c:pt>
                <c:pt idx="950">
                  <c:v>0.137632</c:v>
                </c:pt>
                <c:pt idx="951">
                  <c:v>0.137632</c:v>
                </c:pt>
                <c:pt idx="952">
                  <c:v>0.137632</c:v>
                </c:pt>
                <c:pt idx="953">
                  <c:v>0.137632</c:v>
                </c:pt>
                <c:pt idx="954">
                  <c:v>0.137632</c:v>
                </c:pt>
                <c:pt idx="955">
                  <c:v>0.137632</c:v>
                </c:pt>
                <c:pt idx="956">
                  <c:v>0.137632</c:v>
                </c:pt>
                <c:pt idx="957">
                  <c:v>0.137632</c:v>
                </c:pt>
                <c:pt idx="958">
                  <c:v>0.137632</c:v>
                </c:pt>
                <c:pt idx="959">
                  <c:v>0.137632</c:v>
                </c:pt>
                <c:pt idx="960">
                  <c:v>0.137632</c:v>
                </c:pt>
                <c:pt idx="961">
                  <c:v>0.137632</c:v>
                </c:pt>
                <c:pt idx="962">
                  <c:v>0.13863200000000001</c:v>
                </c:pt>
                <c:pt idx="963">
                  <c:v>0.13863200000000001</c:v>
                </c:pt>
                <c:pt idx="964">
                  <c:v>0.13863200000000001</c:v>
                </c:pt>
                <c:pt idx="965">
                  <c:v>0.13863200000000001</c:v>
                </c:pt>
                <c:pt idx="966">
                  <c:v>0.13863200000000001</c:v>
                </c:pt>
                <c:pt idx="967">
                  <c:v>0.13863200000000001</c:v>
                </c:pt>
                <c:pt idx="968">
                  <c:v>0.13863200000000001</c:v>
                </c:pt>
                <c:pt idx="969">
                  <c:v>0.13863200000000001</c:v>
                </c:pt>
                <c:pt idx="970">
                  <c:v>0.13863200000000001</c:v>
                </c:pt>
                <c:pt idx="971">
                  <c:v>0.13863200000000001</c:v>
                </c:pt>
                <c:pt idx="972">
                  <c:v>0.13863200000000001</c:v>
                </c:pt>
                <c:pt idx="973">
                  <c:v>0.13863200000000001</c:v>
                </c:pt>
                <c:pt idx="974">
                  <c:v>0.13863200000000001</c:v>
                </c:pt>
                <c:pt idx="975">
                  <c:v>0.13963200000000001</c:v>
                </c:pt>
                <c:pt idx="976">
                  <c:v>0.13963200000000001</c:v>
                </c:pt>
                <c:pt idx="977">
                  <c:v>0.13963200000000001</c:v>
                </c:pt>
                <c:pt idx="978">
                  <c:v>0.13963200000000001</c:v>
                </c:pt>
                <c:pt idx="979">
                  <c:v>0.13963200000000001</c:v>
                </c:pt>
                <c:pt idx="980">
                  <c:v>0.13963200000000001</c:v>
                </c:pt>
                <c:pt idx="981">
                  <c:v>0.13963200000000001</c:v>
                </c:pt>
                <c:pt idx="982">
                  <c:v>0.13963200000000001</c:v>
                </c:pt>
                <c:pt idx="983">
                  <c:v>0.13963200000000001</c:v>
                </c:pt>
                <c:pt idx="984">
                  <c:v>0.13963200000000001</c:v>
                </c:pt>
                <c:pt idx="985">
                  <c:v>0.13963200000000001</c:v>
                </c:pt>
                <c:pt idx="986">
                  <c:v>0.13963200000000001</c:v>
                </c:pt>
                <c:pt idx="987">
                  <c:v>0.13963200000000001</c:v>
                </c:pt>
                <c:pt idx="988">
                  <c:v>0.14063200000000001</c:v>
                </c:pt>
                <c:pt idx="989">
                  <c:v>0.14063200000000001</c:v>
                </c:pt>
                <c:pt idx="990">
                  <c:v>0.14063200000000001</c:v>
                </c:pt>
                <c:pt idx="991">
                  <c:v>0.14063200000000001</c:v>
                </c:pt>
                <c:pt idx="992">
                  <c:v>0.14063200000000001</c:v>
                </c:pt>
                <c:pt idx="993">
                  <c:v>0.14063200000000001</c:v>
                </c:pt>
                <c:pt idx="994">
                  <c:v>0.14063200000000001</c:v>
                </c:pt>
                <c:pt idx="995">
                  <c:v>0.14063200000000001</c:v>
                </c:pt>
                <c:pt idx="996">
                  <c:v>0.14063200000000001</c:v>
                </c:pt>
                <c:pt idx="997">
                  <c:v>0.14063200000000001</c:v>
                </c:pt>
                <c:pt idx="998">
                  <c:v>0.14063200000000001</c:v>
                </c:pt>
                <c:pt idx="999">
                  <c:v>0.14063200000000001</c:v>
                </c:pt>
                <c:pt idx="1000">
                  <c:v>0.14063200000000001</c:v>
                </c:pt>
                <c:pt idx="1001">
                  <c:v>0.14163200000000001</c:v>
                </c:pt>
                <c:pt idx="1002">
                  <c:v>0.14163200000000001</c:v>
                </c:pt>
                <c:pt idx="1003">
                  <c:v>0.14163200000000001</c:v>
                </c:pt>
                <c:pt idx="1004">
                  <c:v>0.14163200000000001</c:v>
                </c:pt>
                <c:pt idx="1005">
                  <c:v>0.14163200000000001</c:v>
                </c:pt>
                <c:pt idx="1006">
                  <c:v>0.14163200000000001</c:v>
                </c:pt>
                <c:pt idx="1007">
                  <c:v>0.14163200000000001</c:v>
                </c:pt>
                <c:pt idx="1008">
                  <c:v>0.14163200000000001</c:v>
                </c:pt>
                <c:pt idx="1009">
                  <c:v>0.14163200000000001</c:v>
                </c:pt>
                <c:pt idx="1010">
                  <c:v>0.14163200000000001</c:v>
                </c:pt>
                <c:pt idx="1011">
                  <c:v>0.14163200000000001</c:v>
                </c:pt>
                <c:pt idx="1012">
                  <c:v>0.14163200000000001</c:v>
                </c:pt>
                <c:pt idx="1013">
                  <c:v>0.14163200000000001</c:v>
                </c:pt>
                <c:pt idx="1014">
                  <c:v>0.14263200000000001</c:v>
                </c:pt>
                <c:pt idx="1015">
                  <c:v>0.14263200000000001</c:v>
                </c:pt>
                <c:pt idx="1016">
                  <c:v>0.14263200000000001</c:v>
                </c:pt>
                <c:pt idx="1017">
                  <c:v>0.14263200000000001</c:v>
                </c:pt>
                <c:pt idx="1018">
                  <c:v>0.14263200000000001</c:v>
                </c:pt>
                <c:pt idx="1019">
                  <c:v>0.14263200000000001</c:v>
                </c:pt>
                <c:pt idx="1020">
                  <c:v>0.14263200000000001</c:v>
                </c:pt>
                <c:pt idx="1021">
                  <c:v>0.14263200000000001</c:v>
                </c:pt>
                <c:pt idx="1022">
                  <c:v>0.14263200000000001</c:v>
                </c:pt>
                <c:pt idx="1023">
                  <c:v>0.14263200000000001</c:v>
                </c:pt>
                <c:pt idx="1024">
                  <c:v>0.14263200000000001</c:v>
                </c:pt>
                <c:pt idx="1025">
                  <c:v>0.14263200000000001</c:v>
                </c:pt>
                <c:pt idx="1026">
                  <c:v>0.14263200000000001</c:v>
                </c:pt>
                <c:pt idx="1027">
                  <c:v>0.14363200000000001</c:v>
                </c:pt>
                <c:pt idx="1028">
                  <c:v>0.14363200000000001</c:v>
                </c:pt>
                <c:pt idx="1029">
                  <c:v>0.14363200000000001</c:v>
                </c:pt>
                <c:pt idx="1030">
                  <c:v>0.14363200000000001</c:v>
                </c:pt>
                <c:pt idx="1031">
                  <c:v>0.14363200000000001</c:v>
                </c:pt>
                <c:pt idx="1032">
                  <c:v>0.14363200000000001</c:v>
                </c:pt>
                <c:pt idx="1033">
                  <c:v>0.14363200000000001</c:v>
                </c:pt>
                <c:pt idx="1034">
                  <c:v>0.14363200000000001</c:v>
                </c:pt>
                <c:pt idx="1035">
                  <c:v>0.14363200000000001</c:v>
                </c:pt>
                <c:pt idx="1036">
                  <c:v>0.14363200000000001</c:v>
                </c:pt>
                <c:pt idx="1037">
                  <c:v>0.14363200000000001</c:v>
                </c:pt>
                <c:pt idx="1038">
                  <c:v>0.14363200000000001</c:v>
                </c:pt>
                <c:pt idx="1039">
                  <c:v>0.14363200000000001</c:v>
                </c:pt>
                <c:pt idx="1040">
                  <c:v>0.14463200000000001</c:v>
                </c:pt>
                <c:pt idx="1041">
                  <c:v>0.14463200000000001</c:v>
                </c:pt>
                <c:pt idx="1042">
                  <c:v>0.14463200000000001</c:v>
                </c:pt>
                <c:pt idx="1043">
                  <c:v>0.14463200000000001</c:v>
                </c:pt>
                <c:pt idx="1044">
                  <c:v>0.14463200000000001</c:v>
                </c:pt>
                <c:pt idx="1045">
                  <c:v>0.14463200000000001</c:v>
                </c:pt>
                <c:pt idx="1046">
                  <c:v>0.14463200000000001</c:v>
                </c:pt>
                <c:pt idx="1047">
                  <c:v>0.14463200000000001</c:v>
                </c:pt>
                <c:pt idx="1048">
                  <c:v>0.14463200000000001</c:v>
                </c:pt>
                <c:pt idx="1049">
                  <c:v>0.14463200000000001</c:v>
                </c:pt>
                <c:pt idx="1050">
                  <c:v>0.14463200000000001</c:v>
                </c:pt>
                <c:pt idx="1051">
                  <c:v>0.14463200000000001</c:v>
                </c:pt>
                <c:pt idx="1052">
                  <c:v>0.14463200000000001</c:v>
                </c:pt>
                <c:pt idx="1053">
                  <c:v>0.14563200000000001</c:v>
                </c:pt>
                <c:pt idx="1054">
                  <c:v>0.14563200000000001</c:v>
                </c:pt>
                <c:pt idx="1055">
                  <c:v>0.14563200000000001</c:v>
                </c:pt>
                <c:pt idx="1056">
                  <c:v>0.14563200000000001</c:v>
                </c:pt>
                <c:pt idx="1057">
                  <c:v>0.14563200000000001</c:v>
                </c:pt>
                <c:pt idx="1058">
                  <c:v>0.14563200000000001</c:v>
                </c:pt>
                <c:pt idx="1059">
                  <c:v>0.14563200000000001</c:v>
                </c:pt>
                <c:pt idx="1060">
                  <c:v>0.14563200000000001</c:v>
                </c:pt>
                <c:pt idx="1061">
                  <c:v>0.14563200000000001</c:v>
                </c:pt>
                <c:pt idx="1062">
                  <c:v>0.14563200000000001</c:v>
                </c:pt>
                <c:pt idx="1063">
                  <c:v>0.14563200000000001</c:v>
                </c:pt>
                <c:pt idx="1064">
                  <c:v>0.14563200000000001</c:v>
                </c:pt>
                <c:pt idx="1065">
                  <c:v>0.14563200000000001</c:v>
                </c:pt>
                <c:pt idx="1066">
                  <c:v>0.14663200000000001</c:v>
                </c:pt>
                <c:pt idx="1067">
                  <c:v>0.14663200000000001</c:v>
                </c:pt>
                <c:pt idx="1068">
                  <c:v>0.14663200000000001</c:v>
                </c:pt>
                <c:pt idx="1069">
                  <c:v>0.14663200000000001</c:v>
                </c:pt>
                <c:pt idx="1070">
                  <c:v>0.14663200000000001</c:v>
                </c:pt>
                <c:pt idx="1071">
                  <c:v>0.14663200000000001</c:v>
                </c:pt>
                <c:pt idx="1072">
                  <c:v>0.14663200000000001</c:v>
                </c:pt>
                <c:pt idx="1073">
                  <c:v>0.14663200000000001</c:v>
                </c:pt>
                <c:pt idx="1074">
                  <c:v>0.14663200000000001</c:v>
                </c:pt>
                <c:pt idx="1075">
                  <c:v>0.14663200000000001</c:v>
                </c:pt>
                <c:pt idx="1076">
                  <c:v>0.14663200000000001</c:v>
                </c:pt>
                <c:pt idx="1077">
                  <c:v>0.14663200000000001</c:v>
                </c:pt>
                <c:pt idx="1078">
                  <c:v>0.14663200000000001</c:v>
                </c:pt>
                <c:pt idx="1079">
                  <c:v>0.14763200000000001</c:v>
                </c:pt>
                <c:pt idx="1080">
                  <c:v>0.14763200000000001</c:v>
                </c:pt>
                <c:pt idx="1081">
                  <c:v>0.14763200000000001</c:v>
                </c:pt>
                <c:pt idx="1082">
                  <c:v>0.14763200000000001</c:v>
                </c:pt>
                <c:pt idx="1083">
                  <c:v>0.14763200000000001</c:v>
                </c:pt>
                <c:pt idx="1084">
                  <c:v>0.14763200000000001</c:v>
                </c:pt>
                <c:pt idx="1085">
                  <c:v>0.14763200000000001</c:v>
                </c:pt>
                <c:pt idx="1086">
                  <c:v>0.14763200000000001</c:v>
                </c:pt>
                <c:pt idx="1087">
                  <c:v>0.14763200000000001</c:v>
                </c:pt>
                <c:pt idx="1088">
                  <c:v>0.14763200000000001</c:v>
                </c:pt>
                <c:pt idx="1089">
                  <c:v>0.14763200000000001</c:v>
                </c:pt>
                <c:pt idx="1090">
                  <c:v>0.14763200000000001</c:v>
                </c:pt>
                <c:pt idx="1091">
                  <c:v>0.14763200000000001</c:v>
                </c:pt>
                <c:pt idx="1092">
                  <c:v>0.14863199999999999</c:v>
                </c:pt>
                <c:pt idx="1093">
                  <c:v>0.14863199999999999</c:v>
                </c:pt>
                <c:pt idx="1094">
                  <c:v>0.14863199999999999</c:v>
                </c:pt>
                <c:pt idx="1095">
                  <c:v>0.14863199999999999</c:v>
                </c:pt>
                <c:pt idx="1096">
                  <c:v>0.14863199999999999</c:v>
                </c:pt>
                <c:pt idx="1097">
                  <c:v>0.14863199999999999</c:v>
                </c:pt>
                <c:pt idx="1098">
                  <c:v>0.14863199999999999</c:v>
                </c:pt>
                <c:pt idx="1099">
                  <c:v>0.14863199999999999</c:v>
                </c:pt>
                <c:pt idx="1100">
                  <c:v>0.14863199999999999</c:v>
                </c:pt>
                <c:pt idx="1101">
                  <c:v>0.14863199999999999</c:v>
                </c:pt>
                <c:pt idx="1102">
                  <c:v>0.14863199999999999</c:v>
                </c:pt>
                <c:pt idx="1103">
                  <c:v>0.14863199999999999</c:v>
                </c:pt>
                <c:pt idx="1104">
                  <c:v>0.14863199999999999</c:v>
                </c:pt>
                <c:pt idx="1105">
                  <c:v>0.14963199999999999</c:v>
                </c:pt>
                <c:pt idx="1106">
                  <c:v>0.14963199999999999</c:v>
                </c:pt>
                <c:pt idx="1107">
                  <c:v>0.14963199999999999</c:v>
                </c:pt>
                <c:pt idx="1108">
                  <c:v>0.14963199999999999</c:v>
                </c:pt>
                <c:pt idx="1109">
                  <c:v>0.14963199999999999</c:v>
                </c:pt>
                <c:pt idx="1110">
                  <c:v>0.14963199999999999</c:v>
                </c:pt>
                <c:pt idx="1111">
                  <c:v>0.14963199999999999</c:v>
                </c:pt>
                <c:pt idx="1112">
                  <c:v>0.14963199999999999</c:v>
                </c:pt>
                <c:pt idx="1113">
                  <c:v>0.14963199999999999</c:v>
                </c:pt>
                <c:pt idx="1114">
                  <c:v>0.14963199999999999</c:v>
                </c:pt>
                <c:pt idx="1115">
                  <c:v>0.14963199999999999</c:v>
                </c:pt>
                <c:pt idx="1116">
                  <c:v>0.14963199999999999</c:v>
                </c:pt>
                <c:pt idx="1117">
                  <c:v>0.14963199999999999</c:v>
                </c:pt>
                <c:pt idx="1118">
                  <c:v>0.15063199999999999</c:v>
                </c:pt>
                <c:pt idx="1119">
                  <c:v>0.15063199999999999</c:v>
                </c:pt>
                <c:pt idx="1120">
                  <c:v>0.15063199999999999</c:v>
                </c:pt>
                <c:pt idx="1121">
                  <c:v>0.15063199999999999</c:v>
                </c:pt>
                <c:pt idx="1122">
                  <c:v>0.15063199999999999</c:v>
                </c:pt>
                <c:pt idx="1123">
                  <c:v>0.15063199999999999</c:v>
                </c:pt>
                <c:pt idx="1124">
                  <c:v>0.15063199999999999</c:v>
                </c:pt>
                <c:pt idx="1125">
                  <c:v>0.15063199999999999</c:v>
                </c:pt>
                <c:pt idx="1126">
                  <c:v>0.15063199999999999</c:v>
                </c:pt>
                <c:pt idx="1127">
                  <c:v>0.15063199999999999</c:v>
                </c:pt>
                <c:pt idx="1128">
                  <c:v>0.15063199999999999</c:v>
                </c:pt>
                <c:pt idx="1129">
                  <c:v>0.15063199999999999</c:v>
                </c:pt>
                <c:pt idx="1130">
                  <c:v>0.15063199999999999</c:v>
                </c:pt>
                <c:pt idx="1131">
                  <c:v>0.15163199999999999</c:v>
                </c:pt>
                <c:pt idx="1132">
                  <c:v>0.15163199999999999</c:v>
                </c:pt>
                <c:pt idx="1133">
                  <c:v>0.15163199999999999</c:v>
                </c:pt>
                <c:pt idx="1134">
                  <c:v>0.15163199999999999</c:v>
                </c:pt>
                <c:pt idx="1135">
                  <c:v>0.15163199999999999</c:v>
                </c:pt>
                <c:pt idx="1136">
                  <c:v>0.15163199999999999</c:v>
                </c:pt>
                <c:pt idx="1137">
                  <c:v>0.15163199999999999</c:v>
                </c:pt>
                <c:pt idx="1138">
                  <c:v>0.15163199999999999</c:v>
                </c:pt>
                <c:pt idx="1139">
                  <c:v>0.15163199999999999</c:v>
                </c:pt>
                <c:pt idx="1140">
                  <c:v>0.15163199999999999</c:v>
                </c:pt>
                <c:pt idx="1141">
                  <c:v>0.15163199999999999</c:v>
                </c:pt>
                <c:pt idx="1142">
                  <c:v>0.15163199999999999</c:v>
                </c:pt>
                <c:pt idx="1143">
                  <c:v>0.15163199999999999</c:v>
                </c:pt>
                <c:pt idx="1144">
                  <c:v>0.15263199999999999</c:v>
                </c:pt>
                <c:pt idx="1145">
                  <c:v>0.15263199999999999</c:v>
                </c:pt>
                <c:pt idx="1146">
                  <c:v>0.15263199999999999</c:v>
                </c:pt>
                <c:pt idx="1147">
                  <c:v>0.15263199999999999</c:v>
                </c:pt>
                <c:pt idx="1148">
                  <c:v>0.15263199999999999</c:v>
                </c:pt>
                <c:pt idx="1149">
                  <c:v>0.15263199999999999</c:v>
                </c:pt>
                <c:pt idx="1150">
                  <c:v>0.15263199999999999</c:v>
                </c:pt>
                <c:pt idx="1151">
                  <c:v>0.15263199999999999</c:v>
                </c:pt>
                <c:pt idx="1152">
                  <c:v>0.15263199999999999</c:v>
                </c:pt>
                <c:pt idx="1153">
                  <c:v>0.15263199999999999</c:v>
                </c:pt>
                <c:pt idx="1154">
                  <c:v>0.15263199999999999</c:v>
                </c:pt>
                <c:pt idx="1155">
                  <c:v>0.15263199999999999</c:v>
                </c:pt>
                <c:pt idx="1156">
                  <c:v>0.15263199999999999</c:v>
                </c:pt>
                <c:pt idx="1157">
                  <c:v>0.15363199999999999</c:v>
                </c:pt>
                <c:pt idx="1158">
                  <c:v>0.15363199999999999</c:v>
                </c:pt>
                <c:pt idx="1159">
                  <c:v>0.15363199999999999</c:v>
                </c:pt>
                <c:pt idx="1160">
                  <c:v>0.15363199999999999</c:v>
                </c:pt>
                <c:pt idx="1161">
                  <c:v>0.15363199999999999</c:v>
                </c:pt>
                <c:pt idx="1162">
                  <c:v>0.15363199999999999</c:v>
                </c:pt>
                <c:pt idx="1163">
                  <c:v>0.15363199999999999</c:v>
                </c:pt>
                <c:pt idx="1164">
                  <c:v>0.15363199999999999</c:v>
                </c:pt>
                <c:pt idx="1165">
                  <c:v>0.15363199999999999</c:v>
                </c:pt>
                <c:pt idx="1166">
                  <c:v>0.15363199999999999</c:v>
                </c:pt>
                <c:pt idx="1167">
                  <c:v>0.15363199999999999</c:v>
                </c:pt>
                <c:pt idx="1168">
                  <c:v>0.15363199999999999</c:v>
                </c:pt>
                <c:pt idx="1169">
                  <c:v>0.15363199999999999</c:v>
                </c:pt>
                <c:pt idx="1170">
                  <c:v>0.15463199999999999</c:v>
                </c:pt>
                <c:pt idx="1171">
                  <c:v>0.15463199999999999</c:v>
                </c:pt>
                <c:pt idx="1172">
                  <c:v>0.15463199999999999</c:v>
                </c:pt>
                <c:pt idx="1173">
                  <c:v>0.15463199999999999</c:v>
                </c:pt>
                <c:pt idx="1174">
                  <c:v>0.15463199999999999</c:v>
                </c:pt>
                <c:pt idx="1175">
                  <c:v>0.15463199999999999</c:v>
                </c:pt>
                <c:pt idx="1176">
                  <c:v>0.15463199999999999</c:v>
                </c:pt>
                <c:pt idx="1177">
                  <c:v>0.15463199999999999</c:v>
                </c:pt>
                <c:pt idx="1178">
                  <c:v>0.15463199999999999</c:v>
                </c:pt>
                <c:pt idx="1179">
                  <c:v>0.15463199999999999</c:v>
                </c:pt>
                <c:pt idx="1180">
                  <c:v>0.15463199999999999</c:v>
                </c:pt>
                <c:pt idx="1181">
                  <c:v>0.15463199999999999</c:v>
                </c:pt>
                <c:pt idx="1182">
                  <c:v>0.15463199999999999</c:v>
                </c:pt>
                <c:pt idx="1183">
                  <c:v>0.15563199999999999</c:v>
                </c:pt>
                <c:pt idx="1184">
                  <c:v>0.15563199999999999</c:v>
                </c:pt>
                <c:pt idx="1185">
                  <c:v>0.15563199999999999</c:v>
                </c:pt>
                <c:pt idx="1186">
                  <c:v>0.15563199999999999</c:v>
                </c:pt>
                <c:pt idx="1187">
                  <c:v>0.15563199999999999</c:v>
                </c:pt>
                <c:pt idx="1188">
                  <c:v>0.15563199999999999</c:v>
                </c:pt>
                <c:pt idx="1189">
                  <c:v>0.15563199999999999</c:v>
                </c:pt>
                <c:pt idx="1190">
                  <c:v>0.15563199999999999</c:v>
                </c:pt>
                <c:pt idx="1191">
                  <c:v>0.15563199999999999</c:v>
                </c:pt>
                <c:pt idx="1192">
                  <c:v>0.15563199999999999</c:v>
                </c:pt>
                <c:pt idx="1193">
                  <c:v>0.15563199999999999</c:v>
                </c:pt>
                <c:pt idx="1194">
                  <c:v>0.15563199999999999</c:v>
                </c:pt>
                <c:pt idx="1195">
                  <c:v>0.15563199999999999</c:v>
                </c:pt>
                <c:pt idx="1196">
                  <c:v>0.15663199999999999</c:v>
                </c:pt>
                <c:pt idx="1197">
                  <c:v>0.15663199999999999</c:v>
                </c:pt>
                <c:pt idx="1198">
                  <c:v>0.15663199999999999</c:v>
                </c:pt>
                <c:pt idx="1199">
                  <c:v>0.15663199999999999</c:v>
                </c:pt>
                <c:pt idx="1200">
                  <c:v>0.15663199999999999</c:v>
                </c:pt>
                <c:pt idx="1201">
                  <c:v>0.15663199999999999</c:v>
                </c:pt>
                <c:pt idx="1202">
                  <c:v>0.15663199999999999</c:v>
                </c:pt>
                <c:pt idx="1203">
                  <c:v>0.15663199999999999</c:v>
                </c:pt>
                <c:pt idx="1204">
                  <c:v>0.15663199999999999</c:v>
                </c:pt>
                <c:pt idx="1205">
                  <c:v>0.15663199999999999</c:v>
                </c:pt>
                <c:pt idx="1206">
                  <c:v>0.15663199999999999</c:v>
                </c:pt>
                <c:pt idx="1207">
                  <c:v>0.15663199999999999</c:v>
                </c:pt>
                <c:pt idx="1208">
                  <c:v>0.15663199999999999</c:v>
                </c:pt>
                <c:pt idx="1209">
                  <c:v>0.15763199999999999</c:v>
                </c:pt>
                <c:pt idx="1210">
                  <c:v>0.15763199999999999</c:v>
                </c:pt>
                <c:pt idx="1211">
                  <c:v>0.15763199999999999</c:v>
                </c:pt>
                <c:pt idx="1212">
                  <c:v>0.15763199999999999</c:v>
                </c:pt>
                <c:pt idx="1213">
                  <c:v>0.15763199999999999</c:v>
                </c:pt>
                <c:pt idx="1214">
                  <c:v>0.15763199999999999</c:v>
                </c:pt>
                <c:pt idx="1215">
                  <c:v>0.15763199999999999</c:v>
                </c:pt>
                <c:pt idx="1216">
                  <c:v>0.15763199999999999</c:v>
                </c:pt>
                <c:pt idx="1217">
                  <c:v>0.15763199999999999</c:v>
                </c:pt>
                <c:pt idx="1218">
                  <c:v>0.15763199999999999</c:v>
                </c:pt>
                <c:pt idx="1219">
                  <c:v>0.15763199999999999</c:v>
                </c:pt>
                <c:pt idx="1220">
                  <c:v>0.15763199999999999</c:v>
                </c:pt>
                <c:pt idx="1221">
                  <c:v>0.15763199999999999</c:v>
                </c:pt>
                <c:pt idx="1222">
                  <c:v>0.158632</c:v>
                </c:pt>
                <c:pt idx="1223">
                  <c:v>0.158632</c:v>
                </c:pt>
                <c:pt idx="1224">
                  <c:v>0.158632</c:v>
                </c:pt>
                <c:pt idx="1225">
                  <c:v>0.158632</c:v>
                </c:pt>
                <c:pt idx="1226">
                  <c:v>0.158632</c:v>
                </c:pt>
                <c:pt idx="1227">
                  <c:v>0.158632</c:v>
                </c:pt>
                <c:pt idx="1228">
                  <c:v>0.158632</c:v>
                </c:pt>
                <c:pt idx="1229">
                  <c:v>0.158632</c:v>
                </c:pt>
                <c:pt idx="1230">
                  <c:v>0.158632</c:v>
                </c:pt>
                <c:pt idx="1231">
                  <c:v>0.158632</c:v>
                </c:pt>
                <c:pt idx="1232">
                  <c:v>0.158632</c:v>
                </c:pt>
                <c:pt idx="1233">
                  <c:v>0.158632</c:v>
                </c:pt>
                <c:pt idx="1234">
                  <c:v>0.158632</c:v>
                </c:pt>
                <c:pt idx="1235">
                  <c:v>0.159632</c:v>
                </c:pt>
                <c:pt idx="1236">
                  <c:v>0.159632</c:v>
                </c:pt>
                <c:pt idx="1237">
                  <c:v>0.159632</c:v>
                </c:pt>
                <c:pt idx="1238">
                  <c:v>0.159632</c:v>
                </c:pt>
                <c:pt idx="1239">
                  <c:v>0.159632</c:v>
                </c:pt>
                <c:pt idx="1240">
                  <c:v>0.159632</c:v>
                </c:pt>
                <c:pt idx="1241">
                  <c:v>0.159632</c:v>
                </c:pt>
                <c:pt idx="1242">
                  <c:v>0.159632</c:v>
                </c:pt>
                <c:pt idx="1243">
                  <c:v>0.159632</c:v>
                </c:pt>
                <c:pt idx="1244">
                  <c:v>0.159632</c:v>
                </c:pt>
                <c:pt idx="1245">
                  <c:v>0.159632</c:v>
                </c:pt>
                <c:pt idx="1246">
                  <c:v>0.159632</c:v>
                </c:pt>
                <c:pt idx="1247">
                  <c:v>0.159632</c:v>
                </c:pt>
                <c:pt idx="1248">
                  <c:v>0.160632</c:v>
                </c:pt>
                <c:pt idx="1249">
                  <c:v>0.160632</c:v>
                </c:pt>
                <c:pt idx="1250">
                  <c:v>0.160632</c:v>
                </c:pt>
                <c:pt idx="1251">
                  <c:v>0.160632</c:v>
                </c:pt>
                <c:pt idx="1252">
                  <c:v>0.160632</c:v>
                </c:pt>
                <c:pt idx="1253">
                  <c:v>0.160632</c:v>
                </c:pt>
                <c:pt idx="1254">
                  <c:v>0.160632</c:v>
                </c:pt>
                <c:pt idx="1255">
                  <c:v>0.160632</c:v>
                </c:pt>
                <c:pt idx="1256">
                  <c:v>0.160632</c:v>
                </c:pt>
                <c:pt idx="1257">
                  <c:v>0.160632</c:v>
                </c:pt>
                <c:pt idx="1258">
                  <c:v>0.160632</c:v>
                </c:pt>
                <c:pt idx="1259">
                  <c:v>0.160632</c:v>
                </c:pt>
                <c:pt idx="1260">
                  <c:v>0.160632</c:v>
                </c:pt>
                <c:pt idx="1261">
                  <c:v>0.161632</c:v>
                </c:pt>
                <c:pt idx="1262">
                  <c:v>0.161632</c:v>
                </c:pt>
                <c:pt idx="1263">
                  <c:v>0.161632</c:v>
                </c:pt>
                <c:pt idx="1264">
                  <c:v>0.161632</c:v>
                </c:pt>
                <c:pt idx="1265">
                  <c:v>0.161632</c:v>
                </c:pt>
                <c:pt idx="1266">
                  <c:v>0.161632</c:v>
                </c:pt>
                <c:pt idx="1267">
                  <c:v>0.161632</c:v>
                </c:pt>
                <c:pt idx="1268">
                  <c:v>0.161632</c:v>
                </c:pt>
                <c:pt idx="1269">
                  <c:v>0.161632</c:v>
                </c:pt>
                <c:pt idx="1270">
                  <c:v>0.161632</c:v>
                </c:pt>
                <c:pt idx="1271">
                  <c:v>0.161632</c:v>
                </c:pt>
                <c:pt idx="1272">
                  <c:v>0.161632</c:v>
                </c:pt>
                <c:pt idx="1273">
                  <c:v>0.161632</c:v>
                </c:pt>
                <c:pt idx="1274">
                  <c:v>0.162632</c:v>
                </c:pt>
                <c:pt idx="1275">
                  <c:v>0.162632</c:v>
                </c:pt>
                <c:pt idx="1276">
                  <c:v>0.162632</c:v>
                </c:pt>
                <c:pt idx="1277">
                  <c:v>0.162632</c:v>
                </c:pt>
                <c:pt idx="1278">
                  <c:v>0.162632</c:v>
                </c:pt>
                <c:pt idx="1279">
                  <c:v>0.162632</c:v>
                </c:pt>
                <c:pt idx="1280">
                  <c:v>0.162632</c:v>
                </c:pt>
                <c:pt idx="1281">
                  <c:v>0.162632</c:v>
                </c:pt>
                <c:pt idx="1282">
                  <c:v>0.162632</c:v>
                </c:pt>
                <c:pt idx="1283">
                  <c:v>0.162632</c:v>
                </c:pt>
                <c:pt idx="1284">
                  <c:v>0.162632</c:v>
                </c:pt>
                <c:pt idx="1285">
                  <c:v>0.162632</c:v>
                </c:pt>
                <c:pt idx="1286">
                  <c:v>0.162632</c:v>
                </c:pt>
                <c:pt idx="1287">
                  <c:v>0.163632</c:v>
                </c:pt>
                <c:pt idx="1288">
                  <c:v>0.163632</c:v>
                </c:pt>
                <c:pt idx="1289">
                  <c:v>0.163632</c:v>
                </c:pt>
                <c:pt idx="1290">
                  <c:v>0.163632</c:v>
                </c:pt>
                <c:pt idx="1291">
                  <c:v>0.163632</c:v>
                </c:pt>
                <c:pt idx="1292">
                  <c:v>0.163632</c:v>
                </c:pt>
                <c:pt idx="1293">
                  <c:v>0.163632</c:v>
                </c:pt>
                <c:pt idx="1294">
                  <c:v>0.163632</c:v>
                </c:pt>
                <c:pt idx="1295">
                  <c:v>0.163632</c:v>
                </c:pt>
                <c:pt idx="1296">
                  <c:v>0.163632</c:v>
                </c:pt>
                <c:pt idx="1297">
                  <c:v>0.163632</c:v>
                </c:pt>
                <c:pt idx="1298">
                  <c:v>0.163632</c:v>
                </c:pt>
                <c:pt idx="1299">
                  <c:v>0.163632</c:v>
                </c:pt>
                <c:pt idx="1300">
                  <c:v>0.164632</c:v>
                </c:pt>
                <c:pt idx="1301">
                  <c:v>0.164632</c:v>
                </c:pt>
                <c:pt idx="1302">
                  <c:v>0.164632</c:v>
                </c:pt>
                <c:pt idx="1303">
                  <c:v>0.164632</c:v>
                </c:pt>
                <c:pt idx="1304">
                  <c:v>0.164632</c:v>
                </c:pt>
                <c:pt idx="1305">
                  <c:v>0.164632</c:v>
                </c:pt>
                <c:pt idx="1306">
                  <c:v>0.164632</c:v>
                </c:pt>
                <c:pt idx="1307">
                  <c:v>0.164632</c:v>
                </c:pt>
                <c:pt idx="1308">
                  <c:v>0.164632</c:v>
                </c:pt>
                <c:pt idx="1309">
                  <c:v>0.164632</c:v>
                </c:pt>
                <c:pt idx="1310">
                  <c:v>0.164632</c:v>
                </c:pt>
                <c:pt idx="1311">
                  <c:v>0.164632</c:v>
                </c:pt>
                <c:pt idx="1312">
                  <c:v>0.164632</c:v>
                </c:pt>
                <c:pt idx="1313">
                  <c:v>0.165632</c:v>
                </c:pt>
                <c:pt idx="1314">
                  <c:v>0.165632</c:v>
                </c:pt>
                <c:pt idx="1315">
                  <c:v>0.165632</c:v>
                </c:pt>
                <c:pt idx="1316">
                  <c:v>0.165632</c:v>
                </c:pt>
                <c:pt idx="1317">
                  <c:v>0.165632</c:v>
                </c:pt>
                <c:pt idx="1318">
                  <c:v>0.165632</c:v>
                </c:pt>
                <c:pt idx="1319">
                  <c:v>0.165632</c:v>
                </c:pt>
                <c:pt idx="1320">
                  <c:v>0.165632</c:v>
                </c:pt>
                <c:pt idx="1321">
                  <c:v>0.165632</c:v>
                </c:pt>
                <c:pt idx="1322">
                  <c:v>0.165632</c:v>
                </c:pt>
                <c:pt idx="1323">
                  <c:v>0.165632</c:v>
                </c:pt>
                <c:pt idx="1324">
                  <c:v>0.165632</c:v>
                </c:pt>
                <c:pt idx="1325">
                  <c:v>0.165632</c:v>
                </c:pt>
                <c:pt idx="1326">
                  <c:v>0.166632</c:v>
                </c:pt>
                <c:pt idx="1327">
                  <c:v>0.166632</c:v>
                </c:pt>
                <c:pt idx="1328">
                  <c:v>0.166632</c:v>
                </c:pt>
                <c:pt idx="1329">
                  <c:v>0.166632</c:v>
                </c:pt>
                <c:pt idx="1330">
                  <c:v>0.166632</c:v>
                </c:pt>
                <c:pt idx="1331">
                  <c:v>0.166632</c:v>
                </c:pt>
                <c:pt idx="1332">
                  <c:v>0.166632</c:v>
                </c:pt>
                <c:pt idx="1333">
                  <c:v>0.166632</c:v>
                </c:pt>
                <c:pt idx="1334">
                  <c:v>0.166632</c:v>
                </c:pt>
                <c:pt idx="1335">
                  <c:v>0.166632</c:v>
                </c:pt>
                <c:pt idx="1336">
                  <c:v>0.166632</c:v>
                </c:pt>
                <c:pt idx="1337">
                  <c:v>0.166632</c:v>
                </c:pt>
                <c:pt idx="1338">
                  <c:v>0.166632</c:v>
                </c:pt>
                <c:pt idx="1339">
                  <c:v>0.167632</c:v>
                </c:pt>
                <c:pt idx="1340">
                  <c:v>0.167632</c:v>
                </c:pt>
                <c:pt idx="1341">
                  <c:v>0.167632</c:v>
                </c:pt>
                <c:pt idx="1342">
                  <c:v>0.167632</c:v>
                </c:pt>
                <c:pt idx="1343">
                  <c:v>0.167632</c:v>
                </c:pt>
                <c:pt idx="1344">
                  <c:v>0.167632</c:v>
                </c:pt>
                <c:pt idx="1345">
                  <c:v>0.167632</c:v>
                </c:pt>
                <c:pt idx="1346">
                  <c:v>0.167632</c:v>
                </c:pt>
                <c:pt idx="1347">
                  <c:v>0.167632</c:v>
                </c:pt>
                <c:pt idx="1348">
                  <c:v>0.167632</c:v>
                </c:pt>
                <c:pt idx="1349">
                  <c:v>0.167632</c:v>
                </c:pt>
                <c:pt idx="1350">
                  <c:v>0.167632</c:v>
                </c:pt>
                <c:pt idx="1351">
                  <c:v>0.167632</c:v>
                </c:pt>
                <c:pt idx="1352">
                  <c:v>0.168632</c:v>
                </c:pt>
                <c:pt idx="1353">
                  <c:v>0.168632</c:v>
                </c:pt>
                <c:pt idx="1354">
                  <c:v>0.168632</c:v>
                </c:pt>
                <c:pt idx="1355">
                  <c:v>0.168632</c:v>
                </c:pt>
                <c:pt idx="1356">
                  <c:v>0.168632</c:v>
                </c:pt>
                <c:pt idx="1357">
                  <c:v>0.168632</c:v>
                </c:pt>
                <c:pt idx="1358">
                  <c:v>0.168632</c:v>
                </c:pt>
                <c:pt idx="1359">
                  <c:v>0.168632</c:v>
                </c:pt>
                <c:pt idx="1360">
                  <c:v>0.168632</c:v>
                </c:pt>
                <c:pt idx="1361">
                  <c:v>0.168632</c:v>
                </c:pt>
                <c:pt idx="1362">
                  <c:v>0.168632</c:v>
                </c:pt>
                <c:pt idx="1363">
                  <c:v>0.168632</c:v>
                </c:pt>
                <c:pt idx="1364">
                  <c:v>0.168632</c:v>
                </c:pt>
                <c:pt idx="1365">
                  <c:v>0.16963200000000001</c:v>
                </c:pt>
                <c:pt idx="1366">
                  <c:v>0.16963200000000001</c:v>
                </c:pt>
                <c:pt idx="1367">
                  <c:v>0.16963200000000001</c:v>
                </c:pt>
                <c:pt idx="1368">
                  <c:v>0.16963200000000001</c:v>
                </c:pt>
                <c:pt idx="1369">
                  <c:v>0.16963200000000001</c:v>
                </c:pt>
                <c:pt idx="1370">
                  <c:v>0.16963200000000001</c:v>
                </c:pt>
                <c:pt idx="1371">
                  <c:v>0.16963200000000001</c:v>
                </c:pt>
                <c:pt idx="1372">
                  <c:v>0.16963200000000001</c:v>
                </c:pt>
                <c:pt idx="1373">
                  <c:v>0.16963200000000001</c:v>
                </c:pt>
                <c:pt idx="1374">
                  <c:v>0.16963200000000001</c:v>
                </c:pt>
                <c:pt idx="1375">
                  <c:v>0.16963200000000001</c:v>
                </c:pt>
                <c:pt idx="1376">
                  <c:v>0.16963200000000001</c:v>
                </c:pt>
                <c:pt idx="1377">
                  <c:v>0.16963200000000001</c:v>
                </c:pt>
                <c:pt idx="1378">
                  <c:v>0.17063200000000001</c:v>
                </c:pt>
                <c:pt idx="1379">
                  <c:v>0.17063200000000001</c:v>
                </c:pt>
                <c:pt idx="1380">
                  <c:v>0.17063200000000001</c:v>
                </c:pt>
                <c:pt idx="1381">
                  <c:v>0.17063200000000001</c:v>
                </c:pt>
                <c:pt idx="1382">
                  <c:v>0.17063200000000001</c:v>
                </c:pt>
                <c:pt idx="1383">
                  <c:v>0.17063200000000001</c:v>
                </c:pt>
                <c:pt idx="1384">
                  <c:v>0.17063200000000001</c:v>
                </c:pt>
                <c:pt idx="1385">
                  <c:v>0.17063200000000001</c:v>
                </c:pt>
                <c:pt idx="1386">
                  <c:v>0.17063200000000001</c:v>
                </c:pt>
                <c:pt idx="1387">
                  <c:v>0.17063200000000001</c:v>
                </c:pt>
                <c:pt idx="1388">
                  <c:v>0.17063200000000001</c:v>
                </c:pt>
                <c:pt idx="1389">
                  <c:v>0.17063200000000001</c:v>
                </c:pt>
                <c:pt idx="1390">
                  <c:v>0.17063200000000001</c:v>
                </c:pt>
                <c:pt idx="1391">
                  <c:v>0.17163200000000001</c:v>
                </c:pt>
                <c:pt idx="1392">
                  <c:v>0.17163200000000001</c:v>
                </c:pt>
                <c:pt idx="1393">
                  <c:v>0.17163200000000001</c:v>
                </c:pt>
                <c:pt idx="1394">
                  <c:v>0.17163200000000001</c:v>
                </c:pt>
                <c:pt idx="1395">
                  <c:v>0.17163200000000001</c:v>
                </c:pt>
                <c:pt idx="1396">
                  <c:v>0.17163200000000001</c:v>
                </c:pt>
                <c:pt idx="1397">
                  <c:v>0.17163200000000001</c:v>
                </c:pt>
                <c:pt idx="1398">
                  <c:v>0.17163200000000001</c:v>
                </c:pt>
                <c:pt idx="1399">
                  <c:v>0.17163200000000001</c:v>
                </c:pt>
                <c:pt idx="1400">
                  <c:v>0.17163200000000001</c:v>
                </c:pt>
                <c:pt idx="1401">
                  <c:v>0.17163200000000001</c:v>
                </c:pt>
                <c:pt idx="1402">
                  <c:v>0.17163200000000001</c:v>
                </c:pt>
                <c:pt idx="1403">
                  <c:v>0.17163200000000001</c:v>
                </c:pt>
                <c:pt idx="1404">
                  <c:v>0.17263200000000001</c:v>
                </c:pt>
                <c:pt idx="1405">
                  <c:v>0.17263200000000001</c:v>
                </c:pt>
                <c:pt idx="1406">
                  <c:v>0.17263200000000001</c:v>
                </c:pt>
                <c:pt idx="1407">
                  <c:v>0.17263200000000001</c:v>
                </c:pt>
                <c:pt idx="1408">
                  <c:v>0.17263200000000001</c:v>
                </c:pt>
                <c:pt idx="1409">
                  <c:v>0.17263200000000001</c:v>
                </c:pt>
                <c:pt idx="1410">
                  <c:v>0.17263200000000001</c:v>
                </c:pt>
                <c:pt idx="1411">
                  <c:v>0.17263200000000001</c:v>
                </c:pt>
                <c:pt idx="1412">
                  <c:v>0.17263200000000001</c:v>
                </c:pt>
                <c:pt idx="1413">
                  <c:v>0.17263200000000001</c:v>
                </c:pt>
                <c:pt idx="1414">
                  <c:v>0.17263200000000001</c:v>
                </c:pt>
                <c:pt idx="1415">
                  <c:v>0.17263200000000001</c:v>
                </c:pt>
                <c:pt idx="1416">
                  <c:v>0.17263200000000001</c:v>
                </c:pt>
                <c:pt idx="1417">
                  <c:v>0.17363200000000001</c:v>
                </c:pt>
                <c:pt idx="1418">
                  <c:v>0.17363200000000001</c:v>
                </c:pt>
                <c:pt idx="1419">
                  <c:v>0.17363200000000001</c:v>
                </c:pt>
                <c:pt idx="1420">
                  <c:v>0.17363200000000001</c:v>
                </c:pt>
                <c:pt idx="1421">
                  <c:v>0.17363200000000001</c:v>
                </c:pt>
                <c:pt idx="1422">
                  <c:v>0.17363200000000001</c:v>
                </c:pt>
                <c:pt idx="1423">
                  <c:v>0.17363200000000001</c:v>
                </c:pt>
                <c:pt idx="1424">
                  <c:v>0.17363200000000001</c:v>
                </c:pt>
                <c:pt idx="1425">
                  <c:v>0.17363200000000001</c:v>
                </c:pt>
                <c:pt idx="1426">
                  <c:v>0.17363200000000001</c:v>
                </c:pt>
                <c:pt idx="1427">
                  <c:v>0.17363200000000001</c:v>
                </c:pt>
                <c:pt idx="1428">
                  <c:v>0.17363200000000001</c:v>
                </c:pt>
                <c:pt idx="1429">
                  <c:v>0.17363200000000001</c:v>
                </c:pt>
                <c:pt idx="1430">
                  <c:v>0.17463200000000001</c:v>
                </c:pt>
                <c:pt idx="1431">
                  <c:v>0.17463200000000001</c:v>
                </c:pt>
                <c:pt idx="1432">
                  <c:v>0.17463200000000001</c:v>
                </c:pt>
                <c:pt idx="1433">
                  <c:v>0.17463200000000001</c:v>
                </c:pt>
                <c:pt idx="1434">
                  <c:v>0.17463200000000001</c:v>
                </c:pt>
                <c:pt idx="1435">
                  <c:v>0.17463200000000001</c:v>
                </c:pt>
                <c:pt idx="1436">
                  <c:v>0.17463200000000001</c:v>
                </c:pt>
                <c:pt idx="1437">
                  <c:v>0.17463200000000001</c:v>
                </c:pt>
                <c:pt idx="1438">
                  <c:v>0.17463200000000001</c:v>
                </c:pt>
                <c:pt idx="1439">
                  <c:v>0.17463200000000001</c:v>
                </c:pt>
                <c:pt idx="1440">
                  <c:v>0.17463200000000001</c:v>
                </c:pt>
                <c:pt idx="1441">
                  <c:v>0.17463200000000001</c:v>
                </c:pt>
                <c:pt idx="1442">
                  <c:v>0.17463200000000001</c:v>
                </c:pt>
                <c:pt idx="1443">
                  <c:v>0.17563200000000001</c:v>
                </c:pt>
                <c:pt idx="1444">
                  <c:v>0.17563200000000001</c:v>
                </c:pt>
                <c:pt idx="1445">
                  <c:v>0.17563200000000001</c:v>
                </c:pt>
                <c:pt idx="1446">
                  <c:v>0.17563200000000001</c:v>
                </c:pt>
                <c:pt idx="1447">
                  <c:v>0.17563200000000001</c:v>
                </c:pt>
                <c:pt idx="1448">
                  <c:v>0.17563200000000001</c:v>
                </c:pt>
                <c:pt idx="1449">
                  <c:v>0.17563200000000001</c:v>
                </c:pt>
                <c:pt idx="1450">
                  <c:v>0.17563200000000001</c:v>
                </c:pt>
                <c:pt idx="1451">
                  <c:v>0.17563200000000001</c:v>
                </c:pt>
                <c:pt idx="1452">
                  <c:v>0.17563200000000001</c:v>
                </c:pt>
                <c:pt idx="1453">
                  <c:v>0.17563200000000001</c:v>
                </c:pt>
                <c:pt idx="1454">
                  <c:v>0.17563200000000001</c:v>
                </c:pt>
                <c:pt idx="1455">
                  <c:v>0.17563200000000001</c:v>
                </c:pt>
                <c:pt idx="1456">
                  <c:v>0.17663200000000001</c:v>
                </c:pt>
                <c:pt idx="1457">
                  <c:v>0.17663200000000001</c:v>
                </c:pt>
                <c:pt idx="1458">
                  <c:v>0.17663200000000001</c:v>
                </c:pt>
                <c:pt idx="1459">
                  <c:v>0.17663200000000001</c:v>
                </c:pt>
                <c:pt idx="1460">
                  <c:v>0.17663200000000001</c:v>
                </c:pt>
                <c:pt idx="1461">
                  <c:v>0.17663200000000001</c:v>
                </c:pt>
                <c:pt idx="1462">
                  <c:v>0.17663200000000001</c:v>
                </c:pt>
                <c:pt idx="1463">
                  <c:v>0.17663200000000001</c:v>
                </c:pt>
                <c:pt idx="1464">
                  <c:v>0.17663200000000001</c:v>
                </c:pt>
                <c:pt idx="1465">
                  <c:v>0.17663200000000001</c:v>
                </c:pt>
                <c:pt idx="1466">
                  <c:v>0.17663200000000001</c:v>
                </c:pt>
                <c:pt idx="1467">
                  <c:v>0.17663200000000001</c:v>
                </c:pt>
                <c:pt idx="1468">
                  <c:v>0.17663200000000001</c:v>
                </c:pt>
                <c:pt idx="1469">
                  <c:v>0.17763200000000001</c:v>
                </c:pt>
                <c:pt idx="1470">
                  <c:v>0.17763200000000001</c:v>
                </c:pt>
                <c:pt idx="1471">
                  <c:v>0.17763200000000001</c:v>
                </c:pt>
                <c:pt idx="1472">
                  <c:v>0.17763200000000001</c:v>
                </c:pt>
                <c:pt idx="1473">
                  <c:v>0.17763200000000001</c:v>
                </c:pt>
                <c:pt idx="1474">
                  <c:v>0.17763200000000001</c:v>
                </c:pt>
                <c:pt idx="1475">
                  <c:v>0.17763200000000001</c:v>
                </c:pt>
                <c:pt idx="1476">
                  <c:v>0.17763200000000001</c:v>
                </c:pt>
                <c:pt idx="1477">
                  <c:v>0.17763200000000001</c:v>
                </c:pt>
                <c:pt idx="1478">
                  <c:v>0.17763200000000001</c:v>
                </c:pt>
                <c:pt idx="1479">
                  <c:v>0.17763200000000001</c:v>
                </c:pt>
                <c:pt idx="1480">
                  <c:v>0.17763200000000001</c:v>
                </c:pt>
                <c:pt idx="1481">
                  <c:v>0.17763200000000001</c:v>
                </c:pt>
                <c:pt idx="1482">
                  <c:v>0.17863200000000001</c:v>
                </c:pt>
                <c:pt idx="1483">
                  <c:v>0.17863200000000001</c:v>
                </c:pt>
                <c:pt idx="1484">
                  <c:v>0.17863200000000001</c:v>
                </c:pt>
                <c:pt idx="1485">
                  <c:v>0.17863200000000001</c:v>
                </c:pt>
                <c:pt idx="1486">
                  <c:v>0.17863200000000001</c:v>
                </c:pt>
                <c:pt idx="1487">
                  <c:v>0.17863200000000001</c:v>
                </c:pt>
                <c:pt idx="1488">
                  <c:v>0.17863200000000001</c:v>
                </c:pt>
                <c:pt idx="1489">
                  <c:v>0.17863200000000001</c:v>
                </c:pt>
                <c:pt idx="1490">
                  <c:v>0.17863200000000001</c:v>
                </c:pt>
                <c:pt idx="1491">
                  <c:v>0.17863200000000001</c:v>
                </c:pt>
                <c:pt idx="1492">
                  <c:v>0.17863200000000001</c:v>
                </c:pt>
                <c:pt idx="1493">
                  <c:v>0.17863200000000001</c:v>
                </c:pt>
                <c:pt idx="1494">
                  <c:v>0.17863200000000001</c:v>
                </c:pt>
                <c:pt idx="1495">
                  <c:v>0.17963200000000001</c:v>
                </c:pt>
                <c:pt idx="1496">
                  <c:v>0.17963200000000001</c:v>
                </c:pt>
                <c:pt idx="1497">
                  <c:v>0.17963200000000001</c:v>
                </c:pt>
                <c:pt idx="1498">
                  <c:v>0.17963200000000001</c:v>
                </c:pt>
                <c:pt idx="1499">
                  <c:v>0.17963200000000001</c:v>
                </c:pt>
                <c:pt idx="1500">
                  <c:v>0.17963200000000001</c:v>
                </c:pt>
                <c:pt idx="1501">
                  <c:v>0.17963200000000001</c:v>
                </c:pt>
                <c:pt idx="1502">
                  <c:v>0.17963200000000001</c:v>
                </c:pt>
                <c:pt idx="1503">
                  <c:v>0.17963200000000001</c:v>
                </c:pt>
                <c:pt idx="1504">
                  <c:v>0.17963200000000001</c:v>
                </c:pt>
                <c:pt idx="1505">
                  <c:v>0.17963200000000001</c:v>
                </c:pt>
                <c:pt idx="1506">
                  <c:v>0.17963200000000001</c:v>
                </c:pt>
                <c:pt idx="1507">
                  <c:v>0.17963200000000001</c:v>
                </c:pt>
                <c:pt idx="1508">
                  <c:v>0.18063199999999999</c:v>
                </c:pt>
                <c:pt idx="1509">
                  <c:v>0.18063199999999999</c:v>
                </c:pt>
                <c:pt idx="1510">
                  <c:v>0.18063199999999999</c:v>
                </c:pt>
                <c:pt idx="1511">
                  <c:v>0.18063199999999999</c:v>
                </c:pt>
                <c:pt idx="1512">
                  <c:v>0.18063199999999999</c:v>
                </c:pt>
                <c:pt idx="1513">
                  <c:v>0.18063199999999999</c:v>
                </c:pt>
                <c:pt idx="1514">
                  <c:v>0.18063199999999999</c:v>
                </c:pt>
                <c:pt idx="1515">
                  <c:v>0.18063199999999999</c:v>
                </c:pt>
                <c:pt idx="1516">
                  <c:v>0.18063199999999999</c:v>
                </c:pt>
                <c:pt idx="1517">
                  <c:v>0.18063199999999999</c:v>
                </c:pt>
                <c:pt idx="1518">
                  <c:v>0.18063199999999999</c:v>
                </c:pt>
                <c:pt idx="1519">
                  <c:v>0.18063199999999999</c:v>
                </c:pt>
                <c:pt idx="1520">
                  <c:v>0.18063199999999999</c:v>
                </c:pt>
                <c:pt idx="1521">
                  <c:v>0.18163199999999999</c:v>
                </c:pt>
                <c:pt idx="1522">
                  <c:v>0.18163199999999999</c:v>
                </c:pt>
                <c:pt idx="1523">
                  <c:v>0.18163199999999999</c:v>
                </c:pt>
                <c:pt idx="1524">
                  <c:v>0.18163199999999999</c:v>
                </c:pt>
                <c:pt idx="1525">
                  <c:v>0.18163199999999999</c:v>
                </c:pt>
                <c:pt idx="1526">
                  <c:v>0.18163199999999999</c:v>
                </c:pt>
                <c:pt idx="1527">
                  <c:v>0.18163199999999999</c:v>
                </c:pt>
                <c:pt idx="1528">
                  <c:v>0.18163199999999999</c:v>
                </c:pt>
                <c:pt idx="1529">
                  <c:v>0.18163199999999999</c:v>
                </c:pt>
                <c:pt idx="1530">
                  <c:v>0.18163199999999999</c:v>
                </c:pt>
                <c:pt idx="1531">
                  <c:v>0.18163199999999999</c:v>
                </c:pt>
                <c:pt idx="1532">
                  <c:v>0.18163199999999999</c:v>
                </c:pt>
                <c:pt idx="1533">
                  <c:v>0.18163199999999999</c:v>
                </c:pt>
                <c:pt idx="1534">
                  <c:v>0.18263199999999999</c:v>
                </c:pt>
                <c:pt idx="1535">
                  <c:v>0.18263199999999999</c:v>
                </c:pt>
                <c:pt idx="1536">
                  <c:v>0.18263199999999999</c:v>
                </c:pt>
                <c:pt idx="1537">
                  <c:v>0.18263199999999999</c:v>
                </c:pt>
                <c:pt idx="1538">
                  <c:v>0.18263199999999999</c:v>
                </c:pt>
                <c:pt idx="1539">
                  <c:v>0.18263199999999999</c:v>
                </c:pt>
                <c:pt idx="1540">
                  <c:v>0.18263199999999999</c:v>
                </c:pt>
                <c:pt idx="1541">
                  <c:v>0.18263199999999999</c:v>
                </c:pt>
                <c:pt idx="1542">
                  <c:v>0.18263199999999999</c:v>
                </c:pt>
                <c:pt idx="1543">
                  <c:v>0.18263199999999999</c:v>
                </c:pt>
                <c:pt idx="1544">
                  <c:v>0.18263199999999999</c:v>
                </c:pt>
                <c:pt idx="1545">
                  <c:v>0.18263199999999999</c:v>
                </c:pt>
                <c:pt idx="1546">
                  <c:v>0.18263199999999999</c:v>
                </c:pt>
                <c:pt idx="1547">
                  <c:v>0.18363199999999999</c:v>
                </c:pt>
                <c:pt idx="1548">
                  <c:v>0.18363199999999999</c:v>
                </c:pt>
                <c:pt idx="1549">
                  <c:v>0.18363199999999999</c:v>
                </c:pt>
                <c:pt idx="1550">
                  <c:v>0.18363199999999999</c:v>
                </c:pt>
                <c:pt idx="1551">
                  <c:v>0.18363199999999999</c:v>
                </c:pt>
                <c:pt idx="1552">
                  <c:v>0.18363199999999999</c:v>
                </c:pt>
                <c:pt idx="1553">
                  <c:v>0.18363199999999999</c:v>
                </c:pt>
                <c:pt idx="1554">
                  <c:v>0.18363199999999999</c:v>
                </c:pt>
                <c:pt idx="1555">
                  <c:v>0.18363199999999999</c:v>
                </c:pt>
                <c:pt idx="1556">
                  <c:v>0.18363199999999999</c:v>
                </c:pt>
                <c:pt idx="1557">
                  <c:v>0.18363199999999999</c:v>
                </c:pt>
                <c:pt idx="1558">
                  <c:v>0.18363199999999999</c:v>
                </c:pt>
                <c:pt idx="1559">
                  <c:v>0.18363199999999999</c:v>
                </c:pt>
                <c:pt idx="1560">
                  <c:v>0.18463199999999999</c:v>
                </c:pt>
                <c:pt idx="1561">
                  <c:v>0.18463199999999999</c:v>
                </c:pt>
                <c:pt idx="1562">
                  <c:v>0.18463199999999999</c:v>
                </c:pt>
                <c:pt idx="1563">
                  <c:v>0.18463199999999999</c:v>
                </c:pt>
                <c:pt idx="1564">
                  <c:v>0.18463199999999999</c:v>
                </c:pt>
                <c:pt idx="1565">
                  <c:v>0.18463199999999999</c:v>
                </c:pt>
                <c:pt idx="1566">
                  <c:v>0.18463199999999999</c:v>
                </c:pt>
                <c:pt idx="1567">
                  <c:v>0.18463199999999999</c:v>
                </c:pt>
                <c:pt idx="1568">
                  <c:v>0.18463199999999999</c:v>
                </c:pt>
                <c:pt idx="1569">
                  <c:v>0.18463199999999999</c:v>
                </c:pt>
                <c:pt idx="1570">
                  <c:v>0.18463199999999999</c:v>
                </c:pt>
                <c:pt idx="1571">
                  <c:v>0.18463199999999999</c:v>
                </c:pt>
                <c:pt idx="1572">
                  <c:v>0.18463199999999999</c:v>
                </c:pt>
                <c:pt idx="1573">
                  <c:v>0.18563199999999999</c:v>
                </c:pt>
                <c:pt idx="1574">
                  <c:v>0.18563199999999999</c:v>
                </c:pt>
                <c:pt idx="1575">
                  <c:v>0.18563199999999999</c:v>
                </c:pt>
                <c:pt idx="1576">
                  <c:v>0.18563199999999999</c:v>
                </c:pt>
                <c:pt idx="1577">
                  <c:v>0.18563199999999999</c:v>
                </c:pt>
                <c:pt idx="1578">
                  <c:v>0.18563199999999999</c:v>
                </c:pt>
                <c:pt idx="1579">
                  <c:v>0.18563199999999999</c:v>
                </c:pt>
                <c:pt idx="1580">
                  <c:v>0.18563199999999999</c:v>
                </c:pt>
                <c:pt idx="1581">
                  <c:v>0.18563199999999999</c:v>
                </c:pt>
                <c:pt idx="1582">
                  <c:v>0.18563199999999999</c:v>
                </c:pt>
                <c:pt idx="1583">
                  <c:v>0.18563199999999999</c:v>
                </c:pt>
                <c:pt idx="1584">
                  <c:v>0.18563199999999999</c:v>
                </c:pt>
                <c:pt idx="1585">
                  <c:v>0.18563199999999999</c:v>
                </c:pt>
                <c:pt idx="1586">
                  <c:v>0.18663199999999999</c:v>
                </c:pt>
                <c:pt idx="1587">
                  <c:v>0.18663199999999999</c:v>
                </c:pt>
                <c:pt idx="1588">
                  <c:v>0.18663199999999999</c:v>
                </c:pt>
                <c:pt idx="1589">
                  <c:v>0.18663199999999999</c:v>
                </c:pt>
                <c:pt idx="1590">
                  <c:v>0.18663199999999999</c:v>
                </c:pt>
                <c:pt idx="1591">
                  <c:v>0.18663199999999999</c:v>
                </c:pt>
                <c:pt idx="1592">
                  <c:v>0.18663199999999999</c:v>
                </c:pt>
                <c:pt idx="1593">
                  <c:v>0.18663199999999999</c:v>
                </c:pt>
                <c:pt idx="1594">
                  <c:v>0.18663199999999999</c:v>
                </c:pt>
                <c:pt idx="1595">
                  <c:v>0.18663199999999999</c:v>
                </c:pt>
                <c:pt idx="1596">
                  <c:v>0.18663199999999999</c:v>
                </c:pt>
                <c:pt idx="1597">
                  <c:v>0.18663199999999999</c:v>
                </c:pt>
                <c:pt idx="1598">
                  <c:v>0.18663199999999999</c:v>
                </c:pt>
                <c:pt idx="1599">
                  <c:v>0.18763199999999999</c:v>
                </c:pt>
                <c:pt idx="1600">
                  <c:v>0.18763199999999999</c:v>
                </c:pt>
                <c:pt idx="1601">
                  <c:v>0.18763199999999999</c:v>
                </c:pt>
                <c:pt idx="1602">
                  <c:v>0.18763199999999999</c:v>
                </c:pt>
                <c:pt idx="1603">
                  <c:v>0.18763199999999999</c:v>
                </c:pt>
                <c:pt idx="1604">
                  <c:v>0.18763199999999999</c:v>
                </c:pt>
                <c:pt idx="1605">
                  <c:v>0.18763199999999999</c:v>
                </c:pt>
                <c:pt idx="1606">
                  <c:v>0.18763199999999999</c:v>
                </c:pt>
                <c:pt idx="1607">
                  <c:v>0.18763199999999999</c:v>
                </c:pt>
                <c:pt idx="1608">
                  <c:v>0.18763199999999999</c:v>
                </c:pt>
                <c:pt idx="1609">
                  <c:v>0.18763199999999999</c:v>
                </c:pt>
                <c:pt idx="1610">
                  <c:v>0.18763199999999999</c:v>
                </c:pt>
                <c:pt idx="1611">
                  <c:v>0.18763199999999999</c:v>
                </c:pt>
                <c:pt idx="1612">
                  <c:v>0.18863199999999999</c:v>
                </c:pt>
                <c:pt idx="1613">
                  <c:v>0.18863199999999999</c:v>
                </c:pt>
                <c:pt idx="1614">
                  <c:v>0.18863199999999999</c:v>
                </c:pt>
                <c:pt idx="1615">
                  <c:v>0.18863199999999999</c:v>
                </c:pt>
                <c:pt idx="1616">
                  <c:v>0.18863199999999999</c:v>
                </c:pt>
                <c:pt idx="1617">
                  <c:v>0.18863199999999999</c:v>
                </c:pt>
                <c:pt idx="1618">
                  <c:v>0.18863199999999999</c:v>
                </c:pt>
                <c:pt idx="1619">
                  <c:v>0.18863199999999999</c:v>
                </c:pt>
                <c:pt idx="1620">
                  <c:v>0.18863199999999999</c:v>
                </c:pt>
                <c:pt idx="1621">
                  <c:v>0.18863199999999999</c:v>
                </c:pt>
                <c:pt idx="1622">
                  <c:v>0.18863199999999999</c:v>
                </c:pt>
                <c:pt idx="1623">
                  <c:v>0.18863199999999999</c:v>
                </c:pt>
                <c:pt idx="1624">
                  <c:v>0.18863199999999999</c:v>
                </c:pt>
                <c:pt idx="1625">
                  <c:v>0.189632</c:v>
                </c:pt>
                <c:pt idx="1626">
                  <c:v>0.189632</c:v>
                </c:pt>
                <c:pt idx="1627">
                  <c:v>0.189632</c:v>
                </c:pt>
                <c:pt idx="1628">
                  <c:v>0.189632</c:v>
                </c:pt>
                <c:pt idx="1629">
                  <c:v>0.189632</c:v>
                </c:pt>
                <c:pt idx="1630">
                  <c:v>0.189632</c:v>
                </c:pt>
                <c:pt idx="1631">
                  <c:v>0.189632</c:v>
                </c:pt>
                <c:pt idx="1632">
                  <c:v>0.189632</c:v>
                </c:pt>
                <c:pt idx="1633">
                  <c:v>0.189632</c:v>
                </c:pt>
                <c:pt idx="1634">
                  <c:v>0.189632</c:v>
                </c:pt>
                <c:pt idx="1635">
                  <c:v>0.189632</c:v>
                </c:pt>
                <c:pt idx="1636">
                  <c:v>0.189632</c:v>
                </c:pt>
                <c:pt idx="1637">
                  <c:v>0.189632</c:v>
                </c:pt>
                <c:pt idx="1638">
                  <c:v>0.190632</c:v>
                </c:pt>
                <c:pt idx="1639">
                  <c:v>0.190632</c:v>
                </c:pt>
                <c:pt idx="1640">
                  <c:v>0.190632</c:v>
                </c:pt>
                <c:pt idx="1641">
                  <c:v>0.190632</c:v>
                </c:pt>
                <c:pt idx="1642">
                  <c:v>0.190632</c:v>
                </c:pt>
                <c:pt idx="1643">
                  <c:v>0.190632</c:v>
                </c:pt>
                <c:pt idx="1644">
                  <c:v>0.190632</c:v>
                </c:pt>
                <c:pt idx="1645">
                  <c:v>0.190632</c:v>
                </c:pt>
                <c:pt idx="1646">
                  <c:v>0.190632</c:v>
                </c:pt>
                <c:pt idx="1647">
                  <c:v>0.190632</c:v>
                </c:pt>
                <c:pt idx="1648">
                  <c:v>0.190632</c:v>
                </c:pt>
                <c:pt idx="1649">
                  <c:v>0.190632</c:v>
                </c:pt>
                <c:pt idx="1650">
                  <c:v>0.190632</c:v>
                </c:pt>
                <c:pt idx="1651">
                  <c:v>0.191632</c:v>
                </c:pt>
                <c:pt idx="1652">
                  <c:v>0.191632</c:v>
                </c:pt>
                <c:pt idx="1653">
                  <c:v>0.191632</c:v>
                </c:pt>
                <c:pt idx="1654">
                  <c:v>0.191632</c:v>
                </c:pt>
                <c:pt idx="1655">
                  <c:v>0.191632</c:v>
                </c:pt>
                <c:pt idx="1656">
                  <c:v>0.191632</c:v>
                </c:pt>
                <c:pt idx="1657">
                  <c:v>0.191632</c:v>
                </c:pt>
                <c:pt idx="1658">
                  <c:v>0.191632</c:v>
                </c:pt>
                <c:pt idx="1659">
                  <c:v>0.191632</c:v>
                </c:pt>
                <c:pt idx="1660">
                  <c:v>0.191632</c:v>
                </c:pt>
                <c:pt idx="1661">
                  <c:v>0.191632</c:v>
                </c:pt>
                <c:pt idx="1662">
                  <c:v>0.191632</c:v>
                </c:pt>
                <c:pt idx="1663">
                  <c:v>0.191632</c:v>
                </c:pt>
                <c:pt idx="1664">
                  <c:v>0.192632</c:v>
                </c:pt>
                <c:pt idx="1665">
                  <c:v>0.192632</c:v>
                </c:pt>
                <c:pt idx="1666">
                  <c:v>0.192632</c:v>
                </c:pt>
                <c:pt idx="1667">
                  <c:v>0.192632</c:v>
                </c:pt>
                <c:pt idx="1668">
                  <c:v>0.192632</c:v>
                </c:pt>
                <c:pt idx="1669">
                  <c:v>0.192632</c:v>
                </c:pt>
                <c:pt idx="1670">
                  <c:v>0.192632</c:v>
                </c:pt>
                <c:pt idx="1671">
                  <c:v>0.192632</c:v>
                </c:pt>
                <c:pt idx="1672">
                  <c:v>0.192632</c:v>
                </c:pt>
                <c:pt idx="1673">
                  <c:v>0.192632</c:v>
                </c:pt>
                <c:pt idx="1674">
                  <c:v>0.192632</c:v>
                </c:pt>
                <c:pt idx="1675">
                  <c:v>0.192632</c:v>
                </c:pt>
                <c:pt idx="1676">
                  <c:v>0.192632</c:v>
                </c:pt>
                <c:pt idx="1677">
                  <c:v>0.193632</c:v>
                </c:pt>
                <c:pt idx="1678">
                  <c:v>0.193632</c:v>
                </c:pt>
                <c:pt idx="1679">
                  <c:v>0.193632</c:v>
                </c:pt>
                <c:pt idx="1680">
                  <c:v>0.193632</c:v>
                </c:pt>
                <c:pt idx="1681">
                  <c:v>0.193632</c:v>
                </c:pt>
                <c:pt idx="1682">
                  <c:v>0.193632</c:v>
                </c:pt>
                <c:pt idx="1683">
                  <c:v>0.193632</c:v>
                </c:pt>
                <c:pt idx="1684">
                  <c:v>0.193632</c:v>
                </c:pt>
                <c:pt idx="1685">
                  <c:v>0.193632</c:v>
                </c:pt>
                <c:pt idx="1686">
                  <c:v>0.193632</c:v>
                </c:pt>
                <c:pt idx="1687">
                  <c:v>0.193632</c:v>
                </c:pt>
                <c:pt idx="1688">
                  <c:v>0.193632</c:v>
                </c:pt>
                <c:pt idx="1689">
                  <c:v>0.193632</c:v>
                </c:pt>
                <c:pt idx="1690">
                  <c:v>0.194632</c:v>
                </c:pt>
                <c:pt idx="1691">
                  <c:v>0.194632</c:v>
                </c:pt>
                <c:pt idx="1692">
                  <c:v>0.194632</c:v>
                </c:pt>
                <c:pt idx="1693">
                  <c:v>0.194632</c:v>
                </c:pt>
                <c:pt idx="1694">
                  <c:v>0.194632</c:v>
                </c:pt>
                <c:pt idx="1695">
                  <c:v>0.194632</c:v>
                </c:pt>
                <c:pt idx="1696">
                  <c:v>0.194632</c:v>
                </c:pt>
                <c:pt idx="1697">
                  <c:v>0.194632</c:v>
                </c:pt>
                <c:pt idx="1698">
                  <c:v>0.194632</c:v>
                </c:pt>
                <c:pt idx="1699">
                  <c:v>0.194632</c:v>
                </c:pt>
                <c:pt idx="1700">
                  <c:v>0.194632</c:v>
                </c:pt>
                <c:pt idx="1701">
                  <c:v>0.194632</c:v>
                </c:pt>
                <c:pt idx="1702">
                  <c:v>0.194632</c:v>
                </c:pt>
                <c:pt idx="1703">
                  <c:v>0.195632</c:v>
                </c:pt>
                <c:pt idx="1704">
                  <c:v>0.195632</c:v>
                </c:pt>
                <c:pt idx="1705">
                  <c:v>0.195632</c:v>
                </c:pt>
                <c:pt idx="1706">
                  <c:v>0.195632</c:v>
                </c:pt>
                <c:pt idx="1707">
                  <c:v>0.195632</c:v>
                </c:pt>
                <c:pt idx="1708">
                  <c:v>0.195632</c:v>
                </c:pt>
                <c:pt idx="1709">
                  <c:v>0.195632</c:v>
                </c:pt>
                <c:pt idx="1710">
                  <c:v>0.195632</c:v>
                </c:pt>
                <c:pt idx="1711">
                  <c:v>0.195632</c:v>
                </c:pt>
                <c:pt idx="1712">
                  <c:v>0.195632</c:v>
                </c:pt>
                <c:pt idx="1713">
                  <c:v>0.195632</c:v>
                </c:pt>
                <c:pt idx="1714">
                  <c:v>0.195632</c:v>
                </c:pt>
                <c:pt idx="1715">
                  <c:v>0.195632</c:v>
                </c:pt>
                <c:pt idx="1716">
                  <c:v>0.196632</c:v>
                </c:pt>
                <c:pt idx="1717">
                  <c:v>0.196632</c:v>
                </c:pt>
                <c:pt idx="1718">
                  <c:v>0.196632</c:v>
                </c:pt>
                <c:pt idx="1719">
                  <c:v>0.196632</c:v>
                </c:pt>
                <c:pt idx="1720">
                  <c:v>0.196632</c:v>
                </c:pt>
                <c:pt idx="1721">
                  <c:v>0.196632</c:v>
                </c:pt>
                <c:pt idx="1722">
                  <c:v>0.196632</c:v>
                </c:pt>
                <c:pt idx="1723">
                  <c:v>0.196632</c:v>
                </c:pt>
                <c:pt idx="1724">
                  <c:v>0.196632</c:v>
                </c:pt>
                <c:pt idx="1725">
                  <c:v>0.196632</c:v>
                </c:pt>
                <c:pt idx="1726">
                  <c:v>0.196632</c:v>
                </c:pt>
                <c:pt idx="1727">
                  <c:v>0.196632</c:v>
                </c:pt>
                <c:pt idx="1728">
                  <c:v>0.196632</c:v>
                </c:pt>
                <c:pt idx="1729">
                  <c:v>0.197632</c:v>
                </c:pt>
                <c:pt idx="1730">
                  <c:v>0.197632</c:v>
                </c:pt>
                <c:pt idx="1731">
                  <c:v>0.197632</c:v>
                </c:pt>
                <c:pt idx="1732">
                  <c:v>0.197632</c:v>
                </c:pt>
                <c:pt idx="1733">
                  <c:v>0.197632</c:v>
                </c:pt>
                <c:pt idx="1734">
                  <c:v>0.197632</c:v>
                </c:pt>
                <c:pt idx="1735">
                  <c:v>0.197632</c:v>
                </c:pt>
                <c:pt idx="1736">
                  <c:v>0.197632</c:v>
                </c:pt>
                <c:pt idx="1737">
                  <c:v>0.197632</c:v>
                </c:pt>
                <c:pt idx="1738">
                  <c:v>0.197632</c:v>
                </c:pt>
                <c:pt idx="1739">
                  <c:v>0.197632</c:v>
                </c:pt>
                <c:pt idx="1740">
                  <c:v>0.197632</c:v>
                </c:pt>
                <c:pt idx="1741">
                  <c:v>0.197632</c:v>
                </c:pt>
                <c:pt idx="1742">
                  <c:v>0.198632</c:v>
                </c:pt>
                <c:pt idx="1743">
                  <c:v>0.198632</c:v>
                </c:pt>
                <c:pt idx="1744">
                  <c:v>0.198632</c:v>
                </c:pt>
                <c:pt idx="1745">
                  <c:v>0.198632</c:v>
                </c:pt>
                <c:pt idx="1746">
                  <c:v>0.198632</c:v>
                </c:pt>
                <c:pt idx="1747">
                  <c:v>0.198632</c:v>
                </c:pt>
                <c:pt idx="1748">
                  <c:v>0.198632</c:v>
                </c:pt>
                <c:pt idx="1749">
                  <c:v>0.198632</c:v>
                </c:pt>
                <c:pt idx="1750">
                  <c:v>0.198632</c:v>
                </c:pt>
                <c:pt idx="1751">
                  <c:v>0.198632</c:v>
                </c:pt>
                <c:pt idx="1752">
                  <c:v>0.198632</c:v>
                </c:pt>
                <c:pt idx="1753">
                  <c:v>0.198632</c:v>
                </c:pt>
                <c:pt idx="1754">
                  <c:v>0.198632</c:v>
                </c:pt>
                <c:pt idx="1755">
                  <c:v>0.199632</c:v>
                </c:pt>
                <c:pt idx="1756">
                  <c:v>0.199632</c:v>
                </c:pt>
                <c:pt idx="1757">
                  <c:v>0.199632</c:v>
                </c:pt>
                <c:pt idx="1758">
                  <c:v>0.199632</c:v>
                </c:pt>
                <c:pt idx="1759">
                  <c:v>0.199632</c:v>
                </c:pt>
                <c:pt idx="1760">
                  <c:v>0.199632</c:v>
                </c:pt>
                <c:pt idx="1761">
                  <c:v>0.199632</c:v>
                </c:pt>
                <c:pt idx="1762">
                  <c:v>0.199632</c:v>
                </c:pt>
                <c:pt idx="1763">
                  <c:v>0.199632</c:v>
                </c:pt>
                <c:pt idx="1764">
                  <c:v>0.199632</c:v>
                </c:pt>
                <c:pt idx="1765">
                  <c:v>0.199632</c:v>
                </c:pt>
                <c:pt idx="1766">
                  <c:v>0.199632</c:v>
                </c:pt>
                <c:pt idx="1767">
                  <c:v>0.199632</c:v>
                </c:pt>
              </c:numCache>
            </c:numRef>
          </c:xVal>
          <c:yVal>
            <c:numRef>
              <c:f>'shield 1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-536321</c:v>
                </c:pt>
                <c:pt idx="14">
                  <c:v>-224790</c:v>
                </c:pt>
                <c:pt idx="15">
                  <c:v>-127092</c:v>
                </c:pt>
                <c:pt idx="16">
                  <c:v>-73078.7</c:v>
                </c:pt>
                <c:pt idx="17">
                  <c:v>-39499.4</c:v>
                </c:pt>
                <c:pt idx="18">
                  <c:v>-16322.4</c:v>
                </c:pt>
                <c:pt idx="19">
                  <c:v>4314.25</c:v>
                </c:pt>
                <c:pt idx="20">
                  <c:v>27238.6</c:v>
                </c:pt>
                <c:pt idx="21">
                  <c:v>48852</c:v>
                </c:pt>
                <c:pt idx="22">
                  <c:v>81304.899999999994</c:v>
                </c:pt>
                <c:pt idx="23">
                  <c:v>129206</c:v>
                </c:pt>
                <c:pt idx="24">
                  <c:v>231855</c:v>
                </c:pt>
                <c:pt idx="25">
                  <c:v>530282</c:v>
                </c:pt>
                <c:pt idx="26">
                  <c:v>-514985</c:v>
                </c:pt>
                <c:pt idx="27">
                  <c:v>-336665</c:v>
                </c:pt>
                <c:pt idx="28">
                  <c:v>-215143</c:v>
                </c:pt>
                <c:pt idx="29">
                  <c:v>-132625</c:v>
                </c:pt>
                <c:pt idx="30">
                  <c:v>-75634.8</c:v>
                </c:pt>
                <c:pt idx="31">
                  <c:v>-29914.5</c:v>
                </c:pt>
                <c:pt idx="32">
                  <c:v>10813</c:v>
                </c:pt>
                <c:pt idx="33">
                  <c:v>50948.3</c:v>
                </c:pt>
                <c:pt idx="34">
                  <c:v>96745.2</c:v>
                </c:pt>
                <c:pt idx="35">
                  <c:v>153274</c:v>
                </c:pt>
                <c:pt idx="36">
                  <c:v>228693</c:v>
                </c:pt>
                <c:pt idx="37">
                  <c:v>350639</c:v>
                </c:pt>
                <c:pt idx="38">
                  <c:v>504617</c:v>
                </c:pt>
                <c:pt idx="39">
                  <c:v>-516588</c:v>
                </c:pt>
                <c:pt idx="40">
                  <c:v>-376617</c:v>
                </c:pt>
                <c:pt idx="41">
                  <c:v>-256628</c:v>
                </c:pt>
                <c:pt idx="42">
                  <c:v>-168036</c:v>
                </c:pt>
                <c:pt idx="43">
                  <c:v>-95574.5</c:v>
                </c:pt>
                <c:pt idx="44">
                  <c:v>-37316.300000000003</c:v>
                </c:pt>
                <c:pt idx="45">
                  <c:v>16329.6</c:v>
                </c:pt>
                <c:pt idx="46">
                  <c:v>70655.5</c:v>
                </c:pt>
                <c:pt idx="47">
                  <c:v>129439</c:v>
                </c:pt>
                <c:pt idx="48">
                  <c:v>197825</c:v>
                </c:pt>
                <c:pt idx="49">
                  <c:v>282343</c:v>
                </c:pt>
                <c:pt idx="50">
                  <c:v>396385</c:v>
                </c:pt>
                <c:pt idx="51">
                  <c:v>531564</c:v>
                </c:pt>
                <c:pt idx="52">
                  <c:v>-486006</c:v>
                </c:pt>
                <c:pt idx="53">
                  <c:v>-368964</c:v>
                </c:pt>
                <c:pt idx="54">
                  <c:v>-263730</c:v>
                </c:pt>
                <c:pt idx="55">
                  <c:v>-178243</c:v>
                </c:pt>
                <c:pt idx="56">
                  <c:v>-103297</c:v>
                </c:pt>
                <c:pt idx="57">
                  <c:v>-38004.699999999997</c:v>
                </c:pt>
                <c:pt idx="58">
                  <c:v>22883.200000000001</c:v>
                </c:pt>
                <c:pt idx="59">
                  <c:v>83527.399999999994</c:v>
                </c:pt>
                <c:pt idx="60">
                  <c:v>147094</c:v>
                </c:pt>
                <c:pt idx="61">
                  <c:v>219339</c:v>
                </c:pt>
                <c:pt idx="62">
                  <c:v>304250</c:v>
                </c:pt>
                <c:pt idx="63">
                  <c:v>403221</c:v>
                </c:pt>
                <c:pt idx="64">
                  <c:v>512087</c:v>
                </c:pt>
                <c:pt idx="65">
                  <c:v>-438051</c:v>
                </c:pt>
                <c:pt idx="66">
                  <c:v>-339220</c:v>
                </c:pt>
                <c:pt idx="67">
                  <c:v>-250617</c:v>
                </c:pt>
                <c:pt idx="68">
                  <c:v>-169621</c:v>
                </c:pt>
                <c:pt idx="69">
                  <c:v>-98135.9</c:v>
                </c:pt>
                <c:pt idx="70">
                  <c:v>-32163.3</c:v>
                </c:pt>
                <c:pt idx="71">
                  <c:v>29962.9</c:v>
                </c:pt>
                <c:pt idx="72">
                  <c:v>91891.1</c:v>
                </c:pt>
                <c:pt idx="73">
                  <c:v>156319</c:v>
                </c:pt>
                <c:pt idx="74">
                  <c:v>226656</c:v>
                </c:pt>
                <c:pt idx="75">
                  <c:v>304570</c:v>
                </c:pt>
                <c:pt idx="76">
                  <c:v>389076</c:v>
                </c:pt>
                <c:pt idx="77">
                  <c:v>482220</c:v>
                </c:pt>
                <c:pt idx="78">
                  <c:v>-378364</c:v>
                </c:pt>
                <c:pt idx="79">
                  <c:v>-299100</c:v>
                </c:pt>
                <c:pt idx="80">
                  <c:v>-222251</c:v>
                </c:pt>
                <c:pt idx="81">
                  <c:v>-150857</c:v>
                </c:pt>
                <c:pt idx="82">
                  <c:v>-84893</c:v>
                </c:pt>
                <c:pt idx="83">
                  <c:v>-22846.1</c:v>
                </c:pt>
                <c:pt idx="84">
                  <c:v>37491.199999999997</c:v>
                </c:pt>
                <c:pt idx="85">
                  <c:v>97332.3</c:v>
                </c:pt>
                <c:pt idx="86">
                  <c:v>158485</c:v>
                </c:pt>
                <c:pt idx="87">
                  <c:v>223274</c:v>
                </c:pt>
                <c:pt idx="88">
                  <c:v>291945</c:v>
                </c:pt>
                <c:pt idx="89">
                  <c:v>365083</c:v>
                </c:pt>
                <c:pt idx="90">
                  <c:v>443000</c:v>
                </c:pt>
                <c:pt idx="91">
                  <c:v>-314186</c:v>
                </c:pt>
                <c:pt idx="92">
                  <c:v>-250632</c:v>
                </c:pt>
                <c:pt idx="93">
                  <c:v>-186710</c:v>
                </c:pt>
                <c:pt idx="94">
                  <c:v>-125250</c:v>
                </c:pt>
                <c:pt idx="95">
                  <c:v>-66467</c:v>
                </c:pt>
                <c:pt idx="96">
                  <c:v>-9901.24</c:v>
                </c:pt>
                <c:pt idx="97">
                  <c:v>45363.7</c:v>
                </c:pt>
                <c:pt idx="98">
                  <c:v>100259</c:v>
                </c:pt>
                <c:pt idx="99">
                  <c:v>156279</c:v>
                </c:pt>
                <c:pt idx="100">
                  <c:v>213724</c:v>
                </c:pt>
                <c:pt idx="101">
                  <c:v>272510</c:v>
                </c:pt>
                <c:pt idx="102">
                  <c:v>334838</c:v>
                </c:pt>
                <c:pt idx="103">
                  <c:v>398068</c:v>
                </c:pt>
                <c:pt idx="104">
                  <c:v>-251679</c:v>
                </c:pt>
                <c:pt idx="105">
                  <c:v>-199679</c:v>
                </c:pt>
                <c:pt idx="106">
                  <c:v>-147233</c:v>
                </c:pt>
                <c:pt idx="107">
                  <c:v>-95308.7</c:v>
                </c:pt>
                <c:pt idx="108">
                  <c:v>-44727</c:v>
                </c:pt>
                <c:pt idx="109">
                  <c:v>4184.46</c:v>
                </c:pt>
                <c:pt idx="110">
                  <c:v>53647.3</c:v>
                </c:pt>
                <c:pt idx="111">
                  <c:v>102322</c:v>
                </c:pt>
                <c:pt idx="112">
                  <c:v>151697</c:v>
                </c:pt>
                <c:pt idx="113">
                  <c:v>200716</c:v>
                </c:pt>
                <c:pt idx="114">
                  <c:v>253221</c:v>
                </c:pt>
                <c:pt idx="115">
                  <c:v>302883</c:v>
                </c:pt>
                <c:pt idx="116">
                  <c:v>353876</c:v>
                </c:pt>
                <c:pt idx="117">
                  <c:v>-187860</c:v>
                </c:pt>
                <c:pt idx="118">
                  <c:v>-147594</c:v>
                </c:pt>
                <c:pt idx="119">
                  <c:v>-106564</c:v>
                </c:pt>
                <c:pt idx="120">
                  <c:v>-64880.2</c:v>
                </c:pt>
                <c:pt idx="121">
                  <c:v>-22081.4</c:v>
                </c:pt>
                <c:pt idx="122">
                  <c:v>19725.5</c:v>
                </c:pt>
                <c:pt idx="123">
                  <c:v>61803</c:v>
                </c:pt>
                <c:pt idx="124">
                  <c:v>102610</c:v>
                </c:pt>
                <c:pt idx="125">
                  <c:v>146102</c:v>
                </c:pt>
                <c:pt idx="126">
                  <c:v>187560</c:v>
                </c:pt>
                <c:pt idx="127">
                  <c:v>229224</c:v>
                </c:pt>
                <c:pt idx="128">
                  <c:v>270703</c:v>
                </c:pt>
                <c:pt idx="129">
                  <c:v>310396</c:v>
                </c:pt>
                <c:pt idx="130">
                  <c:v>-128775</c:v>
                </c:pt>
                <c:pt idx="131">
                  <c:v>-97759.2</c:v>
                </c:pt>
                <c:pt idx="132">
                  <c:v>-66665.5</c:v>
                </c:pt>
                <c:pt idx="133">
                  <c:v>-32985.4</c:v>
                </c:pt>
                <c:pt idx="134">
                  <c:v>804.96799999999996</c:v>
                </c:pt>
                <c:pt idx="135">
                  <c:v>35339.699999999997</c:v>
                </c:pt>
                <c:pt idx="136">
                  <c:v>70602</c:v>
                </c:pt>
                <c:pt idx="137">
                  <c:v>104858</c:v>
                </c:pt>
                <c:pt idx="138">
                  <c:v>139544</c:v>
                </c:pt>
                <c:pt idx="139">
                  <c:v>173850</c:v>
                </c:pt>
                <c:pt idx="140">
                  <c:v>208057</c:v>
                </c:pt>
                <c:pt idx="141">
                  <c:v>238859</c:v>
                </c:pt>
                <c:pt idx="142">
                  <c:v>270184</c:v>
                </c:pt>
                <c:pt idx="143">
                  <c:v>-73102.5</c:v>
                </c:pt>
                <c:pt idx="144">
                  <c:v>-51191</c:v>
                </c:pt>
                <c:pt idx="145">
                  <c:v>-28570.2</c:v>
                </c:pt>
                <c:pt idx="146">
                  <c:v>-2036.01</c:v>
                </c:pt>
                <c:pt idx="147">
                  <c:v>23815.4</c:v>
                </c:pt>
                <c:pt idx="148">
                  <c:v>50904.800000000003</c:v>
                </c:pt>
                <c:pt idx="149">
                  <c:v>78915</c:v>
                </c:pt>
                <c:pt idx="150">
                  <c:v>107445</c:v>
                </c:pt>
                <c:pt idx="151">
                  <c:v>134326</c:v>
                </c:pt>
                <c:pt idx="152">
                  <c:v>160612</c:v>
                </c:pt>
                <c:pt idx="153">
                  <c:v>187828</c:v>
                </c:pt>
                <c:pt idx="154">
                  <c:v>211197</c:v>
                </c:pt>
                <c:pt idx="155">
                  <c:v>233694</c:v>
                </c:pt>
                <c:pt idx="156">
                  <c:v>-21275.5</c:v>
                </c:pt>
                <c:pt idx="157">
                  <c:v>-7429.73</c:v>
                </c:pt>
                <c:pt idx="158">
                  <c:v>7921.5</c:v>
                </c:pt>
                <c:pt idx="159">
                  <c:v>25754.3</c:v>
                </c:pt>
                <c:pt idx="160">
                  <c:v>45002</c:v>
                </c:pt>
                <c:pt idx="161">
                  <c:v>66858.899999999994</c:v>
                </c:pt>
                <c:pt idx="162">
                  <c:v>86907.199999999997</c:v>
                </c:pt>
                <c:pt idx="163">
                  <c:v>107917</c:v>
                </c:pt>
                <c:pt idx="164">
                  <c:v>128719</c:v>
                </c:pt>
                <c:pt idx="165">
                  <c:v>150181</c:v>
                </c:pt>
                <c:pt idx="166">
                  <c:v>168672</c:v>
                </c:pt>
                <c:pt idx="167">
                  <c:v>186885</c:v>
                </c:pt>
                <c:pt idx="168">
                  <c:v>201597</c:v>
                </c:pt>
                <c:pt idx="169">
                  <c:v>26094</c:v>
                </c:pt>
                <c:pt idx="170">
                  <c:v>32362.1</c:v>
                </c:pt>
                <c:pt idx="171">
                  <c:v>41590.9</c:v>
                </c:pt>
                <c:pt idx="172">
                  <c:v>52976.3</c:v>
                </c:pt>
                <c:pt idx="173">
                  <c:v>66041.8</c:v>
                </c:pt>
                <c:pt idx="174">
                  <c:v>80398.100000000006</c:v>
                </c:pt>
                <c:pt idx="175">
                  <c:v>95426.2</c:v>
                </c:pt>
                <c:pt idx="176">
                  <c:v>110651</c:v>
                </c:pt>
                <c:pt idx="177">
                  <c:v>125513</c:v>
                </c:pt>
                <c:pt idx="178">
                  <c:v>139598</c:v>
                </c:pt>
                <c:pt idx="179">
                  <c:v>153332</c:v>
                </c:pt>
                <c:pt idx="180">
                  <c:v>164328</c:v>
                </c:pt>
                <c:pt idx="181">
                  <c:v>172726</c:v>
                </c:pt>
                <c:pt idx="182">
                  <c:v>67844.800000000003</c:v>
                </c:pt>
                <c:pt idx="183">
                  <c:v>68085.899999999994</c:v>
                </c:pt>
                <c:pt idx="184">
                  <c:v>71383.100000000006</c:v>
                </c:pt>
                <c:pt idx="185">
                  <c:v>77320.399999999994</c:v>
                </c:pt>
                <c:pt idx="186">
                  <c:v>84878.6</c:v>
                </c:pt>
                <c:pt idx="187">
                  <c:v>93586.3</c:v>
                </c:pt>
                <c:pt idx="188">
                  <c:v>103056</c:v>
                </c:pt>
                <c:pt idx="189">
                  <c:v>112858</c:v>
                </c:pt>
                <c:pt idx="190">
                  <c:v>122692</c:v>
                </c:pt>
                <c:pt idx="191">
                  <c:v>131558</c:v>
                </c:pt>
                <c:pt idx="192">
                  <c:v>139703</c:v>
                </c:pt>
                <c:pt idx="193">
                  <c:v>145506</c:v>
                </c:pt>
                <c:pt idx="194">
                  <c:v>149564</c:v>
                </c:pt>
                <c:pt idx="195">
                  <c:v>104711</c:v>
                </c:pt>
                <c:pt idx="196">
                  <c:v>100307</c:v>
                </c:pt>
                <c:pt idx="197">
                  <c:v>99105.4</c:v>
                </c:pt>
                <c:pt idx="198">
                  <c:v>99690.6</c:v>
                </c:pt>
                <c:pt idx="199">
                  <c:v>102187</c:v>
                </c:pt>
                <c:pt idx="200">
                  <c:v>105821</c:v>
                </c:pt>
                <c:pt idx="201">
                  <c:v>111290</c:v>
                </c:pt>
                <c:pt idx="202">
                  <c:v>115880</c:v>
                </c:pt>
                <c:pt idx="203">
                  <c:v>120716</c:v>
                </c:pt>
                <c:pt idx="204">
                  <c:v>124979</c:v>
                </c:pt>
                <c:pt idx="205">
                  <c:v>127948</c:v>
                </c:pt>
                <c:pt idx="206">
                  <c:v>129795</c:v>
                </c:pt>
                <c:pt idx="207">
                  <c:v>129294</c:v>
                </c:pt>
                <c:pt idx="208">
                  <c:v>136975</c:v>
                </c:pt>
                <c:pt idx="209">
                  <c:v>128538</c:v>
                </c:pt>
                <c:pt idx="210">
                  <c:v>122803</c:v>
                </c:pt>
                <c:pt idx="211">
                  <c:v>119887</c:v>
                </c:pt>
                <c:pt idx="212">
                  <c:v>118049</c:v>
                </c:pt>
                <c:pt idx="213">
                  <c:v>117707</c:v>
                </c:pt>
                <c:pt idx="214">
                  <c:v>117994</c:v>
                </c:pt>
                <c:pt idx="215">
                  <c:v>118709</c:v>
                </c:pt>
                <c:pt idx="216">
                  <c:v>119287</c:v>
                </c:pt>
                <c:pt idx="217">
                  <c:v>119874</c:v>
                </c:pt>
                <c:pt idx="218">
                  <c:v>119083</c:v>
                </c:pt>
                <c:pt idx="219">
                  <c:v>116785</c:v>
                </c:pt>
                <c:pt idx="220">
                  <c:v>112781</c:v>
                </c:pt>
                <c:pt idx="221">
                  <c:v>165197</c:v>
                </c:pt>
                <c:pt idx="222">
                  <c:v>152965</c:v>
                </c:pt>
                <c:pt idx="223">
                  <c:v>144282</c:v>
                </c:pt>
                <c:pt idx="224">
                  <c:v>137218</c:v>
                </c:pt>
                <c:pt idx="225">
                  <c:v>132152</c:v>
                </c:pt>
                <c:pt idx="226">
                  <c:v>127810</c:v>
                </c:pt>
                <c:pt idx="227">
                  <c:v>124768</c:v>
                </c:pt>
                <c:pt idx="228">
                  <c:v>122113</c:v>
                </c:pt>
                <c:pt idx="229">
                  <c:v>119255</c:v>
                </c:pt>
                <c:pt idx="230">
                  <c:v>116175</c:v>
                </c:pt>
                <c:pt idx="231">
                  <c:v>112090</c:v>
                </c:pt>
                <c:pt idx="232">
                  <c:v>106537</c:v>
                </c:pt>
                <c:pt idx="233">
                  <c:v>99223.1</c:v>
                </c:pt>
                <c:pt idx="234">
                  <c:v>189000</c:v>
                </c:pt>
                <c:pt idx="235">
                  <c:v>174522</c:v>
                </c:pt>
                <c:pt idx="236">
                  <c:v>162900</c:v>
                </c:pt>
                <c:pt idx="237">
                  <c:v>152809</c:v>
                </c:pt>
                <c:pt idx="238">
                  <c:v>144514</c:v>
                </c:pt>
                <c:pt idx="239">
                  <c:v>137534</c:v>
                </c:pt>
                <c:pt idx="240">
                  <c:v>131201</c:v>
                </c:pt>
                <c:pt idx="241">
                  <c:v>125400</c:v>
                </c:pt>
                <c:pt idx="242">
                  <c:v>119540</c:v>
                </c:pt>
                <c:pt idx="243">
                  <c:v>113244</c:v>
                </c:pt>
                <c:pt idx="244">
                  <c:v>106240</c:v>
                </c:pt>
                <c:pt idx="245">
                  <c:v>98461</c:v>
                </c:pt>
                <c:pt idx="246">
                  <c:v>88768.1</c:v>
                </c:pt>
                <c:pt idx="247">
                  <c:v>208734</c:v>
                </c:pt>
                <c:pt idx="248">
                  <c:v>192585</c:v>
                </c:pt>
                <c:pt idx="249">
                  <c:v>178543</c:v>
                </c:pt>
                <c:pt idx="250">
                  <c:v>166558</c:v>
                </c:pt>
                <c:pt idx="251">
                  <c:v>155422</c:v>
                </c:pt>
                <c:pt idx="252">
                  <c:v>145929</c:v>
                </c:pt>
                <c:pt idx="253">
                  <c:v>137270</c:v>
                </c:pt>
                <c:pt idx="254">
                  <c:v>128613</c:v>
                </c:pt>
                <c:pt idx="255">
                  <c:v>120516</c:v>
                </c:pt>
                <c:pt idx="256">
                  <c:v>111629</c:v>
                </c:pt>
                <c:pt idx="257">
                  <c:v>102482</c:v>
                </c:pt>
                <c:pt idx="258">
                  <c:v>92237.7</c:v>
                </c:pt>
                <c:pt idx="259">
                  <c:v>80708.800000000003</c:v>
                </c:pt>
                <c:pt idx="260">
                  <c:v>225606</c:v>
                </c:pt>
                <c:pt idx="261">
                  <c:v>207989</c:v>
                </c:pt>
                <c:pt idx="262">
                  <c:v>192124</c:v>
                </c:pt>
                <c:pt idx="263">
                  <c:v>177938</c:v>
                </c:pt>
                <c:pt idx="264">
                  <c:v>165142</c:v>
                </c:pt>
                <c:pt idx="265">
                  <c:v>153507</c:v>
                </c:pt>
                <c:pt idx="266">
                  <c:v>142548</c:v>
                </c:pt>
                <c:pt idx="267">
                  <c:v>132259</c:v>
                </c:pt>
                <c:pt idx="268">
                  <c:v>121512</c:v>
                </c:pt>
                <c:pt idx="269">
                  <c:v>110982</c:v>
                </c:pt>
                <c:pt idx="270">
                  <c:v>99829.8</c:v>
                </c:pt>
                <c:pt idx="271">
                  <c:v>88231.7</c:v>
                </c:pt>
                <c:pt idx="272">
                  <c:v>75161.399999999994</c:v>
                </c:pt>
                <c:pt idx="273">
                  <c:v>239419</c:v>
                </c:pt>
                <c:pt idx="274">
                  <c:v>220259</c:v>
                </c:pt>
                <c:pt idx="275">
                  <c:v>203378</c:v>
                </c:pt>
                <c:pt idx="276">
                  <c:v>187879</c:v>
                </c:pt>
                <c:pt idx="277">
                  <c:v>173410</c:v>
                </c:pt>
                <c:pt idx="278">
                  <c:v>159905</c:v>
                </c:pt>
                <c:pt idx="279">
                  <c:v>147494</c:v>
                </c:pt>
                <c:pt idx="280">
                  <c:v>135054</c:v>
                </c:pt>
                <c:pt idx="281">
                  <c:v>123073</c:v>
                </c:pt>
                <c:pt idx="282">
                  <c:v>110870</c:v>
                </c:pt>
                <c:pt idx="283">
                  <c:v>98432</c:v>
                </c:pt>
                <c:pt idx="284">
                  <c:v>85332.1</c:v>
                </c:pt>
                <c:pt idx="285">
                  <c:v>71250.600000000006</c:v>
                </c:pt>
                <c:pt idx="286">
                  <c:v>250417</c:v>
                </c:pt>
                <c:pt idx="287">
                  <c:v>230746</c:v>
                </c:pt>
                <c:pt idx="288">
                  <c:v>212566</c:v>
                </c:pt>
                <c:pt idx="289">
                  <c:v>195872</c:v>
                </c:pt>
                <c:pt idx="290">
                  <c:v>180346</c:v>
                </c:pt>
                <c:pt idx="291">
                  <c:v>165768</c:v>
                </c:pt>
                <c:pt idx="292">
                  <c:v>151752</c:v>
                </c:pt>
                <c:pt idx="293">
                  <c:v>138194</c:v>
                </c:pt>
                <c:pt idx="294">
                  <c:v>124799</c:v>
                </c:pt>
                <c:pt idx="295">
                  <c:v>111549</c:v>
                </c:pt>
                <c:pt idx="296">
                  <c:v>97859.6</c:v>
                </c:pt>
                <c:pt idx="297">
                  <c:v>83743.399999999994</c:v>
                </c:pt>
                <c:pt idx="298">
                  <c:v>68872.3</c:v>
                </c:pt>
                <c:pt idx="299">
                  <c:v>259196</c:v>
                </c:pt>
                <c:pt idx="300">
                  <c:v>238834</c:v>
                </c:pt>
                <c:pt idx="301">
                  <c:v>220114</c:v>
                </c:pt>
                <c:pt idx="302">
                  <c:v>202515</c:v>
                </c:pt>
                <c:pt idx="303">
                  <c:v>186150</c:v>
                </c:pt>
                <c:pt idx="304">
                  <c:v>170313</c:v>
                </c:pt>
                <c:pt idx="305">
                  <c:v>155441</c:v>
                </c:pt>
                <c:pt idx="306">
                  <c:v>140988</c:v>
                </c:pt>
                <c:pt idx="307">
                  <c:v>126591</c:v>
                </c:pt>
                <c:pt idx="308">
                  <c:v>112311</c:v>
                </c:pt>
                <c:pt idx="309">
                  <c:v>97925.8</c:v>
                </c:pt>
                <c:pt idx="310">
                  <c:v>83099.199999999997</c:v>
                </c:pt>
                <c:pt idx="311">
                  <c:v>67668.899999999994</c:v>
                </c:pt>
                <c:pt idx="312">
                  <c:v>265639</c:v>
                </c:pt>
                <c:pt idx="313">
                  <c:v>245037</c:v>
                </c:pt>
                <c:pt idx="314">
                  <c:v>225954</c:v>
                </c:pt>
                <c:pt idx="315">
                  <c:v>207821</c:v>
                </c:pt>
                <c:pt idx="316">
                  <c:v>190760</c:v>
                </c:pt>
                <c:pt idx="317">
                  <c:v>174445</c:v>
                </c:pt>
                <c:pt idx="318">
                  <c:v>158751</c:v>
                </c:pt>
                <c:pt idx="319">
                  <c:v>143586</c:v>
                </c:pt>
                <c:pt idx="320">
                  <c:v>128484</c:v>
                </c:pt>
                <c:pt idx="321">
                  <c:v>113532</c:v>
                </c:pt>
                <c:pt idx="322">
                  <c:v>98469</c:v>
                </c:pt>
                <c:pt idx="323">
                  <c:v>83215.600000000006</c:v>
                </c:pt>
                <c:pt idx="324">
                  <c:v>67454.2</c:v>
                </c:pt>
                <c:pt idx="325">
                  <c:v>270334</c:v>
                </c:pt>
                <c:pt idx="326">
                  <c:v>249723</c:v>
                </c:pt>
                <c:pt idx="327">
                  <c:v>230337</c:v>
                </c:pt>
                <c:pt idx="328">
                  <c:v>211946</c:v>
                </c:pt>
                <c:pt idx="329">
                  <c:v>194390</c:v>
                </c:pt>
                <c:pt idx="330">
                  <c:v>177690</c:v>
                </c:pt>
                <c:pt idx="331">
                  <c:v>161564</c:v>
                </c:pt>
                <c:pt idx="332">
                  <c:v>145787</c:v>
                </c:pt>
                <c:pt idx="333">
                  <c:v>130340</c:v>
                </c:pt>
                <c:pt idx="334">
                  <c:v>114944</c:v>
                </c:pt>
                <c:pt idx="335">
                  <c:v>99620.4</c:v>
                </c:pt>
                <c:pt idx="336">
                  <c:v>84054.2</c:v>
                </c:pt>
                <c:pt idx="337">
                  <c:v>68120.100000000006</c:v>
                </c:pt>
                <c:pt idx="338">
                  <c:v>273072</c:v>
                </c:pt>
                <c:pt idx="339">
                  <c:v>252607</c:v>
                </c:pt>
                <c:pt idx="340">
                  <c:v>233366</c:v>
                </c:pt>
                <c:pt idx="341">
                  <c:v>214752</c:v>
                </c:pt>
                <c:pt idx="342">
                  <c:v>197165</c:v>
                </c:pt>
                <c:pt idx="343">
                  <c:v>180184</c:v>
                </c:pt>
                <c:pt idx="344">
                  <c:v>163762</c:v>
                </c:pt>
                <c:pt idx="345">
                  <c:v>147768</c:v>
                </c:pt>
                <c:pt idx="346">
                  <c:v>132030</c:v>
                </c:pt>
                <c:pt idx="347">
                  <c:v>116484</c:v>
                </c:pt>
                <c:pt idx="348">
                  <c:v>100966</c:v>
                </c:pt>
                <c:pt idx="349">
                  <c:v>85339</c:v>
                </c:pt>
                <c:pt idx="350">
                  <c:v>69523.3</c:v>
                </c:pt>
                <c:pt idx="351">
                  <c:v>274384</c:v>
                </c:pt>
                <c:pt idx="352">
                  <c:v>254317</c:v>
                </c:pt>
                <c:pt idx="353">
                  <c:v>234978</c:v>
                </c:pt>
                <c:pt idx="354">
                  <c:v>216655</c:v>
                </c:pt>
                <c:pt idx="355">
                  <c:v>198955</c:v>
                </c:pt>
                <c:pt idx="356">
                  <c:v>181983</c:v>
                </c:pt>
                <c:pt idx="357">
                  <c:v>165482</c:v>
                </c:pt>
                <c:pt idx="358">
                  <c:v>149401</c:v>
                </c:pt>
                <c:pt idx="359">
                  <c:v>133629</c:v>
                </c:pt>
                <c:pt idx="360">
                  <c:v>118039</c:v>
                </c:pt>
                <c:pt idx="361">
                  <c:v>102522</c:v>
                </c:pt>
                <c:pt idx="362">
                  <c:v>87001.8</c:v>
                </c:pt>
                <c:pt idx="363">
                  <c:v>71333.899999999994</c:v>
                </c:pt>
                <c:pt idx="364">
                  <c:v>274387</c:v>
                </c:pt>
                <c:pt idx="365">
                  <c:v>254522</c:v>
                </c:pt>
                <c:pt idx="366">
                  <c:v>235771</c:v>
                </c:pt>
                <c:pt idx="367">
                  <c:v>217510</c:v>
                </c:pt>
                <c:pt idx="368">
                  <c:v>200025</c:v>
                </c:pt>
                <c:pt idx="369">
                  <c:v>183147</c:v>
                </c:pt>
                <c:pt idx="370">
                  <c:v>166710</c:v>
                </c:pt>
                <c:pt idx="371">
                  <c:v>150718</c:v>
                </c:pt>
                <c:pt idx="372">
                  <c:v>135025</c:v>
                </c:pt>
                <c:pt idx="373">
                  <c:v>119536</c:v>
                </c:pt>
                <c:pt idx="374">
                  <c:v>104183</c:v>
                </c:pt>
                <c:pt idx="375">
                  <c:v>88881</c:v>
                </c:pt>
                <c:pt idx="376">
                  <c:v>73454.8</c:v>
                </c:pt>
                <c:pt idx="377">
                  <c:v>273014</c:v>
                </c:pt>
                <c:pt idx="378">
                  <c:v>253815</c:v>
                </c:pt>
                <c:pt idx="379">
                  <c:v>235342</c:v>
                </c:pt>
                <c:pt idx="380">
                  <c:v>217508</c:v>
                </c:pt>
                <c:pt idx="381">
                  <c:v>200301</c:v>
                </c:pt>
                <c:pt idx="382">
                  <c:v>183692</c:v>
                </c:pt>
                <c:pt idx="383">
                  <c:v>167442</c:v>
                </c:pt>
                <c:pt idx="384">
                  <c:v>151628</c:v>
                </c:pt>
                <c:pt idx="385">
                  <c:v>136199</c:v>
                </c:pt>
                <c:pt idx="386">
                  <c:v>120956</c:v>
                </c:pt>
                <c:pt idx="387">
                  <c:v>105829</c:v>
                </c:pt>
                <c:pt idx="388">
                  <c:v>90876.4</c:v>
                </c:pt>
                <c:pt idx="389">
                  <c:v>75855.7</c:v>
                </c:pt>
                <c:pt idx="390">
                  <c:v>270712</c:v>
                </c:pt>
                <c:pt idx="391">
                  <c:v>252252</c:v>
                </c:pt>
                <c:pt idx="392">
                  <c:v>234143</c:v>
                </c:pt>
                <c:pt idx="393">
                  <c:v>216795</c:v>
                </c:pt>
                <c:pt idx="394">
                  <c:v>199932</c:v>
                </c:pt>
                <c:pt idx="395">
                  <c:v>183635</c:v>
                </c:pt>
                <c:pt idx="396">
                  <c:v>167766</c:v>
                </c:pt>
                <c:pt idx="397">
                  <c:v>152270</c:v>
                </c:pt>
                <c:pt idx="398">
                  <c:v>137093</c:v>
                </c:pt>
                <c:pt idx="399">
                  <c:v>122161</c:v>
                </c:pt>
                <c:pt idx="400">
                  <c:v>107438</c:v>
                </c:pt>
                <c:pt idx="401">
                  <c:v>92845.3</c:v>
                </c:pt>
                <c:pt idx="402">
                  <c:v>78239.399999999994</c:v>
                </c:pt>
                <c:pt idx="403">
                  <c:v>267628</c:v>
                </c:pt>
                <c:pt idx="404">
                  <c:v>249606</c:v>
                </c:pt>
                <c:pt idx="405">
                  <c:v>232242</c:v>
                </c:pt>
                <c:pt idx="406">
                  <c:v>215309</c:v>
                </c:pt>
                <c:pt idx="407">
                  <c:v>199003</c:v>
                </c:pt>
                <c:pt idx="408">
                  <c:v>183059</c:v>
                </c:pt>
                <c:pt idx="409">
                  <c:v>167596</c:v>
                </c:pt>
                <c:pt idx="410">
                  <c:v>152504</c:v>
                </c:pt>
                <c:pt idx="411">
                  <c:v>137746</c:v>
                </c:pt>
                <c:pt idx="412">
                  <c:v>123207</c:v>
                </c:pt>
                <c:pt idx="413">
                  <c:v>108914</c:v>
                </c:pt>
                <c:pt idx="414">
                  <c:v>94805.1</c:v>
                </c:pt>
                <c:pt idx="415">
                  <c:v>80843.100000000006</c:v>
                </c:pt>
                <c:pt idx="416">
                  <c:v>263566</c:v>
                </c:pt>
                <c:pt idx="417">
                  <c:v>246300</c:v>
                </c:pt>
                <c:pt idx="418">
                  <c:v>229519</c:v>
                </c:pt>
                <c:pt idx="419">
                  <c:v>213234</c:v>
                </c:pt>
                <c:pt idx="420">
                  <c:v>197386</c:v>
                </c:pt>
                <c:pt idx="421">
                  <c:v>181989</c:v>
                </c:pt>
                <c:pt idx="422">
                  <c:v>166976</c:v>
                </c:pt>
                <c:pt idx="423">
                  <c:v>152384</c:v>
                </c:pt>
                <c:pt idx="424">
                  <c:v>138023</c:v>
                </c:pt>
                <c:pt idx="425">
                  <c:v>123986</c:v>
                </c:pt>
                <c:pt idx="426">
                  <c:v>110242</c:v>
                </c:pt>
                <c:pt idx="427">
                  <c:v>96647.4</c:v>
                </c:pt>
                <c:pt idx="428">
                  <c:v>83254.2</c:v>
                </c:pt>
                <c:pt idx="429">
                  <c:v>258804</c:v>
                </c:pt>
                <c:pt idx="430">
                  <c:v>242256</c:v>
                </c:pt>
                <c:pt idx="431">
                  <c:v>226225</c:v>
                </c:pt>
                <c:pt idx="432">
                  <c:v>210516</c:v>
                </c:pt>
                <c:pt idx="433">
                  <c:v>195208</c:v>
                </c:pt>
                <c:pt idx="434">
                  <c:v>180452</c:v>
                </c:pt>
                <c:pt idx="435">
                  <c:v>165956</c:v>
                </c:pt>
                <c:pt idx="436">
                  <c:v>151775</c:v>
                </c:pt>
                <c:pt idx="437">
                  <c:v>138051</c:v>
                </c:pt>
                <c:pt idx="438">
                  <c:v>124531</c:v>
                </c:pt>
                <c:pt idx="439">
                  <c:v>111340</c:v>
                </c:pt>
                <c:pt idx="440">
                  <c:v>98308.2</c:v>
                </c:pt>
                <c:pt idx="441">
                  <c:v>85533.8</c:v>
                </c:pt>
                <c:pt idx="442">
                  <c:v>253523</c:v>
                </c:pt>
                <c:pt idx="443">
                  <c:v>237639</c:v>
                </c:pt>
                <c:pt idx="444">
                  <c:v>222318</c:v>
                </c:pt>
                <c:pt idx="445">
                  <c:v>207253</c:v>
                </c:pt>
                <c:pt idx="446">
                  <c:v>192604</c:v>
                </c:pt>
                <c:pt idx="447">
                  <c:v>178439</c:v>
                </c:pt>
                <c:pt idx="448">
                  <c:v>164446</c:v>
                </c:pt>
                <c:pt idx="449">
                  <c:v>150903</c:v>
                </c:pt>
                <c:pt idx="450">
                  <c:v>137632</c:v>
                </c:pt>
                <c:pt idx="451">
                  <c:v>124730</c:v>
                </c:pt>
                <c:pt idx="452">
                  <c:v>112102</c:v>
                </c:pt>
                <c:pt idx="453">
                  <c:v>99701.8</c:v>
                </c:pt>
                <c:pt idx="454">
                  <c:v>87613</c:v>
                </c:pt>
                <c:pt idx="455">
                  <c:v>247664</c:v>
                </c:pt>
                <c:pt idx="456">
                  <c:v>232512</c:v>
                </c:pt>
                <c:pt idx="457">
                  <c:v>217950</c:v>
                </c:pt>
                <c:pt idx="458">
                  <c:v>203596</c:v>
                </c:pt>
                <c:pt idx="459">
                  <c:v>189582</c:v>
                </c:pt>
                <c:pt idx="460">
                  <c:v>175909</c:v>
                </c:pt>
                <c:pt idx="461">
                  <c:v>162552</c:v>
                </c:pt>
                <c:pt idx="462">
                  <c:v>149617</c:v>
                </c:pt>
                <c:pt idx="463">
                  <c:v>136932</c:v>
                </c:pt>
                <c:pt idx="464">
                  <c:v>124527</c:v>
                </c:pt>
                <c:pt idx="465">
                  <c:v>112514</c:v>
                </c:pt>
                <c:pt idx="466">
                  <c:v>100787</c:v>
                </c:pt>
                <c:pt idx="467">
                  <c:v>89376.6</c:v>
                </c:pt>
                <c:pt idx="468">
                  <c:v>241382</c:v>
                </c:pt>
                <c:pt idx="469">
                  <c:v>227085</c:v>
                </c:pt>
                <c:pt idx="470">
                  <c:v>213081</c:v>
                </c:pt>
                <c:pt idx="471">
                  <c:v>199472</c:v>
                </c:pt>
                <c:pt idx="472">
                  <c:v>186100</c:v>
                </c:pt>
                <c:pt idx="473">
                  <c:v>173149</c:v>
                </c:pt>
                <c:pt idx="474">
                  <c:v>160311</c:v>
                </c:pt>
                <c:pt idx="475">
                  <c:v>147937</c:v>
                </c:pt>
                <c:pt idx="476">
                  <c:v>135808</c:v>
                </c:pt>
                <c:pt idx="477">
                  <c:v>124063</c:v>
                </c:pt>
                <c:pt idx="478">
                  <c:v>112678</c:v>
                </c:pt>
                <c:pt idx="479">
                  <c:v>101573</c:v>
                </c:pt>
                <c:pt idx="480">
                  <c:v>90799.7</c:v>
                </c:pt>
                <c:pt idx="481">
                  <c:v>234710</c:v>
                </c:pt>
                <c:pt idx="482">
                  <c:v>221191</c:v>
                </c:pt>
                <c:pt idx="483">
                  <c:v>208046</c:v>
                </c:pt>
                <c:pt idx="484">
                  <c:v>194933</c:v>
                </c:pt>
                <c:pt idx="485">
                  <c:v>182252</c:v>
                </c:pt>
                <c:pt idx="486">
                  <c:v>169837</c:v>
                </c:pt>
                <c:pt idx="487">
                  <c:v>157707</c:v>
                </c:pt>
                <c:pt idx="488">
                  <c:v>145863</c:v>
                </c:pt>
                <c:pt idx="489">
                  <c:v>134334</c:v>
                </c:pt>
                <c:pt idx="490">
                  <c:v>123106</c:v>
                </c:pt>
                <c:pt idx="491">
                  <c:v>112465</c:v>
                </c:pt>
                <c:pt idx="492">
                  <c:v>101821</c:v>
                </c:pt>
                <c:pt idx="493">
                  <c:v>91781.5</c:v>
                </c:pt>
                <c:pt idx="494">
                  <c:v>227764</c:v>
                </c:pt>
                <c:pt idx="495">
                  <c:v>215023</c:v>
                </c:pt>
                <c:pt idx="496">
                  <c:v>202592</c:v>
                </c:pt>
                <c:pt idx="497">
                  <c:v>190186</c:v>
                </c:pt>
                <c:pt idx="498">
                  <c:v>178144</c:v>
                </c:pt>
                <c:pt idx="499">
                  <c:v>166246</c:v>
                </c:pt>
                <c:pt idx="500">
                  <c:v>154699</c:v>
                </c:pt>
                <c:pt idx="501">
                  <c:v>143330</c:v>
                </c:pt>
                <c:pt idx="502">
                  <c:v>132387</c:v>
                </c:pt>
                <c:pt idx="503">
                  <c:v>121781</c:v>
                </c:pt>
                <c:pt idx="504">
                  <c:v>111594</c:v>
                </c:pt>
                <c:pt idx="505">
                  <c:v>101728</c:v>
                </c:pt>
                <c:pt idx="506">
                  <c:v>92343</c:v>
                </c:pt>
                <c:pt idx="507">
                  <c:v>220711</c:v>
                </c:pt>
                <c:pt idx="508">
                  <c:v>208663</c:v>
                </c:pt>
                <c:pt idx="509">
                  <c:v>196857</c:v>
                </c:pt>
                <c:pt idx="510">
                  <c:v>185231</c:v>
                </c:pt>
                <c:pt idx="511">
                  <c:v>173695</c:v>
                </c:pt>
                <c:pt idx="512">
                  <c:v>162397</c:v>
                </c:pt>
                <c:pt idx="513">
                  <c:v>151324</c:v>
                </c:pt>
                <c:pt idx="514">
                  <c:v>140529</c:v>
                </c:pt>
                <c:pt idx="515">
                  <c:v>130023</c:v>
                </c:pt>
                <c:pt idx="516">
                  <c:v>119987</c:v>
                </c:pt>
                <c:pt idx="517">
                  <c:v>110249</c:v>
                </c:pt>
                <c:pt idx="518">
                  <c:v>101150</c:v>
                </c:pt>
                <c:pt idx="519">
                  <c:v>92311.7</c:v>
                </c:pt>
                <c:pt idx="520">
                  <c:v>213549</c:v>
                </c:pt>
                <c:pt idx="521">
                  <c:v>202198</c:v>
                </c:pt>
                <c:pt idx="522">
                  <c:v>191159</c:v>
                </c:pt>
                <c:pt idx="523">
                  <c:v>179992</c:v>
                </c:pt>
                <c:pt idx="524">
                  <c:v>169022</c:v>
                </c:pt>
                <c:pt idx="525">
                  <c:v>158178</c:v>
                </c:pt>
                <c:pt idx="526">
                  <c:v>147607</c:v>
                </c:pt>
                <c:pt idx="527">
                  <c:v>137261</c:v>
                </c:pt>
                <c:pt idx="528">
                  <c:v>127266</c:v>
                </c:pt>
                <c:pt idx="529">
                  <c:v>117664</c:v>
                </c:pt>
                <c:pt idx="530">
                  <c:v>108453</c:v>
                </c:pt>
                <c:pt idx="531">
                  <c:v>99889</c:v>
                </c:pt>
                <c:pt idx="532">
                  <c:v>91709</c:v>
                </c:pt>
                <c:pt idx="533">
                  <c:v>206427</c:v>
                </c:pt>
                <c:pt idx="534">
                  <c:v>195818</c:v>
                </c:pt>
                <c:pt idx="535">
                  <c:v>185261</c:v>
                </c:pt>
                <c:pt idx="536">
                  <c:v>174652</c:v>
                </c:pt>
                <c:pt idx="537">
                  <c:v>164131</c:v>
                </c:pt>
                <c:pt idx="538">
                  <c:v>153732</c:v>
                </c:pt>
                <c:pt idx="539">
                  <c:v>143561</c:v>
                </c:pt>
                <c:pt idx="540">
                  <c:v>133590</c:v>
                </c:pt>
                <c:pt idx="541">
                  <c:v>123976</c:v>
                </c:pt>
                <c:pt idx="542">
                  <c:v>114798</c:v>
                </c:pt>
                <c:pt idx="543">
                  <c:v>106099</c:v>
                </c:pt>
                <c:pt idx="544">
                  <c:v>97914.9</c:v>
                </c:pt>
                <c:pt idx="545">
                  <c:v>90365.3</c:v>
                </c:pt>
                <c:pt idx="546">
                  <c:v>199513</c:v>
                </c:pt>
                <c:pt idx="547">
                  <c:v>189561</c:v>
                </c:pt>
                <c:pt idx="548">
                  <c:v>179463</c:v>
                </c:pt>
                <c:pt idx="549">
                  <c:v>169328</c:v>
                </c:pt>
                <c:pt idx="550">
                  <c:v>159182</c:v>
                </c:pt>
                <c:pt idx="551">
                  <c:v>149097</c:v>
                </c:pt>
                <c:pt idx="552">
                  <c:v>139135</c:v>
                </c:pt>
                <c:pt idx="553">
                  <c:v>129445</c:v>
                </c:pt>
                <c:pt idx="554">
                  <c:v>120195</c:v>
                </c:pt>
                <c:pt idx="555">
                  <c:v>111328</c:v>
                </c:pt>
                <c:pt idx="556">
                  <c:v>102980</c:v>
                </c:pt>
                <c:pt idx="557">
                  <c:v>95244.5</c:v>
                </c:pt>
                <c:pt idx="558">
                  <c:v>88248.8</c:v>
                </c:pt>
                <c:pt idx="559">
                  <c:v>192874</c:v>
                </c:pt>
                <c:pt idx="560">
                  <c:v>183461</c:v>
                </c:pt>
                <c:pt idx="561">
                  <c:v>173840</c:v>
                </c:pt>
                <c:pt idx="562">
                  <c:v>163990</c:v>
                </c:pt>
                <c:pt idx="563">
                  <c:v>154113</c:v>
                </c:pt>
                <c:pt idx="564">
                  <c:v>144230</c:v>
                </c:pt>
                <c:pt idx="565">
                  <c:v>134462</c:v>
                </c:pt>
                <c:pt idx="566">
                  <c:v>124948</c:v>
                </c:pt>
                <c:pt idx="567">
                  <c:v>115805</c:v>
                </c:pt>
                <c:pt idx="568">
                  <c:v>107174</c:v>
                </c:pt>
                <c:pt idx="569">
                  <c:v>99102.1</c:v>
                </c:pt>
                <c:pt idx="570">
                  <c:v>91600.8</c:v>
                </c:pt>
                <c:pt idx="571">
                  <c:v>85152.8</c:v>
                </c:pt>
                <c:pt idx="572">
                  <c:v>186741</c:v>
                </c:pt>
                <c:pt idx="573">
                  <c:v>177752</c:v>
                </c:pt>
                <c:pt idx="574">
                  <c:v>168504</c:v>
                </c:pt>
                <c:pt idx="575">
                  <c:v>158906</c:v>
                </c:pt>
                <c:pt idx="576">
                  <c:v>149083</c:v>
                </c:pt>
                <c:pt idx="577">
                  <c:v>139225</c:v>
                </c:pt>
                <c:pt idx="578">
                  <c:v>129426</c:v>
                </c:pt>
                <c:pt idx="579">
                  <c:v>119908</c:v>
                </c:pt>
                <c:pt idx="580">
                  <c:v>110751</c:v>
                </c:pt>
                <c:pt idx="581">
                  <c:v>102217</c:v>
                </c:pt>
                <c:pt idx="582">
                  <c:v>94162.5</c:v>
                </c:pt>
                <c:pt idx="583">
                  <c:v>87107.3</c:v>
                </c:pt>
                <c:pt idx="584">
                  <c:v>80984.600000000006</c:v>
                </c:pt>
                <c:pt idx="585">
                  <c:v>181355</c:v>
                </c:pt>
                <c:pt idx="586">
                  <c:v>172688</c:v>
                </c:pt>
                <c:pt idx="587">
                  <c:v>163603</c:v>
                </c:pt>
                <c:pt idx="588">
                  <c:v>154063</c:v>
                </c:pt>
                <c:pt idx="589">
                  <c:v>144151</c:v>
                </c:pt>
                <c:pt idx="590">
                  <c:v>134115</c:v>
                </c:pt>
                <c:pt idx="591">
                  <c:v>124174</c:v>
                </c:pt>
                <c:pt idx="592">
                  <c:v>114427</c:v>
                </c:pt>
                <c:pt idx="593">
                  <c:v>105065</c:v>
                </c:pt>
                <c:pt idx="594">
                  <c:v>96324.9</c:v>
                </c:pt>
                <c:pt idx="595">
                  <c:v>88340.9</c:v>
                </c:pt>
                <c:pt idx="596">
                  <c:v>81348</c:v>
                </c:pt>
                <c:pt idx="597">
                  <c:v>75476.7</c:v>
                </c:pt>
                <c:pt idx="598">
                  <c:v>176930</c:v>
                </c:pt>
                <c:pt idx="599">
                  <c:v>168559</c:v>
                </c:pt>
                <c:pt idx="600">
                  <c:v>159372</c:v>
                </c:pt>
                <c:pt idx="601">
                  <c:v>149688</c:v>
                </c:pt>
                <c:pt idx="602">
                  <c:v>139491</c:v>
                </c:pt>
                <c:pt idx="603">
                  <c:v>129038</c:v>
                </c:pt>
                <c:pt idx="604">
                  <c:v>118565</c:v>
                </c:pt>
                <c:pt idx="605">
                  <c:v>108266</c:v>
                </c:pt>
                <c:pt idx="606">
                  <c:v>98501.9</c:v>
                </c:pt>
                <c:pt idx="607">
                  <c:v>89321.4</c:v>
                </c:pt>
                <c:pt idx="608">
                  <c:v>81089.3</c:v>
                </c:pt>
                <c:pt idx="609">
                  <c:v>74035.100000000006</c:v>
                </c:pt>
                <c:pt idx="610">
                  <c:v>68358.899999999994</c:v>
                </c:pt>
                <c:pt idx="611">
                  <c:v>173820</c:v>
                </c:pt>
                <c:pt idx="612">
                  <c:v>165554</c:v>
                </c:pt>
                <c:pt idx="613">
                  <c:v>156199</c:v>
                </c:pt>
                <c:pt idx="614">
                  <c:v>146012</c:v>
                </c:pt>
                <c:pt idx="615">
                  <c:v>135183</c:v>
                </c:pt>
                <c:pt idx="616">
                  <c:v>123984</c:v>
                </c:pt>
                <c:pt idx="617">
                  <c:v>112640</c:v>
                </c:pt>
                <c:pt idx="618">
                  <c:v>101602</c:v>
                </c:pt>
                <c:pt idx="619">
                  <c:v>91110.2</c:v>
                </c:pt>
                <c:pt idx="620">
                  <c:v>81255.8</c:v>
                </c:pt>
                <c:pt idx="621">
                  <c:v>72537.8</c:v>
                </c:pt>
                <c:pt idx="622">
                  <c:v>65131.8</c:v>
                </c:pt>
                <c:pt idx="623">
                  <c:v>59488.1</c:v>
                </c:pt>
                <c:pt idx="624">
                  <c:v>172295</c:v>
                </c:pt>
                <c:pt idx="625">
                  <c:v>163938</c:v>
                </c:pt>
                <c:pt idx="626">
                  <c:v>154285</c:v>
                </c:pt>
                <c:pt idx="627">
                  <c:v>143188</c:v>
                </c:pt>
                <c:pt idx="628">
                  <c:v>131496</c:v>
                </c:pt>
                <c:pt idx="629">
                  <c:v>119105</c:v>
                </c:pt>
                <c:pt idx="630">
                  <c:v>106598</c:v>
                </c:pt>
                <c:pt idx="631">
                  <c:v>94304.5</c:v>
                </c:pt>
                <c:pt idx="632">
                  <c:v>82450.8</c:v>
                </c:pt>
                <c:pt idx="633">
                  <c:v>71719.899999999994</c:v>
                </c:pt>
                <c:pt idx="634">
                  <c:v>62308.4</c:v>
                </c:pt>
                <c:pt idx="635">
                  <c:v>54059.4</c:v>
                </c:pt>
                <c:pt idx="636">
                  <c:v>48330.1</c:v>
                </c:pt>
                <c:pt idx="637">
                  <c:v>173325</c:v>
                </c:pt>
                <c:pt idx="638">
                  <c:v>164373</c:v>
                </c:pt>
                <c:pt idx="639">
                  <c:v>153900</c:v>
                </c:pt>
                <c:pt idx="640">
                  <c:v>142045</c:v>
                </c:pt>
                <c:pt idx="641">
                  <c:v>128456</c:v>
                </c:pt>
                <c:pt idx="642">
                  <c:v>114448</c:v>
                </c:pt>
                <c:pt idx="643">
                  <c:v>100204</c:v>
                </c:pt>
                <c:pt idx="644">
                  <c:v>86325.1</c:v>
                </c:pt>
                <c:pt idx="645">
                  <c:v>72578.899999999994</c:v>
                </c:pt>
                <c:pt idx="646">
                  <c:v>60378.3</c:v>
                </c:pt>
                <c:pt idx="647">
                  <c:v>49681.1</c:v>
                </c:pt>
                <c:pt idx="648">
                  <c:v>40795.800000000003</c:v>
                </c:pt>
                <c:pt idx="649">
                  <c:v>34012.9</c:v>
                </c:pt>
                <c:pt idx="650">
                  <c:v>177100</c:v>
                </c:pt>
                <c:pt idx="651">
                  <c:v>167311</c:v>
                </c:pt>
                <c:pt idx="652">
                  <c:v>155802</c:v>
                </c:pt>
                <c:pt idx="653">
                  <c:v>141586</c:v>
                </c:pt>
                <c:pt idx="654">
                  <c:v>126407</c:v>
                </c:pt>
                <c:pt idx="655">
                  <c:v>110210</c:v>
                </c:pt>
                <c:pt idx="656">
                  <c:v>93713</c:v>
                </c:pt>
                <c:pt idx="657">
                  <c:v>77292.2</c:v>
                </c:pt>
                <c:pt idx="658">
                  <c:v>61706.9</c:v>
                </c:pt>
                <c:pt idx="659">
                  <c:v>47100.2</c:v>
                </c:pt>
                <c:pt idx="660">
                  <c:v>34511</c:v>
                </c:pt>
                <c:pt idx="661">
                  <c:v>24221.1</c:v>
                </c:pt>
                <c:pt idx="662">
                  <c:v>16879.2</c:v>
                </c:pt>
                <c:pt idx="663">
                  <c:v>184924</c:v>
                </c:pt>
                <c:pt idx="664">
                  <c:v>173571</c:v>
                </c:pt>
                <c:pt idx="665">
                  <c:v>160128</c:v>
                </c:pt>
                <c:pt idx="666">
                  <c:v>143573</c:v>
                </c:pt>
                <c:pt idx="667">
                  <c:v>125515</c:v>
                </c:pt>
                <c:pt idx="668">
                  <c:v>106631</c:v>
                </c:pt>
                <c:pt idx="669">
                  <c:v>86817.3</c:v>
                </c:pt>
                <c:pt idx="670">
                  <c:v>67412.399999999994</c:v>
                </c:pt>
                <c:pt idx="671">
                  <c:v>48917.4</c:v>
                </c:pt>
                <c:pt idx="672">
                  <c:v>31185</c:v>
                </c:pt>
                <c:pt idx="673">
                  <c:v>16463.7</c:v>
                </c:pt>
                <c:pt idx="674">
                  <c:v>3756.52</c:v>
                </c:pt>
                <c:pt idx="675">
                  <c:v>-5337.4</c:v>
                </c:pt>
                <c:pt idx="676">
                  <c:v>196988</c:v>
                </c:pt>
                <c:pt idx="677">
                  <c:v>183576</c:v>
                </c:pt>
                <c:pt idx="678">
                  <c:v>167566</c:v>
                </c:pt>
                <c:pt idx="679">
                  <c:v>147682</c:v>
                </c:pt>
                <c:pt idx="680">
                  <c:v>126673</c:v>
                </c:pt>
                <c:pt idx="681">
                  <c:v>103629</c:v>
                </c:pt>
                <c:pt idx="682">
                  <c:v>80310.5</c:v>
                </c:pt>
                <c:pt idx="683">
                  <c:v>56583.4</c:v>
                </c:pt>
                <c:pt idx="684">
                  <c:v>33615.800000000003</c:v>
                </c:pt>
                <c:pt idx="685">
                  <c:v>12887</c:v>
                </c:pt>
                <c:pt idx="686">
                  <c:v>-6108.93</c:v>
                </c:pt>
                <c:pt idx="687">
                  <c:v>-21517.5</c:v>
                </c:pt>
                <c:pt idx="688">
                  <c:v>-32408</c:v>
                </c:pt>
                <c:pt idx="689">
                  <c:v>214713</c:v>
                </c:pt>
                <c:pt idx="690">
                  <c:v>199412</c:v>
                </c:pt>
                <c:pt idx="691">
                  <c:v>179009</c:v>
                </c:pt>
                <c:pt idx="692">
                  <c:v>155352</c:v>
                </c:pt>
                <c:pt idx="693">
                  <c:v>129177</c:v>
                </c:pt>
                <c:pt idx="694">
                  <c:v>101695</c:v>
                </c:pt>
                <c:pt idx="695">
                  <c:v>72947.3</c:v>
                </c:pt>
                <c:pt idx="696">
                  <c:v>44236.4</c:v>
                </c:pt>
                <c:pt idx="697">
                  <c:v>17200</c:v>
                </c:pt>
                <c:pt idx="698">
                  <c:v>-8720.14</c:v>
                </c:pt>
                <c:pt idx="699">
                  <c:v>-32108.6</c:v>
                </c:pt>
                <c:pt idx="700">
                  <c:v>-51765.599999999999</c:v>
                </c:pt>
                <c:pt idx="701">
                  <c:v>-65890.8</c:v>
                </c:pt>
                <c:pt idx="702">
                  <c:v>240722</c:v>
                </c:pt>
                <c:pt idx="703">
                  <c:v>220519</c:v>
                </c:pt>
                <c:pt idx="704">
                  <c:v>195006</c:v>
                </c:pt>
                <c:pt idx="705">
                  <c:v>165840</c:v>
                </c:pt>
                <c:pt idx="706">
                  <c:v>133935</c:v>
                </c:pt>
                <c:pt idx="707">
                  <c:v>100436</c:v>
                </c:pt>
                <c:pt idx="708">
                  <c:v>65449</c:v>
                </c:pt>
                <c:pt idx="709">
                  <c:v>31046.9</c:v>
                </c:pt>
                <c:pt idx="710">
                  <c:v>-2219.89</c:v>
                </c:pt>
                <c:pt idx="711">
                  <c:v>-34457.300000000003</c:v>
                </c:pt>
                <c:pt idx="712">
                  <c:v>-63538.3</c:v>
                </c:pt>
                <c:pt idx="713">
                  <c:v>-88044.2</c:v>
                </c:pt>
                <c:pt idx="714">
                  <c:v>-107204</c:v>
                </c:pt>
                <c:pt idx="715">
                  <c:v>275546</c:v>
                </c:pt>
                <c:pt idx="716">
                  <c:v>249821</c:v>
                </c:pt>
                <c:pt idx="717">
                  <c:v>217011</c:v>
                </c:pt>
                <c:pt idx="718">
                  <c:v>180485</c:v>
                </c:pt>
                <c:pt idx="719">
                  <c:v>141097</c:v>
                </c:pt>
                <c:pt idx="720">
                  <c:v>100221</c:v>
                </c:pt>
                <c:pt idx="721">
                  <c:v>58530.9</c:v>
                </c:pt>
                <c:pt idx="722">
                  <c:v>16128.2</c:v>
                </c:pt>
                <c:pt idx="723">
                  <c:v>-24238.799999999999</c:v>
                </c:pt>
                <c:pt idx="724">
                  <c:v>-63613.3</c:v>
                </c:pt>
                <c:pt idx="725">
                  <c:v>-99679.4</c:v>
                </c:pt>
                <c:pt idx="726">
                  <c:v>-131390</c:v>
                </c:pt>
                <c:pt idx="727">
                  <c:v>-157964</c:v>
                </c:pt>
                <c:pt idx="728">
                  <c:v>320518</c:v>
                </c:pt>
                <c:pt idx="729">
                  <c:v>284454</c:v>
                </c:pt>
                <c:pt idx="730">
                  <c:v>243965</c:v>
                </c:pt>
                <c:pt idx="731">
                  <c:v>198290</c:v>
                </c:pt>
                <c:pt idx="732">
                  <c:v>150272</c:v>
                </c:pt>
                <c:pt idx="733">
                  <c:v>101923</c:v>
                </c:pt>
                <c:pt idx="734">
                  <c:v>51818.3</c:v>
                </c:pt>
                <c:pt idx="735">
                  <c:v>1997.72</c:v>
                </c:pt>
                <c:pt idx="736">
                  <c:v>-47229.9</c:v>
                </c:pt>
                <c:pt idx="737">
                  <c:v>-95567.5</c:v>
                </c:pt>
                <c:pt idx="738">
                  <c:v>-143098</c:v>
                </c:pt>
                <c:pt idx="739">
                  <c:v>-183460</c:v>
                </c:pt>
                <c:pt idx="740">
                  <c:v>-219557</c:v>
                </c:pt>
                <c:pt idx="741">
                  <c:v>376438</c:v>
                </c:pt>
                <c:pt idx="742">
                  <c:v>327210</c:v>
                </c:pt>
                <c:pt idx="743">
                  <c:v>275558</c:v>
                </c:pt>
                <c:pt idx="744">
                  <c:v>219332</c:v>
                </c:pt>
                <c:pt idx="745">
                  <c:v>162644</c:v>
                </c:pt>
                <c:pt idx="746">
                  <c:v>103852</c:v>
                </c:pt>
                <c:pt idx="747">
                  <c:v>44781.599999999999</c:v>
                </c:pt>
                <c:pt idx="748">
                  <c:v>-13654.4</c:v>
                </c:pt>
                <c:pt idx="749">
                  <c:v>-73128.800000000003</c:v>
                </c:pt>
                <c:pt idx="750">
                  <c:v>-132412</c:v>
                </c:pt>
                <c:pt idx="751">
                  <c:v>-189026</c:v>
                </c:pt>
                <c:pt idx="752">
                  <c:v>-244425</c:v>
                </c:pt>
                <c:pt idx="753">
                  <c:v>-292696</c:v>
                </c:pt>
                <c:pt idx="754">
                  <c:v>442801</c:v>
                </c:pt>
                <c:pt idx="755">
                  <c:v>376752</c:v>
                </c:pt>
                <c:pt idx="756">
                  <c:v>311739</c:v>
                </c:pt>
                <c:pt idx="757">
                  <c:v>243544</c:v>
                </c:pt>
                <c:pt idx="758">
                  <c:v>174826</c:v>
                </c:pt>
                <c:pt idx="759">
                  <c:v>106528</c:v>
                </c:pt>
                <c:pt idx="760">
                  <c:v>37533.699999999997</c:v>
                </c:pt>
                <c:pt idx="761">
                  <c:v>-30072.9</c:v>
                </c:pt>
                <c:pt idx="762">
                  <c:v>-99246.1</c:v>
                </c:pt>
                <c:pt idx="763">
                  <c:v>-169207</c:v>
                </c:pt>
                <c:pt idx="764">
                  <c:v>-239627</c:v>
                </c:pt>
                <c:pt idx="765">
                  <c:v>-308152</c:v>
                </c:pt>
                <c:pt idx="766">
                  <c:v>-376127</c:v>
                </c:pt>
                <c:pt idx="767">
                  <c:v>515915</c:v>
                </c:pt>
                <c:pt idx="768">
                  <c:v>429366</c:v>
                </c:pt>
                <c:pt idx="769">
                  <c:v>347641</c:v>
                </c:pt>
                <c:pt idx="770">
                  <c:v>266088</c:v>
                </c:pt>
                <c:pt idx="771">
                  <c:v>187334</c:v>
                </c:pt>
                <c:pt idx="772">
                  <c:v>109383</c:v>
                </c:pt>
                <c:pt idx="773">
                  <c:v>31840.3</c:v>
                </c:pt>
                <c:pt idx="774">
                  <c:v>-44946.6</c:v>
                </c:pt>
                <c:pt idx="775">
                  <c:v>-124416</c:v>
                </c:pt>
                <c:pt idx="776">
                  <c:v>-204768</c:v>
                </c:pt>
                <c:pt idx="777">
                  <c:v>-288272</c:v>
                </c:pt>
                <c:pt idx="778">
                  <c:v>-376473</c:v>
                </c:pt>
                <c:pt idx="779">
                  <c:v>-465567</c:v>
                </c:pt>
                <c:pt idx="780">
                  <c:v>589182</c:v>
                </c:pt>
                <c:pt idx="781">
                  <c:v>481035</c:v>
                </c:pt>
                <c:pt idx="782">
                  <c:v>381174</c:v>
                </c:pt>
                <c:pt idx="783">
                  <c:v>286864</c:v>
                </c:pt>
                <c:pt idx="784">
                  <c:v>197496</c:v>
                </c:pt>
                <c:pt idx="785">
                  <c:v>111252</c:v>
                </c:pt>
                <c:pt idx="786">
                  <c:v>26499</c:v>
                </c:pt>
                <c:pt idx="787">
                  <c:v>-59123.7</c:v>
                </c:pt>
                <c:pt idx="788">
                  <c:v>-146599</c:v>
                </c:pt>
                <c:pt idx="789">
                  <c:v>-238808</c:v>
                </c:pt>
                <c:pt idx="790">
                  <c:v>-333609</c:v>
                </c:pt>
                <c:pt idx="791">
                  <c:v>-436987</c:v>
                </c:pt>
                <c:pt idx="792">
                  <c:v>-554001</c:v>
                </c:pt>
                <c:pt idx="793">
                  <c:v>647789</c:v>
                </c:pt>
                <c:pt idx="794">
                  <c:v>521105</c:v>
                </c:pt>
                <c:pt idx="795">
                  <c:v>404913</c:v>
                </c:pt>
                <c:pt idx="796">
                  <c:v>300646</c:v>
                </c:pt>
                <c:pt idx="797">
                  <c:v>205319</c:v>
                </c:pt>
                <c:pt idx="798">
                  <c:v>112318</c:v>
                </c:pt>
                <c:pt idx="799">
                  <c:v>21124.2</c:v>
                </c:pt>
                <c:pt idx="800">
                  <c:v>-70060.100000000006</c:v>
                </c:pt>
                <c:pt idx="801">
                  <c:v>-163872</c:v>
                </c:pt>
                <c:pt idx="802">
                  <c:v>-263649</c:v>
                </c:pt>
                <c:pt idx="803">
                  <c:v>-370996</c:v>
                </c:pt>
                <c:pt idx="804">
                  <c:v>-489799</c:v>
                </c:pt>
                <c:pt idx="805">
                  <c:v>-628026</c:v>
                </c:pt>
                <c:pt idx="806">
                  <c:v>680741</c:v>
                </c:pt>
                <c:pt idx="807">
                  <c:v>539726</c:v>
                </c:pt>
                <c:pt idx="808">
                  <c:v>415460</c:v>
                </c:pt>
                <c:pt idx="809">
                  <c:v>306713</c:v>
                </c:pt>
                <c:pt idx="810">
                  <c:v>205913</c:v>
                </c:pt>
                <c:pt idx="811">
                  <c:v>110161</c:v>
                </c:pt>
                <c:pt idx="812">
                  <c:v>16733.8</c:v>
                </c:pt>
                <c:pt idx="813">
                  <c:v>-77220.800000000003</c:v>
                </c:pt>
                <c:pt idx="814">
                  <c:v>-175151</c:v>
                </c:pt>
                <c:pt idx="815">
                  <c:v>-277772</c:v>
                </c:pt>
                <c:pt idx="816">
                  <c:v>-392674</c:v>
                </c:pt>
                <c:pt idx="817">
                  <c:v>-518542</c:v>
                </c:pt>
                <c:pt idx="818">
                  <c:v>-670731</c:v>
                </c:pt>
                <c:pt idx="819">
                  <c:v>675179</c:v>
                </c:pt>
                <c:pt idx="820">
                  <c:v>532268</c:v>
                </c:pt>
                <c:pt idx="821">
                  <c:v>410093</c:v>
                </c:pt>
                <c:pt idx="822">
                  <c:v>301072</c:v>
                </c:pt>
                <c:pt idx="823">
                  <c:v>201079</c:v>
                </c:pt>
                <c:pt idx="824">
                  <c:v>105777</c:v>
                </c:pt>
                <c:pt idx="825">
                  <c:v>12913.9</c:v>
                </c:pt>
                <c:pt idx="826">
                  <c:v>-80949.3</c:v>
                </c:pt>
                <c:pt idx="827">
                  <c:v>-177853</c:v>
                </c:pt>
                <c:pt idx="828">
                  <c:v>-279883</c:v>
                </c:pt>
                <c:pt idx="829">
                  <c:v>-392914</c:v>
                </c:pt>
                <c:pt idx="830">
                  <c:v>-519394</c:v>
                </c:pt>
                <c:pt idx="831">
                  <c:v>-672518</c:v>
                </c:pt>
                <c:pt idx="832">
                  <c:v>628747</c:v>
                </c:pt>
                <c:pt idx="833">
                  <c:v>498109</c:v>
                </c:pt>
                <c:pt idx="834">
                  <c:v>385085</c:v>
                </c:pt>
                <c:pt idx="835">
                  <c:v>286075</c:v>
                </c:pt>
                <c:pt idx="836">
                  <c:v>188954</c:v>
                </c:pt>
                <c:pt idx="837">
                  <c:v>98921.8</c:v>
                </c:pt>
                <c:pt idx="838">
                  <c:v>9701.5499999999993</c:v>
                </c:pt>
                <c:pt idx="839">
                  <c:v>-80120</c:v>
                </c:pt>
                <c:pt idx="840">
                  <c:v>-170955</c:v>
                </c:pt>
                <c:pt idx="841">
                  <c:v>-269509</c:v>
                </c:pt>
                <c:pt idx="842">
                  <c:v>-373762</c:v>
                </c:pt>
                <c:pt idx="843">
                  <c:v>-491543</c:v>
                </c:pt>
                <c:pt idx="844">
                  <c:v>-628674</c:v>
                </c:pt>
                <c:pt idx="845">
                  <c:v>550292</c:v>
                </c:pt>
                <c:pt idx="846">
                  <c:v>447915</c:v>
                </c:pt>
                <c:pt idx="847">
                  <c:v>351610</c:v>
                </c:pt>
                <c:pt idx="848">
                  <c:v>258737</c:v>
                </c:pt>
                <c:pt idx="849">
                  <c:v>174073</c:v>
                </c:pt>
                <c:pt idx="850">
                  <c:v>89142.5</c:v>
                </c:pt>
                <c:pt idx="851">
                  <c:v>7342.68</c:v>
                </c:pt>
                <c:pt idx="852">
                  <c:v>-74772.3</c:v>
                </c:pt>
                <c:pt idx="853">
                  <c:v>-161225</c:v>
                </c:pt>
                <c:pt idx="854">
                  <c:v>-248279</c:v>
                </c:pt>
                <c:pt idx="855">
                  <c:v>-341581</c:v>
                </c:pt>
                <c:pt idx="856">
                  <c:v>-444493</c:v>
                </c:pt>
                <c:pt idx="857">
                  <c:v>-553959</c:v>
                </c:pt>
                <c:pt idx="858">
                  <c:v>461395</c:v>
                </c:pt>
                <c:pt idx="859">
                  <c:v>382662</c:v>
                </c:pt>
                <c:pt idx="860">
                  <c:v>303569</c:v>
                </c:pt>
                <c:pt idx="861">
                  <c:v>227234</c:v>
                </c:pt>
                <c:pt idx="862">
                  <c:v>152816</c:v>
                </c:pt>
                <c:pt idx="863">
                  <c:v>78613.899999999994</c:v>
                </c:pt>
                <c:pt idx="864">
                  <c:v>4998.63</c:v>
                </c:pt>
                <c:pt idx="865">
                  <c:v>-68055.600000000006</c:v>
                </c:pt>
                <c:pt idx="866">
                  <c:v>-144182</c:v>
                </c:pt>
                <c:pt idx="867">
                  <c:v>-219913</c:v>
                </c:pt>
                <c:pt idx="868">
                  <c:v>-297796</c:v>
                </c:pt>
                <c:pt idx="869">
                  <c:v>-381060</c:v>
                </c:pt>
                <c:pt idx="870">
                  <c:v>-463066</c:v>
                </c:pt>
                <c:pt idx="871">
                  <c:v>373248</c:v>
                </c:pt>
                <c:pt idx="872">
                  <c:v>314820</c:v>
                </c:pt>
                <c:pt idx="873">
                  <c:v>257747</c:v>
                </c:pt>
                <c:pt idx="874">
                  <c:v>194590</c:v>
                </c:pt>
                <c:pt idx="875">
                  <c:v>130920</c:v>
                </c:pt>
                <c:pt idx="876">
                  <c:v>68409.399999999994</c:v>
                </c:pt>
                <c:pt idx="877">
                  <c:v>3684.5</c:v>
                </c:pt>
                <c:pt idx="878">
                  <c:v>-60733</c:v>
                </c:pt>
                <c:pt idx="879">
                  <c:v>-124256</c:v>
                </c:pt>
                <c:pt idx="880">
                  <c:v>-189653</c:v>
                </c:pt>
                <c:pt idx="881">
                  <c:v>-253284</c:v>
                </c:pt>
                <c:pt idx="882">
                  <c:v>-316232</c:v>
                </c:pt>
                <c:pt idx="883">
                  <c:v>-373908</c:v>
                </c:pt>
                <c:pt idx="884">
                  <c:v>295985</c:v>
                </c:pt>
                <c:pt idx="885">
                  <c:v>257404</c:v>
                </c:pt>
                <c:pt idx="886">
                  <c:v>210214</c:v>
                </c:pt>
                <c:pt idx="887">
                  <c:v>162064</c:v>
                </c:pt>
                <c:pt idx="888">
                  <c:v>109534</c:v>
                </c:pt>
                <c:pt idx="889">
                  <c:v>56547.1</c:v>
                </c:pt>
                <c:pt idx="890">
                  <c:v>2693.28</c:v>
                </c:pt>
                <c:pt idx="891">
                  <c:v>-51482.2</c:v>
                </c:pt>
                <c:pt idx="892">
                  <c:v>-105472</c:v>
                </c:pt>
                <c:pt idx="893">
                  <c:v>-158229</c:v>
                </c:pt>
                <c:pt idx="894">
                  <c:v>-209064</c:v>
                </c:pt>
                <c:pt idx="895">
                  <c:v>-255588</c:v>
                </c:pt>
                <c:pt idx="896">
                  <c:v>-296198</c:v>
                </c:pt>
                <c:pt idx="897">
                  <c:v>232247</c:v>
                </c:pt>
                <c:pt idx="898">
                  <c:v>204505</c:v>
                </c:pt>
                <c:pt idx="899">
                  <c:v>170479</c:v>
                </c:pt>
                <c:pt idx="900">
                  <c:v>132362</c:v>
                </c:pt>
                <c:pt idx="901">
                  <c:v>90314.7</c:v>
                </c:pt>
                <c:pt idx="902">
                  <c:v>46888.7</c:v>
                </c:pt>
                <c:pt idx="903">
                  <c:v>2065.9</c:v>
                </c:pt>
                <c:pt idx="904">
                  <c:v>-43465.599999999999</c:v>
                </c:pt>
                <c:pt idx="905">
                  <c:v>-86634.3</c:v>
                </c:pt>
                <c:pt idx="906">
                  <c:v>-129542</c:v>
                </c:pt>
                <c:pt idx="907">
                  <c:v>-169001</c:v>
                </c:pt>
                <c:pt idx="908">
                  <c:v>-205137</c:v>
                </c:pt>
                <c:pt idx="909">
                  <c:v>-231809</c:v>
                </c:pt>
                <c:pt idx="910">
                  <c:v>181811</c:v>
                </c:pt>
                <c:pt idx="911">
                  <c:v>161548</c:v>
                </c:pt>
                <c:pt idx="912">
                  <c:v>136369</c:v>
                </c:pt>
                <c:pt idx="913">
                  <c:v>107078</c:v>
                </c:pt>
                <c:pt idx="914">
                  <c:v>73096.100000000006</c:v>
                </c:pt>
                <c:pt idx="915">
                  <c:v>38001.699999999997</c:v>
                </c:pt>
                <c:pt idx="916">
                  <c:v>1308.73</c:v>
                </c:pt>
                <c:pt idx="917">
                  <c:v>-34770.1</c:v>
                </c:pt>
                <c:pt idx="918">
                  <c:v>-71066.600000000006</c:v>
                </c:pt>
                <c:pt idx="919">
                  <c:v>-104546</c:v>
                </c:pt>
                <c:pt idx="920">
                  <c:v>-136636</c:v>
                </c:pt>
                <c:pt idx="921">
                  <c:v>-162004</c:v>
                </c:pt>
                <c:pt idx="922">
                  <c:v>-181441</c:v>
                </c:pt>
                <c:pt idx="923">
                  <c:v>142354</c:v>
                </c:pt>
                <c:pt idx="924">
                  <c:v>128463</c:v>
                </c:pt>
                <c:pt idx="925">
                  <c:v>109019</c:v>
                </c:pt>
                <c:pt idx="926">
                  <c:v>84786.9</c:v>
                </c:pt>
                <c:pt idx="927">
                  <c:v>58914.7</c:v>
                </c:pt>
                <c:pt idx="928">
                  <c:v>30917.8</c:v>
                </c:pt>
                <c:pt idx="929">
                  <c:v>1448.34</c:v>
                </c:pt>
                <c:pt idx="930">
                  <c:v>-28387.9</c:v>
                </c:pt>
                <c:pt idx="931">
                  <c:v>-57204.1</c:v>
                </c:pt>
                <c:pt idx="932">
                  <c:v>-83746.399999999994</c:v>
                </c:pt>
                <c:pt idx="933">
                  <c:v>-107528</c:v>
                </c:pt>
                <c:pt idx="934">
                  <c:v>-127783</c:v>
                </c:pt>
                <c:pt idx="935">
                  <c:v>-142112</c:v>
                </c:pt>
                <c:pt idx="936">
                  <c:v>111918</c:v>
                </c:pt>
                <c:pt idx="937">
                  <c:v>100493</c:v>
                </c:pt>
                <c:pt idx="938">
                  <c:v>86472.4</c:v>
                </c:pt>
                <c:pt idx="939">
                  <c:v>67818.2</c:v>
                </c:pt>
                <c:pt idx="940">
                  <c:v>47029.8</c:v>
                </c:pt>
                <c:pt idx="941">
                  <c:v>23910.9</c:v>
                </c:pt>
                <c:pt idx="942">
                  <c:v>956.72900000000004</c:v>
                </c:pt>
                <c:pt idx="943">
                  <c:v>-22693.599999999999</c:v>
                </c:pt>
                <c:pt idx="944">
                  <c:v>-45900.800000000003</c:v>
                </c:pt>
                <c:pt idx="945">
                  <c:v>-66611</c:v>
                </c:pt>
                <c:pt idx="946">
                  <c:v>-85839.7</c:v>
                </c:pt>
                <c:pt idx="947">
                  <c:v>-100497</c:v>
                </c:pt>
                <c:pt idx="948">
                  <c:v>-111658</c:v>
                </c:pt>
                <c:pt idx="949">
                  <c:v>88361.8</c:v>
                </c:pt>
                <c:pt idx="950">
                  <c:v>79872.7</c:v>
                </c:pt>
                <c:pt idx="951">
                  <c:v>68245</c:v>
                </c:pt>
                <c:pt idx="952">
                  <c:v>53674.8</c:v>
                </c:pt>
                <c:pt idx="953">
                  <c:v>37504.5</c:v>
                </c:pt>
                <c:pt idx="954">
                  <c:v>19743</c:v>
                </c:pt>
                <c:pt idx="955">
                  <c:v>626.36699999999996</c:v>
                </c:pt>
                <c:pt idx="956">
                  <c:v>-18142.400000000001</c:v>
                </c:pt>
                <c:pt idx="957">
                  <c:v>-36339.300000000003</c:v>
                </c:pt>
                <c:pt idx="958">
                  <c:v>-52949.2</c:v>
                </c:pt>
                <c:pt idx="959">
                  <c:v>-67927.100000000006</c:v>
                </c:pt>
                <c:pt idx="960">
                  <c:v>-79699.100000000006</c:v>
                </c:pt>
                <c:pt idx="961">
                  <c:v>-88062.3</c:v>
                </c:pt>
                <c:pt idx="962">
                  <c:v>70170.3</c:v>
                </c:pt>
                <c:pt idx="963">
                  <c:v>63235.199999999997</c:v>
                </c:pt>
                <c:pt idx="964">
                  <c:v>53877.599999999999</c:v>
                </c:pt>
                <c:pt idx="965">
                  <c:v>42748.800000000003</c:v>
                </c:pt>
                <c:pt idx="966">
                  <c:v>29853</c:v>
                </c:pt>
                <c:pt idx="967">
                  <c:v>15451.2</c:v>
                </c:pt>
                <c:pt idx="968">
                  <c:v>417.404</c:v>
                </c:pt>
                <c:pt idx="969">
                  <c:v>-14605.4</c:v>
                </c:pt>
                <c:pt idx="970">
                  <c:v>-29151.9</c:v>
                </c:pt>
                <c:pt idx="971">
                  <c:v>-42280.3</c:v>
                </c:pt>
                <c:pt idx="972">
                  <c:v>-53756.4</c:v>
                </c:pt>
                <c:pt idx="973">
                  <c:v>-63524.9</c:v>
                </c:pt>
                <c:pt idx="974">
                  <c:v>-69891.8</c:v>
                </c:pt>
                <c:pt idx="975">
                  <c:v>56090.7</c:v>
                </c:pt>
                <c:pt idx="976">
                  <c:v>50809</c:v>
                </c:pt>
                <c:pt idx="977">
                  <c:v>43056.1</c:v>
                </c:pt>
                <c:pt idx="978">
                  <c:v>34196.800000000003</c:v>
                </c:pt>
                <c:pt idx="979">
                  <c:v>23600.5</c:v>
                </c:pt>
                <c:pt idx="980">
                  <c:v>12113.6</c:v>
                </c:pt>
                <c:pt idx="981">
                  <c:v>426.87</c:v>
                </c:pt>
                <c:pt idx="982">
                  <c:v>-11336.2</c:v>
                </c:pt>
                <c:pt idx="983">
                  <c:v>-23312.400000000001</c:v>
                </c:pt>
                <c:pt idx="984">
                  <c:v>-33648.9</c:v>
                </c:pt>
                <c:pt idx="985">
                  <c:v>-42950.2</c:v>
                </c:pt>
                <c:pt idx="986">
                  <c:v>-50091.4</c:v>
                </c:pt>
                <c:pt idx="987">
                  <c:v>-55838.400000000001</c:v>
                </c:pt>
                <c:pt idx="988">
                  <c:v>45113.1</c:v>
                </c:pt>
                <c:pt idx="989">
                  <c:v>40600.400000000001</c:v>
                </c:pt>
                <c:pt idx="990">
                  <c:v>34638</c:v>
                </c:pt>
                <c:pt idx="991">
                  <c:v>27306.799999999999</c:v>
                </c:pt>
                <c:pt idx="992">
                  <c:v>18889.2</c:v>
                </c:pt>
                <c:pt idx="993">
                  <c:v>9755.15</c:v>
                </c:pt>
                <c:pt idx="994">
                  <c:v>215.946</c:v>
                </c:pt>
                <c:pt idx="995">
                  <c:v>-9455.74</c:v>
                </c:pt>
                <c:pt idx="996">
                  <c:v>-18512.599999999999</c:v>
                </c:pt>
                <c:pt idx="997">
                  <c:v>-27015.3</c:v>
                </c:pt>
                <c:pt idx="998">
                  <c:v>-34383.1</c:v>
                </c:pt>
                <c:pt idx="999">
                  <c:v>-40546.1</c:v>
                </c:pt>
                <c:pt idx="1000">
                  <c:v>-44888.9</c:v>
                </c:pt>
                <c:pt idx="1001">
                  <c:v>36490.400000000001</c:v>
                </c:pt>
                <c:pt idx="1002">
                  <c:v>32672.9</c:v>
                </c:pt>
                <c:pt idx="1003">
                  <c:v>27870.7</c:v>
                </c:pt>
                <c:pt idx="1004">
                  <c:v>21832.400000000001</c:v>
                </c:pt>
                <c:pt idx="1005">
                  <c:v>15168.4</c:v>
                </c:pt>
                <c:pt idx="1006">
                  <c:v>7873.12</c:v>
                </c:pt>
                <c:pt idx="1007">
                  <c:v>141.994</c:v>
                </c:pt>
                <c:pt idx="1008">
                  <c:v>-7513.19</c:v>
                </c:pt>
                <c:pt idx="1009">
                  <c:v>-14880.1</c:v>
                </c:pt>
                <c:pt idx="1010">
                  <c:v>-21573.4</c:v>
                </c:pt>
                <c:pt idx="1011">
                  <c:v>-27637.4</c:v>
                </c:pt>
                <c:pt idx="1012">
                  <c:v>-32604.5</c:v>
                </c:pt>
                <c:pt idx="1013">
                  <c:v>-36337.699999999997</c:v>
                </c:pt>
                <c:pt idx="1014">
                  <c:v>29661</c:v>
                </c:pt>
                <c:pt idx="1015">
                  <c:v>26503</c:v>
                </c:pt>
                <c:pt idx="1016">
                  <c:v>22505.8</c:v>
                </c:pt>
                <c:pt idx="1017">
                  <c:v>17701</c:v>
                </c:pt>
                <c:pt idx="1018">
                  <c:v>12226.7</c:v>
                </c:pt>
                <c:pt idx="1019">
                  <c:v>6281.07</c:v>
                </c:pt>
                <c:pt idx="1020">
                  <c:v>113.84099999999999</c:v>
                </c:pt>
                <c:pt idx="1021">
                  <c:v>-6126.07</c:v>
                </c:pt>
                <c:pt idx="1022">
                  <c:v>-12055.1</c:v>
                </c:pt>
                <c:pt idx="1023">
                  <c:v>-17500.7</c:v>
                </c:pt>
                <c:pt idx="1024">
                  <c:v>-22339.1</c:v>
                </c:pt>
                <c:pt idx="1025">
                  <c:v>-26423.7</c:v>
                </c:pt>
                <c:pt idx="1026">
                  <c:v>-29505.7</c:v>
                </c:pt>
                <c:pt idx="1027">
                  <c:v>24270.3</c:v>
                </c:pt>
                <c:pt idx="1028">
                  <c:v>21601.7</c:v>
                </c:pt>
                <c:pt idx="1029">
                  <c:v>18227</c:v>
                </c:pt>
                <c:pt idx="1030">
                  <c:v>14397.2</c:v>
                </c:pt>
                <c:pt idx="1031">
                  <c:v>9871.7000000000007</c:v>
                </c:pt>
                <c:pt idx="1032">
                  <c:v>5139.04</c:v>
                </c:pt>
                <c:pt idx="1033">
                  <c:v>90.373199999999997</c:v>
                </c:pt>
                <c:pt idx="1034">
                  <c:v>-4904.26</c:v>
                </c:pt>
                <c:pt idx="1035">
                  <c:v>-9750.75</c:v>
                </c:pt>
                <c:pt idx="1036">
                  <c:v>-14171.8</c:v>
                </c:pt>
                <c:pt idx="1037">
                  <c:v>-18201.5</c:v>
                </c:pt>
                <c:pt idx="1038">
                  <c:v>-21548.9</c:v>
                </c:pt>
                <c:pt idx="1039">
                  <c:v>-24169.4</c:v>
                </c:pt>
                <c:pt idx="1040">
                  <c:v>19988.8</c:v>
                </c:pt>
                <c:pt idx="1041">
                  <c:v>17777.3</c:v>
                </c:pt>
                <c:pt idx="1042">
                  <c:v>14900.2</c:v>
                </c:pt>
                <c:pt idx="1043">
                  <c:v>11726.6</c:v>
                </c:pt>
                <c:pt idx="1044">
                  <c:v>8136</c:v>
                </c:pt>
                <c:pt idx="1045">
                  <c:v>4141.25</c:v>
                </c:pt>
                <c:pt idx="1046">
                  <c:v>49.901299999999999</c:v>
                </c:pt>
                <c:pt idx="1047">
                  <c:v>-3991.73</c:v>
                </c:pt>
                <c:pt idx="1048">
                  <c:v>-7884.71</c:v>
                </c:pt>
                <c:pt idx="1049">
                  <c:v>-11576.8</c:v>
                </c:pt>
                <c:pt idx="1050">
                  <c:v>-14924.1</c:v>
                </c:pt>
                <c:pt idx="1051">
                  <c:v>-17647.900000000001</c:v>
                </c:pt>
                <c:pt idx="1052">
                  <c:v>-19883.099999999999</c:v>
                </c:pt>
                <c:pt idx="1053">
                  <c:v>16535.400000000001</c:v>
                </c:pt>
                <c:pt idx="1054">
                  <c:v>14576.2</c:v>
                </c:pt>
                <c:pt idx="1055">
                  <c:v>12350.5</c:v>
                </c:pt>
                <c:pt idx="1056">
                  <c:v>9593.2999999999993</c:v>
                </c:pt>
                <c:pt idx="1057">
                  <c:v>6612.83</c:v>
                </c:pt>
                <c:pt idx="1058">
                  <c:v>3408.59</c:v>
                </c:pt>
                <c:pt idx="1059">
                  <c:v>95.304599999999994</c:v>
                </c:pt>
                <c:pt idx="1060">
                  <c:v>-3295.73</c:v>
                </c:pt>
                <c:pt idx="1061">
                  <c:v>-6481.58</c:v>
                </c:pt>
                <c:pt idx="1062">
                  <c:v>-9535.85</c:v>
                </c:pt>
                <c:pt idx="1063">
                  <c:v>-12229.1</c:v>
                </c:pt>
                <c:pt idx="1064">
                  <c:v>-14542.9</c:v>
                </c:pt>
                <c:pt idx="1065">
                  <c:v>-16451.8</c:v>
                </c:pt>
                <c:pt idx="1066">
                  <c:v>13748.9</c:v>
                </c:pt>
                <c:pt idx="1067">
                  <c:v>12150.6</c:v>
                </c:pt>
                <c:pt idx="1068">
                  <c:v>10198.799999999999</c:v>
                </c:pt>
                <c:pt idx="1069">
                  <c:v>7970.13</c:v>
                </c:pt>
                <c:pt idx="1070">
                  <c:v>5478.99</c:v>
                </c:pt>
                <c:pt idx="1071">
                  <c:v>2832</c:v>
                </c:pt>
                <c:pt idx="1072">
                  <c:v>78.394000000000005</c:v>
                </c:pt>
                <c:pt idx="1073">
                  <c:v>-2694.88</c:v>
                </c:pt>
                <c:pt idx="1074">
                  <c:v>-5341.74</c:v>
                </c:pt>
                <c:pt idx="1075">
                  <c:v>-7849.06</c:v>
                </c:pt>
                <c:pt idx="1076">
                  <c:v>-10183.299999999999</c:v>
                </c:pt>
                <c:pt idx="1077">
                  <c:v>-12098.4</c:v>
                </c:pt>
                <c:pt idx="1078">
                  <c:v>-13681.5</c:v>
                </c:pt>
                <c:pt idx="1079">
                  <c:v>11505</c:v>
                </c:pt>
                <c:pt idx="1080">
                  <c:v>10074</c:v>
                </c:pt>
                <c:pt idx="1081">
                  <c:v>8472.8799999999992</c:v>
                </c:pt>
                <c:pt idx="1082">
                  <c:v>6617.88</c:v>
                </c:pt>
                <c:pt idx="1083">
                  <c:v>4532.04</c:v>
                </c:pt>
                <c:pt idx="1084">
                  <c:v>2362.36</c:v>
                </c:pt>
                <c:pt idx="1085">
                  <c:v>41.529800000000002</c:v>
                </c:pt>
                <c:pt idx="1086">
                  <c:v>-2261.87</c:v>
                </c:pt>
                <c:pt idx="1087">
                  <c:v>-4490.54</c:v>
                </c:pt>
                <c:pt idx="1088">
                  <c:v>-6502.2</c:v>
                </c:pt>
                <c:pt idx="1089">
                  <c:v>-8411.09</c:v>
                </c:pt>
                <c:pt idx="1090">
                  <c:v>-10060.700000000001</c:v>
                </c:pt>
                <c:pt idx="1091">
                  <c:v>-11452.4</c:v>
                </c:pt>
                <c:pt idx="1092">
                  <c:v>9676.74</c:v>
                </c:pt>
                <c:pt idx="1093">
                  <c:v>8484.5300000000007</c:v>
                </c:pt>
                <c:pt idx="1094">
                  <c:v>7071.41</c:v>
                </c:pt>
                <c:pt idx="1095">
                  <c:v>5480.11</c:v>
                </c:pt>
                <c:pt idx="1096">
                  <c:v>3750.7</c:v>
                </c:pt>
                <c:pt idx="1097">
                  <c:v>2018.2</c:v>
                </c:pt>
                <c:pt idx="1098">
                  <c:v>-21.883600000000001</c:v>
                </c:pt>
                <c:pt idx="1099">
                  <c:v>-1842.72</c:v>
                </c:pt>
                <c:pt idx="1100">
                  <c:v>-3684.9</c:v>
                </c:pt>
                <c:pt idx="1101">
                  <c:v>-5454.52</c:v>
                </c:pt>
                <c:pt idx="1102">
                  <c:v>-7006.21</c:v>
                </c:pt>
                <c:pt idx="1103">
                  <c:v>-8455.25</c:v>
                </c:pt>
                <c:pt idx="1104">
                  <c:v>-9628.5400000000009</c:v>
                </c:pt>
                <c:pt idx="1105">
                  <c:v>8165.3</c:v>
                </c:pt>
                <c:pt idx="1106">
                  <c:v>7095.24</c:v>
                </c:pt>
                <c:pt idx="1107">
                  <c:v>5927.99</c:v>
                </c:pt>
                <c:pt idx="1108">
                  <c:v>4614.2700000000004</c:v>
                </c:pt>
                <c:pt idx="1109">
                  <c:v>3161.04</c:v>
                </c:pt>
                <c:pt idx="1110">
                  <c:v>1622.78</c:v>
                </c:pt>
                <c:pt idx="1111">
                  <c:v>47.492199999999997</c:v>
                </c:pt>
                <c:pt idx="1112">
                  <c:v>-1563.36</c:v>
                </c:pt>
                <c:pt idx="1113">
                  <c:v>-3106.52</c:v>
                </c:pt>
                <c:pt idx="1114">
                  <c:v>-4585.1499999999996</c:v>
                </c:pt>
                <c:pt idx="1115">
                  <c:v>-5899.79</c:v>
                </c:pt>
                <c:pt idx="1116">
                  <c:v>-7106.65</c:v>
                </c:pt>
                <c:pt idx="1117">
                  <c:v>-8132.75</c:v>
                </c:pt>
                <c:pt idx="1118">
                  <c:v>6929.27</c:v>
                </c:pt>
                <c:pt idx="1119">
                  <c:v>6061.68</c:v>
                </c:pt>
                <c:pt idx="1120">
                  <c:v>5020.1499999999996</c:v>
                </c:pt>
                <c:pt idx="1121">
                  <c:v>3888.44</c:v>
                </c:pt>
                <c:pt idx="1122">
                  <c:v>2625.67</c:v>
                </c:pt>
                <c:pt idx="1123">
                  <c:v>1373.94</c:v>
                </c:pt>
                <c:pt idx="1124">
                  <c:v>30.5566</c:v>
                </c:pt>
                <c:pt idx="1125">
                  <c:v>-1301.77</c:v>
                </c:pt>
                <c:pt idx="1126">
                  <c:v>-2593.48</c:v>
                </c:pt>
                <c:pt idx="1127">
                  <c:v>-3835.46</c:v>
                </c:pt>
                <c:pt idx="1128">
                  <c:v>-4979.9799999999996</c:v>
                </c:pt>
                <c:pt idx="1129">
                  <c:v>-6019.36</c:v>
                </c:pt>
                <c:pt idx="1130">
                  <c:v>-6897.31</c:v>
                </c:pt>
                <c:pt idx="1131">
                  <c:v>5923.4</c:v>
                </c:pt>
                <c:pt idx="1132">
                  <c:v>5126.43</c:v>
                </c:pt>
                <c:pt idx="1133">
                  <c:v>4252.53</c:v>
                </c:pt>
                <c:pt idx="1134">
                  <c:v>3292.28</c:v>
                </c:pt>
                <c:pt idx="1135">
                  <c:v>2253.17</c:v>
                </c:pt>
                <c:pt idx="1136">
                  <c:v>1155.72</c:v>
                </c:pt>
                <c:pt idx="1137">
                  <c:v>17.3672</c:v>
                </c:pt>
                <c:pt idx="1138">
                  <c:v>-1103.46</c:v>
                </c:pt>
                <c:pt idx="1139">
                  <c:v>-2192.73</c:v>
                </c:pt>
                <c:pt idx="1140">
                  <c:v>-3248.12</c:v>
                </c:pt>
                <c:pt idx="1141">
                  <c:v>-4234.8599999999997</c:v>
                </c:pt>
                <c:pt idx="1142">
                  <c:v>-5114.2299999999996</c:v>
                </c:pt>
                <c:pt idx="1143">
                  <c:v>-5891.14</c:v>
                </c:pt>
                <c:pt idx="1144">
                  <c:v>5067.67</c:v>
                </c:pt>
                <c:pt idx="1145">
                  <c:v>4387.79</c:v>
                </c:pt>
                <c:pt idx="1146">
                  <c:v>3624.87</c:v>
                </c:pt>
                <c:pt idx="1147">
                  <c:v>2806.01</c:v>
                </c:pt>
                <c:pt idx="1148">
                  <c:v>1905.17</c:v>
                </c:pt>
                <c:pt idx="1149">
                  <c:v>977.48599999999999</c:v>
                </c:pt>
                <c:pt idx="1150">
                  <c:v>22.1328</c:v>
                </c:pt>
                <c:pt idx="1151">
                  <c:v>-946.05700000000002</c:v>
                </c:pt>
                <c:pt idx="1152">
                  <c:v>-1878.25</c:v>
                </c:pt>
                <c:pt idx="1153">
                  <c:v>-2778.12</c:v>
                </c:pt>
                <c:pt idx="1154">
                  <c:v>-3614.88</c:v>
                </c:pt>
                <c:pt idx="1155">
                  <c:v>-4365.88</c:v>
                </c:pt>
                <c:pt idx="1156">
                  <c:v>-5046.21</c:v>
                </c:pt>
                <c:pt idx="1157">
                  <c:v>4359.82</c:v>
                </c:pt>
                <c:pt idx="1158">
                  <c:v>3765.62</c:v>
                </c:pt>
                <c:pt idx="1159">
                  <c:v>3108.03</c:v>
                </c:pt>
                <c:pt idx="1160">
                  <c:v>2387.7600000000002</c:v>
                </c:pt>
                <c:pt idx="1161">
                  <c:v>1640.53</c:v>
                </c:pt>
                <c:pt idx="1162">
                  <c:v>843.91499999999996</c:v>
                </c:pt>
                <c:pt idx="1163">
                  <c:v>16.9969</c:v>
                </c:pt>
                <c:pt idx="1164">
                  <c:v>-803.82</c:v>
                </c:pt>
                <c:pt idx="1165">
                  <c:v>-1597.95</c:v>
                </c:pt>
                <c:pt idx="1166">
                  <c:v>-2382.87</c:v>
                </c:pt>
                <c:pt idx="1167">
                  <c:v>-3091.38</c:v>
                </c:pt>
                <c:pt idx="1168">
                  <c:v>-3752.51</c:v>
                </c:pt>
                <c:pt idx="1169">
                  <c:v>-4345.1000000000004</c:v>
                </c:pt>
                <c:pt idx="1170">
                  <c:v>3769.03</c:v>
                </c:pt>
                <c:pt idx="1171">
                  <c:v>3255.55</c:v>
                </c:pt>
                <c:pt idx="1172">
                  <c:v>2671.65</c:v>
                </c:pt>
                <c:pt idx="1173">
                  <c:v>2061.0500000000002</c:v>
                </c:pt>
                <c:pt idx="1174">
                  <c:v>1407.18</c:v>
                </c:pt>
                <c:pt idx="1175">
                  <c:v>719.46</c:v>
                </c:pt>
                <c:pt idx="1176">
                  <c:v>12.4031</c:v>
                </c:pt>
                <c:pt idx="1177">
                  <c:v>-683.721</c:v>
                </c:pt>
                <c:pt idx="1178">
                  <c:v>-1370.55</c:v>
                </c:pt>
                <c:pt idx="1179">
                  <c:v>-2039.07</c:v>
                </c:pt>
                <c:pt idx="1180">
                  <c:v>-2659.5</c:v>
                </c:pt>
                <c:pt idx="1181">
                  <c:v>-3242.08</c:v>
                </c:pt>
                <c:pt idx="1182">
                  <c:v>-3754.02</c:v>
                </c:pt>
                <c:pt idx="1183">
                  <c:v>3277.22</c:v>
                </c:pt>
                <c:pt idx="1184">
                  <c:v>2819.53</c:v>
                </c:pt>
                <c:pt idx="1185">
                  <c:v>2303.85</c:v>
                </c:pt>
                <c:pt idx="1186">
                  <c:v>1777.86</c:v>
                </c:pt>
                <c:pt idx="1187">
                  <c:v>1209.28</c:v>
                </c:pt>
                <c:pt idx="1188">
                  <c:v>621.65700000000004</c:v>
                </c:pt>
                <c:pt idx="1189">
                  <c:v>17.788</c:v>
                </c:pt>
                <c:pt idx="1190">
                  <c:v>-592.03399999999999</c:v>
                </c:pt>
                <c:pt idx="1191">
                  <c:v>-1182.97</c:v>
                </c:pt>
                <c:pt idx="1192">
                  <c:v>-1760.63</c:v>
                </c:pt>
                <c:pt idx="1193">
                  <c:v>-2305.58</c:v>
                </c:pt>
                <c:pt idx="1194">
                  <c:v>-2804.69</c:v>
                </c:pt>
                <c:pt idx="1195">
                  <c:v>-3260.12</c:v>
                </c:pt>
                <c:pt idx="1196">
                  <c:v>2851</c:v>
                </c:pt>
                <c:pt idx="1197">
                  <c:v>2458.19</c:v>
                </c:pt>
                <c:pt idx="1198">
                  <c:v>2009.24</c:v>
                </c:pt>
                <c:pt idx="1199">
                  <c:v>1545.47</c:v>
                </c:pt>
                <c:pt idx="1200">
                  <c:v>1049.98</c:v>
                </c:pt>
                <c:pt idx="1201">
                  <c:v>531.25</c:v>
                </c:pt>
                <c:pt idx="1202">
                  <c:v>10.9666</c:v>
                </c:pt>
                <c:pt idx="1203">
                  <c:v>-510.536</c:v>
                </c:pt>
                <c:pt idx="1204">
                  <c:v>-1034.8900000000001</c:v>
                </c:pt>
                <c:pt idx="1205">
                  <c:v>-1524.35</c:v>
                </c:pt>
                <c:pt idx="1206">
                  <c:v>-2002.59</c:v>
                </c:pt>
                <c:pt idx="1207">
                  <c:v>-2440.7600000000002</c:v>
                </c:pt>
                <c:pt idx="1208">
                  <c:v>-2842.35</c:v>
                </c:pt>
                <c:pt idx="1209">
                  <c:v>2490.36</c:v>
                </c:pt>
                <c:pt idx="1210">
                  <c:v>2137.9</c:v>
                </c:pt>
                <c:pt idx="1211">
                  <c:v>1753.78</c:v>
                </c:pt>
                <c:pt idx="1212">
                  <c:v>1344.31</c:v>
                </c:pt>
                <c:pt idx="1213">
                  <c:v>911.28099999999995</c:v>
                </c:pt>
                <c:pt idx="1214">
                  <c:v>466.22199999999998</c:v>
                </c:pt>
                <c:pt idx="1215">
                  <c:v>10.0097</c:v>
                </c:pt>
                <c:pt idx="1216">
                  <c:v>-443.23399999999998</c:v>
                </c:pt>
                <c:pt idx="1217">
                  <c:v>-901.37900000000002</c:v>
                </c:pt>
                <c:pt idx="1218">
                  <c:v>-1327.79</c:v>
                </c:pt>
                <c:pt idx="1219">
                  <c:v>-1742.9</c:v>
                </c:pt>
                <c:pt idx="1220">
                  <c:v>-2127</c:v>
                </c:pt>
                <c:pt idx="1221">
                  <c:v>-2485.7199999999998</c:v>
                </c:pt>
                <c:pt idx="1222">
                  <c:v>2185.41</c:v>
                </c:pt>
                <c:pt idx="1223">
                  <c:v>1875.22</c:v>
                </c:pt>
                <c:pt idx="1224">
                  <c:v>1530.26</c:v>
                </c:pt>
                <c:pt idx="1225">
                  <c:v>1174.82</c:v>
                </c:pt>
                <c:pt idx="1226">
                  <c:v>794.76300000000003</c:v>
                </c:pt>
                <c:pt idx="1227">
                  <c:v>402.86</c:v>
                </c:pt>
                <c:pt idx="1228">
                  <c:v>9.6333699999999993</c:v>
                </c:pt>
                <c:pt idx="1229">
                  <c:v>-390.346</c:v>
                </c:pt>
                <c:pt idx="1230">
                  <c:v>-778.86800000000005</c:v>
                </c:pt>
                <c:pt idx="1231">
                  <c:v>-1161.6400000000001</c:v>
                </c:pt>
                <c:pt idx="1232">
                  <c:v>-1521.85</c:v>
                </c:pt>
                <c:pt idx="1233">
                  <c:v>-1867.96</c:v>
                </c:pt>
                <c:pt idx="1234">
                  <c:v>-2181.64</c:v>
                </c:pt>
                <c:pt idx="1235">
                  <c:v>1925.16</c:v>
                </c:pt>
                <c:pt idx="1236">
                  <c:v>1648.11</c:v>
                </c:pt>
                <c:pt idx="1237">
                  <c:v>1348.5</c:v>
                </c:pt>
                <c:pt idx="1238">
                  <c:v>1038.1199999999999</c:v>
                </c:pt>
                <c:pt idx="1239">
                  <c:v>693.529</c:v>
                </c:pt>
                <c:pt idx="1240">
                  <c:v>354.85899999999998</c:v>
                </c:pt>
                <c:pt idx="1241">
                  <c:v>7.1810600000000004</c:v>
                </c:pt>
                <c:pt idx="1242">
                  <c:v>-340.82900000000001</c:v>
                </c:pt>
                <c:pt idx="1243">
                  <c:v>-685.76900000000001</c:v>
                </c:pt>
                <c:pt idx="1244">
                  <c:v>-1020.86</c:v>
                </c:pt>
                <c:pt idx="1245">
                  <c:v>-1339.37</c:v>
                </c:pt>
                <c:pt idx="1246">
                  <c:v>-1641.74</c:v>
                </c:pt>
                <c:pt idx="1247">
                  <c:v>-1920.02</c:v>
                </c:pt>
                <c:pt idx="1248">
                  <c:v>1705.24</c:v>
                </c:pt>
                <c:pt idx="1249">
                  <c:v>1462.27</c:v>
                </c:pt>
                <c:pt idx="1250">
                  <c:v>1192.03</c:v>
                </c:pt>
                <c:pt idx="1251">
                  <c:v>908.34799999999996</c:v>
                </c:pt>
                <c:pt idx="1252">
                  <c:v>616.19100000000003</c:v>
                </c:pt>
                <c:pt idx="1253">
                  <c:v>308.892</c:v>
                </c:pt>
                <c:pt idx="1254">
                  <c:v>8.3845700000000001</c:v>
                </c:pt>
                <c:pt idx="1255">
                  <c:v>-303.04000000000002</c:v>
                </c:pt>
                <c:pt idx="1256">
                  <c:v>-606.92700000000002</c:v>
                </c:pt>
                <c:pt idx="1257">
                  <c:v>-897.94899999999996</c:v>
                </c:pt>
                <c:pt idx="1258">
                  <c:v>-1186.99</c:v>
                </c:pt>
                <c:pt idx="1259">
                  <c:v>-1450.75</c:v>
                </c:pt>
                <c:pt idx="1260">
                  <c:v>-1697.35</c:v>
                </c:pt>
                <c:pt idx="1261">
                  <c:v>1512.41</c:v>
                </c:pt>
                <c:pt idx="1262">
                  <c:v>1291.43</c:v>
                </c:pt>
                <c:pt idx="1263">
                  <c:v>1055.5899999999999</c:v>
                </c:pt>
                <c:pt idx="1264">
                  <c:v>802.48099999999999</c:v>
                </c:pt>
                <c:pt idx="1265">
                  <c:v>544.60500000000002</c:v>
                </c:pt>
                <c:pt idx="1266">
                  <c:v>275.11700000000002</c:v>
                </c:pt>
                <c:pt idx="1267">
                  <c:v>1.5860799999999999</c:v>
                </c:pt>
                <c:pt idx="1268">
                  <c:v>-267.29599999999999</c:v>
                </c:pt>
                <c:pt idx="1269">
                  <c:v>-536.28700000000003</c:v>
                </c:pt>
                <c:pt idx="1270">
                  <c:v>-793.19299999999998</c:v>
                </c:pt>
                <c:pt idx="1271">
                  <c:v>-1048.46</c:v>
                </c:pt>
                <c:pt idx="1272">
                  <c:v>-1288.82</c:v>
                </c:pt>
                <c:pt idx="1273">
                  <c:v>-1508.03</c:v>
                </c:pt>
                <c:pt idx="1274">
                  <c:v>1348.24</c:v>
                </c:pt>
                <c:pt idx="1275">
                  <c:v>1151.3</c:v>
                </c:pt>
                <c:pt idx="1276">
                  <c:v>938.55899999999997</c:v>
                </c:pt>
                <c:pt idx="1277">
                  <c:v>715.12099999999998</c:v>
                </c:pt>
                <c:pt idx="1278">
                  <c:v>482.11099999999999</c:v>
                </c:pt>
                <c:pt idx="1279">
                  <c:v>243.82400000000001</c:v>
                </c:pt>
                <c:pt idx="1280">
                  <c:v>3.7019199999999999</c:v>
                </c:pt>
                <c:pt idx="1281">
                  <c:v>-237.643</c:v>
                </c:pt>
                <c:pt idx="1282">
                  <c:v>-475.82299999999998</c:v>
                </c:pt>
                <c:pt idx="1283">
                  <c:v>-709.99400000000003</c:v>
                </c:pt>
                <c:pt idx="1284">
                  <c:v>-934.322</c:v>
                </c:pt>
                <c:pt idx="1285">
                  <c:v>-1148.1099999999999</c:v>
                </c:pt>
                <c:pt idx="1286">
                  <c:v>-1343.46</c:v>
                </c:pt>
                <c:pt idx="1287">
                  <c:v>1208.46</c:v>
                </c:pt>
                <c:pt idx="1288">
                  <c:v>1032.28</c:v>
                </c:pt>
                <c:pt idx="1289">
                  <c:v>838.49900000000002</c:v>
                </c:pt>
                <c:pt idx="1290">
                  <c:v>639.447</c:v>
                </c:pt>
                <c:pt idx="1291">
                  <c:v>431.01100000000002</c:v>
                </c:pt>
                <c:pt idx="1292">
                  <c:v>218.68700000000001</c:v>
                </c:pt>
                <c:pt idx="1293">
                  <c:v>3.5421800000000001</c:v>
                </c:pt>
                <c:pt idx="1294">
                  <c:v>-214.27099999999999</c:v>
                </c:pt>
                <c:pt idx="1295">
                  <c:v>-426.37599999999998</c:v>
                </c:pt>
                <c:pt idx="1296">
                  <c:v>-633.46900000000005</c:v>
                </c:pt>
                <c:pt idx="1297">
                  <c:v>-836.16200000000003</c:v>
                </c:pt>
                <c:pt idx="1298">
                  <c:v>-1026.3399999999999</c:v>
                </c:pt>
                <c:pt idx="1299">
                  <c:v>-1202.45</c:v>
                </c:pt>
                <c:pt idx="1300">
                  <c:v>1086.9100000000001</c:v>
                </c:pt>
                <c:pt idx="1301">
                  <c:v>923.774</c:v>
                </c:pt>
                <c:pt idx="1302">
                  <c:v>754.82</c:v>
                </c:pt>
                <c:pt idx="1303">
                  <c:v>575.07100000000003</c:v>
                </c:pt>
                <c:pt idx="1304">
                  <c:v>384.85300000000001</c:v>
                </c:pt>
                <c:pt idx="1305">
                  <c:v>195.83699999999999</c:v>
                </c:pt>
                <c:pt idx="1306">
                  <c:v>1.34836</c:v>
                </c:pt>
                <c:pt idx="1307">
                  <c:v>-193.02600000000001</c:v>
                </c:pt>
                <c:pt idx="1308">
                  <c:v>-384.34899999999999</c:v>
                </c:pt>
                <c:pt idx="1309">
                  <c:v>-571.07500000000005</c:v>
                </c:pt>
                <c:pt idx="1310">
                  <c:v>-750.74099999999999</c:v>
                </c:pt>
                <c:pt idx="1311">
                  <c:v>-922.649</c:v>
                </c:pt>
                <c:pt idx="1312">
                  <c:v>-1081.46</c:v>
                </c:pt>
                <c:pt idx="1313">
                  <c:v>982.38599999999997</c:v>
                </c:pt>
                <c:pt idx="1314">
                  <c:v>837.51</c:v>
                </c:pt>
                <c:pt idx="1315">
                  <c:v>681.19399999999996</c:v>
                </c:pt>
                <c:pt idx="1316">
                  <c:v>519.49099999999999</c:v>
                </c:pt>
                <c:pt idx="1317">
                  <c:v>349.28</c:v>
                </c:pt>
                <c:pt idx="1318">
                  <c:v>176.60599999999999</c:v>
                </c:pt>
                <c:pt idx="1319">
                  <c:v>-6.8366499999999997E-4</c:v>
                </c:pt>
                <c:pt idx="1320">
                  <c:v>-176.83600000000001</c:v>
                </c:pt>
                <c:pt idx="1321">
                  <c:v>-345.77699999999999</c:v>
                </c:pt>
                <c:pt idx="1322">
                  <c:v>-515.45500000000004</c:v>
                </c:pt>
                <c:pt idx="1323">
                  <c:v>-678.04899999999998</c:v>
                </c:pt>
                <c:pt idx="1324">
                  <c:v>-832.404</c:v>
                </c:pt>
                <c:pt idx="1325">
                  <c:v>-977.61900000000003</c:v>
                </c:pt>
                <c:pt idx="1326">
                  <c:v>891.33199999999999</c:v>
                </c:pt>
                <c:pt idx="1327">
                  <c:v>755.68100000000004</c:v>
                </c:pt>
                <c:pt idx="1328">
                  <c:v>618.97900000000004</c:v>
                </c:pt>
                <c:pt idx="1329">
                  <c:v>469.59899999999999</c:v>
                </c:pt>
                <c:pt idx="1330">
                  <c:v>317.53199999999998</c:v>
                </c:pt>
                <c:pt idx="1331">
                  <c:v>158.78200000000001</c:v>
                </c:pt>
                <c:pt idx="1332">
                  <c:v>1.1166100000000001</c:v>
                </c:pt>
                <c:pt idx="1333">
                  <c:v>-158.029</c:v>
                </c:pt>
                <c:pt idx="1334">
                  <c:v>-315.58</c:v>
                </c:pt>
                <c:pt idx="1335">
                  <c:v>-467.52</c:v>
                </c:pt>
                <c:pt idx="1336">
                  <c:v>-615.32399999999996</c:v>
                </c:pt>
                <c:pt idx="1337">
                  <c:v>-754.822</c:v>
                </c:pt>
                <c:pt idx="1338">
                  <c:v>-886.71400000000006</c:v>
                </c:pt>
                <c:pt idx="1339">
                  <c:v>811.82100000000003</c:v>
                </c:pt>
                <c:pt idx="1340">
                  <c:v>691.66800000000001</c:v>
                </c:pt>
                <c:pt idx="1341">
                  <c:v>563.42999999999995</c:v>
                </c:pt>
                <c:pt idx="1342">
                  <c:v>426.91300000000001</c:v>
                </c:pt>
                <c:pt idx="1343">
                  <c:v>287.54199999999997</c:v>
                </c:pt>
                <c:pt idx="1344">
                  <c:v>144.55099999999999</c:v>
                </c:pt>
                <c:pt idx="1345">
                  <c:v>-0.236238</c:v>
                </c:pt>
                <c:pt idx="1346">
                  <c:v>-143.71100000000001</c:v>
                </c:pt>
                <c:pt idx="1347">
                  <c:v>-286.16199999999998</c:v>
                </c:pt>
                <c:pt idx="1348">
                  <c:v>-424.45299999999997</c:v>
                </c:pt>
                <c:pt idx="1349">
                  <c:v>-559.74599999999998</c:v>
                </c:pt>
                <c:pt idx="1350">
                  <c:v>-687.98599999999999</c:v>
                </c:pt>
                <c:pt idx="1351">
                  <c:v>-807.93399999999997</c:v>
                </c:pt>
                <c:pt idx="1352">
                  <c:v>741.70299999999997</c:v>
                </c:pt>
                <c:pt idx="1353">
                  <c:v>629.65700000000004</c:v>
                </c:pt>
                <c:pt idx="1354">
                  <c:v>512.99900000000002</c:v>
                </c:pt>
                <c:pt idx="1355">
                  <c:v>390.14699999999999</c:v>
                </c:pt>
                <c:pt idx="1356">
                  <c:v>261.90899999999999</c:v>
                </c:pt>
                <c:pt idx="1357">
                  <c:v>131.53100000000001</c:v>
                </c:pt>
                <c:pt idx="1358">
                  <c:v>0.41907899999999998</c:v>
                </c:pt>
                <c:pt idx="1359">
                  <c:v>-131.17699999999999</c:v>
                </c:pt>
                <c:pt idx="1360">
                  <c:v>-263.21499999999997</c:v>
                </c:pt>
                <c:pt idx="1361">
                  <c:v>-389.012</c:v>
                </c:pt>
                <c:pt idx="1362">
                  <c:v>-512.93700000000001</c:v>
                </c:pt>
                <c:pt idx="1363">
                  <c:v>-625.91200000000003</c:v>
                </c:pt>
                <c:pt idx="1364">
                  <c:v>-740.17899999999997</c:v>
                </c:pt>
                <c:pt idx="1365">
                  <c:v>680.33900000000006</c:v>
                </c:pt>
                <c:pt idx="1366">
                  <c:v>575.88400000000001</c:v>
                </c:pt>
                <c:pt idx="1367">
                  <c:v>470.42</c:v>
                </c:pt>
                <c:pt idx="1368">
                  <c:v>356.423</c:v>
                </c:pt>
                <c:pt idx="1369">
                  <c:v>238.952</c:v>
                </c:pt>
                <c:pt idx="1370">
                  <c:v>118.89100000000001</c:v>
                </c:pt>
                <c:pt idx="1371">
                  <c:v>1.4617100000000001</c:v>
                </c:pt>
                <c:pt idx="1372">
                  <c:v>-120.623</c:v>
                </c:pt>
                <c:pt idx="1373">
                  <c:v>-239.792</c:v>
                </c:pt>
                <c:pt idx="1374">
                  <c:v>-356.74400000000003</c:v>
                </c:pt>
                <c:pt idx="1375">
                  <c:v>-468.20800000000003</c:v>
                </c:pt>
                <c:pt idx="1376">
                  <c:v>-573.49400000000003</c:v>
                </c:pt>
                <c:pt idx="1377">
                  <c:v>-676.61199999999997</c:v>
                </c:pt>
                <c:pt idx="1378">
                  <c:v>623.91800000000001</c:v>
                </c:pt>
                <c:pt idx="1379">
                  <c:v>527.64700000000005</c:v>
                </c:pt>
                <c:pt idx="1380">
                  <c:v>430.166</c:v>
                </c:pt>
                <c:pt idx="1381">
                  <c:v>327.416</c:v>
                </c:pt>
                <c:pt idx="1382">
                  <c:v>221.196</c:v>
                </c:pt>
                <c:pt idx="1383">
                  <c:v>110.91200000000001</c:v>
                </c:pt>
                <c:pt idx="1384">
                  <c:v>0.60934900000000003</c:v>
                </c:pt>
                <c:pt idx="1385">
                  <c:v>-109.48399999999999</c:v>
                </c:pt>
                <c:pt idx="1386">
                  <c:v>-219.13900000000001</c:v>
                </c:pt>
                <c:pt idx="1387">
                  <c:v>-326.08</c:v>
                </c:pt>
                <c:pt idx="1388">
                  <c:v>-428.851</c:v>
                </c:pt>
                <c:pt idx="1389">
                  <c:v>-526.34900000000005</c:v>
                </c:pt>
                <c:pt idx="1390">
                  <c:v>-622.43200000000002</c:v>
                </c:pt>
                <c:pt idx="1391">
                  <c:v>574.005</c:v>
                </c:pt>
                <c:pt idx="1392">
                  <c:v>485.33600000000001</c:v>
                </c:pt>
                <c:pt idx="1393">
                  <c:v>395.77100000000002</c:v>
                </c:pt>
                <c:pt idx="1394">
                  <c:v>300.62400000000002</c:v>
                </c:pt>
                <c:pt idx="1395">
                  <c:v>203.09399999999999</c:v>
                </c:pt>
                <c:pt idx="1396">
                  <c:v>101.742</c:v>
                </c:pt>
                <c:pt idx="1397">
                  <c:v>-0.248142</c:v>
                </c:pt>
                <c:pt idx="1398">
                  <c:v>-101.44</c:v>
                </c:pt>
                <c:pt idx="1399">
                  <c:v>-202.67400000000001</c:v>
                </c:pt>
                <c:pt idx="1400">
                  <c:v>-300.262</c:v>
                </c:pt>
                <c:pt idx="1401">
                  <c:v>-394.286</c:v>
                </c:pt>
                <c:pt idx="1402">
                  <c:v>-481.97500000000002</c:v>
                </c:pt>
                <c:pt idx="1403">
                  <c:v>-572.803</c:v>
                </c:pt>
                <c:pt idx="1404">
                  <c:v>531.99900000000002</c:v>
                </c:pt>
                <c:pt idx="1405">
                  <c:v>449.46100000000001</c:v>
                </c:pt>
                <c:pt idx="1406">
                  <c:v>365.23599999999999</c:v>
                </c:pt>
                <c:pt idx="1407">
                  <c:v>277.48500000000001</c:v>
                </c:pt>
                <c:pt idx="1408">
                  <c:v>187.559</c:v>
                </c:pt>
                <c:pt idx="1409">
                  <c:v>93.614999999999995</c:v>
                </c:pt>
                <c:pt idx="1410">
                  <c:v>-1.6934400000000001</c:v>
                </c:pt>
                <c:pt idx="1411">
                  <c:v>-93.281599999999997</c:v>
                </c:pt>
                <c:pt idx="1412">
                  <c:v>-186.05600000000001</c:v>
                </c:pt>
                <c:pt idx="1413">
                  <c:v>-278.07299999999998</c:v>
                </c:pt>
                <c:pt idx="1414">
                  <c:v>-365.452</c:v>
                </c:pt>
                <c:pt idx="1415">
                  <c:v>-447.315</c:v>
                </c:pt>
                <c:pt idx="1416">
                  <c:v>-533.13800000000003</c:v>
                </c:pt>
                <c:pt idx="1417">
                  <c:v>492.49900000000002</c:v>
                </c:pt>
                <c:pt idx="1418">
                  <c:v>415.96800000000002</c:v>
                </c:pt>
                <c:pt idx="1419">
                  <c:v>338.80799999999999</c:v>
                </c:pt>
                <c:pt idx="1420">
                  <c:v>258.13</c:v>
                </c:pt>
                <c:pt idx="1421">
                  <c:v>173.149</c:v>
                </c:pt>
                <c:pt idx="1422">
                  <c:v>84.804900000000004</c:v>
                </c:pt>
                <c:pt idx="1423">
                  <c:v>0.93185899999999999</c:v>
                </c:pt>
                <c:pt idx="1424">
                  <c:v>-87.686199999999999</c:v>
                </c:pt>
                <c:pt idx="1425">
                  <c:v>-174.547</c:v>
                </c:pt>
                <c:pt idx="1426">
                  <c:v>-257.608</c:v>
                </c:pt>
                <c:pt idx="1427">
                  <c:v>-340.07400000000001</c:v>
                </c:pt>
                <c:pt idx="1428">
                  <c:v>-415.92700000000002</c:v>
                </c:pt>
                <c:pt idx="1429">
                  <c:v>-496.56799999999998</c:v>
                </c:pt>
                <c:pt idx="1430">
                  <c:v>461.32900000000001</c:v>
                </c:pt>
                <c:pt idx="1431">
                  <c:v>388.69099999999997</c:v>
                </c:pt>
                <c:pt idx="1432">
                  <c:v>316.73700000000002</c:v>
                </c:pt>
                <c:pt idx="1433">
                  <c:v>241.227</c:v>
                </c:pt>
                <c:pt idx="1434">
                  <c:v>161.54499999999999</c:v>
                </c:pt>
                <c:pt idx="1435">
                  <c:v>79.937299999999993</c:v>
                </c:pt>
                <c:pt idx="1436">
                  <c:v>-1.84413</c:v>
                </c:pt>
                <c:pt idx="1437">
                  <c:v>-84.0518</c:v>
                </c:pt>
                <c:pt idx="1438">
                  <c:v>-164.56399999999999</c:v>
                </c:pt>
                <c:pt idx="1439">
                  <c:v>-242.09100000000001</c:v>
                </c:pt>
                <c:pt idx="1440">
                  <c:v>-315.65499999999997</c:v>
                </c:pt>
                <c:pt idx="1441">
                  <c:v>-386.904</c:v>
                </c:pt>
                <c:pt idx="1442">
                  <c:v>-466.375</c:v>
                </c:pt>
                <c:pt idx="1443">
                  <c:v>439.70699999999999</c:v>
                </c:pt>
                <c:pt idx="1444">
                  <c:v>367.084</c:v>
                </c:pt>
                <c:pt idx="1445">
                  <c:v>299.00099999999998</c:v>
                </c:pt>
                <c:pt idx="1446">
                  <c:v>224.29</c:v>
                </c:pt>
                <c:pt idx="1447">
                  <c:v>153.495</c:v>
                </c:pt>
                <c:pt idx="1448">
                  <c:v>75.288200000000003</c:v>
                </c:pt>
                <c:pt idx="1449">
                  <c:v>-2.4798399999999998</c:v>
                </c:pt>
                <c:pt idx="1450">
                  <c:v>-79.817700000000002</c:v>
                </c:pt>
                <c:pt idx="1451">
                  <c:v>-155.512</c:v>
                </c:pt>
                <c:pt idx="1452">
                  <c:v>-228.108</c:v>
                </c:pt>
                <c:pt idx="1453">
                  <c:v>-296.995</c:v>
                </c:pt>
                <c:pt idx="1454">
                  <c:v>-363.03399999999999</c:v>
                </c:pt>
                <c:pt idx="1455">
                  <c:v>-433.19600000000003</c:v>
                </c:pt>
                <c:pt idx="1456">
                  <c:v>418.78899999999999</c:v>
                </c:pt>
                <c:pt idx="1457">
                  <c:v>343.32400000000001</c:v>
                </c:pt>
                <c:pt idx="1458">
                  <c:v>281.72000000000003</c:v>
                </c:pt>
                <c:pt idx="1459">
                  <c:v>214.291</c:v>
                </c:pt>
                <c:pt idx="1460">
                  <c:v>147.131</c:v>
                </c:pt>
                <c:pt idx="1461">
                  <c:v>70.822199999999995</c:v>
                </c:pt>
                <c:pt idx="1462">
                  <c:v>-1.08917</c:v>
                </c:pt>
                <c:pt idx="1463">
                  <c:v>-76.105500000000006</c:v>
                </c:pt>
                <c:pt idx="1464">
                  <c:v>-150.03200000000001</c:v>
                </c:pt>
                <c:pt idx="1465">
                  <c:v>-217.017</c:v>
                </c:pt>
                <c:pt idx="1466">
                  <c:v>-284.60199999999998</c:v>
                </c:pt>
                <c:pt idx="1467">
                  <c:v>-342.73700000000002</c:v>
                </c:pt>
                <c:pt idx="1468">
                  <c:v>-408.56599999999997</c:v>
                </c:pt>
                <c:pt idx="1469">
                  <c:v>391.87599999999998</c:v>
                </c:pt>
                <c:pt idx="1470">
                  <c:v>321.94200000000001</c:v>
                </c:pt>
                <c:pt idx="1471">
                  <c:v>264.72399999999999</c:v>
                </c:pt>
                <c:pt idx="1472">
                  <c:v>202.89</c:v>
                </c:pt>
                <c:pt idx="1473">
                  <c:v>138.69200000000001</c:v>
                </c:pt>
                <c:pt idx="1474">
                  <c:v>62.463999999999999</c:v>
                </c:pt>
                <c:pt idx="1475">
                  <c:v>-5.3961100000000002</c:v>
                </c:pt>
                <c:pt idx="1476">
                  <c:v>-76.945599999999999</c:v>
                </c:pt>
                <c:pt idx="1477">
                  <c:v>-136.94300000000001</c:v>
                </c:pt>
                <c:pt idx="1478">
                  <c:v>-206.321</c:v>
                </c:pt>
                <c:pt idx="1479">
                  <c:v>-272.55700000000002</c:v>
                </c:pt>
                <c:pt idx="1480">
                  <c:v>-323.59100000000001</c:v>
                </c:pt>
                <c:pt idx="1481">
                  <c:v>-382.10700000000003</c:v>
                </c:pt>
                <c:pt idx="1482">
                  <c:v>367.70499999999998</c:v>
                </c:pt>
                <c:pt idx="1483">
                  <c:v>305.71699999999998</c:v>
                </c:pt>
                <c:pt idx="1484">
                  <c:v>251.381</c:v>
                </c:pt>
                <c:pt idx="1485">
                  <c:v>191.18899999999999</c:v>
                </c:pt>
                <c:pt idx="1486">
                  <c:v>124.871</c:v>
                </c:pt>
                <c:pt idx="1487">
                  <c:v>67.235900000000001</c:v>
                </c:pt>
                <c:pt idx="1488">
                  <c:v>-0.43152800000000002</c:v>
                </c:pt>
                <c:pt idx="1489">
                  <c:v>-72.023200000000003</c:v>
                </c:pt>
                <c:pt idx="1490">
                  <c:v>-132.15299999999999</c:v>
                </c:pt>
                <c:pt idx="1491">
                  <c:v>-196.56899999999999</c:v>
                </c:pt>
                <c:pt idx="1492">
                  <c:v>-255.749</c:v>
                </c:pt>
                <c:pt idx="1493">
                  <c:v>-306.88400000000001</c:v>
                </c:pt>
                <c:pt idx="1494">
                  <c:v>-364.99099999999999</c:v>
                </c:pt>
                <c:pt idx="1495">
                  <c:v>344.55</c:v>
                </c:pt>
                <c:pt idx="1496">
                  <c:v>284.97000000000003</c:v>
                </c:pt>
                <c:pt idx="1497">
                  <c:v>236.31899999999999</c:v>
                </c:pt>
                <c:pt idx="1498">
                  <c:v>178.22</c:v>
                </c:pt>
                <c:pt idx="1499">
                  <c:v>118.44499999999999</c:v>
                </c:pt>
                <c:pt idx="1500">
                  <c:v>62.465000000000003</c:v>
                </c:pt>
                <c:pt idx="1501">
                  <c:v>-6.9809900000000003</c:v>
                </c:pt>
                <c:pt idx="1502">
                  <c:v>-65.369699999999995</c:v>
                </c:pt>
                <c:pt idx="1503">
                  <c:v>-127.736</c:v>
                </c:pt>
                <c:pt idx="1504">
                  <c:v>-182.161</c:v>
                </c:pt>
                <c:pt idx="1505">
                  <c:v>-237.136</c:v>
                </c:pt>
                <c:pt idx="1506">
                  <c:v>-280.18900000000002</c:v>
                </c:pt>
                <c:pt idx="1507">
                  <c:v>-336.83300000000003</c:v>
                </c:pt>
                <c:pt idx="1508">
                  <c:v>328.57499999999999</c:v>
                </c:pt>
                <c:pt idx="1509">
                  <c:v>260.79500000000002</c:v>
                </c:pt>
                <c:pt idx="1510">
                  <c:v>215.28800000000001</c:v>
                </c:pt>
                <c:pt idx="1511">
                  <c:v>162.614</c:v>
                </c:pt>
                <c:pt idx="1512">
                  <c:v>114.642</c:v>
                </c:pt>
                <c:pt idx="1513">
                  <c:v>55.1419</c:v>
                </c:pt>
                <c:pt idx="1514">
                  <c:v>-2.6191599999999999</c:v>
                </c:pt>
                <c:pt idx="1515">
                  <c:v>-61.289400000000001</c:v>
                </c:pt>
                <c:pt idx="1516">
                  <c:v>-119.292</c:v>
                </c:pt>
                <c:pt idx="1517">
                  <c:v>-169.429</c:v>
                </c:pt>
                <c:pt idx="1518">
                  <c:v>-222.48699999999999</c:v>
                </c:pt>
                <c:pt idx="1519">
                  <c:v>-262.67500000000001</c:v>
                </c:pt>
                <c:pt idx="1520">
                  <c:v>-314.71100000000001</c:v>
                </c:pt>
                <c:pt idx="1521">
                  <c:v>293.12200000000001</c:v>
                </c:pt>
                <c:pt idx="1522">
                  <c:v>239.74</c:v>
                </c:pt>
                <c:pt idx="1523">
                  <c:v>195.923</c:v>
                </c:pt>
                <c:pt idx="1524">
                  <c:v>151.571</c:v>
                </c:pt>
                <c:pt idx="1525">
                  <c:v>106.071</c:v>
                </c:pt>
                <c:pt idx="1526">
                  <c:v>50.032800000000002</c:v>
                </c:pt>
                <c:pt idx="1527">
                  <c:v>-3.7994599999999998</c:v>
                </c:pt>
                <c:pt idx="1528">
                  <c:v>-54.9377</c:v>
                </c:pt>
                <c:pt idx="1529">
                  <c:v>-104.63500000000001</c:v>
                </c:pt>
                <c:pt idx="1530">
                  <c:v>-157.827</c:v>
                </c:pt>
                <c:pt idx="1531">
                  <c:v>-199.167</c:v>
                </c:pt>
                <c:pt idx="1532">
                  <c:v>-235.61600000000001</c:v>
                </c:pt>
                <c:pt idx="1533">
                  <c:v>-289.947</c:v>
                </c:pt>
                <c:pt idx="1534">
                  <c:v>263.42200000000003</c:v>
                </c:pt>
                <c:pt idx="1535">
                  <c:v>217.673</c:v>
                </c:pt>
                <c:pt idx="1536">
                  <c:v>178.267</c:v>
                </c:pt>
                <c:pt idx="1537">
                  <c:v>136.899</c:v>
                </c:pt>
                <c:pt idx="1538">
                  <c:v>95.314400000000006</c:v>
                </c:pt>
                <c:pt idx="1539">
                  <c:v>44.042700000000004</c:v>
                </c:pt>
                <c:pt idx="1540">
                  <c:v>-4.1153300000000002</c:v>
                </c:pt>
                <c:pt idx="1541">
                  <c:v>-51.893999999999998</c:v>
                </c:pt>
                <c:pt idx="1542">
                  <c:v>-89.153899999999993</c:v>
                </c:pt>
                <c:pt idx="1543">
                  <c:v>-140.14400000000001</c:v>
                </c:pt>
                <c:pt idx="1544">
                  <c:v>-180.61500000000001</c:v>
                </c:pt>
                <c:pt idx="1545">
                  <c:v>-215.59700000000001</c:v>
                </c:pt>
                <c:pt idx="1546">
                  <c:v>-260.64499999999998</c:v>
                </c:pt>
                <c:pt idx="1547">
                  <c:v>237.28800000000001</c:v>
                </c:pt>
                <c:pt idx="1548">
                  <c:v>192.83600000000001</c:v>
                </c:pt>
                <c:pt idx="1549">
                  <c:v>157.059</c:v>
                </c:pt>
                <c:pt idx="1550">
                  <c:v>121.61499999999999</c:v>
                </c:pt>
                <c:pt idx="1551">
                  <c:v>80.274100000000004</c:v>
                </c:pt>
                <c:pt idx="1552">
                  <c:v>40.045000000000002</c:v>
                </c:pt>
                <c:pt idx="1553">
                  <c:v>0.81336399999999998</c:v>
                </c:pt>
                <c:pt idx="1554">
                  <c:v>-41.732300000000002</c:v>
                </c:pt>
                <c:pt idx="1555">
                  <c:v>-81.507999999999996</c:v>
                </c:pt>
                <c:pt idx="1556">
                  <c:v>-123.274</c:v>
                </c:pt>
                <c:pt idx="1557">
                  <c:v>-162.364</c:v>
                </c:pt>
                <c:pt idx="1558">
                  <c:v>-194.55600000000001</c:v>
                </c:pt>
                <c:pt idx="1559">
                  <c:v>-239.25200000000001</c:v>
                </c:pt>
                <c:pt idx="1560">
                  <c:v>208.999</c:v>
                </c:pt>
                <c:pt idx="1561">
                  <c:v>172.672</c:v>
                </c:pt>
                <c:pt idx="1562">
                  <c:v>140.994</c:v>
                </c:pt>
                <c:pt idx="1563">
                  <c:v>107.28700000000001</c:v>
                </c:pt>
                <c:pt idx="1564">
                  <c:v>71.478499999999997</c:v>
                </c:pt>
                <c:pt idx="1565">
                  <c:v>34.180999999999997</c:v>
                </c:pt>
                <c:pt idx="1566">
                  <c:v>-0.58068900000000001</c:v>
                </c:pt>
                <c:pt idx="1567">
                  <c:v>-36.033900000000003</c:v>
                </c:pt>
                <c:pt idx="1568">
                  <c:v>-71.899799999999999</c:v>
                </c:pt>
                <c:pt idx="1569">
                  <c:v>-106.19199999999999</c:v>
                </c:pt>
                <c:pt idx="1570">
                  <c:v>-139.49600000000001</c:v>
                </c:pt>
                <c:pt idx="1571">
                  <c:v>-172.63800000000001</c:v>
                </c:pt>
                <c:pt idx="1572">
                  <c:v>-206.70099999999999</c:v>
                </c:pt>
                <c:pt idx="1573">
                  <c:v>180.34200000000001</c:v>
                </c:pt>
                <c:pt idx="1574">
                  <c:v>149.065</c:v>
                </c:pt>
                <c:pt idx="1575">
                  <c:v>120.639</c:v>
                </c:pt>
                <c:pt idx="1576">
                  <c:v>91.801900000000003</c:v>
                </c:pt>
                <c:pt idx="1577">
                  <c:v>61.037799999999997</c:v>
                </c:pt>
                <c:pt idx="1578">
                  <c:v>31.776</c:v>
                </c:pt>
                <c:pt idx="1579">
                  <c:v>0.36301899999999998</c:v>
                </c:pt>
                <c:pt idx="1580">
                  <c:v>-29.917300000000001</c:v>
                </c:pt>
                <c:pt idx="1581">
                  <c:v>-60.490200000000002</c:v>
                </c:pt>
                <c:pt idx="1582">
                  <c:v>-90.078199999999995</c:v>
                </c:pt>
                <c:pt idx="1583">
                  <c:v>-120.462</c:v>
                </c:pt>
                <c:pt idx="1584">
                  <c:v>-148.24299999999999</c:v>
                </c:pt>
                <c:pt idx="1585">
                  <c:v>-181.15</c:v>
                </c:pt>
                <c:pt idx="1586">
                  <c:v>153.56899999999999</c:v>
                </c:pt>
                <c:pt idx="1587">
                  <c:v>127.696</c:v>
                </c:pt>
                <c:pt idx="1588">
                  <c:v>102.43300000000001</c:v>
                </c:pt>
                <c:pt idx="1589">
                  <c:v>77.263599999999997</c:v>
                </c:pt>
                <c:pt idx="1590">
                  <c:v>51.416699999999999</c:v>
                </c:pt>
                <c:pt idx="1591">
                  <c:v>26.072500000000002</c:v>
                </c:pt>
                <c:pt idx="1592">
                  <c:v>4.78699E-2</c:v>
                </c:pt>
                <c:pt idx="1593">
                  <c:v>-23.185099999999998</c:v>
                </c:pt>
                <c:pt idx="1594">
                  <c:v>-49.134399999999999</c:v>
                </c:pt>
                <c:pt idx="1595">
                  <c:v>-75.565399999999997</c:v>
                </c:pt>
                <c:pt idx="1596">
                  <c:v>-101.411</c:v>
                </c:pt>
                <c:pt idx="1597">
                  <c:v>-127.16</c:v>
                </c:pt>
                <c:pt idx="1598">
                  <c:v>-154.839</c:v>
                </c:pt>
                <c:pt idx="1599">
                  <c:v>129.11699999999999</c:v>
                </c:pt>
                <c:pt idx="1600">
                  <c:v>108.02200000000001</c:v>
                </c:pt>
                <c:pt idx="1601">
                  <c:v>85.043300000000002</c:v>
                </c:pt>
                <c:pt idx="1602">
                  <c:v>63.7271</c:v>
                </c:pt>
                <c:pt idx="1603">
                  <c:v>43.539099999999998</c:v>
                </c:pt>
                <c:pt idx="1604">
                  <c:v>22.111999999999998</c:v>
                </c:pt>
                <c:pt idx="1605">
                  <c:v>2.2042199999999998</c:v>
                </c:pt>
                <c:pt idx="1606">
                  <c:v>-18.124199999999998</c:v>
                </c:pt>
                <c:pt idx="1607">
                  <c:v>-40.101100000000002</c:v>
                </c:pt>
                <c:pt idx="1608">
                  <c:v>-62.027900000000002</c:v>
                </c:pt>
                <c:pt idx="1609">
                  <c:v>-84.246600000000001</c:v>
                </c:pt>
                <c:pt idx="1610">
                  <c:v>-107.899</c:v>
                </c:pt>
                <c:pt idx="1611">
                  <c:v>-131.797</c:v>
                </c:pt>
                <c:pt idx="1612">
                  <c:v>104.48099999999999</c:v>
                </c:pt>
                <c:pt idx="1613">
                  <c:v>90.4666</c:v>
                </c:pt>
                <c:pt idx="1614">
                  <c:v>70.440799999999996</c:v>
                </c:pt>
                <c:pt idx="1615">
                  <c:v>51.9602</c:v>
                </c:pt>
                <c:pt idx="1616">
                  <c:v>35.4617</c:v>
                </c:pt>
                <c:pt idx="1617">
                  <c:v>17.8825</c:v>
                </c:pt>
                <c:pt idx="1618">
                  <c:v>2.5946899999999999</c:v>
                </c:pt>
                <c:pt idx="1619">
                  <c:v>-13.7851</c:v>
                </c:pt>
                <c:pt idx="1620">
                  <c:v>-31.884499999999999</c:v>
                </c:pt>
                <c:pt idx="1621">
                  <c:v>-50.444600000000001</c:v>
                </c:pt>
                <c:pt idx="1622">
                  <c:v>-68.775099999999995</c:v>
                </c:pt>
                <c:pt idx="1623">
                  <c:v>-90.592699999999994</c:v>
                </c:pt>
                <c:pt idx="1624">
                  <c:v>-109.601</c:v>
                </c:pt>
                <c:pt idx="1625">
                  <c:v>86.110100000000003</c:v>
                </c:pt>
                <c:pt idx="1626">
                  <c:v>73.254599999999996</c:v>
                </c:pt>
                <c:pt idx="1627">
                  <c:v>55.5443</c:v>
                </c:pt>
                <c:pt idx="1628">
                  <c:v>41.2684</c:v>
                </c:pt>
                <c:pt idx="1629">
                  <c:v>26.863900000000001</c:v>
                </c:pt>
                <c:pt idx="1630">
                  <c:v>14.582100000000001</c:v>
                </c:pt>
                <c:pt idx="1631">
                  <c:v>5.6567400000000001</c:v>
                </c:pt>
                <c:pt idx="1632">
                  <c:v>-10.0456</c:v>
                </c:pt>
                <c:pt idx="1633">
                  <c:v>-24.6828</c:v>
                </c:pt>
                <c:pt idx="1634">
                  <c:v>-38.851799999999997</c:v>
                </c:pt>
                <c:pt idx="1635">
                  <c:v>-54.9559</c:v>
                </c:pt>
                <c:pt idx="1636">
                  <c:v>-74.2851</c:v>
                </c:pt>
                <c:pt idx="1637">
                  <c:v>-89.820499999999996</c:v>
                </c:pt>
                <c:pt idx="1638">
                  <c:v>68.778999999999996</c:v>
                </c:pt>
                <c:pt idx="1639">
                  <c:v>57.212600000000002</c:v>
                </c:pt>
                <c:pt idx="1640">
                  <c:v>43.874299999999998</c:v>
                </c:pt>
                <c:pt idx="1641">
                  <c:v>30.6157</c:v>
                </c:pt>
                <c:pt idx="1642">
                  <c:v>23.389500000000002</c:v>
                </c:pt>
                <c:pt idx="1643">
                  <c:v>10.9397</c:v>
                </c:pt>
                <c:pt idx="1644">
                  <c:v>3.8515700000000002</c:v>
                </c:pt>
                <c:pt idx="1645">
                  <c:v>-5.96652</c:v>
                </c:pt>
                <c:pt idx="1646">
                  <c:v>-16.281400000000001</c:v>
                </c:pt>
                <c:pt idx="1647">
                  <c:v>-27.223199999999999</c:v>
                </c:pt>
                <c:pt idx="1648">
                  <c:v>-42.882399999999997</c:v>
                </c:pt>
                <c:pt idx="1649">
                  <c:v>-60.170499999999997</c:v>
                </c:pt>
                <c:pt idx="1650">
                  <c:v>-73.997799999999998</c:v>
                </c:pt>
                <c:pt idx="1651">
                  <c:v>53.371600000000001</c:v>
                </c:pt>
                <c:pt idx="1652">
                  <c:v>45.0199</c:v>
                </c:pt>
                <c:pt idx="1653">
                  <c:v>30.274100000000001</c:v>
                </c:pt>
                <c:pt idx="1654">
                  <c:v>22.441199999999998</c:v>
                </c:pt>
                <c:pt idx="1655">
                  <c:v>14.501899999999999</c:v>
                </c:pt>
                <c:pt idx="1656">
                  <c:v>9.4771300000000007</c:v>
                </c:pt>
                <c:pt idx="1657">
                  <c:v>4.9377899999999997</c:v>
                </c:pt>
                <c:pt idx="1658">
                  <c:v>-4.46122</c:v>
                </c:pt>
                <c:pt idx="1659">
                  <c:v>-13.2651</c:v>
                </c:pt>
                <c:pt idx="1660">
                  <c:v>-19.886800000000001</c:v>
                </c:pt>
                <c:pt idx="1661">
                  <c:v>-30.476600000000001</c:v>
                </c:pt>
                <c:pt idx="1662">
                  <c:v>-45.705800000000004</c:v>
                </c:pt>
                <c:pt idx="1663">
                  <c:v>-57.544499999999999</c:v>
                </c:pt>
                <c:pt idx="1664">
                  <c:v>37.8887</c:v>
                </c:pt>
                <c:pt idx="1665">
                  <c:v>34.277799999999999</c:v>
                </c:pt>
                <c:pt idx="1666">
                  <c:v>19.816400000000002</c:v>
                </c:pt>
                <c:pt idx="1667">
                  <c:v>12.4938</c:v>
                </c:pt>
                <c:pt idx="1668">
                  <c:v>9.8912899999999997</c:v>
                </c:pt>
                <c:pt idx="1669">
                  <c:v>8.3091399999999993</c:v>
                </c:pt>
                <c:pt idx="1670">
                  <c:v>4.6193900000000001</c:v>
                </c:pt>
                <c:pt idx="1671">
                  <c:v>0.403609</c:v>
                </c:pt>
                <c:pt idx="1672">
                  <c:v>-9.1516300000000008</c:v>
                </c:pt>
                <c:pt idx="1673">
                  <c:v>-14.314</c:v>
                </c:pt>
                <c:pt idx="1674">
                  <c:v>-19.5703</c:v>
                </c:pt>
                <c:pt idx="1675">
                  <c:v>-34.090699999999998</c:v>
                </c:pt>
                <c:pt idx="1676">
                  <c:v>-46.072800000000001</c:v>
                </c:pt>
                <c:pt idx="1677">
                  <c:v>23.171199999999999</c:v>
                </c:pt>
                <c:pt idx="1678">
                  <c:v>20.998799999999999</c:v>
                </c:pt>
                <c:pt idx="1679">
                  <c:v>12.242100000000001</c:v>
                </c:pt>
                <c:pt idx="1680">
                  <c:v>9.3759999999999994</c:v>
                </c:pt>
                <c:pt idx="1681">
                  <c:v>6.0026299999999999</c:v>
                </c:pt>
                <c:pt idx="1682">
                  <c:v>4.0159700000000003</c:v>
                </c:pt>
                <c:pt idx="1683">
                  <c:v>4.1284099999999997</c:v>
                </c:pt>
                <c:pt idx="1684">
                  <c:v>-1.90795</c:v>
                </c:pt>
                <c:pt idx="1685">
                  <c:v>-4.3220999999999998</c:v>
                </c:pt>
                <c:pt idx="1686">
                  <c:v>-6.3478500000000002</c:v>
                </c:pt>
                <c:pt idx="1687">
                  <c:v>-13.01</c:v>
                </c:pt>
                <c:pt idx="1688">
                  <c:v>-25.0335</c:v>
                </c:pt>
                <c:pt idx="1689">
                  <c:v>-30.561199999999999</c:v>
                </c:pt>
                <c:pt idx="1690">
                  <c:v>15.347799999999999</c:v>
                </c:pt>
                <c:pt idx="1691">
                  <c:v>16.4041</c:v>
                </c:pt>
                <c:pt idx="1692">
                  <c:v>9.6692699999999991</c:v>
                </c:pt>
                <c:pt idx="1693">
                  <c:v>6.6593499999999999</c:v>
                </c:pt>
                <c:pt idx="1694">
                  <c:v>6.74674</c:v>
                </c:pt>
                <c:pt idx="1695">
                  <c:v>2.3254600000000001</c:v>
                </c:pt>
                <c:pt idx="1696">
                  <c:v>1.8764799999999999</c:v>
                </c:pt>
                <c:pt idx="1697">
                  <c:v>1.85412</c:v>
                </c:pt>
                <c:pt idx="1698">
                  <c:v>-2.77684</c:v>
                </c:pt>
                <c:pt idx="1699">
                  <c:v>-2.0466099999999998</c:v>
                </c:pt>
                <c:pt idx="1700">
                  <c:v>-5.0823099999999997</c:v>
                </c:pt>
                <c:pt idx="1701">
                  <c:v>-15.158099999999999</c:v>
                </c:pt>
                <c:pt idx="1702">
                  <c:v>-18.070399999999999</c:v>
                </c:pt>
                <c:pt idx="1703">
                  <c:v>14.275700000000001</c:v>
                </c:pt>
                <c:pt idx="1704">
                  <c:v>11.7247</c:v>
                </c:pt>
                <c:pt idx="1705">
                  <c:v>3.8779300000000001</c:v>
                </c:pt>
                <c:pt idx="1706">
                  <c:v>2.01925</c:v>
                </c:pt>
                <c:pt idx="1707">
                  <c:v>1.33843</c:v>
                </c:pt>
                <c:pt idx="1708">
                  <c:v>-0.24821399999999999</c:v>
                </c:pt>
                <c:pt idx="1709">
                  <c:v>2.7708599999999999</c:v>
                </c:pt>
                <c:pt idx="1710">
                  <c:v>0.29508800000000002</c:v>
                </c:pt>
                <c:pt idx="1711">
                  <c:v>0.60057400000000005</c:v>
                </c:pt>
                <c:pt idx="1712">
                  <c:v>1.46919</c:v>
                </c:pt>
                <c:pt idx="1713">
                  <c:v>-2.3970799999999999</c:v>
                </c:pt>
                <c:pt idx="1714">
                  <c:v>-11.170500000000001</c:v>
                </c:pt>
                <c:pt idx="1715">
                  <c:v>-11.0893</c:v>
                </c:pt>
                <c:pt idx="1716">
                  <c:v>10.465199999999999</c:v>
                </c:pt>
                <c:pt idx="1717">
                  <c:v>8.0198400000000003</c:v>
                </c:pt>
                <c:pt idx="1718">
                  <c:v>2.8605</c:v>
                </c:pt>
                <c:pt idx="1719">
                  <c:v>1.6150800000000001</c:v>
                </c:pt>
                <c:pt idx="1720">
                  <c:v>-1.24936</c:v>
                </c:pt>
                <c:pt idx="1721">
                  <c:v>-3.7133099999999999</c:v>
                </c:pt>
                <c:pt idx="1722">
                  <c:v>0.99031000000000002</c:v>
                </c:pt>
                <c:pt idx="1723">
                  <c:v>0.83208700000000002</c:v>
                </c:pt>
                <c:pt idx="1724">
                  <c:v>-0.76714599999999999</c:v>
                </c:pt>
                <c:pt idx="1725">
                  <c:v>2.8889999999999998</c:v>
                </c:pt>
                <c:pt idx="1726">
                  <c:v>-2.3080099999999999</c:v>
                </c:pt>
                <c:pt idx="1727">
                  <c:v>-8.4465299999999992</c:v>
                </c:pt>
                <c:pt idx="1728">
                  <c:v>-9.8708899999999993</c:v>
                </c:pt>
                <c:pt idx="1729">
                  <c:v>12.2897</c:v>
                </c:pt>
                <c:pt idx="1730">
                  <c:v>7.9230099999999997</c:v>
                </c:pt>
                <c:pt idx="1731">
                  <c:v>0.87600900000000004</c:v>
                </c:pt>
                <c:pt idx="1732">
                  <c:v>-0.113874</c:v>
                </c:pt>
                <c:pt idx="1733">
                  <c:v>-0.35640699999999997</c:v>
                </c:pt>
                <c:pt idx="1734">
                  <c:v>-2.6845699999999999</c:v>
                </c:pt>
                <c:pt idx="1735">
                  <c:v>-0.60305200000000003</c:v>
                </c:pt>
                <c:pt idx="1736">
                  <c:v>-0.46277000000000001</c:v>
                </c:pt>
                <c:pt idx="1737">
                  <c:v>1.7821499999999999</c:v>
                </c:pt>
                <c:pt idx="1738">
                  <c:v>3.3632599999999999</c:v>
                </c:pt>
                <c:pt idx="1739">
                  <c:v>0.96999800000000003</c:v>
                </c:pt>
                <c:pt idx="1740">
                  <c:v>-7.7043699999999999</c:v>
                </c:pt>
                <c:pt idx="1741">
                  <c:v>-10.1197</c:v>
                </c:pt>
                <c:pt idx="1742">
                  <c:v>11.4489</c:v>
                </c:pt>
                <c:pt idx="1743">
                  <c:v>9.7210400000000003</c:v>
                </c:pt>
                <c:pt idx="1744">
                  <c:v>3.80626</c:v>
                </c:pt>
                <c:pt idx="1745">
                  <c:v>3.1914499999999998E-2</c:v>
                </c:pt>
                <c:pt idx="1746">
                  <c:v>-0.120791</c:v>
                </c:pt>
                <c:pt idx="1747">
                  <c:v>-2.7327499999999998</c:v>
                </c:pt>
                <c:pt idx="1748">
                  <c:v>-1.36374</c:v>
                </c:pt>
                <c:pt idx="1749">
                  <c:v>-2.4406300000000001</c:v>
                </c:pt>
                <c:pt idx="1750">
                  <c:v>1.5561100000000001</c:v>
                </c:pt>
                <c:pt idx="1751">
                  <c:v>-3.5063399999999998</c:v>
                </c:pt>
                <c:pt idx="1752">
                  <c:v>-0.97084599999999999</c:v>
                </c:pt>
                <c:pt idx="1753">
                  <c:v>-8.2028199999999991</c:v>
                </c:pt>
                <c:pt idx="1754">
                  <c:v>-7.2032699999999998</c:v>
                </c:pt>
                <c:pt idx="1755">
                  <c:v>14.9963</c:v>
                </c:pt>
                <c:pt idx="1756">
                  <c:v>9.8943399999999997</c:v>
                </c:pt>
                <c:pt idx="1757">
                  <c:v>5.3453099999999996</c:v>
                </c:pt>
                <c:pt idx="1758">
                  <c:v>3.3336899999999998</c:v>
                </c:pt>
                <c:pt idx="1759">
                  <c:v>-1.2998099999999999</c:v>
                </c:pt>
                <c:pt idx="1760">
                  <c:v>-1.6474200000000001</c:v>
                </c:pt>
                <c:pt idx="1761">
                  <c:v>-2.2666499999999998</c:v>
                </c:pt>
                <c:pt idx="1762">
                  <c:v>-1.4009499999999999</c:v>
                </c:pt>
                <c:pt idx="1763">
                  <c:v>0.273808</c:v>
                </c:pt>
                <c:pt idx="1764">
                  <c:v>-3.6850800000000001</c:v>
                </c:pt>
                <c:pt idx="1765">
                  <c:v>-3.86877</c:v>
                </c:pt>
                <c:pt idx="1766">
                  <c:v>-9.5904199999999999</c:v>
                </c:pt>
                <c:pt idx="1767">
                  <c:v>-11.0364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21-4813-8623-86C5CEBD264A}"/>
            </c:ext>
          </c:extLst>
        </c:ser>
        <c:ser>
          <c:idx val="5"/>
          <c:order val="1"/>
          <c:tx>
            <c:strRef>
              <c:f>'shield 1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1 FM'!$J$3:$J$138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-536321</c:v>
                </c:pt>
                <c:pt idx="2">
                  <c:v>-514985</c:v>
                </c:pt>
                <c:pt idx="3">
                  <c:v>-516588</c:v>
                </c:pt>
                <c:pt idx="4">
                  <c:v>-486006</c:v>
                </c:pt>
                <c:pt idx="5">
                  <c:v>-438051</c:v>
                </c:pt>
                <c:pt idx="6">
                  <c:v>-378364</c:v>
                </c:pt>
                <c:pt idx="7">
                  <c:v>-314186</c:v>
                </c:pt>
                <c:pt idx="8">
                  <c:v>-251679</c:v>
                </c:pt>
                <c:pt idx="9">
                  <c:v>-187860</c:v>
                </c:pt>
                <c:pt idx="10">
                  <c:v>-128775</c:v>
                </c:pt>
                <c:pt idx="11">
                  <c:v>-73102.5</c:v>
                </c:pt>
                <c:pt idx="12">
                  <c:v>-21275.5</c:v>
                </c:pt>
                <c:pt idx="13">
                  <c:v>26094</c:v>
                </c:pt>
                <c:pt idx="14">
                  <c:v>67844.800000000003</c:v>
                </c:pt>
                <c:pt idx="15">
                  <c:v>104711</c:v>
                </c:pt>
                <c:pt idx="16">
                  <c:v>136975</c:v>
                </c:pt>
                <c:pt idx="17">
                  <c:v>165197</c:v>
                </c:pt>
                <c:pt idx="18">
                  <c:v>189000</c:v>
                </c:pt>
                <c:pt idx="19">
                  <c:v>208734</c:v>
                </c:pt>
                <c:pt idx="20">
                  <c:v>225606</c:v>
                </c:pt>
                <c:pt idx="21">
                  <c:v>239419</c:v>
                </c:pt>
                <c:pt idx="22">
                  <c:v>250417</c:v>
                </c:pt>
                <c:pt idx="23">
                  <c:v>259196</c:v>
                </c:pt>
                <c:pt idx="24">
                  <c:v>265639</c:v>
                </c:pt>
                <c:pt idx="25">
                  <c:v>270334</c:v>
                </c:pt>
                <c:pt idx="26">
                  <c:v>273072</c:v>
                </c:pt>
                <c:pt idx="27">
                  <c:v>274384</c:v>
                </c:pt>
                <c:pt idx="28">
                  <c:v>274387</c:v>
                </c:pt>
                <c:pt idx="29">
                  <c:v>273014</c:v>
                </c:pt>
                <c:pt idx="30">
                  <c:v>270712</c:v>
                </c:pt>
                <c:pt idx="31">
                  <c:v>267628</c:v>
                </c:pt>
                <c:pt idx="32">
                  <c:v>263566</c:v>
                </c:pt>
                <c:pt idx="33">
                  <c:v>258804</c:v>
                </c:pt>
                <c:pt idx="34">
                  <c:v>253523</c:v>
                </c:pt>
                <c:pt idx="35">
                  <c:v>247664</c:v>
                </c:pt>
                <c:pt idx="36">
                  <c:v>241382</c:v>
                </c:pt>
                <c:pt idx="37">
                  <c:v>234710</c:v>
                </c:pt>
                <c:pt idx="38">
                  <c:v>227764</c:v>
                </c:pt>
                <c:pt idx="39">
                  <c:v>220711</c:v>
                </c:pt>
                <c:pt idx="40">
                  <c:v>213549</c:v>
                </c:pt>
                <c:pt idx="41">
                  <c:v>206427</c:v>
                </c:pt>
                <c:pt idx="42">
                  <c:v>199513</c:v>
                </c:pt>
                <c:pt idx="43">
                  <c:v>192874</c:v>
                </c:pt>
                <c:pt idx="44">
                  <c:v>186741</c:v>
                </c:pt>
                <c:pt idx="45">
                  <c:v>181355</c:v>
                </c:pt>
                <c:pt idx="46">
                  <c:v>176930</c:v>
                </c:pt>
                <c:pt idx="47">
                  <c:v>173820</c:v>
                </c:pt>
                <c:pt idx="48">
                  <c:v>172295</c:v>
                </c:pt>
                <c:pt idx="49">
                  <c:v>173325</c:v>
                </c:pt>
                <c:pt idx="50">
                  <c:v>177100</c:v>
                </c:pt>
                <c:pt idx="51">
                  <c:v>184924</c:v>
                </c:pt>
                <c:pt idx="52">
                  <c:v>196988</c:v>
                </c:pt>
                <c:pt idx="53">
                  <c:v>214713</c:v>
                </c:pt>
                <c:pt idx="54">
                  <c:v>240722</c:v>
                </c:pt>
                <c:pt idx="55">
                  <c:v>275546</c:v>
                </c:pt>
                <c:pt idx="56">
                  <c:v>320518</c:v>
                </c:pt>
                <c:pt idx="57">
                  <c:v>376438</c:v>
                </c:pt>
                <c:pt idx="58">
                  <c:v>442801</c:v>
                </c:pt>
                <c:pt idx="59">
                  <c:v>515915</c:v>
                </c:pt>
                <c:pt idx="60">
                  <c:v>589182</c:v>
                </c:pt>
                <c:pt idx="61">
                  <c:v>647789</c:v>
                </c:pt>
                <c:pt idx="62">
                  <c:v>680741</c:v>
                </c:pt>
                <c:pt idx="63">
                  <c:v>675179</c:v>
                </c:pt>
                <c:pt idx="64">
                  <c:v>628747</c:v>
                </c:pt>
                <c:pt idx="65">
                  <c:v>550292</c:v>
                </c:pt>
                <c:pt idx="66">
                  <c:v>461395</c:v>
                </c:pt>
                <c:pt idx="67">
                  <c:v>373248</c:v>
                </c:pt>
                <c:pt idx="68">
                  <c:v>295985</c:v>
                </c:pt>
                <c:pt idx="69">
                  <c:v>232247</c:v>
                </c:pt>
                <c:pt idx="70">
                  <c:v>181811</c:v>
                </c:pt>
                <c:pt idx="71">
                  <c:v>142354</c:v>
                </c:pt>
                <c:pt idx="72">
                  <c:v>111918</c:v>
                </c:pt>
                <c:pt idx="73">
                  <c:v>88361.8</c:v>
                </c:pt>
                <c:pt idx="74">
                  <c:v>70170.3</c:v>
                </c:pt>
                <c:pt idx="75">
                  <c:v>56090.7</c:v>
                </c:pt>
                <c:pt idx="76">
                  <c:v>45113.1</c:v>
                </c:pt>
                <c:pt idx="77">
                  <c:v>36490.400000000001</c:v>
                </c:pt>
                <c:pt idx="78">
                  <c:v>29661</c:v>
                </c:pt>
                <c:pt idx="79">
                  <c:v>24270.3</c:v>
                </c:pt>
                <c:pt idx="80">
                  <c:v>19988.8</c:v>
                </c:pt>
                <c:pt idx="81">
                  <c:v>16535.400000000001</c:v>
                </c:pt>
                <c:pt idx="82">
                  <c:v>13748.9</c:v>
                </c:pt>
                <c:pt idx="83">
                  <c:v>11505</c:v>
                </c:pt>
                <c:pt idx="84">
                  <c:v>9676.74</c:v>
                </c:pt>
                <c:pt idx="85">
                  <c:v>8165.3</c:v>
                </c:pt>
                <c:pt idx="86">
                  <c:v>6929.27</c:v>
                </c:pt>
                <c:pt idx="87">
                  <c:v>5923.4</c:v>
                </c:pt>
                <c:pt idx="88">
                  <c:v>5067.67</c:v>
                </c:pt>
                <c:pt idx="89">
                  <c:v>4359.82</c:v>
                </c:pt>
                <c:pt idx="90">
                  <c:v>3769.03</c:v>
                </c:pt>
                <c:pt idx="91">
                  <c:v>3277.22</c:v>
                </c:pt>
                <c:pt idx="92">
                  <c:v>2851</c:v>
                </c:pt>
                <c:pt idx="93">
                  <c:v>2490.36</c:v>
                </c:pt>
                <c:pt idx="94">
                  <c:v>2185.41</c:v>
                </c:pt>
                <c:pt idx="95">
                  <c:v>1925.16</c:v>
                </c:pt>
                <c:pt idx="96">
                  <c:v>1705.24</c:v>
                </c:pt>
                <c:pt idx="97">
                  <c:v>1512.41</c:v>
                </c:pt>
                <c:pt idx="98">
                  <c:v>1348.24</c:v>
                </c:pt>
                <c:pt idx="99">
                  <c:v>1208.46</c:v>
                </c:pt>
                <c:pt idx="100">
                  <c:v>1086.9100000000001</c:v>
                </c:pt>
                <c:pt idx="101">
                  <c:v>982.38599999999997</c:v>
                </c:pt>
                <c:pt idx="102">
                  <c:v>891.33199999999999</c:v>
                </c:pt>
                <c:pt idx="103">
                  <c:v>811.82100000000003</c:v>
                </c:pt>
                <c:pt idx="104">
                  <c:v>741.70299999999997</c:v>
                </c:pt>
                <c:pt idx="105">
                  <c:v>680.33900000000006</c:v>
                </c:pt>
                <c:pt idx="106">
                  <c:v>623.91800000000001</c:v>
                </c:pt>
                <c:pt idx="107">
                  <c:v>574.005</c:v>
                </c:pt>
                <c:pt idx="108">
                  <c:v>531.99900000000002</c:v>
                </c:pt>
                <c:pt idx="109">
                  <c:v>492.49900000000002</c:v>
                </c:pt>
                <c:pt idx="110">
                  <c:v>461.32900000000001</c:v>
                </c:pt>
                <c:pt idx="111">
                  <c:v>439.70699999999999</c:v>
                </c:pt>
                <c:pt idx="112">
                  <c:v>418.78899999999999</c:v>
                </c:pt>
                <c:pt idx="113">
                  <c:v>391.87599999999998</c:v>
                </c:pt>
                <c:pt idx="114">
                  <c:v>367.70499999999998</c:v>
                </c:pt>
                <c:pt idx="115">
                  <c:v>344.55</c:v>
                </c:pt>
                <c:pt idx="116">
                  <c:v>328.57499999999999</c:v>
                </c:pt>
                <c:pt idx="117">
                  <c:v>293.12200000000001</c:v>
                </c:pt>
                <c:pt idx="118">
                  <c:v>263.42200000000003</c:v>
                </c:pt>
                <c:pt idx="119">
                  <c:v>237.28800000000001</c:v>
                </c:pt>
                <c:pt idx="120">
                  <c:v>208.999</c:v>
                </c:pt>
                <c:pt idx="121">
                  <c:v>180.34200000000001</c:v>
                </c:pt>
                <c:pt idx="122">
                  <c:v>153.56899999999999</c:v>
                </c:pt>
                <c:pt idx="123">
                  <c:v>129.11699999999999</c:v>
                </c:pt>
                <c:pt idx="124">
                  <c:v>104.48099999999999</c:v>
                </c:pt>
                <c:pt idx="125">
                  <c:v>86.110100000000003</c:v>
                </c:pt>
                <c:pt idx="126">
                  <c:v>68.778999999999996</c:v>
                </c:pt>
                <c:pt idx="127">
                  <c:v>53.371600000000001</c:v>
                </c:pt>
                <c:pt idx="128">
                  <c:v>37.8887</c:v>
                </c:pt>
                <c:pt idx="129">
                  <c:v>23.171199999999999</c:v>
                </c:pt>
                <c:pt idx="130">
                  <c:v>15.347799999999999</c:v>
                </c:pt>
                <c:pt idx="131">
                  <c:v>14.275700000000001</c:v>
                </c:pt>
                <c:pt idx="132">
                  <c:v>10.465199999999999</c:v>
                </c:pt>
                <c:pt idx="133">
                  <c:v>12.2897</c:v>
                </c:pt>
                <c:pt idx="134">
                  <c:v>11.4489</c:v>
                </c:pt>
                <c:pt idx="135">
                  <c:v>14.9963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21-4813-8623-86C5CEBD264A}"/>
            </c:ext>
          </c:extLst>
        </c:ser>
        <c:ser>
          <c:idx val="6"/>
          <c:order val="2"/>
          <c:tx>
            <c:strRef>
              <c:f>'shield 1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FM'!$Q$3:$Q$138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-73078.7</c:v>
                </c:pt>
                <c:pt idx="2">
                  <c:v>-132625</c:v>
                </c:pt>
                <c:pt idx="3">
                  <c:v>-168036</c:v>
                </c:pt>
                <c:pt idx="4">
                  <c:v>-178243</c:v>
                </c:pt>
                <c:pt idx="5">
                  <c:v>-169621</c:v>
                </c:pt>
                <c:pt idx="6">
                  <c:v>-150857</c:v>
                </c:pt>
                <c:pt idx="7">
                  <c:v>-125250</c:v>
                </c:pt>
                <c:pt idx="8">
                  <c:v>-95308.7</c:v>
                </c:pt>
                <c:pt idx="9">
                  <c:v>-64880.2</c:v>
                </c:pt>
                <c:pt idx="10">
                  <c:v>-32985.4</c:v>
                </c:pt>
                <c:pt idx="11">
                  <c:v>-2036.01</c:v>
                </c:pt>
                <c:pt idx="12">
                  <c:v>25754.3</c:v>
                </c:pt>
                <c:pt idx="13">
                  <c:v>52976.3</c:v>
                </c:pt>
                <c:pt idx="14">
                  <c:v>77320.399999999994</c:v>
                </c:pt>
                <c:pt idx="15">
                  <c:v>99690.6</c:v>
                </c:pt>
                <c:pt idx="16">
                  <c:v>119887</c:v>
                </c:pt>
                <c:pt idx="17">
                  <c:v>137218</c:v>
                </c:pt>
                <c:pt idx="18">
                  <c:v>152809</c:v>
                </c:pt>
                <c:pt idx="19">
                  <c:v>166558</c:v>
                </c:pt>
                <c:pt idx="20">
                  <c:v>177938</c:v>
                </c:pt>
                <c:pt idx="21">
                  <c:v>187879</c:v>
                </c:pt>
                <c:pt idx="22">
                  <c:v>195872</c:v>
                </c:pt>
                <c:pt idx="23">
                  <c:v>202515</c:v>
                </c:pt>
                <c:pt idx="24">
                  <c:v>207821</c:v>
                </c:pt>
                <c:pt idx="25">
                  <c:v>211946</c:v>
                </c:pt>
                <c:pt idx="26">
                  <c:v>214752</c:v>
                </c:pt>
                <c:pt idx="27">
                  <c:v>216655</c:v>
                </c:pt>
                <c:pt idx="28">
                  <c:v>217510</c:v>
                </c:pt>
                <c:pt idx="29">
                  <c:v>217508</c:v>
                </c:pt>
                <c:pt idx="30">
                  <c:v>216795</c:v>
                </c:pt>
                <c:pt idx="31">
                  <c:v>215309</c:v>
                </c:pt>
                <c:pt idx="32">
                  <c:v>213234</c:v>
                </c:pt>
                <c:pt idx="33">
                  <c:v>210516</c:v>
                </c:pt>
                <c:pt idx="34">
                  <c:v>207253</c:v>
                </c:pt>
                <c:pt idx="35">
                  <c:v>203596</c:v>
                </c:pt>
                <c:pt idx="36">
                  <c:v>199472</c:v>
                </c:pt>
                <c:pt idx="37">
                  <c:v>194933</c:v>
                </c:pt>
                <c:pt idx="38">
                  <c:v>190186</c:v>
                </c:pt>
                <c:pt idx="39">
                  <c:v>185231</c:v>
                </c:pt>
                <c:pt idx="40">
                  <c:v>179992</c:v>
                </c:pt>
                <c:pt idx="41">
                  <c:v>174652</c:v>
                </c:pt>
                <c:pt idx="42">
                  <c:v>169328</c:v>
                </c:pt>
                <c:pt idx="43">
                  <c:v>163990</c:v>
                </c:pt>
                <c:pt idx="44">
                  <c:v>158906</c:v>
                </c:pt>
                <c:pt idx="45">
                  <c:v>154063</c:v>
                </c:pt>
                <c:pt idx="46">
                  <c:v>149688</c:v>
                </c:pt>
                <c:pt idx="47">
                  <c:v>146012</c:v>
                </c:pt>
                <c:pt idx="48">
                  <c:v>143188</c:v>
                </c:pt>
                <c:pt idx="49">
                  <c:v>142045</c:v>
                </c:pt>
                <c:pt idx="50">
                  <c:v>141586</c:v>
                </c:pt>
                <c:pt idx="51">
                  <c:v>143573</c:v>
                </c:pt>
                <c:pt idx="52">
                  <c:v>147682</c:v>
                </c:pt>
                <c:pt idx="53">
                  <c:v>155352</c:v>
                </c:pt>
                <c:pt idx="54">
                  <c:v>165840</c:v>
                </c:pt>
                <c:pt idx="55">
                  <c:v>180485</c:v>
                </c:pt>
                <c:pt idx="56">
                  <c:v>198290</c:v>
                </c:pt>
                <c:pt idx="57">
                  <c:v>219332</c:v>
                </c:pt>
                <c:pt idx="58">
                  <c:v>243544</c:v>
                </c:pt>
                <c:pt idx="59">
                  <c:v>266088</c:v>
                </c:pt>
                <c:pt idx="60">
                  <c:v>286864</c:v>
                </c:pt>
                <c:pt idx="61">
                  <c:v>300646</c:v>
                </c:pt>
                <c:pt idx="62">
                  <c:v>306713</c:v>
                </c:pt>
                <c:pt idx="63">
                  <c:v>301072</c:v>
                </c:pt>
                <c:pt idx="64">
                  <c:v>286075</c:v>
                </c:pt>
                <c:pt idx="65">
                  <c:v>258737</c:v>
                </c:pt>
                <c:pt idx="66">
                  <c:v>227234</c:v>
                </c:pt>
                <c:pt idx="67">
                  <c:v>194590</c:v>
                </c:pt>
                <c:pt idx="68">
                  <c:v>162064</c:v>
                </c:pt>
                <c:pt idx="69">
                  <c:v>132362</c:v>
                </c:pt>
                <c:pt idx="70">
                  <c:v>107078</c:v>
                </c:pt>
                <c:pt idx="71">
                  <c:v>84786.9</c:v>
                </c:pt>
                <c:pt idx="72">
                  <c:v>67818.2</c:v>
                </c:pt>
                <c:pt idx="73">
                  <c:v>53674.8</c:v>
                </c:pt>
                <c:pt idx="74">
                  <c:v>42748.800000000003</c:v>
                </c:pt>
                <c:pt idx="75">
                  <c:v>34196.800000000003</c:v>
                </c:pt>
                <c:pt idx="76">
                  <c:v>27306.799999999999</c:v>
                </c:pt>
                <c:pt idx="77">
                  <c:v>21832.400000000001</c:v>
                </c:pt>
                <c:pt idx="78">
                  <c:v>17701</c:v>
                </c:pt>
                <c:pt idx="79">
                  <c:v>14397.2</c:v>
                </c:pt>
                <c:pt idx="80">
                  <c:v>11726.6</c:v>
                </c:pt>
                <c:pt idx="81">
                  <c:v>9593.2999999999993</c:v>
                </c:pt>
                <c:pt idx="82">
                  <c:v>7970.13</c:v>
                </c:pt>
                <c:pt idx="83">
                  <c:v>6617.88</c:v>
                </c:pt>
                <c:pt idx="84">
                  <c:v>5480.11</c:v>
                </c:pt>
                <c:pt idx="85">
                  <c:v>4614.2700000000004</c:v>
                </c:pt>
                <c:pt idx="86">
                  <c:v>3888.44</c:v>
                </c:pt>
                <c:pt idx="87">
                  <c:v>3292.28</c:v>
                </c:pt>
                <c:pt idx="88">
                  <c:v>2806.01</c:v>
                </c:pt>
                <c:pt idx="89">
                  <c:v>2387.7600000000002</c:v>
                </c:pt>
                <c:pt idx="90">
                  <c:v>2061.0500000000002</c:v>
                </c:pt>
                <c:pt idx="91">
                  <c:v>1777.86</c:v>
                </c:pt>
                <c:pt idx="92">
                  <c:v>1545.47</c:v>
                </c:pt>
                <c:pt idx="93">
                  <c:v>1344.31</c:v>
                </c:pt>
                <c:pt idx="94">
                  <c:v>1174.82</c:v>
                </c:pt>
                <c:pt idx="95">
                  <c:v>1038.1199999999999</c:v>
                </c:pt>
                <c:pt idx="96">
                  <c:v>908.34799999999996</c:v>
                </c:pt>
                <c:pt idx="97">
                  <c:v>802.48099999999999</c:v>
                </c:pt>
                <c:pt idx="98">
                  <c:v>715.12099999999998</c:v>
                </c:pt>
                <c:pt idx="99">
                  <c:v>639.447</c:v>
                </c:pt>
                <c:pt idx="100">
                  <c:v>575.07100000000003</c:v>
                </c:pt>
                <c:pt idx="101">
                  <c:v>519.49099999999999</c:v>
                </c:pt>
                <c:pt idx="102">
                  <c:v>469.59899999999999</c:v>
                </c:pt>
                <c:pt idx="103">
                  <c:v>426.91300000000001</c:v>
                </c:pt>
                <c:pt idx="104">
                  <c:v>390.14699999999999</c:v>
                </c:pt>
                <c:pt idx="105">
                  <c:v>356.423</c:v>
                </c:pt>
                <c:pt idx="106">
                  <c:v>327.416</c:v>
                </c:pt>
                <c:pt idx="107">
                  <c:v>300.62400000000002</c:v>
                </c:pt>
                <c:pt idx="108">
                  <c:v>277.48500000000001</c:v>
                </c:pt>
                <c:pt idx="109">
                  <c:v>258.13</c:v>
                </c:pt>
                <c:pt idx="110">
                  <c:v>241.227</c:v>
                </c:pt>
                <c:pt idx="111">
                  <c:v>224.29</c:v>
                </c:pt>
                <c:pt idx="112">
                  <c:v>214.291</c:v>
                </c:pt>
                <c:pt idx="113">
                  <c:v>202.89</c:v>
                </c:pt>
                <c:pt idx="114">
                  <c:v>191.18899999999999</c:v>
                </c:pt>
                <c:pt idx="115">
                  <c:v>178.22</c:v>
                </c:pt>
                <c:pt idx="116">
                  <c:v>162.614</c:v>
                </c:pt>
                <c:pt idx="117">
                  <c:v>151.571</c:v>
                </c:pt>
                <c:pt idx="118">
                  <c:v>136.899</c:v>
                </c:pt>
                <c:pt idx="119">
                  <c:v>121.61499999999999</c:v>
                </c:pt>
                <c:pt idx="120">
                  <c:v>107.28700000000001</c:v>
                </c:pt>
                <c:pt idx="121">
                  <c:v>91.801900000000003</c:v>
                </c:pt>
                <c:pt idx="122">
                  <c:v>77.263599999999997</c:v>
                </c:pt>
                <c:pt idx="123">
                  <c:v>63.7271</c:v>
                </c:pt>
                <c:pt idx="124">
                  <c:v>51.9602</c:v>
                </c:pt>
                <c:pt idx="125">
                  <c:v>41.2684</c:v>
                </c:pt>
                <c:pt idx="126">
                  <c:v>30.6157</c:v>
                </c:pt>
                <c:pt idx="127">
                  <c:v>22.441199999999998</c:v>
                </c:pt>
                <c:pt idx="128">
                  <c:v>12.4938</c:v>
                </c:pt>
                <c:pt idx="129">
                  <c:v>9.3759999999999994</c:v>
                </c:pt>
                <c:pt idx="130">
                  <c:v>6.6593499999999999</c:v>
                </c:pt>
                <c:pt idx="131">
                  <c:v>2.01925</c:v>
                </c:pt>
                <c:pt idx="132">
                  <c:v>1.6150800000000001</c:v>
                </c:pt>
                <c:pt idx="133">
                  <c:v>-0.113874</c:v>
                </c:pt>
                <c:pt idx="134">
                  <c:v>3.1914499999999998E-2</c:v>
                </c:pt>
                <c:pt idx="135">
                  <c:v>3.3336899999999998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B21-4813-8623-86C5CEBD264A}"/>
            </c:ext>
          </c:extLst>
        </c:ser>
        <c:ser>
          <c:idx val="1"/>
          <c:order val="3"/>
          <c:tx>
            <c:strRef>
              <c:f>'shield 1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1 FM'!$X$3:$X$138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4314.25</c:v>
                </c:pt>
                <c:pt idx="2">
                  <c:v>10813</c:v>
                </c:pt>
                <c:pt idx="3">
                  <c:v>16329.6</c:v>
                </c:pt>
                <c:pt idx="4">
                  <c:v>22883.200000000001</c:v>
                </c:pt>
                <c:pt idx="5">
                  <c:v>29962.9</c:v>
                </c:pt>
                <c:pt idx="6">
                  <c:v>37491.199999999997</c:v>
                </c:pt>
                <c:pt idx="7">
                  <c:v>45363.7</c:v>
                </c:pt>
                <c:pt idx="8">
                  <c:v>53647.3</c:v>
                </c:pt>
                <c:pt idx="9">
                  <c:v>61803</c:v>
                </c:pt>
                <c:pt idx="10">
                  <c:v>70602</c:v>
                </c:pt>
                <c:pt idx="11">
                  <c:v>78915</c:v>
                </c:pt>
                <c:pt idx="12">
                  <c:v>86907.199999999997</c:v>
                </c:pt>
                <c:pt idx="13">
                  <c:v>95426.2</c:v>
                </c:pt>
                <c:pt idx="14">
                  <c:v>103056</c:v>
                </c:pt>
                <c:pt idx="15">
                  <c:v>111290</c:v>
                </c:pt>
                <c:pt idx="16">
                  <c:v>117994</c:v>
                </c:pt>
                <c:pt idx="17">
                  <c:v>124768</c:v>
                </c:pt>
                <c:pt idx="18">
                  <c:v>131201</c:v>
                </c:pt>
                <c:pt idx="19">
                  <c:v>137270</c:v>
                </c:pt>
                <c:pt idx="20">
                  <c:v>142548</c:v>
                </c:pt>
                <c:pt idx="21">
                  <c:v>147494</c:v>
                </c:pt>
                <c:pt idx="22">
                  <c:v>151752</c:v>
                </c:pt>
                <c:pt idx="23">
                  <c:v>155441</c:v>
                </c:pt>
                <c:pt idx="24">
                  <c:v>158751</c:v>
                </c:pt>
                <c:pt idx="25">
                  <c:v>161564</c:v>
                </c:pt>
                <c:pt idx="26">
                  <c:v>163762</c:v>
                </c:pt>
                <c:pt idx="27">
                  <c:v>165482</c:v>
                </c:pt>
                <c:pt idx="28">
                  <c:v>166710</c:v>
                </c:pt>
                <c:pt idx="29">
                  <c:v>167442</c:v>
                </c:pt>
                <c:pt idx="30">
                  <c:v>167766</c:v>
                </c:pt>
                <c:pt idx="31">
                  <c:v>167596</c:v>
                </c:pt>
                <c:pt idx="32">
                  <c:v>166976</c:v>
                </c:pt>
                <c:pt idx="33">
                  <c:v>165956</c:v>
                </c:pt>
                <c:pt idx="34">
                  <c:v>164446</c:v>
                </c:pt>
                <c:pt idx="35">
                  <c:v>162552</c:v>
                </c:pt>
                <c:pt idx="36">
                  <c:v>160311</c:v>
                </c:pt>
                <c:pt idx="37">
                  <c:v>157707</c:v>
                </c:pt>
                <c:pt idx="38">
                  <c:v>154699</c:v>
                </c:pt>
                <c:pt idx="39">
                  <c:v>151324</c:v>
                </c:pt>
                <c:pt idx="40">
                  <c:v>147607</c:v>
                </c:pt>
                <c:pt idx="41">
                  <c:v>143561</c:v>
                </c:pt>
                <c:pt idx="42">
                  <c:v>139135</c:v>
                </c:pt>
                <c:pt idx="43">
                  <c:v>134462</c:v>
                </c:pt>
                <c:pt idx="44">
                  <c:v>129426</c:v>
                </c:pt>
                <c:pt idx="45">
                  <c:v>124174</c:v>
                </c:pt>
                <c:pt idx="46">
                  <c:v>118565</c:v>
                </c:pt>
                <c:pt idx="47">
                  <c:v>112640</c:v>
                </c:pt>
                <c:pt idx="48">
                  <c:v>106598</c:v>
                </c:pt>
                <c:pt idx="49">
                  <c:v>100204</c:v>
                </c:pt>
                <c:pt idx="50">
                  <c:v>93713</c:v>
                </c:pt>
                <c:pt idx="51">
                  <c:v>86817.3</c:v>
                </c:pt>
                <c:pt idx="52">
                  <c:v>80310.5</c:v>
                </c:pt>
                <c:pt idx="53">
                  <c:v>72947.3</c:v>
                </c:pt>
                <c:pt idx="54">
                  <c:v>65449</c:v>
                </c:pt>
                <c:pt idx="55">
                  <c:v>58530.9</c:v>
                </c:pt>
                <c:pt idx="56">
                  <c:v>51818.3</c:v>
                </c:pt>
                <c:pt idx="57">
                  <c:v>44781.599999999999</c:v>
                </c:pt>
                <c:pt idx="58">
                  <c:v>37533.699999999997</c:v>
                </c:pt>
                <c:pt idx="59">
                  <c:v>31840.3</c:v>
                </c:pt>
                <c:pt idx="60">
                  <c:v>26499</c:v>
                </c:pt>
                <c:pt idx="61">
                  <c:v>21124.2</c:v>
                </c:pt>
                <c:pt idx="62">
                  <c:v>16733.8</c:v>
                </c:pt>
                <c:pt idx="63">
                  <c:v>12913.9</c:v>
                </c:pt>
                <c:pt idx="64">
                  <c:v>9701.5499999999993</c:v>
                </c:pt>
                <c:pt idx="65">
                  <c:v>7342.68</c:v>
                </c:pt>
                <c:pt idx="66">
                  <c:v>4998.63</c:v>
                </c:pt>
                <c:pt idx="67">
                  <c:v>3684.5</c:v>
                </c:pt>
                <c:pt idx="68">
                  <c:v>2693.28</c:v>
                </c:pt>
                <c:pt idx="69">
                  <c:v>2065.9</c:v>
                </c:pt>
                <c:pt idx="70">
                  <c:v>1308.73</c:v>
                </c:pt>
                <c:pt idx="71">
                  <c:v>1448.34</c:v>
                </c:pt>
                <c:pt idx="72">
                  <c:v>956.72900000000004</c:v>
                </c:pt>
                <c:pt idx="73">
                  <c:v>626.36699999999996</c:v>
                </c:pt>
                <c:pt idx="74">
                  <c:v>417.404</c:v>
                </c:pt>
                <c:pt idx="75">
                  <c:v>426.87</c:v>
                </c:pt>
                <c:pt idx="76">
                  <c:v>215.946</c:v>
                </c:pt>
                <c:pt idx="77">
                  <c:v>141.994</c:v>
                </c:pt>
                <c:pt idx="78">
                  <c:v>113.84099999999999</c:v>
                </c:pt>
                <c:pt idx="79">
                  <c:v>90.373199999999997</c:v>
                </c:pt>
                <c:pt idx="80">
                  <c:v>49.901299999999999</c:v>
                </c:pt>
                <c:pt idx="81">
                  <c:v>95.304599999999994</c:v>
                </c:pt>
                <c:pt idx="82">
                  <c:v>78.394000000000005</c:v>
                </c:pt>
                <c:pt idx="83">
                  <c:v>41.529800000000002</c:v>
                </c:pt>
                <c:pt idx="84">
                  <c:v>-21.883600000000001</c:v>
                </c:pt>
                <c:pt idx="85">
                  <c:v>47.492199999999997</c:v>
                </c:pt>
                <c:pt idx="86">
                  <c:v>30.5566</c:v>
                </c:pt>
                <c:pt idx="87">
                  <c:v>17.3672</c:v>
                </c:pt>
                <c:pt idx="88">
                  <c:v>22.1328</c:v>
                </c:pt>
                <c:pt idx="89">
                  <c:v>16.9969</c:v>
                </c:pt>
                <c:pt idx="90">
                  <c:v>12.4031</c:v>
                </c:pt>
                <c:pt idx="91">
                  <c:v>17.788</c:v>
                </c:pt>
                <c:pt idx="92">
                  <c:v>10.9666</c:v>
                </c:pt>
                <c:pt idx="93">
                  <c:v>10.0097</c:v>
                </c:pt>
                <c:pt idx="94">
                  <c:v>9.6333699999999993</c:v>
                </c:pt>
                <c:pt idx="95">
                  <c:v>7.1810600000000004</c:v>
                </c:pt>
                <c:pt idx="96">
                  <c:v>8.3845700000000001</c:v>
                </c:pt>
                <c:pt idx="97">
                  <c:v>1.5860799999999999</c:v>
                </c:pt>
                <c:pt idx="98">
                  <c:v>3.7019199999999999</c:v>
                </c:pt>
                <c:pt idx="99">
                  <c:v>3.5421800000000001</c:v>
                </c:pt>
                <c:pt idx="100">
                  <c:v>1.34836</c:v>
                </c:pt>
                <c:pt idx="101">
                  <c:v>-6.8366499999999997E-4</c:v>
                </c:pt>
                <c:pt idx="102">
                  <c:v>1.1166100000000001</c:v>
                </c:pt>
                <c:pt idx="103">
                  <c:v>-0.236238</c:v>
                </c:pt>
                <c:pt idx="104">
                  <c:v>0.41907899999999998</c:v>
                </c:pt>
                <c:pt idx="105">
                  <c:v>1.4617100000000001</c:v>
                </c:pt>
                <c:pt idx="106">
                  <c:v>0.60934900000000003</c:v>
                </c:pt>
                <c:pt idx="107">
                  <c:v>-0.248142</c:v>
                </c:pt>
                <c:pt idx="108">
                  <c:v>-1.6934400000000001</c:v>
                </c:pt>
                <c:pt idx="109">
                  <c:v>0.93185899999999999</c:v>
                </c:pt>
                <c:pt idx="110">
                  <c:v>-1.84413</c:v>
                </c:pt>
                <c:pt idx="111">
                  <c:v>-2.4798399999999998</c:v>
                </c:pt>
                <c:pt idx="112">
                  <c:v>-1.08917</c:v>
                </c:pt>
                <c:pt idx="113">
                  <c:v>-5.3961100000000002</c:v>
                </c:pt>
                <c:pt idx="114">
                  <c:v>-0.43152800000000002</c:v>
                </c:pt>
                <c:pt idx="115">
                  <c:v>-6.9809900000000003</c:v>
                </c:pt>
                <c:pt idx="116">
                  <c:v>-2.6191599999999999</c:v>
                </c:pt>
                <c:pt idx="117">
                  <c:v>-3.7994599999999998</c:v>
                </c:pt>
                <c:pt idx="118">
                  <c:v>-4.1153300000000002</c:v>
                </c:pt>
                <c:pt idx="119">
                  <c:v>0.81336399999999998</c:v>
                </c:pt>
                <c:pt idx="120">
                  <c:v>-0.58068900000000001</c:v>
                </c:pt>
                <c:pt idx="121">
                  <c:v>0.36301899999999998</c:v>
                </c:pt>
                <c:pt idx="122">
                  <c:v>4.78699E-2</c:v>
                </c:pt>
                <c:pt idx="123">
                  <c:v>2.2042199999999998</c:v>
                </c:pt>
                <c:pt idx="124">
                  <c:v>2.5946899999999999</c:v>
                </c:pt>
                <c:pt idx="125">
                  <c:v>5.6567400000000001</c:v>
                </c:pt>
                <c:pt idx="126">
                  <c:v>3.8515700000000002</c:v>
                </c:pt>
                <c:pt idx="127">
                  <c:v>4.9377899999999997</c:v>
                </c:pt>
                <c:pt idx="128">
                  <c:v>4.6193900000000001</c:v>
                </c:pt>
                <c:pt idx="129">
                  <c:v>4.1284099999999997</c:v>
                </c:pt>
                <c:pt idx="130">
                  <c:v>1.8764799999999999</c:v>
                </c:pt>
                <c:pt idx="131">
                  <c:v>2.7708599999999999</c:v>
                </c:pt>
                <c:pt idx="132">
                  <c:v>0.99031000000000002</c:v>
                </c:pt>
                <c:pt idx="133">
                  <c:v>-0.60305200000000003</c:v>
                </c:pt>
                <c:pt idx="134">
                  <c:v>-1.36374</c:v>
                </c:pt>
                <c:pt idx="135">
                  <c:v>-2.2666499999999998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B21-4813-8623-86C5CEBD264A}"/>
            </c:ext>
          </c:extLst>
        </c:ser>
        <c:ser>
          <c:idx val="7"/>
          <c:order val="4"/>
          <c:tx>
            <c:strRef>
              <c:f>'shield 1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FM'!$AE$3:$AE$138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81304.899999999994</c:v>
                </c:pt>
                <c:pt idx="2">
                  <c:v>153274</c:v>
                </c:pt>
                <c:pt idx="3">
                  <c:v>197825</c:v>
                </c:pt>
                <c:pt idx="4">
                  <c:v>219339</c:v>
                </c:pt>
                <c:pt idx="5">
                  <c:v>226656</c:v>
                </c:pt>
                <c:pt idx="6">
                  <c:v>223274</c:v>
                </c:pt>
                <c:pt idx="7">
                  <c:v>213724</c:v>
                </c:pt>
                <c:pt idx="8">
                  <c:v>200716</c:v>
                </c:pt>
                <c:pt idx="9">
                  <c:v>187560</c:v>
                </c:pt>
                <c:pt idx="10">
                  <c:v>173850</c:v>
                </c:pt>
                <c:pt idx="11">
                  <c:v>160612</c:v>
                </c:pt>
                <c:pt idx="12">
                  <c:v>150181</c:v>
                </c:pt>
                <c:pt idx="13">
                  <c:v>139598</c:v>
                </c:pt>
                <c:pt idx="14">
                  <c:v>131558</c:v>
                </c:pt>
                <c:pt idx="15">
                  <c:v>124979</c:v>
                </c:pt>
                <c:pt idx="16">
                  <c:v>119874</c:v>
                </c:pt>
                <c:pt idx="17">
                  <c:v>116175</c:v>
                </c:pt>
                <c:pt idx="18">
                  <c:v>113244</c:v>
                </c:pt>
                <c:pt idx="19">
                  <c:v>111629</c:v>
                </c:pt>
                <c:pt idx="20">
                  <c:v>110982</c:v>
                </c:pt>
                <c:pt idx="21">
                  <c:v>110870</c:v>
                </c:pt>
                <c:pt idx="22">
                  <c:v>111549</c:v>
                </c:pt>
                <c:pt idx="23">
                  <c:v>112311</c:v>
                </c:pt>
                <c:pt idx="24">
                  <c:v>113532</c:v>
                </c:pt>
                <c:pt idx="25">
                  <c:v>114944</c:v>
                </c:pt>
                <c:pt idx="26">
                  <c:v>116484</c:v>
                </c:pt>
                <c:pt idx="27">
                  <c:v>118039</c:v>
                </c:pt>
                <c:pt idx="28">
                  <c:v>119536</c:v>
                </c:pt>
                <c:pt idx="29">
                  <c:v>120956</c:v>
                </c:pt>
                <c:pt idx="30">
                  <c:v>122161</c:v>
                </c:pt>
                <c:pt idx="31">
                  <c:v>123207</c:v>
                </c:pt>
                <c:pt idx="32">
                  <c:v>123986</c:v>
                </c:pt>
                <c:pt idx="33">
                  <c:v>124531</c:v>
                </c:pt>
                <c:pt idx="34">
                  <c:v>124730</c:v>
                </c:pt>
                <c:pt idx="35">
                  <c:v>124527</c:v>
                </c:pt>
                <c:pt idx="36">
                  <c:v>124063</c:v>
                </c:pt>
                <c:pt idx="37">
                  <c:v>123106</c:v>
                </c:pt>
                <c:pt idx="38">
                  <c:v>121781</c:v>
                </c:pt>
                <c:pt idx="39">
                  <c:v>119987</c:v>
                </c:pt>
                <c:pt idx="40">
                  <c:v>117664</c:v>
                </c:pt>
                <c:pt idx="41">
                  <c:v>114798</c:v>
                </c:pt>
                <c:pt idx="42">
                  <c:v>111328</c:v>
                </c:pt>
                <c:pt idx="43">
                  <c:v>107174</c:v>
                </c:pt>
                <c:pt idx="44">
                  <c:v>102217</c:v>
                </c:pt>
                <c:pt idx="45">
                  <c:v>96324.9</c:v>
                </c:pt>
                <c:pt idx="46">
                  <c:v>89321.4</c:v>
                </c:pt>
                <c:pt idx="47">
                  <c:v>81255.8</c:v>
                </c:pt>
                <c:pt idx="48">
                  <c:v>71719.899999999994</c:v>
                </c:pt>
                <c:pt idx="49">
                  <c:v>60378.3</c:v>
                </c:pt>
                <c:pt idx="50">
                  <c:v>47100.2</c:v>
                </c:pt>
                <c:pt idx="51">
                  <c:v>31185</c:v>
                </c:pt>
                <c:pt idx="52">
                  <c:v>12887</c:v>
                </c:pt>
                <c:pt idx="53">
                  <c:v>-8720.14</c:v>
                </c:pt>
                <c:pt idx="54">
                  <c:v>-34457.300000000003</c:v>
                </c:pt>
                <c:pt idx="55">
                  <c:v>-63613.3</c:v>
                </c:pt>
                <c:pt idx="56">
                  <c:v>-95567.5</c:v>
                </c:pt>
                <c:pt idx="57">
                  <c:v>-132412</c:v>
                </c:pt>
                <c:pt idx="58">
                  <c:v>-169207</c:v>
                </c:pt>
                <c:pt idx="59">
                  <c:v>-204768</c:v>
                </c:pt>
                <c:pt idx="60">
                  <c:v>-238808</c:v>
                </c:pt>
                <c:pt idx="61">
                  <c:v>-263649</c:v>
                </c:pt>
                <c:pt idx="62">
                  <c:v>-277772</c:v>
                </c:pt>
                <c:pt idx="63">
                  <c:v>-279883</c:v>
                </c:pt>
                <c:pt idx="64">
                  <c:v>-269509</c:v>
                </c:pt>
                <c:pt idx="65">
                  <c:v>-248279</c:v>
                </c:pt>
                <c:pt idx="66">
                  <c:v>-219913</c:v>
                </c:pt>
                <c:pt idx="67">
                  <c:v>-189653</c:v>
                </c:pt>
                <c:pt idx="68">
                  <c:v>-158229</c:v>
                </c:pt>
                <c:pt idx="69">
                  <c:v>-129542</c:v>
                </c:pt>
                <c:pt idx="70">
                  <c:v>-104546</c:v>
                </c:pt>
                <c:pt idx="71">
                  <c:v>-83746.399999999994</c:v>
                </c:pt>
                <c:pt idx="72">
                  <c:v>-66611</c:v>
                </c:pt>
                <c:pt idx="73">
                  <c:v>-52949.2</c:v>
                </c:pt>
                <c:pt idx="74">
                  <c:v>-42280.3</c:v>
                </c:pt>
                <c:pt idx="75">
                  <c:v>-33648.9</c:v>
                </c:pt>
                <c:pt idx="76">
                  <c:v>-27015.3</c:v>
                </c:pt>
                <c:pt idx="77">
                  <c:v>-21573.4</c:v>
                </c:pt>
                <c:pt idx="78">
                  <c:v>-17500.7</c:v>
                </c:pt>
                <c:pt idx="79">
                  <c:v>-14171.8</c:v>
                </c:pt>
                <c:pt idx="80">
                  <c:v>-11576.8</c:v>
                </c:pt>
                <c:pt idx="81">
                  <c:v>-9535.85</c:v>
                </c:pt>
                <c:pt idx="82">
                  <c:v>-7849.06</c:v>
                </c:pt>
                <c:pt idx="83">
                  <c:v>-6502.2</c:v>
                </c:pt>
                <c:pt idx="84">
                  <c:v>-5454.52</c:v>
                </c:pt>
                <c:pt idx="85">
                  <c:v>-4585.1499999999996</c:v>
                </c:pt>
                <c:pt idx="86">
                  <c:v>-3835.46</c:v>
                </c:pt>
                <c:pt idx="87">
                  <c:v>-3248.12</c:v>
                </c:pt>
                <c:pt idx="88">
                  <c:v>-2778.12</c:v>
                </c:pt>
                <c:pt idx="89">
                  <c:v>-2382.87</c:v>
                </c:pt>
                <c:pt idx="90">
                  <c:v>-2039.07</c:v>
                </c:pt>
                <c:pt idx="91">
                  <c:v>-1760.63</c:v>
                </c:pt>
                <c:pt idx="92">
                  <c:v>-1524.35</c:v>
                </c:pt>
                <c:pt idx="93">
                  <c:v>-1327.79</c:v>
                </c:pt>
                <c:pt idx="94">
                  <c:v>-1161.6400000000001</c:v>
                </c:pt>
                <c:pt idx="95">
                  <c:v>-1020.86</c:v>
                </c:pt>
                <c:pt idx="96">
                  <c:v>-897.94899999999996</c:v>
                </c:pt>
                <c:pt idx="97">
                  <c:v>-793.19299999999998</c:v>
                </c:pt>
                <c:pt idx="98">
                  <c:v>-709.99400000000003</c:v>
                </c:pt>
                <c:pt idx="99">
                  <c:v>-633.46900000000005</c:v>
                </c:pt>
                <c:pt idx="100">
                  <c:v>-571.07500000000005</c:v>
                </c:pt>
                <c:pt idx="101">
                  <c:v>-515.45500000000004</c:v>
                </c:pt>
                <c:pt idx="102">
                  <c:v>-467.52</c:v>
                </c:pt>
                <c:pt idx="103">
                  <c:v>-424.45299999999997</c:v>
                </c:pt>
                <c:pt idx="104">
                  <c:v>-389.012</c:v>
                </c:pt>
                <c:pt idx="105">
                  <c:v>-356.74400000000003</c:v>
                </c:pt>
                <c:pt idx="106">
                  <c:v>-326.08</c:v>
                </c:pt>
                <c:pt idx="107">
                  <c:v>-300.262</c:v>
                </c:pt>
                <c:pt idx="108">
                  <c:v>-278.07299999999998</c:v>
                </c:pt>
                <c:pt idx="109">
                  <c:v>-257.608</c:v>
                </c:pt>
                <c:pt idx="110">
                  <c:v>-242.09100000000001</c:v>
                </c:pt>
                <c:pt idx="111">
                  <c:v>-228.108</c:v>
                </c:pt>
                <c:pt idx="112">
                  <c:v>-217.017</c:v>
                </c:pt>
                <c:pt idx="113">
                  <c:v>-206.321</c:v>
                </c:pt>
                <c:pt idx="114">
                  <c:v>-196.56899999999999</c:v>
                </c:pt>
                <c:pt idx="115">
                  <c:v>-182.161</c:v>
                </c:pt>
                <c:pt idx="116">
                  <c:v>-169.429</c:v>
                </c:pt>
                <c:pt idx="117">
                  <c:v>-157.827</c:v>
                </c:pt>
                <c:pt idx="118">
                  <c:v>-140.14400000000001</c:v>
                </c:pt>
                <c:pt idx="119">
                  <c:v>-123.274</c:v>
                </c:pt>
                <c:pt idx="120">
                  <c:v>-106.19199999999999</c:v>
                </c:pt>
                <c:pt idx="121">
                  <c:v>-90.078199999999995</c:v>
                </c:pt>
                <c:pt idx="122">
                  <c:v>-75.565399999999997</c:v>
                </c:pt>
                <c:pt idx="123">
                  <c:v>-62.027900000000002</c:v>
                </c:pt>
                <c:pt idx="124">
                  <c:v>-50.444600000000001</c:v>
                </c:pt>
                <c:pt idx="125">
                  <c:v>-38.851799999999997</c:v>
                </c:pt>
                <c:pt idx="126">
                  <c:v>-27.223199999999999</c:v>
                </c:pt>
                <c:pt idx="127">
                  <c:v>-19.886800000000001</c:v>
                </c:pt>
                <c:pt idx="128">
                  <c:v>-14.314</c:v>
                </c:pt>
                <c:pt idx="129">
                  <c:v>-6.3478500000000002</c:v>
                </c:pt>
                <c:pt idx="130">
                  <c:v>-2.0466099999999998</c:v>
                </c:pt>
                <c:pt idx="131">
                  <c:v>1.46919</c:v>
                </c:pt>
                <c:pt idx="132">
                  <c:v>2.8889999999999998</c:v>
                </c:pt>
                <c:pt idx="133">
                  <c:v>3.3632599999999999</c:v>
                </c:pt>
                <c:pt idx="134">
                  <c:v>-3.5063399999999998</c:v>
                </c:pt>
                <c:pt idx="135">
                  <c:v>-3.6850800000000001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B21-4813-8623-86C5CEBD264A}"/>
            </c:ext>
          </c:extLst>
        </c:ser>
        <c:ser>
          <c:idx val="0"/>
          <c:order val="5"/>
          <c:tx>
            <c:strRef>
              <c:f>'shield 1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1 FM'!$AL$3:$AL$138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530282</c:v>
                </c:pt>
                <c:pt idx="2">
                  <c:v>504617</c:v>
                </c:pt>
                <c:pt idx="3">
                  <c:v>531564</c:v>
                </c:pt>
                <c:pt idx="4">
                  <c:v>512087</c:v>
                </c:pt>
                <c:pt idx="5">
                  <c:v>482220</c:v>
                </c:pt>
                <c:pt idx="6">
                  <c:v>443000</c:v>
                </c:pt>
                <c:pt idx="7">
                  <c:v>398068</c:v>
                </c:pt>
                <c:pt idx="8">
                  <c:v>353876</c:v>
                </c:pt>
                <c:pt idx="9">
                  <c:v>310396</c:v>
                </c:pt>
                <c:pt idx="10">
                  <c:v>270184</c:v>
                </c:pt>
                <c:pt idx="11">
                  <c:v>233694</c:v>
                </c:pt>
                <c:pt idx="12">
                  <c:v>201597</c:v>
                </c:pt>
                <c:pt idx="13">
                  <c:v>172726</c:v>
                </c:pt>
                <c:pt idx="14">
                  <c:v>149564</c:v>
                </c:pt>
                <c:pt idx="15">
                  <c:v>129294</c:v>
                </c:pt>
                <c:pt idx="16">
                  <c:v>112781</c:v>
                </c:pt>
                <c:pt idx="17">
                  <c:v>99223.1</c:v>
                </c:pt>
                <c:pt idx="18">
                  <c:v>88768.1</c:v>
                </c:pt>
                <c:pt idx="19">
                  <c:v>80708.800000000003</c:v>
                </c:pt>
                <c:pt idx="20">
                  <c:v>75161.399999999994</c:v>
                </c:pt>
                <c:pt idx="21">
                  <c:v>71250.600000000006</c:v>
                </c:pt>
                <c:pt idx="22">
                  <c:v>68872.3</c:v>
                </c:pt>
                <c:pt idx="23">
                  <c:v>67668.899999999994</c:v>
                </c:pt>
                <c:pt idx="24">
                  <c:v>67454.2</c:v>
                </c:pt>
                <c:pt idx="25">
                  <c:v>68120.100000000006</c:v>
                </c:pt>
                <c:pt idx="26">
                  <c:v>69523.3</c:v>
                </c:pt>
                <c:pt idx="27">
                  <c:v>71333.899999999994</c:v>
                </c:pt>
                <c:pt idx="28">
                  <c:v>73454.8</c:v>
                </c:pt>
                <c:pt idx="29">
                  <c:v>75855.7</c:v>
                </c:pt>
                <c:pt idx="30">
                  <c:v>78239.399999999994</c:v>
                </c:pt>
                <c:pt idx="31">
                  <c:v>80843.100000000006</c:v>
                </c:pt>
                <c:pt idx="32">
                  <c:v>83254.2</c:v>
                </c:pt>
                <c:pt idx="33">
                  <c:v>85533.8</c:v>
                </c:pt>
                <c:pt idx="34">
                  <c:v>87613</c:v>
                </c:pt>
                <c:pt idx="35">
                  <c:v>89376.6</c:v>
                </c:pt>
                <c:pt idx="36">
                  <c:v>90799.7</c:v>
                </c:pt>
                <c:pt idx="37">
                  <c:v>91781.5</c:v>
                </c:pt>
                <c:pt idx="38">
                  <c:v>92343</c:v>
                </c:pt>
                <c:pt idx="39">
                  <c:v>92311.7</c:v>
                </c:pt>
                <c:pt idx="40">
                  <c:v>91709</c:v>
                </c:pt>
                <c:pt idx="41">
                  <c:v>90365.3</c:v>
                </c:pt>
                <c:pt idx="42">
                  <c:v>88248.8</c:v>
                </c:pt>
                <c:pt idx="43">
                  <c:v>85152.8</c:v>
                </c:pt>
                <c:pt idx="44">
                  <c:v>80984.600000000006</c:v>
                </c:pt>
                <c:pt idx="45">
                  <c:v>75476.7</c:v>
                </c:pt>
                <c:pt idx="46">
                  <c:v>68358.899999999994</c:v>
                </c:pt>
                <c:pt idx="47">
                  <c:v>59488.1</c:v>
                </c:pt>
                <c:pt idx="48">
                  <c:v>48330.1</c:v>
                </c:pt>
                <c:pt idx="49">
                  <c:v>34012.9</c:v>
                </c:pt>
                <c:pt idx="50">
                  <c:v>16879.2</c:v>
                </c:pt>
                <c:pt idx="51">
                  <c:v>-5337.4</c:v>
                </c:pt>
                <c:pt idx="52">
                  <c:v>-32408</c:v>
                </c:pt>
                <c:pt idx="53">
                  <c:v>-65890.8</c:v>
                </c:pt>
                <c:pt idx="54">
                  <c:v>-107204</c:v>
                </c:pt>
                <c:pt idx="55">
                  <c:v>-157964</c:v>
                </c:pt>
                <c:pt idx="56">
                  <c:v>-219557</c:v>
                </c:pt>
                <c:pt idx="57">
                  <c:v>-292696</c:v>
                </c:pt>
                <c:pt idx="58">
                  <c:v>-376127</c:v>
                </c:pt>
                <c:pt idx="59">
                  <c:v>-465567</c:v>
                </c:pt>
                <c:pt idx="60">
                  <c:v>-554001</c:v>
                </c:pt>
                <c:pt idx="61">
                  <c:v>-628026</c:v>
                </c:pt>
                <c:pt idx="62">
                  <c:v>-670731</c:v>
                </c:pt>
                <c:pt idx="63">
                  <c:v>-672518</c:v>
                </c:pt>
                <c:pt idx="64">
                  <c:v>-628674</c:v>
                </c:pt>
                <c:pt idx="65">
                  <c:v>-553959</c:v>
                </c:pt>
                <c:pt idx="66">
                  <c:v>-463066</c:v>
                </c:pt>
                <c:pt idx="67">
                  <c:v>-373908</c:v>
                </c:pt>
                <c:pt idx="68">
                  <c:v>-296198</c:v>
                </c:pt>
                <c:pt idx="69">
                  <c:v>-231809</c:v>
                </c:pt>
                <c:pt idx="70">
                  <c:v>-181441</c:v>
                </c:pt>
                <c:pt idx="71">
                  <c:v>-142112</c:v>
                </c:pt>
                <c:pt idx="72">
                  <c:v>-111658</c:v>
                </c:pt>
                <c:pt idx="73">
                  <c:v>-88062.3</c:v>
                </c:pt>
                <c:pt idx="74">
                  <c:v>-69891.8</c:v>
                </c:pt>
                <c:pt idx="75">
                  <c:v>-55838.400000000001</c:v>
                </c:pt>
                <c:pt idx="76">
                  <c:v>-44888.9</c:v>
                </c:pt>
                <c:pt idx="77">
                  <c:v>-36337.699999999997</c:v>
                </c:pt>
                <c:pt idx="78">
                  <c:v>-29505.7</c:v>
                </c:pt>
                <c:pt idx="79">
                  <c:v>-24169.4</c:v>
                </c:pt>
                <c:pt idx="80">
                  <c:v>-19883.099999999999</c:v>
                </c:pt>
                <c:pt idx="81">
                  <c:v>-16451.8</c:v>
                </c:pt>
                <c:pt idx="82">
                  <c:v>-13681.5</c:v>
                </c:pt>
                <c:pt idx="83">
                  <c:v>-11452.4</c:v>
                </c:pt>
                <c:pt idx="84">
                  <c:v>-9628.5400000000009</c:v>
                </c:pt>
                <c:pt idx="85">
                  <c:v>-8132.75</c:v>
                </c:pt>
                <c:pt idx="86">
                  <c:v>-6897.31</c:v>
                </c:pt>
                <c:pt idx="87">
                  <c:v>-5891.14</c:v>
                </c:pt>
                <c:pt idx="88">
                  <c:v>-5046.21</c:v>
                </c:pt>
                <c:pt idx="89">
                  <c:v>-4345.1000000000004</c:v>
                </c:pt>
                <c:pt idx="90">
                  <c:v>-3754.02</c:v>
                </c:pt>
                <c:pt idx="91">
                  <c:v>-3260.12</c:v>
                </c:pt>
                <c:pt idx="92">
                  <c:v>-2842.35</c:v>
                </c:pt>
                <c:pt idx="93">
                  <c:v>-2485.7199999999998</c:v>
                </c:pt>
                <c:pt idx="94">
                  <c:v>-2181.64</c:v>
                </c:pt>
                <c:pt idx="95">
                  <c:v>-1920.02</c:v>
                </c:pt>
                <c:pt idx="96">
                  <c:v>-1697.35</c:v>
                </c:pt>
                <c:pt idx="97">
                  <c:v>-1508.03</c:v>
                </c:pt>
                <c:pt idx="98">
                  <c:v>-1343.46</c:v>
                </c:pt>
                <c:pt idx="99">
                  <c:v>-1202.45</c:v>
                </c:pt>
                <c:pt idx="100">
                  <c:v>-1081.46</c:v>
                </c:pt>
                <c:pt idx="101">
                  <c:v>-977.61900000000003</c:v>
                </c:pt>
                <c:pt idx="102">
                  <c:v>-886.71400000000006</c:v>
                </c:pt>
                <c:pt idx="103">
                  <c:v>-807.93399999999997</c:v>
                </c:pt>
                <c:pt idx="104">
                  <c:v>-740.17899999999997</c:v>
                </c:pt>
                <c:pt idx="105">
                  <c:v>-676.61199999999997</c:v>
                </c:pt>
                <c:pt idx="106">
                  <c:v>-622.43200000000002</c:v>
                </c:pt>
                <c:pt idx="107">
                  <c:v>-572.803</c:v>
                </c:pt>
                <c:pt idx="108">
                  <c:v>-533.13800000000003</c:v>
                </c:pt>
                <c:pt idx="109">
                  <c:v>-496.56799999999998</c:v>
                </c:pt>
                <c:pt idx="110">
                  <c:v>-466.375</c:v>
                </c:pt>
                <c:pt idx="111">
                  <c:v>-433.19600000000003</c:v>
                </c:pt>
                <c:pt idx="112">
                  <c:v>-408.56599999999997</c:v>
                </c:pt>
                <c:pt idx="113">
                  <c:v>-382.10700000000003</c:v>
                </c:pt>
                <c:pt idx="114">
                  <c:v>-364.99099999999999</c:v>
                </c:pt>
                <c:pt idx="115">
                  <c:v>-336.83300000000003</c:v>
                </c:pt>
                <c:pt idx="116">
                  <c:v>-314.71100000000001</c:v>
                </c:pt>
                <c:pt idx="117">
                  <c:v>-289.947</c:v>
                </c:pt>
                <c:pt idx="118">
                  <c:v>-260.64499999999998</c:v>
                </c:pt>
                <c:pt idx="119">
                  <c:v>-239.25200000000001</c:v>
                </c:pt>
                <c:pt idx="120">
                  <c:v>-206.70099999999999</c:v>
                </c:pt>
                <c:pt idx="121">
                  <c:v>-181.15</c:v>
                </c:pt>
                <c:pt idx="122">
                  <c:v>-154.839</c:v>
                </c:pt>
                <c:pt idx="123">
                  <c:v>-131.797</c:v>
                </c:pt>
                <c:pt idx="124">
                  <c:v>-109.601</c:v>
                </c:pt>
                <c:pt idx="125">
                  <c:v>-89.820499999999996</c:v>
                </c:pt>
                <c:pt idx="126">
                  <c:v>-73.997799999999998</c:v>
                </c:pt>
                <c:pt idx="127">
                  <c:v>-57.544499999999999</c:v>
                </c:pt>
                <c:pt idx="128">
                  <c:v>-46.072800000000001</c:v>
                </c:pt>
                <c:pt idx="129">
                  <c:v>-30.561199999999999</c:v>
                </c:pt>
                <c:pt idx="130">
                  <c:v>-18.070399999999999</c:v>
                </c:pt>
                <c:pt idx="131">
                  <c:v>-11.0893</c:v>
                </c:pt>
                <c:pt idx="132">
                  <c:v>-9.8708899999999993</c:v>
                </c:pt>
                <c:pt idx="133">
                  <c:v>-10.1197</c:v>
                </c:pt>
                <c:pt idx="134">
                  <c:v>-7.2032699999999998</c:v>
                </c:pt>
                <c:pt idx="135">
                  <c:v>-11.0364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B21-4813-8623-86C5CEBD2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2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2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2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-533345</c:v>
                </c:pt>
                <c:pt idx="14">
                  <c:v>-231489</c:v>
                </c:pt>
                <c:pt idx="15">
                  <c:v>-122887</c:v>
                </c:pt>
                <c:pt idx="16">
                  <c:v>-72068.600000000006</c:v>
                </c:pt>
                <c:pt idx="17">
                  <c:v>-38403.699999999997</c:v>
                </c:pt>
                <c:pt idx="18">
                  <c:v>-16373.5</c:v>
                </c:pt>
                <c:pt idx="19">
                  <c:v>3583.45</c:v>
                </c:pt>
                <c:pt idx="20">
                  <c:v>25483.4</c:v>
                </c:pt>
                <c:pt idx="21">
                  <c:v>48400</c:v>
                </c:pt>
                <c:pt idx="22">
                  <c:v>78052.3</c:v>
                </c:pt>
                <c:pt idx="23">
                  <c:v>123267</c:v>
                </c:pt>
                <c:pt idx="24">
                  <c:v>226437</c:v>
                </c:pt>
                <c:pt idx="25">
                  <c:v>501200</c:v>
                </c:pt>
                <c:pt idx="26">
                  <c:v>-513766</c:v>
                </c:pt>
                <c:pt idx="27">
                  <c:v>-335470</c:v>
                </c:pt>
                <c:pt idx="28">
                  <c:v>-215954</c:v>
                </c:pt>
                <c:pt idx="29">
                  <c:v>-134837</c:v>
                </c:pt>
                <c:pt idx="30">
                  <c:v>-76913</c:v>
                </c:pt>
                <c:pt idx="31">
                  <c:v>-31479.5</c:v>
                </c:pt>
                <c:pt idx="32">
                  <c:v>10001</c:v>
                </c:pt>
                <c:pt idx="33">
                  <c:v>49812.7</c:v>
                </c:pt>
                <c:pt idx="34">
                  <c:v>95765.6</c:v>
                </c:pt>
                <c:pt idx="35">
                  <c:v>148773</c:v>
                </c:pt>
                <c:pt idx="36">
                  <c:v>232980</c:v>
                </c:pt>
                <c:pt idx="37">
                  <c:v>350634</c:v>
                </c:pt>
                <c:pt idx="38">
                  <c:v>521354</c:v>
                </c:pt>
                <c:pt idx="39">
                  <c:v>-518191</c:v>
                </c:pt>
                <c:pt idx="40">
                  <c:v>-380022</c:v>
                </c:pt>
                <c:pt idx="41">
                  <c:v>-260198</c:v>
                </c:pt>
                <c:pt idx="42">
                  <c:v>-169402</c:v>
                </c:pt>
                <c:pt idx="43">
                  <c:v>-98906.5</c:v>
                </c:pt>
                <c:pt idx="44">
                  <c:v>-40113.9</c:v>
                </c:pt>
                <c:pt idx="45">
                  <c:v>15583.6</c:v>
                </c:pt>
                <c:pt idx="46">
                  <c:v>69433.8</c:v>
                </c:pt>
                <c:pt idx="47">
                  <c:v>127611</c:v>
                </c:pt>
                <c:pt idx="48">
                  <c:v>196565</c:v>
                </c:pt>
                <c:pt idx="49">
                  <c:v>282968</c:v>
                </c:pt>
                <c:pt idx="50">
                  <c:v>398348</c:v>
                </c:pt>
                <c:pt idx="51">
                  <c:v>533525</c:v>
                </c:pt>
                <c:pt idx="52">
                  <c:v>-488359</c:v>
                </c:pt>
                <c:pt idx="53">
                  <c:v>-371426</c:v>
                </c:pt>
                <c:pt idx="54">
                  <c:v>-268044</c:v>
                </c:pt>
                <c:pt idx="55">
                  <c:v>-181835</c:v>
                </c:pt>
                <c:pt idx="56">
                  <c:v>-106358</c:v>
                </c:pt>
                <c:pt idx="57">
                  <c:v>-40831.599999999999</c:v>
                </c:pt>
                <c:pt idx="58">
                  <c:v>20596.2</c:v>
                </c:pt>
                <c:pt idx="59">
                  <c:v>81563.5</c:v>
                </c:pt>
                <c:pt idx="60">
                  <c:v>146641</c:v>
                </c:pt>
                <c:pt idx="61">
                  <c:v>217928</c:v>
                </c:pt>
                <c:pt idx="62">
                  <c:v>304141</c:v>
                </c:pt>
                <c:pt idx="63">
                  <c:v>402216</c:v>
                </c:pt>
                <c:pt idx="64">
                  <c:v>514127</c:v>
                </c:pt>
                <c:pt idx="65">
                  <c:v>-440961</c:v>
                </c:pt>
                <c:pt idx="66">
                  <c:v>-343189</c:v>
                </c:pt>
                <c:pt idx="67">
                  <c:v>-253848</c:v>
                </c:pt>
                <c:pt idx="68">
                  <c:v>-173334</c:v>
                </c:pt>
                <c:pt idx="69">
                  <c:v>-101548</c:v>
                </c:pt>
                <c:pt idx="70">
                  <c:v>-35783</c:v>
                </c:pt>
                <c:pt idx="71">
                  <c:v>26858.400000000001</c:v>
                </c:pt>
                <c:pt idx="72">
                  <c:v>89184.2</c:v>
                </c:pt>
                <c:pt idx="73">
                  <c:v>153706</c:v>
                </c:pt>
                <c:pt idx="74">
                  <c:v>224830</c:v>
                </c:pt>
                <c:pt idx="75">
                  <c:v>303323</c:v>
                </c:pt>
                <c:pt idx="76">
                  <c:v>388129</c:v>
                </c:pt>
                <c:pt idx="77">
                  <c:v>481900</c:v>
                </c:pt>
                <c:pt idx="78">
                  <c:v>-384269</c:v>
                </c:pt>
                <c:pt idx="79">
                  <c:v>-303640</c:v>
                </c:pt>
                <c:pt idx="80">
                  <c:v>-225757</c:v>
                </c:pt>
                <c:pt idx="81">
                  <c:v>-156186</c:v>
                </c:pt>
                <c:pt idx="82">
                  <c:v>-89840.4</c:v>
                </c:pt>
                <c:pt idx="83">
                  <c:v>-26531.4</c:v>
                </c:pt>
                <c:pt idx="84">
                  <c:v>33669</c:v>
                </c:pt>
                <c:pt idx="85">
                  <c:v>93617.5</c:v>
                </c:pt>
                <c:pt idx="86">
                  <c:v>155622</c:v>
                </c:pt>
                <c:pt idx="87">
                  <c:v>220387</c:v>
                </c:pt>
                <c:pt idx="88">
                  <c:v>289305</c:v>
                </c:pt>
                <c:pt idx="89">
                  <c:v>364281</c:v>
                </c:pt>
                <c:pt idx="90">
                  <c:v>440504</c:v>
                </c:pt>
                <c:pt idx="91">
                  <c:v>-321755</c:v>
                </c:pt>
                <c:pt idx="92">
                  <c:v>-256080</c:v>
                </c:pt>
                <c:pt idx="93">
                  <c:v>-191851</c:v>
                </c:pt>
                <c:pt idx="94">
                  <c:v>-129981</c:v>
                </c:pt>
                <c:pt idx="95">
                  <c:v>-71543.7</c:v>
                </c:pt>
                <c:pt idx="96">
                  <c:v>-14528.7</c:v>
                </c:pt>
                <c:pt idx="97">
                  <c:v>40639.699999999997</c:v>
                </c:pt>
                <c:pt idx="98">
                  <c:v>95896.6</c:v>
                </c:pt>
                <c:pt idx="99">
                  <c:v>151444</c:v>
                </c:pt>
                <c:pt idx="100">
                  <c:v>210085</c:v>
                </c:pt>
                <c:pt idx="101">
                  <c:v>268425</c:v>
                </c:pt>
                <c:pt idx="102">
                  <c:v>330950</c:v>
                </c:pt>
                <c:pt idx="103">
                  <c:v>395152</c:v>
                </c:pt>
                <c:pt idx="104">
                  <c:v>-257844</c:v>
                </c:pt>
                <c:pt idx="105">
                  <c:v>-205876</c:v>
                </c:pt>
                <c:pt idx="106">
                  <c:v>-152901</c:v>
                </c:pt>
                <c:pt idx="107">
                  <c:v>-101085</c:v>
                </c:pt>
                <c:pt idx="108">
                  <c:v>-50928.800000000003</c:v>
                </c:pt>
                <c:pt idx="109">
                  <c:v>-1925.84</c:v>
                </c:pt>
                <c:pt idx="110">
                  <c:v>47691.8</c:v>
                </c:pt>
                <c:pt idx="111">
                  <c:v>96871</c:v>
                </c:pt>
                <c:pt idx="112">
                  <c:v>145660</c:v>
                </c:pt>
                <c:pt idx="113">
                  <c:v>195724</c:v>
                </c:pt>
                <c:pt idx="114">
                  <c:v>247568</c:v>
                </c:pt>
                <c:pt idx="115">
                  <c:v>298055</c:v>
                </c:pt>
                <c:pt idx="116">
                  <c:v>348931</c:v>
                </c:pt>
                <c:pt idx="117">
                  <c:v>-195262</c:v>
                </c:pt>
                <c:pt idx="118">
                  <c:v>-154828</c:v>
                </c:pt>
                <c:pt idx="119">
                  <c:v>-113329</c:v>
                </c:pt>
                <c:pt idx="120">
                  <c:v>-71333.899999999994</c:v>
                </c:pt>
                <c:pt idx="121">
                  <c:v>-28080.799999999999</c:v>
                </c:pt>
                <c:pt idx="122">
                  <c:v>13609.3</c:v>
                </c:pt>
                <c:pt idx="123">
                  <c:v>55498</c:v>
                </c:pt>
                <c:pt idx="124">
                  <c:v>96666.9</c:v>
                </c:pt>
                <c:pt idx="125">
                  <c:v>139455</c:v>
                </c:pt>
                <c:pt idx="126">
                  <c:v>180459</c:v>
                </c:pt>
                <c:pt idx="127">
                  <c:v>223501</c:v>
                </c:pt>
                <c:pt idx="128">
                  <c:v>263761</c:v>
                </c:pt>
                <c:pt idx="129">
                  <c:v>304318</c:v>
                </c:pt>
                <c:pt idx="130">
                  <c:v>-135626</c:v>
                </c:pt>
                <c:pt idx="131">
                  <c:v>-104419</c:v>
                </c:pt>
                <c:pt idx="132">
                  <c:v>-73916.800000000003</c:v>
                </c:pt>
                <c:pt idx="133">
                  <c:v>-39860.9</c:v>
                </c:pt>
                <c:pt idx="134">
                  <c:v>-5946.87</c:v>
                </c:pt>
                <c:pt idx="135">
                  <c:v>28020</c:v>
                </c:pt>
                <c:pt idx="136">
                  <c:v>62898.400000000001</c:v>
                </c:pt>
                <c:pt idx="137">
                  <c:v>97608.6</c:v>
                </c:pt>
                <c:pt idx="138">
                  <c:v>132804</c:v>
                </c:pt>
                <c:pt idx="139">
                  <c:v>167261</c:v>
                </c:pt>
                <c:pt idx="140">
                  <c:v>198751</c:v>
                </c:pt>
                <c:pt idx="141">
                  <c:v>232644</c:v>
                </c:pt>
                <c:pt idx="142">
                  <c:v>262192</c:v>
                </c:pt>
                <c:pt idx="143">
                  <c:v>-79565.8</c:v>
                </c:pt>
                <c:pt idx="144">
                  <c:v>-59416.800000000003</c:v>
                </c:pt>
                <c:pt idx="145">
                  <c:v>-35430.800000000003</c:v>
                </c:pt>
                <c:pt idx="146">
                  <c:v>-10457.1</c:v>
                </c:pt>
                <c:pt idx="147">
                  <c:v>15738.9</c:v>
                </c:pt>
                <c:pt idx="148">
                  <c:v>42670.5</c:v>
                </c:pt>
                <c:pt idx="149">
                  <c:v>70408.399999999994</c:v>
                </c:pt>
                <c:pt idx="150">
                  <c:v>97653.5</c:v>
                </c:pt>
                <c:pt idx="151">
                  <c:v>125123</c:v>
                </c:pt>
                <c:pt idx="152">
                  <c:v>151816</c:v>
                </c:pt>
                <c:pt idx="153">
                  <c:v>178926</c:v>
                </c:pt>
                <c:pt idx="154">
                  <c:v>201818</c:v>
                </c:pt>
                <c:pt idx="155">
                  <c:v>224047</c:v>
                </c:pt>
                <c:pt idx="156">
                  <c:v>-28456.5</c:v>
                </c:pt>
                <c:pt idx="157">
                  <c:v>-14643</c:v>
                </c:pt>
                <c:pt idx="158">
                  <c:v>-784.02300000000002</c:v>
                </c:pt>
                <c:pt idx="159">
                  <c:v>17756.8</c:v>
                </c:pt>
                <c:pt idx="160">
                  <c:v>36931.9</c:v>
                </c:pt>
                <c:pt idx="161">
                  <c:v>57249.9</c:v>
                </c:pt>
                <c:pt idx="162">
                  <c:v>77924.5</c:v>
                </c:pt>
                <c:pt idx="163">
                  <c:v>99361.4</c:v>
                </c:pt>
                <c:pt idx="164">
                  <c:v>119798</c:v>
                </c:pt>
                <c:pt idx="165">
                  <c:v>139695</c:v>
                </c:pt>
                <c:pt idx="166">
                  <c:v>158406</c:v>
                </c:pt>
                <c:pt idx="167">
                  <c:v>175858</c:v>
                </c:pt>
                <c:pt idx="168">
                  <c:v>190247</c:v>
                </c:pt>
                <c:pt idx="169">
                  <c:v>17974.7</c:v>
                </c:pt>
                <c:pt idx="170">
                  <c:v>23592.9</c:v>
                </c:pt>
                <c:pt idx="171">
                  <c:v>32798.800000000003</c:v>
                </c:pt>
                <c:pt idx="172">
                  <c:v>44127</c:v>
                </c:pt>
                <c:pt idx="173">
                  <c:v>56252.800000000003</c:v>
                </c:pt>
                <c:pt idx="174">
                  <c:v>70336.800000000003</c:v>
                </c:pt>
                <c:pt idx="175">
                  <c:v>85372.3</c:v>
                </c:pt>
                <c:pt idx="176">
                  <c:v>100265</c:v>
                </c:pt>
                <c:pt idx="177">
                  <c:v>114201</c:v>
                </c:pt>
                <c:pt idx="178">
                  <c:v>129159</c:v>
                </c:pt>
                <c:pt idx="179">
                  <c:v>141051</c:v>
                </c:pt>
                <c:pt idx="180">
                  <c:v>152465</c:v>
                </c:pt>
                <c:pt idx="181">
                  <c:v>160423</c:v>
                </c:pt>
                <c:pt idx="182">
                  <c:v>59762.6</c:v>
                </c:pt>
                <c:pt idx="183">
                  <c:v>59129.3</c:v>
                </c:pt>
                <c:pt idx="184">
                  <c:v>61944.800000000003</c:v>
                </c:pt>
                <c:pt idx="185">
                  <c:v>67670.2</c:v>
                </c:pt>
                <c:pt idx="186">
                  <c:v>74867</c:v>
                </c:pt>
                <c:pt idx="187">
                  <c:v>83260.399999999994</c:v>
                </c:pt>
                <c:pt idx="188">
                  <c:v>92433.3</c:v>
                </c:pt>
                <c:pt idx="189">
                  <c:v>101933</c:v>
                </c:pt>
                <c:pt idx="190">
                  <c:v>110934</c:v>
                </c:pt>
                <c:pt idx="191">
                  <c:v>119065</c:v>
                </c:pt>
                <c:pt idx="192">
                  <c:v>126139</c:v>
                </c:pt>
                <c:pt idx="193">
                  <c:v>132115</c:v>
                </c:pt>
                <c:pt idx="194">
                  <c:v>134954</c:v>
                </c:pt>
                <c:pt idx="195">
                  <c:v>95768.4</c:v>
                </c:pt>
                <c:pt idx="196">
                  <c:v>90921.5</c:v>
                </c:pt>
                <c:pt idx="197">
                  <c:v>88974.1</c:v>
                </c:pt>
                <c:pt idx="198">
                  <c:v>89387.3</c:v>
                </c:pt>
                <c:pt idx="199">
                  <c:v>91801.4</c:v>
                </c:pt>
                <c:pt idx="200">
                  <c:v>94490</c:v>
                </c:pt>
                <c:pt idx="201">
                  <c:v>99330.5</c:v>
                </c:pt>
                <c:pt idx="202">
                  <c:v>103421</c:v>
                </c:pt>
                <c:pt idx="203">
                  <c:v>108112</c:v>
                </c:pt>
                <c:pt idx="204">
                  <c:v>111909</c:v>
                </c:pt>
                <c:pt idx="205">
                  <c:v>113804</c:v>
                </c:pt>
                <c:pt idx="206">
                  <c:v>115067</c:v>
                </c:pt>
                <c:pt idx="207">
                  <c:v>113479</c:v>
                </c:pt>
                <c:pt idx="208">
                  <c:v>127490</c:v>
                </c:pt>
                <c:pt idx="209">
                  <c:v>118669</c:v>
                </c:pt>
                <c:pt idx="210">
                  <c:v>112463</c:v>
                </c:pt>
                <c:pt idx="211">
                  <c:v>108638</c:v>
                </c:pt>
                <c:pt idx="212">
                  <c:v>107125</c:v>
                </c:pt>
                <c:pt idx="213">
                  <c:v>105978</c:v>
                </c:pt>
                <c:pt idx="214">
                  <c:v>105522</c:v>
                </c:pt>
                <c:pt idx="215">
                  <c:v>105996</c:v>
                </c:pt>
                <c:pt idx="216">
                  <c:v>105653</c:v>
                </c:pt>
                <c:pt idx="217">
                  <c:v>105478</c:v>
                </c:pt>
                <c:pt idx="218">
                  <c:v>103953</c:v>
                </c:pt>
                <c:pt idx="219">
                  <c:v>100801</c:v>
                </c:pt>
                <c:pt idx="220">
                  <c:v>95673.9</c:v>
                </c:pt>
                <c:pt idx="221">
                  <c:v>154905</c:v>
                </c:pt>
                <c:pt idx="222">
                  <c:v>142607</c:v>
                </c:pt>
                <c:pt idx="223">
                  <c:v>133424</c:v>
                </c:pt>
                <c:pt idx="224">
                  <c:v>125989</c:v>
                </c:pt>
                <c:pt idx="225">
                  <c:v>120170</c:v>
                </c:pt>
                <c:pt idx="226">
                  <c:v>115568</c:v>
                </c:pt>
                <c:pt idx="227">
                  <c:v>111637</c:v>
                </c:pt>
                <c:pt idx="228">
                  <c:v>108277</c:v>
                </c:pt>
                <c:pt idx="229">
                  <c:v>104456</c:v>
                </c:pt>
                <c:pt idx="230">
                  <c:v>100573</c:v>
                </c:pt>
                <c:pt idx="231">
                  <c:v>95517.1</c:v>
                </c:pt>
                <c:pt idx="232">
                  <c:v>89201.600000000006</c:v>
                </c:pt>
                <c:pt idx="233">
                  <c:v>81156.899999999994</c:v>
                </c:pt>
                <c:pt idx="234">
                  <c:v>178348</c:v>
                </c:pt>
                <c:pt idx="235">
                  <c:v>163720</c:v>
                </c:pt>
                <c:pt idx="236">
                  <c:v>151125</c:v>
                </c:pt>
                <c:pt idx="237">
                  <c:v>140955</c:v>
                </c:pt>
                <c:pt idx="238">
                  <c:v>132261</c:v>
                </c:pt>
                <c:pt idx="239">
                  <c:v>124395</c:v>
                </c:pt>
                <c:pt idx="240">
                  <c:v>117222</c:v>
                </c:pt>
                <c:pt idx="241">
                  <c:v>110675</c:v>
                </c:pt>
                <c:pt idx="242">
                  <c:v>104111</c:v>
                </c:pt>
                <c:pt idx="243">
                  <c:v>97305.9</c:v>
                </c:pt>
                <c:pt idx="244">
                  <c:v>88996.7</c:v>
                </c:pt>
                <c:pt idx="245">
                  <c:v>80184.100000000006</c:v>
                </c:pt>
                <c:pt idx="246">
                  <c:v>69687.8</c:v>
                </c:pt>
                <c:pt idx="247">
                  <c:v>198181</c:v>
                </c:pt>
                <c:pt idx="248">
                  <c:v>181380</c:v>
                </c:pt>
                <c:pt idx="249">
                  <c:v>166624</c:v>
                </c:pt>
                <c:pt idx="250">
                  <c:v>153946</c:v>
                </c:pt>
                <c:pt idx="251">
                  <c:v>142515</c:v>
                </c:pt>
                <c:pt idx="252">
                  <c:v>132244</c:v>
                </c:pt>
                <c:pt idx="253">
                  <c:v>122739</c:v>
                </c:pt>
                <c:pt idx="254">
                  <c:v>113436</c:v>
                </c:pt>
                <c:pt idx="255">
                  <c:v>104323</c:v>
                </c:pt>
                <c:pt idx="256">
                  <c:v>94522.2</c:v>
                </c:pt>
                <c:pt idx="257">
                  <c:v>84473.9</c:v>
                </c:pt>
                <c:pt idx="258">
                  <c:v>73226.399999999994</c:v>
                </c:pt>
                <c:pt idx="259">
                  <c:v>60750.5</c:v>
                </c:pt>
                <c:pt idx="260">
                  <c:v>214654</c:v>
                </c:pt>
                <c:pt idx="261">
                  <c:v>195804</c:v>
                </c:pt>
                <c:pt idx="262">
                  <c:v>179926</c:v>
                </c:pt>
                <c:pt idx="263">
                  <c:v>164993</c:v>
                </c:pt>
                <c:pt idx="264">
                  <c:v>151582</c:v>
                </c:pt>
                <c:pt idx="265">
                  <c:v>139009</c:v>
                </c:pt>
                <c:pt idx="266">
                  <c:v>127556</c:v>
                </c:pt>
                <c:pt idx="267">
                  <c:v>116132</c:v>
                </c:pt>
                <c:pt idx="268">
                  <c:v>104747</c:v>
                </c:pt>
                <c:pt idx="269">
                  <c:v>93100</c:v>
                </c:pt>
                <c:pt idx="270">
                  <c:v>81069.100000000006</c:v>
                </c:pt>
                <c:pt idx="271">
                  <c:v>68044.800000000003</c:v>
                </c:pt>
                <c:pt idx="272">
                  <c:v>54159.8</c:v>
                </c:pt>
                <c:pt idx="273">
                  <c:v>228055</c:v>
                </c:pt>
                <c:pt idx="274">
                  <c:v>208135</c:v>
                </c:pt>
                <c:pt idx="275">
                  <c:v>190712</c:v>
                </c:pt>
                <c:pt idx="276">
                  <c:v>174269</c:v>
                </c:pt>
                <c:pt idx="277">
                  <c:v>159380</c:v>
                </c:pt>
                <c:pt idx="278">
                  <c:v>145159</c:v>
                </c:pt>
                <c:pt idx="279">
                  <c:v>131877</c:v>
                </c:pt>
                <c:pt idx="280">
                  <c:v>118595</c:v>
                </c:pt>
                <c:pt idx="281">
                  <c:v>105712</c:v>
                </c:pt>
                <c:pt idx="282">
                  <c:v>92431</c:v>
                </c:pt>
                <c:pt idx="283">
                  <c:v>79002.2</c:v>
                </c:pt>
                <c:pt idx="284">
                  <c:v>64741.1</c:v>
                </c:pt>
                <c:pt idx="285">
                  <c:v>49500.5</c:v>
                </c:pt>
                <c:pt idx="286">
                  <c:v>238778</c:v>
                </c:pt>
                <c:pt idx="287">
                  <c:v>218422</c:v>
                </c:pt>
                <c:pt idx="288">
                  <c:v>199502</c:v>
                </c:pt>
                <c:pt idx="289">
                  <c:v>182053</c:v>
                </c:pt>
                <c:pt idx="290">
                  <c:v>165959</c:v>
                </c:pt>
                <c:pt idx="291">
                  <c:v>150286</c:v>
                </c:pt>
                <c:pt idx="292">
                  <c:v>135524</c:v>
                </c:pt>
                <c:pt idx="293">
                  <c:v>121036</c:v>
                </c:pt>
                <c:pt idx="294">
                  <c:v>106798</c:v>
                </c:pt>
                <c:pt idx="295">
                  <c:v>92462.8</c:v>
                </c:pt>
                <c:pt idx="296">
                  <c:v>77742.899999999994</c:v>
                </c:pt>
                <c:pt idx="297">
                  <c:v>62495.199999999997</c:v>
                </c:pt>
                <c:pt idx="298">
                  <c:v>46490.7</c:v>
                </c:pt>
                <c:pt idx="299">
                  <c:v>247153</c:v>
                </c:pt>
                <c:pt idx="300">
                  <c:v>226228</c:v>
                </c:pt>
                <c:pt idx="301">
                  <c:v>206752</c:v>
                </c:pt>
                <c:pt idx="302">
                  <c:v>188331</c:v>
                </c:pt>
                <c:pt idx="303">
                  <c:v>171153</c:v>
                </c:pt>
                <c:pt idx="304">
                  <c:v>154679</c:v>
                </c:pt>
                <c:pt idx="305">
                  <c:v>138893</c:v>
                </c:pt>
                <c:pt idx="306">
                  <c:v>123328</c:v>
                </c:pt>
                <c:pt idx="307">
                  <c:v>108155</c:v>
                </c:pt>
                <c:pt idx="308">
                  <c:v>92826.8</c:v>
                </c:pt>
                <c:pt idx="309">
                  <c:v>77331</c:v>
                </c:pt>
                <c:pt idx="310">
                  <c:v>61470.2</c:v>
                </c:pt>
                <c:pt idx="311">
                  <c:v>44735.4</c:v>
                </c:pt>
                <c:pt idx="312">
                  <c:v>253297</c:v>
                </c:pt>
                <c:pt idx="313">
                  <c:v>232157</c:v>
                </c:pt>
                <c:pt idx="314">
                  <c:v>212218</c:v>
                </c:pt>
                <c:pt idx="315">
                  <c:v>193350</c:v>
                </c:pt>
                <c:pt idx="316">
                  <c:v>175542</c:v>
                </c:pt>
                <c:pt idx="317">
                  <c:v>158378</c:v>
                </c:pt>
                <c:pt idx="318">
                  <c:v>141775</c:v>
                </c:pt>
                <c:pt idx="319">
                  <c:v>125631</c:v>
                </c:pt>
                <c:pt idx="320">
                  <c:v>109620</c:v>
                </c:pt>
                <c:pt idx="321">
                  <c:v>93650.8</c:v>
                </c:pt>
                <c:pt idx="322">
                  <c:v>77573.5</c:v>
                </c:pt>
                <c:pt idx="323">
                  <c:v>61147.6</c:v>
                </c:pt>
                <c:pt idx="324">
                  <c:v>44109.4</c:v>
                </c:pt>
                <c:pt idx="325">
                  <c:v>257582</c:v>
                </c:pt>
                <c:pt idx="326">
                  <c:v>236414</c:v>
                </c:pt>
                <c:pt idx="327">
                  <c:v>216191</c:v>
                </c:pt>
                <c:pt idx="328">
                  <c:v>197150</c:v>
                </c:pt>
                <c:pt idx="329">
                  <c:v>178889</c:v>
                </c:pt>
                <c:pt idx="330">
                  <c:v>161249</c:v>
                </c:pt>
                <c:pt idx="331">
                  <c:v>144199</c:v>
                </c:pt>
                <c:pt idx="332">
                  <c:v>127480</c:v>
                </c:pt>
                <c:pt idx="333">
                  <c:v>111074</c:v>
                </c:pt>
                <c:pt idx="334">
                  <c:v>94718.2</c:v>
                </c:pt>
                <c:pt idx="335">
                  <c:v>78226.399999999994</c:v>
                </c:pt>
                <c:pt idx="336">
                  <c:v>61568.9</c:v>
                </c:pt>
                <c:pt idx="337">
                  <c:v>44314.3</c:v>
                </c:pt>
                <c:pt idx="338">
                  <c:v>260272</c:v>
                </c:pt>
                <c:pt idx="339">
                  <c:v>239104</c:v>
                </c:pt>
                <c:pt idx="340">
                  <c:v>218921</c:v>
                </c:pt>
                <c:pt idx="341">
                  <c:v>199733</c:v>
                </c:pt>
                <c:pt idx="342">
                  <c:v>181288</c:v>
                </c:pt>
                <c:pt idx="343">
                  <c:v>163394</c:v>
                </c:pt>
                <c:pt idx="344">
                  <c:v>146140</c:v>
                </c:pt>
                <c:pt idx="345">
                  <c:v>129195</c:v>
                </c:pt>
                <c:pt idx="346">
                  <c:v>112516</c:v>
                </c:pt>
                <c:pt idx="347">
                  <c:v>95915</c:v>
                </c:pt>
                <c:pt idx="348">
                  <c:v>79272.5</c:v>
                </c:pt>
                <c:pt idx="349">
                  <c:v>62499.3</c:v>
                </c:pt>
                <c:pt idx="350">
                  <c:v>45377.2</c:v>
                </c:pt>
                <c:pt idx="351">
                  <c:v>261151</c:v>
                </c:pt>
                <c:pt idx="352">
                  <c:v>240471</c:v>
                </c:pt>
                <c:pt idx="353">
                  <c:v>220615</c:v>
                </c:pt>
                <c:pt idx="354">
                  <c:v>201380</c:v>
                </c:pt>
                <c:pt idx="355">
                  <c:v>182872</c:v>
                </c:pt>
                <c:pt idx="356">
                  <c:v>164958</c:v>
                </c:pt>
                <c:pt idx="357">
                  <c:v>147644</c:v>
                </c:pt>
                <c:pt idx="358">
                  <c:v>130637</c:v>
                </c:pt>
                <c:pt idx="359">
                  <c:v>113858</c:v>
                </c:pt>
                <c:pt idx="360">
                  <c:v>97222.399999999994</c:v>
                </c:pt>
                <c:pt idx="361">
                  <c:v>80597.3</c:v>
                </c:pt>
                <c:pt idx="362">
                  <c:v>63947.3</c:v>
                </c:pt>
                <c:pt idx="363">
                  <c:v>46916.1</c:v>
                </c:pt>
                <c:pt idx="364">
                  <c:v>261253</c:v>
                </c:pt>
                <c:pt idx="365">
                  <c:v>240451</c:v>
                </c:pt>
                <c:pt idx="366">
                  <c:v>220988</c:v>
                </c:pt>
                <c:pt idx="367">
                  <c:v>202082</c:v>
                </c:pt>
                <c:pt idx="368">
                  <c:v>183759</c:v>
                </c:pt>
                <c:pt idx="369">
                  <c:v>166010</c:v>
                </c:pt>
                <c:pt idx="370">
                  <c:v>148713</c:v>
                </c:pt>
                <c:pt idx="371">
                  <c:v>131794</c:v>
                </c:pt>
                <c:pt idx="372">
                  <c:v>115077</c:v>
                </c:pt>
                <c:pt idx="373">
                  <c:v>98536.6</c:v>
                </c:pt>
                <c:pt idx="374">
                  <c:v>82087.3</c:v>
                </c:pt>
                <c:pt idx="375">
                  <c:v>65629.8</c:v>
                </c:pt>
                <c:pt idx="376">
                  <c:v>49008.9</c:v>
                </c:pt>
                <c:pt idx="377">
                  <c:v>259764</c:v>
                </c:pt>
                <c:pt idx="378">
                  <c:v>239805</c:v>
                </c:pt>
                <c:pt idx="379">
                  <c:v>220654</c:v>
                </c:pt>
                <c:pt idx="380">
                  <c:v>201953</c:v>
                </c:pt>
                <c:pt idx="381">
                  <c:v>183931</c:v>
                </c:pt>
                <c:pt idx="382">
                  <c:v>166414</c:v>
                </c:pt>
                <c:pt idx="383">
                  <c:v>149349</c:v>
                </c:pt>
                <c:pt idx="384">
                  <c:v>132605</c:v>
                </c:pt>
                <c:pt idx="385">
                  <c:v>116116</c:v>
                </c:pt>
                <c:pt idx="386">
                  <c:v>99840.8</c:v>
                </c:pt>
                <c:pt idx="387">
                  <c:v>83657.2</c:v>
                </c:pt>
                <c:pt idx="388">
                  <c:v>67496</c:v>
                </c:pt>
                <c:pt idx="389">
                  <c:v>51263.199999999997</c:v>
                </c:pt>
                <c:pt idx="390">
                  <c:v>257186</c:v>
                </c:pt>
                <c:pt idx="391">
                  <c:v>238003</c:v>
                </c:pt>
                <c:pt idx="392">
                  <c:v>219272</c:v>
                </c:pt>
                <c:pt idx="393">
                  <c:v>201117</c:v>
                </c:pt>
                <c:pt idx="394">
                  <c:v>183478</c:v>
                </c:pt>
                <c:pt idx="395">
                  <c:v>166312</c:v>
                </c:pt>
                <c:pt idx="396">
                  <c:v>149533</c:v>
                </c:pt>
                <c:pt idx="397">
                  <c:v>133104</c:v>
                </c:pt>
                <c:pt idx="398">
                  <c:v>116939</c:v>
                </c:pt>
                <c:pt idx="399">
                  <c:v>100994</c:v>
                </c:pt>
                <c:pt idx="400">
                  <c:v>85212.1</c:v>
                </c:pt>
                <c:pt idx="401">
                  <c:v>69434.7</c:v>
                </c:pt>
                <c:pt idx="402">
                  <c:v>53694.1</c:v>
                </c:pt>
                <c:pt idx="403">
                  <c:v>254166</c:v>
                </c:pt>
                <c:pt idx="404">
                  <c:v>235506</c:v>
                </c:pt>
                <c:pt idx="405">
                  <c:v>217244</c:v>
                </c:pt>
                <c:pt idx="406">
                  <c:v>199636</c:v>
                </c:pt>
                <c:pt idx="407">
                  <c:v>182485</c:v>
                </c:pt>
                <c:pt idx="408">
                  <c:v>165729</c:v>
                </c:pt>
                <c:pt idx="409">
                  <c:v>149329</c:v>
                </c:pt>
                <c:pt idx="410">
                  <c:v>133324</c:v>
                </c:pt>
                <c:pt idx="411">
                  <c:v>117566</c:v>
                </c:pt>
                <c:pt idx="412">
                  <c:v>101971</c:v>
                </c:pt>
                <c:pt idx="413">
                  <c:v>86635.6</c:v>
                </c:pt>
                <c:pt idx="414">
                  <c:v>71404.899999999994</c:v>
                </c:pt>
                <c:pt idx="415">
                  <c:v>56252.5</c:v>
                </c:pt>
                <c:pt idx="416">
                  <c:v>250215</c:v>
                </c:pt>
                <c:pt idx="417">
                  <c:v>232076</c:v>
                </c:pt>
                <c:pt idx="418">
                  <c:v>214609</c:v>
                </c:pt>
                <c:pt idx="419">
                  <c:v>197560</c:v>
                </c:pt>
                <c:pt idx="420">
                  <c:v>180936</c:v>
                </c:pt>
                <c:pt idx="421">
                  <c:v>164667</c:v>
                </c:pt>
                <c:pt idx="422">
                  <c:v>148749</c:v>
                </c:pt>
                <c:pt idx="423">
                  <c:v>133208</c:v>
                </c:pt>
                <c:pt idx="424">
                  <c:v>117909</c:v>
                </c:pt>
                <c:pt idx="425">
                  <c:v>102850</c:v>
                </c:pt>
                <c:pt idx="426">
                  <c:v>87948.7</c:v>
                </c:pt>
                <c:pt idx="427">
                  <c:v>73330.899999999994</c:v>
                </c:pt>
                <c:pt idx="428">
                  <c:v>58674.7</c:v>
                </c:pt>
                <c:pt idx="429">
                  <c:v>245477</c:v>
                </c:pt>
                <c:pt idx="430">
                  <c:v>228177</c:v>
                </c:pt>
                <c:pt idx="431">
                  <c:v>211215</c:v>
                </c:pt>
                <c:pt idx="432">
                  <c:v>194860</c:v>
                </c:pt>
                <c:pt idx="433">
                  <c:v>178822</c:v>
                </c:pt>
                <c:pt idx="434">
                  <c:v>163194</c:v>
                </c:pt>
                <c:pt idx="435">
                  <c:v>147738</c:v>
                </c:pt>
                <c:pt idx="436">
                  <c:v>132691</c:v>
                </c:pt>
                <c:pt idx="437">
                  <c:v>117922</c:v>
                </c:pt>
                <c:pt idx="438">
                  <c:v>103427</c:v>
                </c:pt>
                <c:pt idx="439">
                  <c:v>89115</c:v>
                </c:pt>
                <c:pt idx="440">
                  <c:v>75126</c:v>
                </c:pt>
                <c:pt idx="441">
                  <c:v>61112.3</c:v>
                </c:pt>
                <c:pt idx="442">
                  <c:v>240215</c:v>
                </c:pt>
                <c:pt idx="443">
                  <c:v>223594</c:v>
                </c:pt>
                <c:pt idx="444">
                  <c:v>207526</c:v>
                </c:pt>
                <c:pt idx="445">
                  <c:v>191726</c:v>
                </c:pt>
                <c:pt idx="446">
                  <c:v>176308</c:v>
                </c:pt>
                <c:pt idx="447">
                  <c:v>161208</c:v>
                </c:pt>
                <c:pt idx="448">
                  <c:v>146418</c:v>
                </c:pt>
                <c:pt idx="449">
                  <c:v>131960</c:v>
                </c:pt>
                <c:pt idx="450">
                  <c:v>117729</c:v>
                </c:pt>
                <c:pt idx="451">
                  <c:v>103809</c:v>
                </c:pt>
                <c:pt idx="452">
                  <c:v>90129.4</c:v>
                </c:pt>
                <c:pt idx="453">
                  <c:v>76622.899999999994</c:v>
                </c:pt>
                <c:pt idx="454">
                  <c:v>63328.800000000003</c:v>
                </c:pt>
                <c:pt idx="455">
                  <c:v>234398</c:v>
                </c:pt>
                <c:pt idx="456">
                  <c:v>218584</c:v>
                </c:pt>
                <c:pt idx="457">
                  <c:v>203269</c:v>
                </c:pt>
                <c:pt idx="458">
                  <c:v>188104</c:v>
                </c:pt>
                <c:pt idx="459">
                  <c:v>173345</c:v>
                </c:pt>
                <c:pt idx="460">
                  <c:v>158901</c:v>
                </c:pt>
                <c:pt idx="461">
                  <c:v>144701</c:v>
                </c:pt>
                <c:pt idx="462">
                  <c:v>130827</c:v>
                </c:pt>
                <c:pt idx="463">
                  <c:v>117175</c:v>
                </c:pt>
                <c:pt idx="464">
                  <c:v>103845</c:v>
                </c:pt>
                <c:pt idx="465">
                  <c:v>90726.6</c:v>
                </c:pt>
                <c:pt idx="466">
                  <c:v>77898.2</c:v>
                </c:pt>
                <c:pt idx="467">
                  <c:v>65320</c:v>
                </c:pt>
                <c:pt idx="468">
                  <c:v>228223</c:v>
                </c:pt>
                <c:pt idx="469">
                  <c:v>213251</c:v>
                </c:pt>
                <c:pt idx="470">
                  <c:v>198616</c:v>
                </c:pt>
                <c:pt idx="471">
                  <c:v>184262</c:v>
                </c:pt>
                <c:pt idx="472">
                  <c:v>170128</c:v>
                </c:pt>
                <c:pt idx="473">
                  <c:v>156264</c:v>
                </c:pt>
                <c:pt idx="474">
                  <c:v>142707</c:v>
                </c:pt>
                <c:pt idx="475">
                  <c:v>129342</c:v>
                </c:pt>
                <c:pt idx="476">
                  <c:v>116360</c:v>
                </c:pt>
                <c:pt idx="477">
                  <c:v>103570</c:v>
                </c:pt>
                <c:pt idx="478">
                  <c:v>91150.399999999994</c:v>
                </c:pt>
                <c:pt idx="479">
                  <c:v>78963.899999999994</c:v>
                </c:pt>
                <c:pt idx="480">
                  <c:v>67073.600000000006</c:v>
                </c:pt>
                <c:pt idx="481">
                  <c:v>221721</c:v>
                </c:pt>
                <c:pt idx="482">
                  <c:v>207517</c:v>
                </c:pt>
                <c:pt idx="483">
                  <c:v>193712</c:v>
                </c:pt>
                <c:pt idx="484">
                  <c:v>179921</c:v>
                </c:pt>
                <c:pt idx="485">
                  <c:v>166544</c:v>
                </c:pt>
                <c:pt idx="486">
                  <c:v>153259</c:v>
                </c:pt>
                <c:pt idx="487">
                  <c:v>140275</c:v>
                </c:pt>
                <c:pt idx="488">
                  <c:v>127504</c:v>
                </c:pt>
                <c:pt idx="489">
                  <c:v>115080</c:v>
                </c:pt>
                <c:pt idx="490">
                  <c:v>102962</c:v>
                </c:pt>
                <c:pt idx="491">
                  <c:v>91101.9</c:v>
                </c:pt>
                <c:pt idx="492">
                  <c:v>79623</c:v>
                </c:pt>
                <c:pt idx="493">
                  <c:v>68438.399999999994</c:v>
                </c:pt>
                <c:pt idx="494">
                  <c:v>215056</c:v>
                </c:pt>
                <c:pt idx="495">
                  <c:v>201665</c:v>
                </c:pt>
                <c:pt idx="496">
                  <c:v>188474</c:v>
                </c:pt>
                <c:pt idx="497">
                  <c:v>175438</c:v>
                </c:pt>
                <c:pt idx="498">
                  <c:v>162588</c:v>
                </c:pt>
                <c:pt idx="499">
                  <c:v>149955</c:v>
                </c:pt>
                <c:pt idx="500">
                  <c:v>137600</c:v>
                </c:pt>
                <c:pt idx="501">
                  <c:v>125379</c:v>
                </c:pt>
                <c:pt idx="502">
                  <c:v>113504</c:v>
                </c:pt>
                <c:pt idx="503">
                  <c:v>101985</c:v>
                </c:pt>
                <c:pt idx="504">
                  <c:v>90725.6</c:v>
                </c:pt>
                <c:pt idx="505">
                  <c:v>79808.5</c:v>
                </c:pt>
                <c:pt idx="506">
                  <c:v>69403.8</c:v>
                </c:pt>
                <c:pt idx="507">
                  <c:v>208207</c:v>
                </c:pt>
                <c:pt idx="508">
                  <c:v>195579</c:v>
                </c:pt>
                <c:pt idx="509">
                  <c:v>183130</c:v>
                </c:pt>
                <c:pt idx="510">
                  <c:v>170698</c:v>
                </c:pt>
                <c:pt idx="511">
                  <c:v>158489</c:v>
                </c:pt>
                <c:pt idx="512">
                  <c:v>146361</c:v>
                </c:pt>
                <c:pt idx="513">
                  <c:v>134542</c:v>
                </c:pt>
                <c:pt idx="514">
                  <c:v>122875</c:v>
                </c:pt>
                <c:pt idx="515">
                  <c:v>111556</c:v>
                </c:pt>
                <c:pt idx="516">
                  <c:v>100538</c:v>
                </c:pt>
                <c:pt idx="517">
                  <c:v>89917.2</c:v>
                </c:pt>
                <c:pt idx="518">
                  <c:v>79758.5</c:v>
                </c:pt>
                <c:pt idx="519">
                  <c:v>69877.899999999994</c:v>
                </c:pt>
                <c:pt idx="520">
                  <c:v>201326</c:v>
                </c:pt>
                <c:pt idx="521">
                  <c:v>189378</c:v>
                </c:pt>
                <c:pt idx="522">
                  <c:v>177641</c:v>
                </c:pt>
                <c:pt idx="523">
                  <c:v>165838</c:v>
                </c:pt>
                <c:pt idx="524">
                  <c:v>154140</c:v>
                </c:pt>
                <c:pt idx="525">
                  <c:v>142545</c:v>
                </c:pt>
                <c:pt idx="526">
                  <c:v>131207</c:v>
                </c:pt>
                <c:pt idx="527">
                  <c:v>119990</c:v>
                </c:pt>
                <c:pt idx="528">
                  <c:v>109196</c:v>
                </c:pt>
                <c:pt idx="529">
                  <c:v>98702.8</c:v>
                </c:pt>
                <c:pt idx="530">
                  <c:v>88549.5</c:v>
                </c:pt>
                <c:pt idx="531">
                  <c:v>78910.3</c:v>
                </c:pt>
                <c:pt idx="532">
                  <c:v>69778.2</c:v>
                </c:pt>
                <c:pt idx="533">
                  <c:v>194527</c:v>
                </c:pt>
                <c:pt idx="534">
                  <c:v>183334</c:v>
                </c:pt>
                <c:pt idx="535">
                  <c:v>172129</c:v>
                </c:pt>
                <c:pt idx="536">
                  <c:v>160875</c:v>
                </c:pt>
                <c:pt idx="537">
                  <c:v>149654</c:v>
                </c:pt>
                <c:pt idx="538">
                  <c:v>138516</c:v>
                </c:pt>
                <c:pt idx="539">
                  <c:v>127561</c:v>
                </c:pt>
                <c:pt idx="540">
                  <c:v>116818</c:v>
                </c:pt>
                <c:pt idx="541">
                  <c:v>106347</c:v>
                </c:pt>
                <c:pt idx="542">
                  <c:v>96326.1</c:v>
                </c:pt>
                <c:pt idx="543">
                  <c:v>86639.8</c:v>
                </c:pt>
                <c:pt idx="544">
                  <c:v>77591.3</c:v>
                </c:pt>
                <c:pt idx="545">
                  <c:v>69024.3</c:v>
                </c:pt>
                <c:pt idx="546">
                  <c:v>187904</c:v>
                </c:pt>
                <c:pt idx="547">
                  <c:v>177351</c:v>
                </c:pt>
                <c:pt idx="548">
                  <c:v>166715</c:v>
                </c:pt>
                <c:pt idx="549">
                  <c:v>155913</c:v>
                </c:pt>
                <c:pt idx="550">
                  <c:v>145066</c:v>
                </c:pt>
                <c:pt idx="551">
                  <c:v>134306</c:v>
                </c:pt>
                <c:pt idx="552">
                  <c:v>123617</c:v>
                </c:pt>
                <c:pt idx="553">
                  <c:v>113183</c:v>
                </c:pt>
                <c:pt idx="554">
                  <c:v>103048</c:v>
                </c:pt>
                <c:pt idx="555">
                  <c:v>93353.3</c:v>
                </c:pt>
                <c:pt idx="556">
                  <c:v>84204.800000000003</c:v>
                </c:pt>
                <c:pt idx="557">
                  <c:v>75429.8</c:v>
                </c:pt>
                <c:pt idx="558">
                  <c:v>67499.3</c:v>
                </c:pt>
                <c:pt idx="559">
                  <c:v>181639</c:v>
                </c:pt>
                <c:pt idx="560">
                  <c:v>171620</c:v>
                </c:pt>
                <c:pt idx="561">
                  <c:v>161464</c:v>
                </c:pt>
                <c:pt idx="562">
                  <c:v>150986</c:v>
                </c:pt>
                <c:pt idx="563">
                  <c:v>140458</c:v>
                </c:pt>
                <c:pt idx="564">
                  <c:v>129894</c:v>
                </c:pt>
                <c:pt idx="565">
                  <c:v>119405</c:v>
                </c:pt>
                <c:pt idx="566">
                  <c:v>109153</c:v>
                </c:pt>
                <c:pt idx="567">
                  <c:v>99208.4</c:v>
                </c:pt>
                <c:pt idx="568">
                  <c:v>89711.2</c:v>
                </c:pt>
                <c:pt idx="569">
                  <c:v>80906.8</c:v>
                </c:pt>
                <c:pt idx="570">
                  <c:v>72575.3</c:v>
                </c:pt>
                <c:pt idx="571">
                  <c:v>65088.4</c:v>
                </c:pt>
                <c:pt idx="572">
                  <c:v>175888</c:v>
                </c:pt>
                <c:pt idx="573">
                  <c:v>166337</c:v>
                </c:pt>
                <c:pt idx="574">
                  <c:v>156554</c:v>
                </c:pt>
                <c:pt idx="575">
                  <c:v>146343</c:v>
                </c:pt>
                <c:pt idx="576">
                  <c:v>135915</c:v>
                </c:pt>
                <c:pt idx="577">
                  <c:v>125401</c:v>
                </c:pt>
                <c:pt idx="578">
                  <c:v>114938</c:v>
                </c:pt>
                <c:pt idx="579">
                  <c:v>104677</c:v>
                </c:pt>
                <c:pt idx="580">
                  <c:v>94792.8</c:v>
                </c:pt>
                <c:pt idx="581">
                  <c:v>85383</c:v>
                </c:pt>
                <c:pt idx="582">
                  <c:v>76676.399999999994</c:v>
                </c:pt>
                <c:pt idx="583">
                  <c:v>68647.600000000006</c:v>
                </c:pt>
                <c:pt idx="584">
                  <c:v>61644.1</c:v>
                </c:pt>
                <c:pt idx="585">
                  <c:v>170866</c:v>
                </c:pt>
                <c:pt idx="586">
                  <c:v>161769</c:v>
                </c:pt>
                <c:pt idx="587">
                  <c:v>152119</c:v>
                </c:pt>
                <c:pt idx="588">
                  <c:v>141982</c:v>
                </c:pt>
                <c:pt idx="589">
                  <c:v>131506</c:v>
                </c:pt>
                <c:pt idx="590">
                  <c:v>120844</c:v>
                </c:pt>
                <c:pt idx="591">
                  <c:v>110214</c:v>
                </c:pt>
                <c:pt idx="592">
                  <c:v>99781.4</c:v>
                </c:pt>
                <c:pt idx="593">
                  <c:v>89703.1</c:v>
                </c:pt>
                <c:pt idx="594">
                  <c:v>80226.100000000006</c:v>
                </c:pt>
                <c:pt idx="595">
                  <c:v>71462.8</c:v>
                </c:pt>
                <c:pt idx="596">
                  <c:v>63672.5</c:v>
                </c:pt>
                <c:pt idx="597">
                  <c:v>56928.800000000003</c:v>
                </c:pt>
                <c:pt idx="598">
                  <c:v>166863</c:v>
                </c:pt>
                <c:pt idx="599">
                  <c:v>157977</c:v>
                </c:pt>
                <c:pt idx="600">
                  <c:v>148406</c:v>
                </c:pt>
                <c:pt idx="601">
                  <c:v>138093</c:v>
                </c:pt>
                <c:pt idx="602">
                  <c:v>127371</c:v>
                </c:pt>
                <c:pt idx="603">
                  <c:v>116331</c:v>
                </c:pt>
                <c:pt idx="604">
                  <c:v>105197</c:v>
                </c:pt>
                <c:pt idx="605">
                  <c:v>94291.6</c:v>
                </c:pt>
                <c:pt idx="606">
                  <c:v>83871.3</c:v>
                </c:pt>
                <c:pt idx="607">
                  <c:v>73973.8</c:v>
                </c:pt>
                <c:pt idx="608">
                  <c:v>65078.9</c:v>
                </c:pt>
                <c:pt idx="609">
                  <c:v>57256.4</c:v>
                </c:pt>
                <c:pt idx="610">
                  <c:v>50644.6</c:v>
                </c:pt>
                <c:pt idx="611">
                  <c:v>164019</c:v>
                </c:pt>
                <c:pt idx="612">
                  <c:v>155293</c:v>
                </c:pt>
                <c:pt idx="613">
                  <c:v>145725</c:v>
                </c:pt>
                <c:pt idx="614">
                  <c:v>134903</c:v>
                </c:pt>
                <c:pt idx="615">
                  <c:v>123624</c:v>
                </c:pt>
                <c:pt idx="616">
                  <c:v>111864</c:v>
                </c:pt>
                <c:pt idx="617">
                  <c:v>100039</c:v>
                </c:pt>
                <c:pt idx="618">
                  <c:v>88173.8</c:v>
                </c:pt>
                <c:pt idx="619">
                  <c:v>77076.5</c:v>
                </c:pt>
                <c:pt idx="620">
                  <c:v>66679</c:v>
                </c:pt>
                <c:pt idx="621">
                  <c:v>57280.3</c:v>
                </c:pt>
                <c:pt idx="622">
                  <c:v>49156.4</c:v>
                </c:pt>
                <c:pt idx="623">
                  <c:v>42648.5</c:v>
                </c:pt>
                <c:pt idx="624">
                  <c:v>162979</c:v>
                </c:pt>
                <c:pt idx="625">
                  <c:v>154105</c:v>
                </c:pt>
                <c:pt idx="626">
                  <c:v>144191</c:v>
                </c:pt>
                <c:pt idx="627">
                  <c:v>132677</c:v>
                </c:pt>
                <c:pt idx="628">
                  <c:v>120465</c:v>
                </c:pt>
                <c:pt idx="629">
                  <c:v>107569</c:v>
                </c:pt>
                <c:pt idx="630">
                  <c:v>94547.8</c:v>
                </c:pt>
                <c:pt idx="631">
                  <c:v>81568.800000000003</c:v>
                </c:pt>
                <c:pt idx="632">
                  <c:v>69414.8</c:v>
                </c:pt>
                <c:pt idx="633">
                  <c:v>58090.1</c:v>
                </c:pt>
                <c:pt idx="634">
                  <c:v>47557.1</c:v>
                </c:pt>
                <c:pt idx="635">
                  <c:v>39218.1</c:v>
                </c:pt>
                <c:pt idx="636">
                  <c:v>32459.3</c:v>
                </c:pt>
                <c:pt idx="637">
                  <c:v>164492</c:v>
                </c:pt>
                <c:pt idx="638">
                  <c:v>155065</c:v>
                </c:pt>
                <c:pt idx="639">
                  <c:v>144217</c:v>
                </c:pt>
                <c:pt idx="640">
                  <c:v>131591</c:v>
                </c:pt>
                <c:pt idx="641">
                  <c:v>118056</c:v>
                </c:pt>
                <c:pt idx="642">
                  <c:v>103555</c:v>
                </c:pt>
                <c:pt idx="643">
                  <c:v>88941</c:v>
                </c:pt>
                <c:pt idx="644">
                  <c:v>74356.2</c:v>
                </c:pt>
                <c:pt idx="645">
                  <c:v>60529.5</c:v>
                </c:pt>
                <c:pt idx="646">
                  <c:v>47435.5</c:v>
                </c:pt>
                <c:pt idx="647">
                  <c:v>36083.199999999997</c:v>
                </c:pt>
                <c:pt idx="648">
                  <c:v>26721.4</c:v>
                </c:pt>
                <c:pt idx="649">
                  <c:v>19446.2</c:v>
                </c:pt>
                <c:pt idx="650">
                  <c:v>168835</c:v>
                </c:pt>
                <c:pt idx="651">
                  <c:v>158455</c:v>
                </c:pt>
                <c:pt idx="652">
                  <c:v>146312</c:v>
                </c:pt>
                <c:pt idx="653">
                  <c:v>132171</c:v>
                </c:pt>
                <c:pt idx="654">
                  <c:v>116807</c:v>
                </c:pt>
                <c:pt idx="655">
                  <c:v>100008</c:v>
                </c:pt>
                <c:pt idx="656">
                  <c:v>83190.399999999994</c:v>
                </c:pt>
                <c:pt idx="657">
                  <c:v>66301.7</c:v>
                </c:pt>
                <c:pt idx="658">
                  <c:v>50135</c:v>
                </c:pt>
                <c:pt idx="659">
                  <c:v>34913.599999999999</c:v>
                </c:pt>
                <c:pt idx="660">
                  <c:v>21995</c:v>
                </c:pt>
                <c:pt idx="661">
                  <c:v>11341.8</c:v>
                </c:pt>
                <c:pt idx="662">
                  <c:v>3036.65</c:v>
                </c:pt>
                <c:pt idx="663">
                  <c:v>176711</c:v>
                </c:pt>
                <c:pt idx="664">
                  <c:v>165510</c:v>
                </c:pt>
                <c:pt idx="665">
                  <c:v>151259</c:v>
                </c:pt>
                <c:pt idx="666">
                  <c:v>134822</c:v>
                </c:pt>
                <c:pt idx="667">
                  <c:v>116603</c:v>
                </c:pt>
                <c:pt idx="668">
                  <c:v>97097.9</c:v>
                </c:pt>
                <c:pt idx="669">
                  <c:v>77139.7</c:v>
                </c:pt>
                <c:pt idx="670">
                  <c:v>57172.5</c:v>
                </c:pt>
                <c:pt idx="671">
                  <c:v>37984.199999999997</c:v>
                </c:pt>
                <c:pt idx="672">
                  <c:v>20272.8</c:v>
                </c:pt>
                <c:pt idx="673">
                  <c:v>4920.88</c:v>
                </c:pt>
                <c:pt idx="674">
                  <c:v>-7614.64</c:v>
                </c:pt>
                <c:pt idx="675">
                  <c:v>-17627.599999999999</c:v>
                </c:pt>
                <c:pt idx="676">
                  <c:v>189623</c:v>
                </c:pt>
                <c:pt idx="677">
                  <c:v>176849</c:v>
                </c:pt>
                <c:pt idx="678">
                  <c:v>159548</c:v>
                </c:pt>
                <c:pt idx="679">
                  <c:v>140354</c:v>
                </c:pt>
                <c:pt idx="680">
                  <c:v>118197</c:v>
                </c:pt>
                <c:pt idx="681">
                  <c:v>94997.3</c:v>
                </c:pt>
                <c:pt idx="682">
                  <c:v>70808.7</c:v>
                </c:pt>
                <c:pt idx="683">
                  <c:v>47031.6</c:v>
                </c:pt>
                <c:pt idx="684">
                  <c:v>24251.200000000001</c:v>
                </c:pt>
                <c:pt idx="685">
                  <c:v>2522.2199999999998</c:v>
                </c:pt>
                <c:pt idx="686">
                  <c:v>-16087.1</c:v>
                </c:pt>
                <c:pt idx="687">
                  <c:v>-31919.4</c:v>
                </c:pt>
                <c:pt idx="688">
                  <c:v>-43485.9</c:v>
                </c:pt>
                <c:pt idx="689">
                  <c:v>208099</c:v>
                </c:pt>
                <c:pt idx="690">
                  <c:v>191385</c:v>
                </c:pt>
                <c:pt idx="691">
                  <c:v>171965</c:v>
                </c:pt>
                <c:pt idx="692">
                  <c:v>147412</c:v>
                </c:pt>
                <c:pt idx="693">
                  <c:v>121388</c:v>
                </c:pt>
                <c:pt idx="694">
                  <c:v>93262.5</c:v>
                </c:pt>
                <c:pt idx="695">
                  <c:v>64400.7</c:v>
                </c:pt>
                <c:pt idx="696">
                  <c:v>35844.9</c:v>
                </c:pt>
                <c:pt idx="697">
                  <c:v>8026.51</c:v>
                </c:pt>
                <c:pt idx="698">
                  <c:v>-18158.5</c:v>
                </c:pt>
                <c:pt idx="699">
                  <c:v>-40994.1</c:v>
                </c:pt>
                <c:pt idx="700">
                  <c:v>-61269.1</c:v>
                </c:pt>
                <c:pt idx="701">
                  <c:v>-75811.399999999994</c:v>
                </c:pt>
                <c:pt idx="702">
                  <c:v>233787</c:v>
                </c:pt>
                <c:pt idx="703">
                  <c:v>213985</c:v>
                </c:pt>
                <c:pt idx="704">
                  <c:v>189153</c:v>
                </c:pt>
                <c:pt idx="705">
                  <c:v>158970</c:v>
                </c:pt>
                <c:pt idx="706">
                  <c:v>126781</c:v>
                </c:pt>
                <c:pt idx="707">
                  <c:v>93262.5</c:v>
                </c:pt>
                <c:pt idx="708">
                  <c:v>58397.599999999999</c:v>
                </c:pt>
                <c:pt idx="709">
                  <c:v>23646</c:v>
                </c:pt>
                <c:pt idx="710">
                  <c:v>-10089.6</c:v>
                </c:pt>
                <c:pt idx="711">
                  <c:v>-42090.3</c:v>
                </c:pt>
                <c:pt idx="712">
                  <c:v>-71516.7</c:v>
                </c:pt>
                <c:pt idx="713">
                  <c:v>-96924.5</c:v>
                </c:pt>
                <c:pt idx="714">
                  <c:v>-115746</c:v>
                </c:pt>
                <c:pt idx="715">
                  <c:v>269406</c:v>
                </c:pt>
                <c:pt idx="716">
                  <c:v>241918</c:v>
                </c:pt>
                <c:pt idx="717">
                  <c:v>210142</c:v>
                </c:pt>
                <c:pt idx="718">
                  <c:v>174460</c:v>
                </c:pt>
                <c:pt idx="719">
                  <c:v>134529</c:v>
                </c:pt>
                <c:pt idx="720">
                  <c:v>93446</c:v>
                </c:pt>
                <c:pt idx="721">
                  <c:v>51893.3</c:v>
                </c:pt>
                <c:pt idx="722">
                  <c:v>10144.700000000001</c:v>
                </c:pt>
                <c:pt idx="723">
                  <c:v>-31164</c:v>
                </c:pt>
                <c:pt idx="724">
                  <c:v>-70224.600000000006</c:v>
                </c:pt>
                <c:pt idx="725">
                  <c:v>-107309</c:v>
                </c:pt>
                <c:pt idx="726">
                  <c:v>-139191</c:v>
                </c:pt>
                <c:pt idx="727">
                  <c:v>-165445</c:v>
                </c:pt>
                <c:pt idx="728">
                  <c:v>314447</c:v>
                </c:pt>
                <c:pt idx="729">
                  <c:v>277710</c:v>
                </c:pt>
                <c:pt idx="730">
                  <c:v>237520</c:v>
                </c:pt>
                <c:pt idx="731">
                  <c:v>192668</c:v>
                </c:pt>
                <c:pt idx="732">
                  <c:v>144483</c:v>
                </c:pt>
                <c:pt idx="733">
                  <c:v>95847.2</c:v>
                </c:pt>
                <c:pt idx="734">
                  <c:v>45406</c:v>
                </c:pt>
                <c:pt idx="735">
                  <c:v>-4692.22</c:v>
                </c:pt>
                <c:pt idx="736">
                  <c:v>-53766.400000000001</c:v>
                </c:pt>
                <c:pt idx="737">
                  <c:v>-101388</c:v>
                </c:pt>
                <c:pt idx="738">
                  <c:v>-146887</c:v>
                </c:pt>
                <c:pt idx="739">
                  <c:v>-189396</c:v>
                </c:pt>
                <c:pt idx="740">
                  <c:v>-225187</c:v>
                </c:pt>
                <c:pt idx="741">
                  <c:v>370546</c:v>
                </c:pt>
                <c:pt idx="742">
                  <c:v>321597</c:v>
                </c:pt>
                <c:pt idx="743">
                  <c:v>269546</c:v>
                </c:pt>
                <c:pt idx="744">
                  <c:v>213948</c:v>
                </c:pt>
                <c:pt idx="745">
                  <c:v>156662</c:v>
                </c:pt>
                <c:pt idx="746">
                  <c:v>98324</c:v>
                </c:pt>
                <c:pt idx="747">
                  <c:v>39173.4</c:v>
                </c:pt>
                <c:pt idx="748">
                  <c:v>-19672.3</c:v>
                </c:pt>
                <c:pt idx="749">
                  <c:v>-77585.8</c:v>
                </c:pt>
                <c:pt idx="750">
                  <c:v>-136207</c:v>
                </c:pt>
                <c:pt idx="751">
                  <c:v>-193596</c:v>
                </c:pt>
                <c:pt idx="752">
                  <c:v>-245598</c:v>
                </c:pt>
                <c:pt idx="753">
                  <c:v>-296151</c:v>
                </c:pt>
                <c:pt idx="754">
                  <c:v>437252</c:v>
                </c:pt>
                <c:pt idx="755">
                  <c:v>373560</c:v>
                </c:pt>
                <c:pt idx="756">
                  <c:v>304264</c:v>
                </c:pt>
                <c:pt idx="757">
                  <c:v>237183</c:v>
                </c:pt>
                <c:pt idx="758">
                  <c:v>169271</c:v>
                </c:pt>
                <c:pt idx="759">
                  <c:v>102085</c:v>
                </c:pt>
                <c:pt idx="760">
                  <c:v>33915.199999999997</c:v>
                </c:pt>
                <c:pt idx="761">
                  <c:v>-33907.1</c:v>
                </c:pt>
                <c:pt idx="762">
                  <c:v>-104256</c:v>
                </c:pt>
                <c:pt idx="763">
                  <c:v>-172523</c:v>
                </c:pt>
                <c:pt idx="764">
                  <c:v>-242008</c:v>
                </c:pt>
                <c:pt idx="765">
                  <c:v>-310002</c:v>
                </c:pt>
                <c:pt idx="766">
                  <c:v>-378052</c:v>
                </c:pt>
                <c:pt idx="767">
                  <c:v>509124</c:v>
                </c:pt>
                <c:pt idx="768">
                  <c:v>424050</c:v>
                </c:pt>
                <c:pt idx="769">
                  <c:v>342641</c:v>
                </c:pt>
                <c:pt idx="770">
                  <c:v>260855</c:v>
                </c:pt>
                <c:pt idx="771">
                  <c:v>182394</c:v>
                </c:pt>
                <c:pt idx="772">
                  <c:v>104792</c:v>
                </c:pt>
                <c:pt idx="773">
                  <c:v>28513.5</c:v>
                </c:pt>
                <c:pt idx="774">
                  <c:v>-49062.8</c:v>
                </c:pt>
                <c:pt idx="775">
                  <c:v>-127558</c:v>
                </c:pt>
                <c:pt idx="776">
                  <c:v>-207199</c:v>
                </c:pt>
                <c:pt idx="777">
                  <c:v>-292207</c:v>
                </c:pt>
                <c:pt idx="778">
                  <c:v>-377537</c:v>
                </c:pt>
                <c:pt idx="779">
                  <c:v>-466278</c:v>
                </c:pt>
                <c:pt idx="780">
                  <c:v>582492</c:v>
                </c:pt>
                <c:pt idx="781">
                  <c:v>472742</c:v>
                </c:pt>
                <c:pt idx="782">
                  <c:v>375576</c:v>
                </c:pt>
                <c:pt idx="783">
                  <c:v>281914</c:v>
                </c:pt>
                <c:pt idx="784">
                  <c:v>193154</c:v>
                </c:pt>
                <c:pt idx="785">
                  <c:v>108044</c:v>
                </c:pt>
                <c:pt idx="786">
                  <c:v>23154.799999999999</c:v>
                </c:pt>
                <c:pt idx="787">
                  <c:v>-61272.4</c:v>
                </c:pt>
                <c:pt idx="788">
                  <c:v>-148863</c:v>
                </c:pt>
                <c:pt idx="789">
                  <c:v>-240433</c:v>
                </c:pt>
                <c:pt idx="790">
                  <c:v>-335093</c:v>
                </c:pt>
                <c:pt idx="791">
                  <c:v>-438351</c:v>
                </c:pt>
                <c:pt idx="792">
                  <c:v>-551981</c:v>
                </c:pt>
                <c:pt idx="793">
                  <c:v>642951</c:v>
                </c:pt>
                <c:pt idx="794">
                  <c:v>516833</c:v>
                </c:pt>
                <c:pt idx="795">
                  <c:v>400427</c:v>
                </c:pt>
                <c:pt idx="796">
                  <c:v>296789</c:v>
                </c:pt>
                <c:pt idx="797">
                  <c:v>200633</c:v>
                </c:pt>
                <c:pt idx="798">
                  <c:v>109313</c:v>
                </c:pt>
                <c:pt idx="799">
                  <c:v>18734.099999999999</c:v>
                </c:pt>
                <c:pt idx="800">
                  <c:v>-71862.7</c:v>
                </c:pt>
                <c:pt idx="801">
                  <c:v>-165089</c:v>
                </c:pt>
                <c:pt idx="802">
                  <c:v>-263142</c:v>
                </c:pt>
                <c:pt idx="803">
                  <c:v>-369944</c:v>
                </c:pt>
                <c:pt idx="804">
                  <c:v>-487083</c:v>
                </c:pt>
                <c:pt idx="805">
                  <c:v>-626002</c:v>
                </c:pt>
                <c:pt idx="806">
                  <c:v>674553</c:v>
                </c:pt>
                <c:pt idx="807">
                  <c:v>534386</c:v>
                </c:pt>
                <c:pt idx="808">
                  <c:v>412027</c:v>
                </c:pt>
                <c:pt idx="809">
                  <c:v>303111</c:v>
                </c:pt>
                <c:pt idx="810">
                  <c:v>203141</c:v>
                </c:pt>
                <c:pt idx="811">
                  <c:v>107831</c:v>
                </c:pt>
                <c:pt idx="812">
                  <c:v>14780.9</c:v>
                </c:pt>
                <c:pt idx="813">
                  <c:v>-78219.8</c:v>
                </c:pt>
                <c:pt idx="814">
                  <c:v>-174874</c:v>
                </c:pt>
                <c:pt idx="815">
                  <c:v>-278338</c:v>
                </c:pt>
                <c:pt idx="816">
                  <c:v>-388152</c:v>
                </c:pt>
                <c:pt idx="817">
                  <c:v>-515453</c:v>
                </c:pt>
                <c:pt idx="818">
                  <c:v>-667547</c:v>
                </c:pt>
                <c:pt idx="819">
                  <c:v>670395</c:v>
                </c:pt>
                <c:pt idx="820">
                  <c:v>528826</c:v>
                </c:pt>
                <c:pt idx="821">
                  <c:v>406663</c:v>
                </c:pt>
                <c:pt idx="822">
                  <c:v>297874</c:v>
                </c:pt>
                <c:pt idx="823">
                  <c:v>198904</c:v>
                </c:pt>
                <c:pt idx="824">
                  <c:v>103893</c:v>
                </c:pt>
                <c:pt idx="825">
                  <c:v>11387.7</c:v>
                </c:pt>
                <c:pt idx="826">
                  <c:v>-81419.199999999997</c:v>
                </c:pt>
                <c:pt idx="827">
                  <c:v>-176979</c:v>
                </c:pt>
                <c:pt idx="828">
                  <c:v>-279200</c:v>
                </c:pt>
                <c:pt idx="829">
                  <c:v>-390632</c:v>
                </c:pt>
                <c:pt idx="830">
                  <c:v>-514422</c:v>
                </c:pt>
                <c:pt idx="831">
                  <c:v>-667156</c:v>
                </c:pt>
                <c:pt idx="832">
                  <c:v>624981</c:v>
                </c:pt>
                <c:pt idx="833">
                  <c:v>496253</c:v>
                </c:pt>
                <c:pt idx="834">
                  <c:v>384379</c:v>
                </c:pt>
                <c:pt idx="835">
                  <c:v>281919</c:v>
                </c:pt>
                <c:pt idx="836">
                  <c:v>187669</c:v>
                </c:pt>
                <c:pt idx="837">
                  <c:v>97495.1</c:v>
                </c:pt>
                <c:pt idx="838">
                  <c:v>8866.7099999999991</c:v>
                </c:pt>
                <c:pt idx="839">
                  <c:v>-80220.399999999994</c:v>
                </c:pt>
                <c:pt idx="840">
                  <c:v>-171237</c:v>
                </c:pt>
                <c:pt idx="841">
                  <c:v>-267901</c:v>
                </c:pt>
                <c:pt idx="842">
                  <c:v>-371838</c:v>
                </c:pt>
                <c:pt idx="843">
                  <c:v>-485847</c:v>
                </c:pt>
                <c:pt idx="844">
                  <c:v>-621869</c:v>
                </c:pt>
                <c:pt idx="845">
                  <c:v>547957</c:v>
                </c:pt>
                <c:pt idx="846">
                  <c:v>443441</c:v>
                </c:pt>
                <c:pt idx="847">
                  <c:v>347030</c:v>
                </c:pt>
                <c:pt idx="848">
                  <c:v>257186</c:v>
                </c:pt>
                <c:pt idx="849">
                  <c:v>170832</c:v>
                </c:pt>
                <c:pt idx="850">
                  <c:v>88643.3</c:v>
                </c:pt>
                <c:pt idx="851">
                  <c:v>6060.43</c:v>
                </c:pt>
                <c:pt idx="852">
                  <c:v>-75125.600000000006</c:v>
                </c:pt>
                <c:pt idx="853">
                  <c:v>-159737</c:v>
                </c:pt>
                <c:pt idx="854">
                  <c:v>-247380</c:v>
                </c:pt>
                <c:pt idx="855">
                  <c:v>-339326</c:v>
                </c:pt>
                <c:pt idx="856">
                  <c:v>-438973</c:v>
                </c:pt>
                <c:pt idx="857">
                  <c:v>-548684</c:v>
                </c:pt>
                <c:pt idx="858">
                  <c:v>458346</c:v>
                </c:pt>
                <c:pt idx="859">
                  <c:v>381613</c:v>
                </c:pt>
                <c:pt idx="860">
                  <c:v>301602</c:v>
                </c:pt>
                <c:pt idx="861">
                  <c:v>226680</c:v>
                </c:pt>
                <c:pt idx="862">
                  <c:v>151523</c:v>
                </c:pt>
                <c:pt idx="863">
                  <c:v>77622</c:v>
                </c:pt>
                <c:pt idx="864">
                  <c:v>5688.61</c:v>
                </c:pt>
                <c:pt idx="865">
                  <c:v>-68703.199999999997</c:v>
                </c:pt>
                <c:pt idx="866">
                  <c:v>-143538</c:v>
                </c:pt>
                <c:pt idx="867">
                  <c:v>-219411</c:v>
                </c:pt>
                <c:pt idx="868">
                  <c:v>-296276</c:v>
                </c:pt>
                <c:pt idx="869">
                  <c:v>-380682</c:v>
                </c:pt>
                <c:pt idx="870">
                  <c:v>-459107</c:v>
                </c:pt>
                <c:pt idx="871">
                  <c:v>370982</c:v>
                </c:pt>
                <c:pt idx="872">
                  <c:v>313389</c:v>
                </c:pt>
                <c:pt idx="873">
                  <c:v>255684</c:v>
                </c:pt>
                <c:pt idx="874">
                  <c:v>192701</c:v>
                </c:pt>
                <c:pt idx="875">
                  <c:v>130441</c:v>
                </c:pt>
                <c:pt idx="876">
                  <c:v>67544.899999999994</c:v>
                </c:pt>
                <c:pt idx="877">
                  <c:v>3211.37</c:v>
                </c:pt>
                <c:pt idx="878">
                  <c:v>-59641.2</c:v>
                </c:pt>
                <c:pt idx="879">
                  <c:v>-123618</c:v>
                </c:pt>
                <c:pt idx="880">
                  <c:v>-187932</c:v>
                </c:pt>
                <c:pt idx="881">
                  <c:v>-250788</c:v>
                </c:pt>
                <c:pt idx="882">
                  <c:v>-314054</c:v>
                </c:pt>
                <c:pt idx="883">
                  <c:v>-371421</c:v>
                </c:pt>
                <c:pt idx="884">
                  <c:v>293989</c:v>
                </c:pt>
                <c:pt idx="885">
                  <c:v>256018</c:v>
                </c:pt>
                <c:pt idx="886">
                  <c:v>209611</c:v>
                </c:pt>
                <c:pt idx="887">
                  <c:v>160150</c:v>
                </c:pt>
                <c:pt idx="888">
                  <c:v>108709</c:v>
                </c:pt>
                <c:pt idx="889">
                  <c:v>56122.7</c:v>
                </c:pt>
                <c:pt idx="890">
                  <c:v>1630.51</c:v>
                </c:pt>
                <c:pt idx="891">
                  <c:v>-51312</c:v>
                </c:pt>
                <c:pt idx="892">
                  <c:v>-104252</c:v>
                </c:pt>
                <c:pt idx="893">
                  <c:v>-157632</c:v>
                </c:pt>
                <c:pt idx="894">
                  <c:v>-207190</c:v>
                </c:pt>
                <c:pt idx="895">
                  <c:v>-254438</c:v>
                </c:pt>
                <c:pt idx="896">
                  <c:v>-293923</c:v>
                </c:pt>
                <c:pt idx="897">
                  <c:v>230637</c:v>
                </c:pt>
                <c:pt idx="898">
                  <c:v>202335</c:v>
                </c:pt>
                <c:pt idx="899">
                  <c:v>170078</c:v>
                </c:pt>
                <c:pt idx="900">
                  <c:v>130914</c:v>
                </c:pt>
                <c:pt idx="901">
                  <c:v>89151.8</c:v>
                </c:pt>
                <c:pt idx="902">
                  <c:v>46441.4</c:v>
                </c:pt>
                <c:pt idx="903">
                  <c:v>1793.27</c:v>
                </c:pt>
                <c:pt idx="904">
                  <c:v>-42867.8</c:v>
                </c:pt>
                <c:pt idx="905">
                  <c:v>-86618.1</c:v>
                </c:pt>
                <c:pt idx="906">
                  <c:v>-127451</c:v>
                </c:pt>
                <c:pt idx="907">
                  <c:v>-168796</c:v>
                </c:pt>
                <c:pt idx="908">
                  <c:v>-203830</c:v>
                </c:pt>
                <c:pt idx="909">
                  <c:v>-230147</c:v>
                </c:pt>
                <c:pt idx="910">
                  <c:v>180314</c:v>
                </c:pt>
                <c:pt idx="911">
                  <c:v>161147</c:v>
                </c:pt>
                <c:pt idx="912">
                  <c:v>136540</c:v>
                </c:pt>
                <c:pt idx="913">
                  <c:v>105953</c:v>
                </c:pt>
                <c:pt idx="914">
                  <c:v>72391.8</c:v>
                </c:pt>
                <c:pt idx="915">
                  <c:v>37444.1</c:v>
                </c:pt>
                <c:pt idx="916">
                  <c:v>1136.6199999999999</c:v>
                </c:pt>
                <c:pt idx="917">
                  <c:v>-35124.9</c:v>
                </c:pt>
                <c:pt idx="918">
                  <c:v>-70565</c:v>
                </c:pt>
                <c:pt idx="919">
                  <c:v>-104282</c:v>
                </c:pt>
                <c:pt idx="920">
                  <c:v>-134260</c:v>
                </c:pt>
                <c:pt idx="921">
                  <c:v>-160534</c:v>
                </c:pt>
                <c:pt idx="922">
                  <c:v>-180078</c:v>
                </c:pt>
                <c:pt idx="923">
                  <c:v>141206</c:v>
                </c:pt>
                <c:pt idx="924">
                  <c:v>127414</c:v>
                </c:pt>
                <c:pt idx="925">
                  <c:v>108164</c:v>
                </c:pt>
                <c:pt idx="926">
                  <c:v>84582</c:v>
                </c:pt>
                <c:pt idx="927">
                  <c:v>58078.9</c:v>
                </c:pt>
                <c:pt idx="928">
                  <c:v>30089.1</c:v>
                </c:pt>
                <c:pt idx="929">
                  <c:v>1368.52</c:v>
                </c:pt>
                <c:pt idx="930">
                  <c:v>-28376.799999999999</c:v>
                </c:pt>
                <c:pt idx="931">
                  <c:v>-56797.3</c:v>
                </c:pt>
                <c:pt idx="932">
                  <c:v>-83732.399999999994</c:v>
                </c:pt>
                <c:pt idx="933">
                  <c:v>-106965</c:v>
                </c:pt>
                <c:pt idx="934">
                  <c:v>-126575</c:v>
                </c:pt>
                <c:pt idx="935">
                  <c:v>-141021</c:v>
                </c:pt>
                <c:pt idx="936">
                  <c:v>111088</c:v>
                </c:pt>
                <c:pt idx="937">
                  <c:v>100502</c:v>
                </c:pt>
                <c:pt idx="938">
                  <c:v>85691.199999999997</c:v>
                </c:pt>
                <c:pt idx="939">
                  <c:v>67309.2</c:v>
                </c:pt>
                <c:pt idx="940">
                  <c:v>47137.7</c:v>
                </c:pt>
                <c:pt idx="941">
                  <c:v>24094.7</c:v>
                </c:pt>
                <c:pt idx="942">
                  <c:v>685.08500000000004</c:v>
                </c:pt>
                <c:pt idx="943">
                  <c:v>-22502.799999999999</c:v>
                </c:pt>
                <c:pt idx="944">
                  <c:v>-45737.4</c:v>
                </c:pt>
                <c:pt idx="945">
                  <c:v>-66038.2</c:v>
                </c:pt>
                <c:pt idx="946">
                  <c:v>-85047.5</c:v>
                </c:pt>
                <c:pt idx="947">
                  <c:v>-100504</c:v>
                </c:pt>
                <c:pt idx="948">
                  <c:v>-110760</c:v>
                </c:pt>
                <c:pt idx="949">
                  <c:v>87747.7</c:v>
                </c:pt>
                <c:pt idx="950">
                  <c:v>79470.100000000006</c:v>
                </c:pt>
                <c:pt idx="951">
                  <c:v>68041</c:v>
                </c:pt>
                <c:pt idx="952">
                  <c:v>53469.3</c:v>
                </c:pt>
                <c:pt idx="953">
                  <c:v>37028.9</c:v>
                </c:pt>
                <c:pt idx="954">
                  <c:v>19278.8</c:v>
                </c:pt>
                <c:pt idx="955">
                  <c:v>544.24900000000002</c:v>
                </c:pt>
                <c:pt idx="956">
                  <c:v>-18024.3</c:v>
                </c:pt>
                <c:pt idx="957">
                  <c:v>-36246.699999999997</c:v>
                </c:pt>
                <c:pt idx="958">
                  <c:v>-52416.4</c:v>
                </c:pt>
                <c:pt idx="959">
                  <c:v>-67384.2</c:v>
                </c:pt>
                <c:pt idx="960">
                  <c:v>-79199</c:v>
                </c:pt>
                <c:pt idx="961">
                  <c:v>-87398.9</c:v>
                </c:pt>
                <c:pt idx="962">
                  <c:v>69680.800000000003</c:v>
                </c:pt>
                <c:pt idx="963">
                  <c:v>62329.5</c:v>
                </c:pt>
                <c:pt idx="964">
                  <c:v>53922.1</c:v>
                </c:pt>
                <c:pt idx="965">
                  <c:v>42547.4</c:v>
                </c:pt>
                <c:pt idx="966">
                  <c:v>29275.5</c:v>
                </c:pt>
                <c:pt idx="967">
                  <c:v>15237.2</c:v>
                </c:pt>
                <c:pt idx="968">
                  <c:v>420.173</c:v>
                </c:pt>
                <c:pt idx="969">
                  <c:v>-14763.4</c:v>
                </c:pt>
                <c:pt idx="970">
                  <c:v>-28857.8</c:v>
                </c:pt>
                <c:pt idx="971">
                  <c:v>-41939</c:v>
                </c:pt>
                <c:pt idx="972">
                  <c:v>-53456.800000000003</c:v>
                </c:pt>
                <c:pt idx="973">
                  <c:v>-62843.199999999997</c:v>
                </c:pt>
                <c:pt idx="974">
                  <c:v>-69403.600000000006</c:v>
                </c:pt>
                <c:pt idx="975">
                  <c:v>55664.1</c:v>
                </c:pt>
                <c:pt idx="976">
                  <c:v>50246.5</c:v>
                </c:pt>
                <c:pt idx="977">
                  <c:v>43209.5</c:v>
                </c:pt>
                <c:pt idx="978">
                  <c:v>33648.400000000001</c:v>
                </c:pt>
                <c:pt idx="979">
                  <c:v>23565.8</c:v>
                </c:pt>
                <c:pt idx="980">
                  <c:v>12212.9</c:v>
                </c:pt>
                <c:pt idx="981">
                  <c:v>381.12700000000001</c:v>
                </c:pt>
                <c:pt idx="982">
                  <c:v>-11413.2</c:v>
                </c:pt>
                <c:pt idx="983">
                  <c:v>-22991.599999999999</c:v>
                </c:pt>
                <c:pt idx="984">
                  <c:v>-33566.300000000003</c:v>
                </c:pt>
                <c:pt idx="985">
                  <c:v>-42903</c:v>
                </c:pt>
                <c:pt idx="986">
                  <c:v>-50084.4</c:v>
                </c:pt>
                <c:pt idx="987">
                  <c:v>-55416.7</c:v>
                </c:pt>
                <c:pt idx="988">
                  <c:v>44788.5</c:v>
                </c:pt>
                <c:pt idx="989">
                  <c:v>40265.1</c:v>
                </c:pt>
                <c:pt idx="990">
                  <c:v>34354.400000000001</c:v>
                </c:pt>
                <c:pt idx="991">
                  <c:v>27084.9</c:v>
                </c:pt>
                <c:pt idx="992">
                  <c:v>18834.7</c:v>
                </c:pt>
                <c:pt idx="993">
                  <c:v>9764.8700000000008</c:v>
                </c:pt>
                <c:pt idx="994">
                  <c:v>184.78899999999999</c:v>
                </c:pt>
                <c:pt idx="995">
                  <c:v>-9237.84</c:v>
                </c:pt>
                <c:pt idx="996">
                  <c:v>-18291.7</c:v>
                </c:pt>
                <c:pt idx="997">
                  <c:v>-26919.8</c:v>
                </c:pt>
                <c:pt idx="998">
                  <c:v>-34159.800000000003</c:v>
                </c:pt>
                <c:pt idx="999">
                  <c:v>-40153.300000000003</c:v>
                </c:pt>
                <c:pt idx="1000">
                  <c:v>-44563.3</c:v>
                </c:pt>
                <c:pt idx="1001">
                  <c:v>36179.1</c:v>
                </c:pt>
                <c:pt idx="1002">
                  <c:v>32438</c:v>
                </c:pt>
                <c:pt idx="1003">
                  <c:v>27544.2</c:v>
                </c:pt>
                <c:pt idx="1004">
                  <c:v>21707.200000000001</c:v>
                </c:pt>
                <c:pt idx="1005">
                  <c:v>14955.6</c:v>
                </c:pt>
                <c:pt idx="1006">
                  <c:v>7686.21</c:v>
                </c:pt>
                <c:pt idx="1007">
                  <c:v>125.755</c:v>
                </c:pt>
                <c:pt idx="1008">
                  <c:v>-7372.47</c:v>
                </c:pt>
                <c:pt idx="1009">
                  <c:v>-14745.3</c:v>
                </c:pt>
                <c:pt idx="1010">
                  <c:v>-21519.200000000001</c:v>
                </c:pt>
                <c:pt idx="1011">
                  <c:v>-27257.4</c:v>
                </c:pt>
                <c:pt idx="1012">
                  <c:v>-32317.1</c:v>
                </c:pt>
                <c:pt idx="1013">
                  <c:v>-36009.300000000003</c:v>
                </c:pt>
                <c:pt idx="1014">
                  <c:v>29428.1</c:v>
                </c:pt>
                <c:pt idx="1015">
                  <c:v>26280.7</c:v>
                </c:pt>
                <c:pt idx="1016">
                  <c:v>22330.5</c:v>
                </c:pt>
                <c:pt idx="1017">
                  <c:v>17596.8</c:v>
                </c:pt>
                <c:pt idx="1018">
                  <c:v>12121.3</c:v>
                </c:pt>
                <c:pt idx="1019">
                  <c:v>6223.2</c:v>
                </c:pt>
                <c:pt idx="1020">
                  <c:v>197.11600000000001</c:v>
                </c:pt>
                <c:pt idx="1021">
                  <c:v>-5921.51</c:v>
                </c:pt>
                <c:pt idx="1022">
                  <c:v>-11887.9</c:v>
                </c:pt>
                <c:pt idx="1023">
                  <c:v>-17312.900000000001</c:v>
                </c:pt>
                <c:pt idx="1024">
                  <c:v>-22019.5</c:v>
                </c:pt>
                <c:pt idx="1025">
                  <c:v>-26192.2</c:v>
                </c:pt>
                <c:pt idx="1026">
                  <c:v>-29317.4</c:v>
                </c:pt>
                <c:pt idx="1027">
                  <c:v>24086.799999999999</c:v>
                </c:pt>
                <c:pt idx="1028">
                  <c:v>21473.1</c:v>
                </c:pt>
                <c:pt idx="1029">
                  <c:v>18205</c:v>
                </c:pt>
                <c:pt idx="1030">
                  <c:v>14264.3</c:v>
                </c:pt>
                <c:pt idx="1031">
                  <c:v>9883.8799999999992</c:v>
                </c:pt>
                <c:pt idx="1032">
                  <c:v>5018.6000000000004</c:v>
                </c:pt>
                <c:pt idx="1033">
                  <c:v>88.037499999999994</c:v>
                </c:pt>
                <c:pt idx="1034">
                  <c:v>-4943.75</c:v>
                </c:pt>
                <c:pt idx="1035">
                  <c:v>-9666.93</c:v>
                </c:pt>
                <c:pt idx="1036">
                  <c:v>-14113.9</c:v>
                </c:pt>
                <c:pt idx="1037">
                  <c:v>-17980.099999999999</c:v>
                </c:pt>
                <c:pt idx="1038">
                  <c:v>-21399.5</c:v>
                </c:pt>
                <c:pt idx="1039">
                  <c:v>-23982.799999999999</c:v>
                </c:pt>
                <c:pt idx="1040">
                  <c:v>19833.8</c:v>
                </c:pt>
                <c:pt idx="1041">
                  <c:v>17551.3</c:v>
                </c:pt>
                <c:pt idx="1042">
                  <c:v>14795.1</c:v>
                </c:pt>
                <c:pt idx="1043">
                  <c:v>11583.5</c:v>
                </c:pt>
                <c:pt idx="1044">
                  <c:v>8027.78</c:v>
                </c:pt>
                <c:pt idx="1045">
                  <c:v>4143.05</c:v>
                </c:pt>
                <c:pt idx="1046">
                  <c:v>119.648</c:v>
                </c:pt>
                <c:pt idx="1047">
                  <c:v>-3927.64</c:v>
                </c:pt>
                <c:pt idx="1048">
                  <c:v>-7905.23</c:v>
                </c:pt>
                <c:pt idx="1049">
                  <c:v>-11556.4</c:v>
                </c:pt>
                <c:pt idx="1050">
                  <c:v>-14727.5</c:v>
                </c:pt>
                <c:pt idx="1051">
                  <c:v>-17541.2</c:v>
                </c:pt>
                <c:pt idx="1052">
                  <c:v>-19726.7</c:v>
                </c:pt>
                <c:pt idx="1053">
                  <c:v>16407.599999999999</c:v>
                </c:pt>
                <c:pt idx="1054">
                  <c:v>14489.7</c:v>
                </c:pt>
                <c:pt idx="1055">
                  <c:v>12262.8</c:v>
                </c:pt>
                <c:pt idx="1056">
                  <c:v>9532.94</c:v>
                </c:pt>
                <c:pt idx="1057">
                  <c:v>6582.22</c:v>
                </c:pt>
                <c:pt idx="1058">
                  <c:v>3443.49</c:v>
                </c:pt>
                <c:pt idx="1059">
                  <c:v>26.612500000000001</c:v>
                </c:pt>
                <c:pt idx="1060">
                  <c:v>-3220.72</c:v>
                </c:pt>
                <c:pt idx="1061">
                  <c:v>-6428.99</c:v>
                </c:pt>
                <c:pt idx="1062">
                  <c:v>-9420.0400000000009</c:v>
                </c:pt>
                <c:pt idx="1063">
                  <c:v>-12090.7</c:v>
                </c:pt>
                <c:pt idx="1064">
                  <c:v>-14474.2</c:v>
                </c:pt>
                <c:pt idx="1065">
                  <c:v>-16332.5</c:v>
                </c:pt>
                <c:pt idx="1066">
                  <c:v>13647.5</c:v>
                </c:pt>
                <c:pt idx="1067">
                  <c:v>12074.5</c:v>
                </c:pt>
                <c:pt idx="1068">
                  <c:v>10139.6</c:v>
                </c:pt>
                <c:pt idx="1069">
                  <c:v>7905.58</c:v>
                </c:pt>
                <c:pt idx="1070">
                  <c:v>5413.47</c:v>
                </c:pt>
                <c:pt idx="1071">
                  <c:v>2783.17</c:v>
                </c:pt>
                <c:pt idx="1072">
                  <c:v>29.8384</c:v>
                </c:pt>
                <c:pt idx="1073">
                  <c:v>-2640.79</c:v>
                </c:pt>
                <c:pt idx="1074">
                  <c:v>-5301.86</c:v>
                </c:pt>
                <c:pt idx="1075">
                  <c:v>-7778.84</c:v>
                </c:pt>
                <c:pt idx="1076">
                  <c:v>-10025.4</c:v>
                </c:pt>
                <c:pt idx="1077">
                  <c:v>-11957.1</c:v>
                </c:pt>
                <c:pt idx="1078">
                  <c:v>-13577.7</c:v>
                </c:pt>
                <c:pt idx="1079">
                  <c:v>11413.2</c:v>
                </c:pt>
                <c:pt idx="1080">
                  <c:v>10020.799999999999</c:v>
                </c:pt>
                <c:pt idx="1081">
                  <c:v>8391.09</c:v>
                </c:pt>
                <c:pt idx="1082">
                  <c:v>6541.01</c:v>
                </c:pt>
                <c:pt idx="1083">
                  <c:v>4476.1400000000003</c:v>
                </c:pt>
                <c:pt idx="1084">
                  <c:v>2281.73</c:v>
                </c:pt>
                <c:pt idx="1085">
                  <c:v>44.065100000000001</c:v>
                </c:pt>
                <c:pt idx="1086">
                  <c:v>-2214.2399999999998</c:v>
                </c:pt>
                <c:pt idx="1087">
                  <c:v>-4374.33</c:v>
                </c:pt>
                <c:pt idx="1088">
                  <c:v>-6472.51</c:v>
                </c:pt>
                <c:pt idx="1089">
                  <c:v>-8342.01</c:v>
                </c:pt>
                <c:pt idx="1090">
                  <c:v>-10000.6</c:v>
                </c:pt>
                <c:pt idx="1091">
                  <c:v>-11366.9</c:v>
                </c:pt>
                <c:pt idx="1092">
                  <c:v>9601.5400000000009</c:v>
                </c:pt>
                <c:pt idx="1093">
                  <c:v>8418.85</c:v>
                </c:pt>
                <c:pt idx="1094">
                  <c:v>7024.67</c:v>
                </c:pt>
                <c:pt idx="1095">
                  <c:v>5456.16</c:v>
                </c:pt>
                <c:pt idx="1096">
                  <c:v>3702.58</c:v>
                </c:pt>
                <c:pt idx="1097">
                  <c:v>1894.54</c:v>
                </c:pt>
                <c:pt idx="1098">
                  <c:v>51.970399999999998</c:v>
                </c:pt>
                <c:pt idx="1099">
                  <c:v>-1837.55</c:v>
                </c:pt>
                <c:pt idx="1100">
                  <c:v>-3654.75</c:v>
                </c:pt>
                <c:pt idx="1101">
                  <c:v>-5413.33</c:v>
                </c:pt>
                <c:pt idx="1102">
                  <c:v>-6990.2</c:v>
                </c:pt>
                <c:pt idx="1103">
                  <c:v>-8379.92</c:v>
                </c:pt>
                <c:pt idx="1104">
                  <c:v>-9557.3700000000008</c:v>
                </c:pt>
                <c:pt idx="1105">
                  <c:v>8114.57</c:v>
                </c:pt>
                <c:pt idx="1106">
                  <c:v>7057.06</c:v>
                </c:pt>
                <c:pt idx="1107">
                  <c:v>5917.68</c:v>
                </c:pt>
                <c:pt idx="1108">
                  <c:v>4552.6099999999997</c:v>
                </c:pt>
                <c:pt idx="1109">
                  <c:v>3125.28</c:v>
                </c:pt>
                <c:pt idx="1110">
                  <c:v>1603.31</c:v>
                </c:pt>
                <c:pt idx="1111">
                  <c:v>42.020400000000002</c:v>
                </c:pt>
                <c:pt idx="1112">
                  <c:v>-1556.19</c:v>
                </c:pt>
                <c:pt idx="1113">
                  <c:v>-3086.96</c:v>
                </c:pt>
                <c:pt idx="1114">
                  <c:v>-4508.72</c:v>
                </c:pt>
                <c:pt idx="1115">
                  <c:v>-5878.09</c:v>
                </c:pt>
                <c:pt idx="1116">
                  <c:v>-7047.83</c:v>
                </c:pt>
                <c:pt idx="1117">
                  <c:v>-8082.32</c:v>
                </c:pt>
                <c:pt idx="1118">
                  <c:v>6890.09</c:v>
                </c:pt>
                <c:pt idx="1119">
                  <c:v>5972.3</c:v>
                </c:pt>
                <c:pt idx="1120">
                  <c:v>4987.79</c:v>
                </c:pt>
                <c:pt idx="1121">
                  <c:v>3846.45</c:v>
                </c:pt>
                <c:pt idx="1122">
                  <c:v>2632.58</c:v>
                </c:pt>
                <c:pt idx="1123">
                  <c:v>1346.84</c:v>
                </c:pt>
                <c:pt idx="1124">
                  <c:v>24.571300000000001</c:v>
                </c:pt>
                <c:pt idx="1125">
                  <c:v>-1313.84</c:v>
                </c:pt>
                <c:pt idx="1126">
                  <c:v>-2586.14</c:v>
                </c:pt>
                <c:pt idx="1127">
                  <c:v>-3812.15</c:v>
                </c:pt>
                <c:pt idx="1128">
                  <c:v>-4945.33</c:v>
                </c:pt>
                <c:pt idx="1129">
                  <c:v>-5981.69</c:v>
                </c:pt>
                <c:pt idx="1130">
                  <c:v>-6846.58</c:v>
                </c:pt>
                <c:pt idx="1131">
                  <c:v>5884.53</c:v>
                </c:pt>
                <c:pt idx="1132">
                  <c:v>5095.0600000000004</c:v>
                </c:pt>
                <c:pt idx="1133">
                  <c:v>4234.5200000000004</c:v>
                </c:pt>
                <c:pt idx="1134">
                  <c:v>3265.96</c:v>
                </c:pt>
                <c:pt idx="1135">
                  <c:v>2214.13</c:v>
                </c:pt>
                <c:pt idx="1136">
                  <c:v>1135.8800000000001</c:v>
                </c:pt>
                <c:pt idx="1137">
                  <c:v>13.8012</c:v>
                </c:pt>
                <c:pt idx="1138">
                  <c:v>-1129.19</c:v>
                </c:pt>
                <c:pt idx="1139">
                  <c:v>-2174.88</c:v>
                </c:pt>
                <c:pt idx="1140">
                  <c:v>-3229.4</c:v>
                </c:pt>
                <c:pt idx="1141">
                  <c:v>-4192.26</c:v>
                </c:pt>
                <c:pt idx="1142">
                  <c:v>-5086.9799999999996</c:v>
                </c:pt>
                <c:pt idx="1143">
                  <c:v>-5849.25</c:v>
                </c:pt>
                <c:pt idx="1144">
                  <c:v>5038.37</c:v>
                </c:pt>
                <c:pt idx="1145">
                  <c:v>4356.92</c:v>
                </c:pt>
                <c:pt idx="1146">
                  <c:v>3603.65</c:v>
                </c:pt>
                <c:pt idx="1147">
                  <c:v>2781.25</c:v>
                </c:pt>
                <c:pt idx="1148">
                  <c:v>1886.85</c:v>
                </c:pt>
                <c:pt idx="1149">
                  <c:v>966.20399999999995</c:v>
                </c:pt>
                <c:pt idx="1150">
                  <c:v>9.92361</c:v>
                </c:pt>
                <c:pt idx="1151">
                  <c:v>-922.97</c:v>
                </c:pt>
                <c:pt idx="1152">
                  <c:v>-1868.92</c:v>
                </c:pt>
                <c:pt idx="1153">
                  <c:v>-2756.99</c:v>
                </c:pt>
                <c:pt idx="1154">
                  <c:v>-3593.35</c:v>
                </c:pt>
                <c:pt idx="1155">
                  <c:v>-4347.4799999999996</c:v>
                </c:pt>
                <c:pt idx="1156">
                  <c:v>-5011.38</c:v>
                </c:pt>
                <c:pt idx="1157">
                  <c:v>4333.67</c:v>
                </c:pt>
                <c:pt idx="1158">
                  <c:v>3741.85</c:v>
                </c:pt>
                <c:pt idx="1159">
                  <c:v>3091.34</c:v>
                </c:pt>
                <c:pt idx="1160">
                  <c:v>2381.59</c:v>
                </c:pt>
                <c:pt idx="1161">
                  <c:v>1615.84</c:v>
                </c:pt>
                <c:pt idx="1162">
                  <c:v>821.25699999999995</c:v>
                </c:pt>
                <c:pt idx="1163">
                  <c:v>10.607799999999999</c:v>
                </c:pt>
                <c:pt idx="1164">
                  <c:v>-797.33</c:v>
                </c:pt>
                <c:pt idx="1165">
                  <c:v>-1594.05</c:v>
                </c:pt>
                <c:pt idx="1166">
                  <c:v>-2354.35</c:v>
                </c:pt>
                <c:pt idx="1167">
                  <c:v>-3079.12</c:v>
                </c:pt>
                <c:pt idx="1168">
                  <c:v>-3718.73</c:v>
                </c:pt>
                <c:pt idx="1169">
                  <c:v>-4311.49</c:v>
                </c:pt>
                <c:pt idx="1170">
                  <c:v>3748</c:v>
                </c:pt>
                <c:pt idx="1171">
                  <c:v>3220.28</c:v>
                </c:pt>
                <c:pt idx="1172">
                  <c:v>2664.61</c:v>
                </c:pt>
                <c:pt idx="1173">
                  <c:v>2048.2399999999998</c:v>
                </c:pt>
                <c:pt idx="1174">
                  <c:v>1389.5</c:v>
                </c:pt>
                <c:pt idx="1175">
                  <c:v>698.84</c:v>
                </c:pt>
                <c:pt idx="1176">
                  <c:v>4.0720599999999996</c:v>
                </c:pt>
                <c:pt idx="1177">
                  <c:v>-688.63</c:v>
                </c:pt>
                <c:pt idx="1178">
                  <c:v>-1367.55</c:v>
                </c:pt>
                <c:pt idx="1179">
                  <c:v>-2032.37</c:v>
                </c:pt>
                <c:pt idx="1180">
                  <c:v>-2646.61</c:v>
                </c:pt>
                <c:pt idx="1181">
                  <c:v>-3220.96</c:v>
                </c:pt>
                <c:pt idx="1182">
                  <c:v>-3734.77</c:v>
                </c:pt>
                <c:pt idx="1183">
                  <c:v>3258</c:v>
                </c:pt>
                <c:pt idx="1184">
                  <c:v>2809.28</c:v>
                </c:pt>
                <c:pt idx="1185">
                  <c:v>2309.06</c:v>
                </c:pt>
                <c:pt idx="1186">
                  <c:v>1771.75</c:v>
                </c:pt>
                <c:pt idx="1187">
                  <c:v>1197.24</c:v>
                </c:pt>
                <c:pt idx="1188">
                  <c:v>605.43200000000002</c:v>
                </c:pt>
                <c:pt idx="1189">
                  <c:v>13.605700000000001</c:v>
                </c:pt>
                <c:pt idx="1190">
                  <c:v>-590.476</c:v>
                </c:pt>
                <c:pt idx="1191">
                  <c:v>-1183.5899999999999</c:v>
                </c:pt>
                <c:pt idx="1192">
                  <c:v>-1755.47</c:v>
                </c:pt>
                <c:pt idx="1193">
                  <c:v>-2287.84</c:v>
                </c:pt>
                <c:pt idx="1194">
                  <c:v>-2795.11</c:v>
                </c:pt>
                <c:pt idx="1195">
                  <c:v>-3242.53</c:v>
                </c:pt>
                <c:pt idx="1196">
                  <c:v>2840.83</c:v>
                </c:pt>
                <c:pt idx="1197">
                  <c:v>2453.2800000000002</c:v>
                </c:pt>
                <c:pt idx="1198">
                  <c:v>2003.25</c:v>
                </c:pt>
                <c:pt idx="1199">
                  <c:v>1540.12</c:v>
                </c:pt>
                <c:pt idx="1200">
                  <c:v>1041.77</c:v>
                </c:pt>
                <c:pt idx="1201">
                  <c:v>527.39599999999996</c:v>
                </c:pt>
                <c:pt idx="1202">
                  <c:v>1.4115800000000001</c:v>
                </c:pt>
                <c:pt idx="1203">
                  <c:v>-520.92200000000003</c:v>
                </c:pt>
                <c:pt idx="1204">
                  <c:v>-1025.8399999999999</c:v>
                </c:pt>
                <c:pt idx="1205">
                  <c:v>-1524.39</c:v>
                </c:pt>
                <c:pt idx="1206">
                  <c:v>-1992.79</c:v>
                </c:pt>
                <c:pt idx="1207">
                  <c:v>-2431.27</c:v>
                </c:pt>
                <c:pt idx="1208">
                  <c:v>-2828.39</c:v>
                </c:pt>
                <c:pt idx="1209">
                  <c:v>2486.5100000000002</c:v>
                </c:pt>
                <c:pt idx="1210">
                  <c:v>2134.2600000000002</c:v>
                </c:pt>
                <c:pt idx="1211">
                  <c:v>1750.84</c:v>
                </c:pt>
                <c:pt idx="1212">
                  <c:v>1338.24</c:v>
                </c:pt>
                <c:pt idx="1213">
                  <c:v>905.33900000000006</c:v>
                </c:pt>
                <c:pt idx="1214">
                  <c:v>458.24099999999999</c:v>
                </c:pt>
                <c:pt idx="1215">
                  <c:v>4.6521299999999997</c:v>
                </c:pt>
                <c:pt idx="1216">
                  <c:v>-449.28800000000001</c:v>
                </c:pt>
                <c:pt idx="1217">
                  <c:v>-893.84400000000005</c:v>
                </c:pt>
                <c:pt idx="1218">
                  <c:v>-1329.1</c:v>
                </c:pt>
                <c:pt idx="1219">
                  <c:v>-1742.98</c:v>
                </c:pt>
                <c:pt idx="1220">
                  <c:v>-2125.84</c:v>
                </c:pt>
                <c:pt idx="1221">
                  <c:v>-2475.9299999999998</c:v>
                </c:pt>
                <c:pt idx="1222">
                  <c:v>2188.65</c:v>
                </c:pt>
                <c:pt idx="1223">
                  <c:v>1871.25</c:v>
                </c:pt>
                <c:pt idx="1224">
                  <c:v>1538.18</c:v>
                </c:pt>
                <c:pt idx="1225">
                  <c:v>1178.27</c:v>
                </c:pt>
                <c:pt idx="1226">
                  <c:v>794.13900000000001</c:v>
                </c:pt>
                <c:pt idx="1227">
                  <c:v>401.36799999999999</c:v>
                </c:pt>
                <c:pt idx="1228">
                  <c:v>5.5140599999999997</c:v>
                </c:pt>
                <c:pt idx="1229">
                  <c:v>-395.27</c:v>
                </c:pt>
                <c:pt idx="1230">
                  <c:v>-787.32600000000002</c:v>
                </c:pt>
                <c:pt idx="1231">
                  <c:v>-1168.1199999999999</c:v>
                </c:pt>
                <c:pt idx="1232">
                  <c:v>-1525.48</c:v>
                </c:pt>
                <c:pt idx="1233">
                  <c:v>-1869.71</c:v>
                </c:pt>
                <c:pt idx="1234">
                  <c:v>-2177.89</c:v>
                </c:pt>
                <c:pt idx="1235">
                  <c:v>1934.78</c:v>
                </c:pt>
                <c:pt idx="1236">
                  <c:v>1650.78</c:v>
                </c:pt>
                <c:pt idx="1237">
                  <c:v>1356.38</c:v>
                </c:pt>
                <c:pt idx="1238">
                  <c:v>1034.17</c:v>
                </c:pt>
                <c:pt idx="1239">
                  <c:v>699.67499999999995</c:v>
                </c:pt>
                <c:pt idx="1240">
                  <c:v>357.05599999999998</c:v>
                </c:pt>
                <c:pt idx="1241">
                  <c:v>4.2324500000000001E-2</c:v>
                </c:pt>
                <c:pt idx="1242">
                  <c:v>-348.51</c:v>
                </c:pt>
                <c:pt idx="1243">
                  <c:v>-695.02800000000002</c:v>
                </c:pt>
                <c:pt idx="1244">
                  <c:v>-1030.67</c:v>
                </c:pt>
                <c:pt idx="1245">
                  <c:v>-1346.38</c:v>
                </c:pt>
                <c:pt idx="1246">
                  <c:v>-1648.65</c:v>
                </c:pt>
                <c:pt idx="1247">
                  <c:v>-1917.83</c:v>
                </c:pt>
                <c:pt idx="1248">
                  <c:v>1713.08</c:v>
                </c:pt>
                <c:pt idx="1249">
                  <c:v>1464.74</c:v>
                </c:pt>
                <c:pt idx="1250">
                  <c:v>1202.22</c:v>
                </c:pt>
                <c:pt idx="1251">
                  <c:v>917.89</c:v>
                </c:pt>
                <c:pt idx="1252">
                  <c:v>621.41099999999994</c:v>
                </c:pt>
                <c:pt idx="1253">
                  <c:v>313.18200000000002</c:v>
                </c:pt>
                <c:pt idx="1254">
                  <c:v>3.4324599999999998</c:v>
                </c:pt>
                <c:pt idx="1255">
                  <c:v>-307.58300000000003</c:v>
                </c:pt>
                <c:pt idx="1256">
                  <c:v>-613.63900000000001</c:v>
                </c:pt>
                <c:pt idx="1257">
                  <c:v>-911.24900000000002</c:v>
                </c:pt>
                <c:pt idx="1258">
                  <c:v>-1194.23</c:v>
                </c:pt>
                <c:pt idx="1259">
                  <c:v>-1463.04</c:v>
                </c:pt>
                <c:pt idx="1260">
                  <c:v>-1703.82</c:v>
                </c:pt>
                <c:pt idx="1261">
                  <c:v>1521.29</c:v>
                </c:pt>
                <c:pt idx="1262">
                  <c:v>1303.8499999999999</c:v>
                </c:pt>
                <c:pt idx="1263">
                  <c:v>1067.71</c:v>
                </c:pt>
                <c:pt idx="1264">
                  <c:v>814.87</c:v>
                </c:pt>
                <c:pt idx="1265">
                  <c:v>554.23599999999999</c:v>
                </c:pt>
                <c:pt idx="1266">
                  <c:v>281.11</c:v>
                </c:pt>
                <c:pt idx="1267">
                  <c:v>0.859379</c:v>
                </c:pt>
                <c:pt idx="1268">
                  <c:v>-274.47500000000002</c:v>
                </c:pt>
                <c:pt idx="1269">
                  <c:v>-547.952</c:v>
                </c:pt>
                <c:pt idx="1270">
                  <c:v>-809.68799999999999</c:v>
                </c:pt>
                <c:pt idx="1271">
                  <c:v>-1063.57</c:v>
                </c:pt>
                <c:pt idx="1272">
                  <c:v>-1297.53</c:v>
                </c:pt>
                <c:pt idx="1273">
                  <c:v>-1516.52</c:v>
                </c:pt>
                <c:pt idx="1274">
                  <c:v>1357.66</c:v>
                </c:pt>
                <c:pt idx="1275">
                  <c:v>1161.1600000000001</c:v>
                </c:pt>
                <c:pt idx="1276">
                  <c:v>952.14700000000005</c:v>
                </c:pt>
                <c:pt idx="1277">
                  <c:v>727.46699999999998</c:v>
                </c:pt>
                <c:pt idx="1278">
                  <c:v>495.65899999999999</c:v>
                </c:pt>
                <c:pt idx="1279">
                  <c:v>252.58600000000001</c:v>
                </c:pt>
                <c:pt idx="1280">
                  <c:v>6.7434300000000003E-2</c:v>
                </c:pt>
                <c:pt idx="1281">
                  <c:v>-241.67500000000001</c:v>
                </c:pt>
                <c:pt idx="1282">
                  <c:v>-485.596</c:v>
                </c:pt>
                <c:pt idx="1283">
                  <c:v>-722.11900000000003</c:v>
                </c:pt>
                <c:pt idx="1284">
                  <c:v>-946.67899999999997</c:v>
                </c:pt>
                <c:pt idx="1285">
                  <c:v>-1158</c:v>
                </c:pt>
                <c:pt idx="1286">
                  <c:v>-1354.5</c:v>
                </c:pt>
                <c:pt idx="1287">
                  <c:v>1214.48</c:v>
                </c:pt>
                <c:pt idx="1288">
                  <c:v>1040.7</c:v>
                </c:pt>
                <c:pt idx="1289">
                  <c:v>850.86</c:v>
                </c:pt>
                <c:pt idx="1290">
                  <c:v>651.80200000000002</c:v>
                </c:pt>
                <c:pt idx="1291">
                  <c:v>441.59899999999999</c:v>
                </c:pt>
                <c:pt idx="1292">
                  <c:v>222.14099999999999</c:v>
                </c:pt>
                <c:pt idx="1293">
                  <c:v>7.0047300000000003</c:v>
                </c:pt>
                <c:pt idx="1294">
                  <c:v>-217.63800000000001</c:v>
                </c:pt>
                <c:pt idx="1295">
                  <c:v>-434.51499999999999</c:v>
                </c:pt>
                <c:pt idx="1296">
                  <c:v>-647.35299999999995</c:v>
                </c:pt>
                <c:pt idx="1297">
                  <c:v>-847.74599999999998</c:v>
                </c:pt>
                <c:pt idx="1298">
                  <c:v>-1038.8399999999999</c:v>
                </c:pt>
                <c:pt idx="1299">
                  <c:v>-1215.05</c:v>
                </c:pt>
                <c:pt idx="1300">
                  <c:v>1092.0899999999999</c:v>
                </c:pt>
                <c:pt idx="1301">
                  <c:v>933.60199999999998</c:v>
                </c:pt>
                <c:pt idx="1302">
                  <c:v>762.85299999999995</c:v>
                </c:pt>
                <c:pt idx="1303">
                  <c:v>584.55799999999999</c:v>
                </c:pt>
                <c:pt idx="1304">
                  <c:v>396.97500000000002</c:v>
                </c:pt>
                <c:pt idx="1305">
                  <c:v>199.892</c:v>
                </c:pt>
                <c:pt idx="1306">
                  <c:v>3.9211999999999998</c:v>
                </c:pt>
                <c:pt idx="1307">
                  <c:v>-195.13800000000001</c:v>
                </c:pt>
                <c:pt idx="1308">
                  <c:v>-390.93900000000002</c:v>
                </c:pt>
                <c:pt idx="1309">
                  <c:v>-580.86699999999996</c:v>
                </c:pt>
                <c:pt idx="1310">
                  <c:v>-761.35299999999995</c:v>
                </c:pt>
                <c:pt idx="1311">
                  <c:v>-933.39499999999998</c:v>
                </c:pt>
                <c:pt idx="1312">
                  <c:v>-1092.56</c:v>
                </c:pt>
                <c:pt idx="1313">
                  <c:v>986.38300000000004</c:v>
                </c:pt>
                <c:pt idx="1314">
                  <c:v>843.68700000000001</c:v>
                </c:pt>
                <c:pt idx="1315">
                  <c:v>688.51199999999994</c:v>
                </c:pt>
                <c:pt idx="1316">
                  <c:v>526.39599999999996</c:v>
                </c:pt>
                <c:pt idx="1317">
                  <c:v>356.59800000000001</c:v>
                </c:pt>
                <c:pt idx="1318">
                  <c:v>180.64400000000001</c:v>
                </c:pt>
                <c:pt idx="1319">
                  <c:v>3.8186</c:v>
                </c:pt>
                <c:pt idx="1320">
                  <c:v>-173.97900000000001</c:v>
                </c:pt>
                <c:pt idx="1321">
                  <c:v>-350.76</c:v>
                </c:pt>
                <c:pt idx="1322">
                  <c:v>-522.85199999999998</c:v>
                </c:pt>
                <c:pt idx="1323">
                  <c:v>-686.19600000000003</c:v>
                </c:pt>
                <c:pt idx="1324">
                  <c:v>-840.04499999999996</c:v>
                </c:pt>
                <c:pt idx="1325">
                  <c:v>-986.48</c:v>
                </c:pt>
                <c:pt idx="1326">
                  <c:v>893.952</c:v>
                </c:pt>
                <c:pt idx="1327">
                  <c:v>759.73099999999999</c:v>
                </c:pt>
                <c:pt idx="1328">
                  <c:v>622.13</c:v>
                </c:pt>
                <c:pt idx="1329">
                  <c:v>474.43200000000002</c:v>
                </c:pt>
                <c:pt idx="1330">
                  <c:v>322.27100000000002</c:v>
                </c:pt>
                <c:pt idx="1331">
                  <c:v>161.74100000000001</c:v>
                </c:pt>
                <c:pt idx="1332">
                  <c:v>3.3914</c:v>
                </c:pt>
                <c:pt idx="1333">
                  <c:v>-157.09299999999999</c:v>
                </c:pt>
                <c:pt idx="1334">
                  <c:v>-320.48700000000002</c:v>
                </c:pt>
                <c:pt idx="1335">
                  <c:v>-472.79</c:v>
                </c:pt>
                <c:pt idx="1336">
                  <c:v>-620.39599999999996</c:v>
                </c:pt>
                <c:pt idx="1337">
                  <c:v>-759.01700000000005</c:v>
                </c:pt>
                <c:pt idx="1338">
                  <c:v>-894.42600000000004</c:v>
                </c:pt>
                <c:pt idx="1339">
                  <c:v>813.21299999999997</c:v>
                </c:pt>
                <c:pt idx="1340">
                  <c:v>690.17100000000005</c:v>
                </c:pt>
                <c:pt idx="1341">
                  <c:v>564.20500000000004</c:v>
                </c:pt>
                <c:pt idx="1342">
                  <c:v>429.09800000000001</c:v>
                </c:pt>
                <c:pt idx="1343">
                  <c:v>290.24099999999999</c:v>
                </c:pt>
                <c:pt idx="1344">
                  <c:v>146.75800000000001</c:v>
                </c:pt>
                <c:pt idx="1345">
                  <c:v>0.55113500000000004</c:v>
                </c:pt>
                <c:pt idx="1346">
                  <c:v>-142.584</c:v>
                </c:pt>
                <c:pt idx="1347">
                  <c:v>-288.14499999999998</c:v>
                </c:pt>
                <c:pt idx="1348">
                  <c:v>-428.14299999999997</c:v>
                </c:pt>
                <c:pt idx="1349">
                  <c:v>-560.375</c:v>
                </c:pt>
                <c:pt idx="1350">
                  <c:v>-689.78099999999995</c:v>
                </c:pt>
                <c:pt idx="1351">
                  <c:v>-812.98599999999999</c:v>
                </c:pt>
                <c:pt idx="1352">
                  <c:v>741.93100000000004</c:v>
                </c:pt>
                <c:pt idx="1353">
                  <c:v>628.31500000000005</c:v>
                </c:pt>
                <c:pt idx="1354">
                  <c:v>511.34800000000001</c:v>
                </c:pt>
                <c:pt idx="1355">
                  <c:v>388.76</c:v>
                </c:pt>
                <c:pt idx="1356">
                  <c:v>261.38</c:v>
                </c:pt>
                <c:pt idx="1357">
                  <c:v>130.22300000000001</c:v>
                </c:pt>
                <c:pt idx="1358">
                  <c:v>0.26001000000000002</c:v>
                </c:pt>
                <c:pt idx="1359">
                  <c:v>-132.08699999999999</c:v>
                </c:pt>
                <c:pt idx="1360">
                  <c:v>-262.83600000000001</c:v>
                </c:pt>
                <c:pt idx="1361">
                  <c:v>-389.77499999999998</c:v>
                </c:pt>
                <c:pt idx="1362">
                  <c:v>-511.40600000000001</c:v>
                </c:pt>
                <c:pt idx="1363">
                  <c:v>-626.68600000000004</c:v>
                </c:pt>
                <c:pt idx="1364">
                  <c:v>-739.74300000000005</c:v>
                </c:pt>
                <c:pt idx="1365">
                  <c:v>679.72299999999996</c:v>
                </c:pt>
                <c:pt idx="1366">
                  <c:v>571.33000000000004</c:v>
                </c:pt>
                <c:pt idx="1367">
                  <c:v>466.04199999999997</c:v>
                </c:pt>
                <c:pt idx="1368">
                  <c:v>354.59199999999998</c:v>
                </c:pt>
                <c:pt idx="1369">
                  <c:v>235.67099999999999</c:v>
                </c:pt>
                <c:pt idx="1370">
                  <c:v>117.866</c:v>
                </c:pt>
                <c:pt idx="1371">
                  <c:v>-0.99733499999999997</c:v>
                </c:pt>
                <c:pt idx="1372">
                  <c:v>-122.137</c:v>
                </c:pt>
                <c:pt idx="1373">
                  <c:v>-239.262</c:v>
                </c:pt>
                <c:pt idx="1374">
                  <c:v>-355.274</c:v>
                </c:pt>
                <c:pt idx="1375">
                  <c:v>-465.51799999999997</c:v>
                </c:pt>
                <c:pt idx="1376">
                  <c:v>-571.25599999999997</c:v>
                </c:pt>
                <c:pt idx="1377">
                  <c:v>-674.327</c:v>
                </c:pt>
                <c:pt idx="1378">
                  <c:v>622.92399999999998</c:v>
                </c:pt>
                <c:pt idx="1379">
                  <c:v>523.33299999999997</c:v>
                </c:pt>
                <c:pt idx="1380">
                  <c:v>424.99400000000003</c:v>
                </c:pt>
                <c:pt idx="1381">
                  <c:v>321.82299999999998</c:v>
                </c:pt>
                <c:pt idx="1382">
                  <c:v>213.22</c:v>
                </c:pt>
                <c:pt idx="1383">
                  <c:v>106.592</c:v>
                </c:pt>
                <c:pt idx="1384">
                  <c:v>-2.4708100000000002</c:v>
                </c:pt>
                <c:pt idx="1385">
                  <c:v>-112.51300000000001</c:v>
                </c:pt>
                <c:pt idx="1386">
                  <c:v>-218.91200000000001</c:v>
                </c:pt>
                <c:pt idx="1387">
                  <c:v>-324.149</c:v>
                </c:pt>
                <c:pt idx="1388">
                  <c:v>-425.42200000000003</c:v>
                </c:pt>
                <c:pt idx="1389">
                  <c:v>-520.46600000000001</c:v>
                </c:pt>
                <c:pt idx="1390">
                  <c:v>-616.43700000000001</c:v>
                </c:pt>
                <c:pt idx="1391">
                  <c:v>571.14800000000002</c:v>
                </c:pt>
                <c:pt idx="1392">
                  <c:v>479.87299999999999</c:v>
                </c:pt>
                <c:pt idx="1393">
                  <c:v>389.19299999999998</c:v>
                </c:pt>
                <c:pt idx="1394">
                  <c:v>294.97000000000003</c:v>
                </c:pt>
                <c:pt idx="1395">
                  <c:v>195.58099999999999</c:v>
                </c:pt>
                <c:pt idx="1396">
                  <c:v>95.489699999999999</c:v>
                </c:pt>
                <c:pt idx="1397">
                  <c:v>-4.2464500000000003</c:v>
                </c:pt>
                <c:pt idx="1398">
                  <c:v>-104.471</c:v>
                </c:pt>
                <c:pt idx="1399">
                  <c:v>-200.202</c:v>
                </c:pt>
                <c:pt idx="1400">
                  <c:v>-296.596</c:v>
                </c:pt>
                <c:pt idx="1401">
                  <c:v>-389.28</c:v>
                </c:pt>
                <c:pt idx="1402">
                  <c:v>-477.471</c:v>
                </c:pt>
                <c:pt idx="1403">
                  <c:v>-569.62900000000002</c:v>
                </c:pt>
                <c:pt idx="1404">
                  <c:v>528.96199999999999</c:v>
                </c:pt>
                <c:pt idx="1405">
                  <c:v>441.399</c:v>
                </c:pt>
                <c:pt idx="1406">
                  <c:v>357.33800000000002</c:v>
                </c:pt>
                <c:pt idx="1407">
                  <c:v>267.69400000000002</c:v>
                </c:pt>
                <c:pt idx="1408">
                  <c:v>179.49100000000001</c:v>
                </c:pt>
                <c:pt idx="1409">
                  <c:v>88.422799999999995</c:v>
                </c:pt>
                <c:pt idx="1410">
                  <c:v>-3.5194100000000001</c:v>
                </c:pt>
                <c:pt idx="1411">
                  <c:v>-95.450100000000006</c:v>
                </c:pt>
                <c:pt idx="1412">
                  <c:v>-183.36500000000001</c:v>
                </c:pt>
                <c:pt idx="1413">
                  <c:v>-271.97899999999998</c:v>
                </c:pt>
                <c:pt idx="1414">
                  <c:v>-357.47399999999999</c:v>
                </c:pt>
                <c:pt idx="1415">
                  <c:v>-439.97300000000001</c:v>
                </c:pt>
                <c:pt idx="1416">
                  <c:v>-522.82799999999997</c:v>
                </c:pt>
                <c:pt idx="1417">
                  <c:v>493.55500000000001</c:v>
                </c:pt>
                <c:pt idx="1418">
                  <c:v>406.08</c:v>
                </c:pt>
                <c:pt idx="1419">
                  <c:v>327.50900000000001</c:v>
                </c:pt>
                <c:pt idx="1420">
                  <c:v>247.58199999999999</c:v>
                </c:pt>
                <c:pt idx="1421">
                  <c:v>163.27799999999999</c:v>
                </c:pt>
                <c:pt idx="1422">
                  <c:v>80.191000000000003</c:v>
                </c:pt>
                <c:pt idx="1423">
                  <c:v>-1.7815000000000001</c:v>
                </c:pt>
                <c:pt idx="1424">
                  <c:v>-86.674599999999998</c:v>
                </c:pt>
                <c:pt idx="1425">
                  <c:v>-168.131</c:v>
                </c:pt>
                <c:pt idx="1426">
                  <c:v>-249.63399999999999</c:v>
                </c:pt>
                <c:pt idx="1427">
                  <c:v>-328.61700000000002</c:v>
                </c:pt>
                <c:pt idx="1428">
                  <c:v>-404.39</c:v>
                </c:pt>
                <c:pt idx="1429">
                  <c:v>-482.72699999999998</c:v>
                </c:pt>
                <c:pt idx="1430">
                  <c:v>454.13200000000001</c:v>
                </c:pt>
                <c:pt idx="1431">
                  <c:v>374.32</c:v>
                </c:pt>
                <c:pt idx="1432">
                  <c:v>305.62400000000002</c:v>
                </c:pt>
                <c:pt idx="1433">
                  <c:v>228.762</c:v>
                </c:pt>
                <c:pt idx="1434">
                  <c:v>153.74299999999999</c:v>
                </c:pt>
                <c:pt idx="1435">
                  <c:v>74.685000000000002</c:v>
                </c:pt>
                <c:pt idx="1436">
                  <c:v>-1.9816199999999999</c:v>
                </c:pt>
                <c:pt idx="1437">
                  <c:v>-79.850700000000003</c:v>
                </c:pt>
                <c:pt idx="1438">
                  <c:v>-156.85400000000001</c:v>
                </c:pt>
                <c:pt idx="1439">
                  <c:v>-232.024</c:v>
                </c:pt>
                <c:pt idx="1440">
                  <c:v>-304.66800000000001</c:v>
                </c:pt>
                <c:pt idx="1441">
                  <c:v>-373.22399999999999</c:v>
                </c:pt>
                <c:pt idx="1442">
                  <c:v>-449.20400000000001</c:v>
                </c:pt>
                <c:pt idx="1443">
                  <c:v>418.56200000000001</c:v>
                </c:pt>
                <c:pt idx="1444">
                  <c:v>345.96199999999999</c:v>
                </c:pt>
                <c:pt idx="1445">
                  <c:v>281.99299999999999</c:v>
                </c:pt>
                <c:pt idx="1446">
                  <c:v>211.12299999999999</c:v>
                </c:pt>
                <c:pt idx="1447">
                  <c:v>142.714</c:v>
                </c:pt>
                <c:pt idx="1448">
                  <c:v>69.653300000000002</c:v>
                </c:pt>
                <c:pt idx="1449">
                  <c:v>-3.4712100000000001</c:v>
                </c:pt>
                <c:pt idx="1450">
                  <c:v>-72.560699999999997</c:v>
                </c:pt>
                <c:pt idx="1451">
                  <c:v>-144.42400000000001</c:v>
                </c:pt>
                <c:pt idx="1452">
                  <c:v>-213.87799999999999</c:v>
                </c:pt>
                <c:pt idx="1453">
                  <c:v>-279.84399999999999</c:v>
                </c:pt>
                <c:pt idx="1454">
                  <c:v>-344.21699999999998</c:v>
                </c:pt>
                <c:pt idx="1455">
                  <c:v>-415.142</c:v>
                </c:pt>
                <c:pt idx="1456">
                  <c:v>389.899</c:v>
                </c:pt>
                <c:pt idx="1457">
                  <c:v>320.87700000000001</c:v>
                </c:pt>
                <c:pt idx="1458">
                  <c:v>261.07499999999999</c:v>
                </c:pt>
                <c:pt idx="1459">
                  <c:v>198.30799999999999</c:v>
                </c:pt>
                <c:pt idx="1460">
                  <c:v>132.864</c:v>
                </c:pt>
                <c:pt idx="1461">
                  <c:v>65.694000000000003</c:v>
                </c:pt>
                <c:pt idx="1462">
                  <c:v>-3.94658</c:v>
                </c:pt>
                <c:pt idx="1463">
                  <c:v>-66.116900000000001</c:v>
                </c:pt>
                <c:pt idx="1464">
                  <c:v>-131.50899999999999</c:v>
                </c:pt>
                <c:pt idx="1465">
                  <c:v>-199.381</c:v>
                </c:pt>
                <c:pt idx="1466">
                  <c:v>-260.31700000000001</c:v>
                </c:pt>
                <c:pt idx="1467">
                  <c:v>-321.56299999999999</c:v>
                </c:pt>
                <c:pt idx="1468">
                  <c:v>-388.096</c:v>
                </c:pt>
                <c:pt idx="1469">
                  <c:v>359.37700000000001</c:v>
                </c:pt>
                <c:pt idx="1470">
                  <c:v>297.20600000000002</c:v>
                </c:pt>
                <c:pt idx="1471">
                  <c:v>241.149</c:v>
                </c:pt>
                <c:pt idx="1472">
                  <c:v>185.32</c:v>
                </c:pt>
                <c:pt idx="1473">
                  <c:v>124.453</c:v>
                </c:pt>
                <c:pt idx="1474">
                  <c:v>62.265700000000002</c:v>
                </c:pt>
                <c:pt idx="1475">
                  <c:v>-2.6532300000000002</c:v>
                </c:pt>
                <c:pt idx="1476">
                  <c:v>-61.762900000000002</c:v>
                </c:pt>
                <c:pt idx="1477">
                  <c:v>-121.71</c:v>
                </c:pt>
                <c:pt idx="1478">
                  <c:v>-186.10900000000001</c:v>
                </c:pt>
                <c:pt idx="1479">
                  <c:v>-245.768</c:v>
                </c:pt>
                <c:pt idx="1480">
                  <c:v>-297.95100000000002</c:v>
                </c:pt>
                <c:pt idx="1481">
                  <c:v>-356.85399999999998</c:v>
                </c:pt>
                <c:pt idx="1482">
                  <c:v>329.87799999999999</c:v>
                </c:pt>
                <c:pt idx="1483">
                  <c:v>278.86900000000003</c:v>
                </c:pt>
                <c:pt idx="1484">
                  <c:v>224.83699999999999</c:v>
                </c:pt>
                <c:pt idx="1485">
                  <c:v>171.71600000000001</c:v>
                </c:pt>
                <c:pt idx="1486">
                  <c:v>114.11199999999999</c:v>
                </c:pt>
                <c:pt idx="1487">
                  <c:v>56.823999999999998</c:v>
                </c:pt>
                <c:pt idx="1488">
                  <c:v>0.45051200000000002</c:v>
                </c:pt>
                <c:pt idx="1489">
                  <c:v>-56.247799999999998</c:v>
                </c:pt>
                <c:pt idx="1490">
                  <c:v>-111.509</c:v>
                </c:pt>
                <c:pt idx="1491">
                  <c:v>-172.00399999999999</c:v>
                </c:pt>
                <c:pt idx="1492">
                  <c:v>-225.84700000000001</c:v>
                </c:pt>
                <c:pt idx="1493">
                  <c:v>-275.31299999999999</c:v>
                </c:pt>
                <c:pt idx="1494">
                  <c:v>-333.99900000000002</c:v>
                </c:pt>
                <c:pt idx="1495">
                  <c:v>305.67899999999997</c:v>
                </c:pt>
                <c:pt idx="1496">
                  <c:v>256.26900000000001</c:v>
                </c:pt>
                <c:pt idx="1497">
                  <c:v>210.10499999999999</c:v>
                </c:pt>
                <c:pt idx="1498">
                  <c:v>160.226</c:v>
                </c:pt>
                <c:pt idx="1499">
                  <c:v>105.691</c:v>
                </c:pt>
                <c:pt idx="1500">
                  <c:v>54.738399999999999</c:v>
                </c:pt>
                <c:pt idx="1501">
                  <c:v>1.3172600000000001</c:v>
                </c:pt>
                <c:pt idx="1502">
                  <c:v>-50.462200000000003</c:v>
                </c:pt>
                <c:pt idx="1503">
                  <c:v>-106.824</c:v>
                </c:pt>
                <c:pt idx="1504">
                  <c:v>-160.41399999999999</c:v>
                </c:pt>
                <c:pt idx="1505">
                  <c:v>-210.523</c:v>
                </c:pt>
                <c:pt idx="1506">
                  <c:v>-258.15199999999999</c:v>
                </c:pt>
                <c:pt idx="1507">
                  <c:v>-305.53800000000001</c:v>
                </c:pt>
                <c:pt idx="1508">
                  <c:v>282.52199999999999</c:v>
                </c:pt>
                <c:pt idx="1509">
                  <c:v>233.464</c:v>
                </c:pt>
                <c:pt idx="1510">
                  <c:v>190.12799999999999</c:v>
                </c:pt>
                <c:pt idx="1511">
                  <c:v>145.32</c:v>
                </c:pt>
                <c:pt idx="1512">
                  <c:v>98.508200000000002</c:v>
                </c:pt>
                <c:pt idx="1513">
                  <c:v>50.630400000000002</c:v>
                </c:pt>
                <c:pt idx="1514">
                  <c:v>2.28206</c:v>
                </c:pt>
                <c:pt idx="1515">
                  <c:v>-47.147100000000002</c:v>
                </c:pt>
                <c:pt idx="1516">
                  <c:v>-99.466999999999999</c:v>
                </c:pt>
                <c:pt idx="1517">
                  <c:v>-144.102</c:v>
                </c:pt>
                <c:pt idx="1518">
                  <c:v>-192.78</c:v>
                </c:pt>
                <c:pt idx="1519">
                  <c:v>-235.875</c:v>
                </c:pt>
                <c:pt idx="1520">
                  <c:v>-285.19200000000001</c:v>
                </c:pt>
                <c:pt idx="1521">
                  <c:v>257.62799999999999</c:v>
                </c:pt>
                <c:pt idx="1522">
                  <c:v>214.32499999999999</c:v>
                </c:pt>
                <c:pt idx="1523">
                  <c:v>177.459</c:v>
                </c:pt>
                <c:pt idx="1524">
                  <c:v>133.45500000000001</c:v>
                </c:pt>
                <c:pt idx="1525">
                  <c:v>90.587000000000003</c:v>
                </c:pt>
                <c:pt idx="1526">
                  <c:v>44.491100000000003</c:v>
                </c:pt>
                <c:pt idx="1527">
                  <c:v>2.9611100000000001</c:v>
                </c:pt>
                <c:pt idx="1528">
                  <c:v>-46.630800000000001</c:v>
                </c:pt>
                <c:pt idx="1529">
                  <c:v>-89.874600000000001</c:v>
                </c:pt>
                <c:pt idx="1530">
                  <c:v>-132.94</c:v>
                </c:pt>
                <c:pt idx="1531">
                  <c:v>-180.18899999999999</c:v>
                </c:pt>
                <c:pt idx="1532">
                  <c:v>-215.31100000000001</c:v>
                </c:pt>
                <c:pt idx="1533">
                  <c:v>-256.84800000000001</c:v>
                </c:pt>
                <c:pt idx="1534">
                  <c:v>233.02</c:v>
                </c:pt>
                <c:pt idx="1535">
                  <c:v>193.244</c:v>
                </c:pt>
                <c:pt idx="1536">
                  <c:v>158.74100000000001</c:v>
                </c:pt>
                <c:pt idx="1537">
                  <c:v>123.295</c:v>
                </c:pt>
                <c:pt idx="1538">
                  <c:v>81.8048</c:v>
                </c:pt>
                <c:pt idx="1539">
                  <c:v>40.657600000000002</c:v>
                </c:pt>
                <c:pt idx="1540">
                  <c:v>0.48861599999999999</c:v>
                </c:pt>
                <c:pt idx="1541">
                  <c:v>-40.950800000000001</c:v>
                </c:pt>
                <c:pt idx="1542">
                  <c:v>-80.441299999999998</c:v>
                </c:pt>
                <c:pt idx="1543">
                  <c:v>-121.07899999999999</c:v>
                </c:pt>
                <c:pt idx="1544">
                  <c:v>-159.58199999999999</c:v>
                </c:pt>
                <c:pt idx="1545">
                  <c:v>-195.74799999999999</c:v>
                </c:pt>
                <c:pt idx="1546">
                  <c:v>-232.762</c:v>
                </c:pt>
                <c:pt idx="1547">
                  <c:v>207.96299999999999</c:v>
                </c:pt>
                <c:pt idx="1548">
                  <c:v>174.58199999999999</c:v>
                </c:pt>
                <c:pt idx="1549">
                  <c:v>142.768</c:v>
                </c:pt>
                <c:pt idx="1550">
                  <c:v>108.325</c:v>
                </c:pt>
                <c:pt idx="1551">
                  <c:v>73.758499999999998</c:v>
                </c:pt>
                <c:pt idx="1552">
                  <c:v>36.772599999999997</c:v>
                </c:pt>
                <c:pt idx="1553">
                  <c:v>1.6250899999999999</c:v>
                </c:pt>
                <c:pt idx="1554">
                  <c:v>-36.099200000000003</c:v>
                </c:pt>
                <c:pt idx="1555">
                  <c:v>-71.733400000000003</c:v>
                </c:pt>
                <c:pt idx="1556">
                  <c:v>-107.432</c:v>
                </c:pt>
                <c:pt idx="1557">
                  <c:v>-142.03100000000001</c:v>
                </c:pt>
                <c:pt idx="1558">
                  <c:v>-173.626</c:v>
                </c:pt>
                <c:pt idx="1559">
                  <c:v>-211.12</c:v>
                </c:pt>
                <c:pt idx="1560">
                  <c:v>185.84899999999999</c:v>
                </c:pt>
                <c:pt idx="1561">
                  <c:v>154.36500000000001</c:v>
                </c:pt>
                <c:pt idx="1562">
                  <c:v>126.19799999999999</c:v>
                </c:pt>
                <c:pt idx="1563">
                  <c:v>95.697000000000003</c:v>
                </c:pt>
                <c:pt idx="1564">
                  <c:v>65.766900000000007</c:v>
                </c:pt>
                <c:pt idx="1565">
                  <c:v>32.679000000000002</c:v>
                </c:pt>
                <c:pt idx="1566">
                  <c:v>0.54164000000000001</c:v>
                </c:pt>
                <c:pt idx="1567">
                  <c:v>-31.194600000000001</c:v>
                </c:pt>
                <c:pt idx="1568">
                  <c:v>-62.8459</c:v>
                </c:pt>
                <c:pt idx="1569">
                  <c:v>-94.454599999999999</c:v>
                </c:pt>
                <c:pt idx="1570">
                  <c:v>-125.117</c:v>
                </c:pt>
                <c:pt idx="1571">
                  <c:v>-153.99</c:v>
                </c:pt>
                <c:pt idx="1572">
                  <c:v>-184.37200000000001</c:v>
                </c:pt>
                <c:pt idx="1573">
                  <c:v>161.63399999999999</c:v>
                </c:pt>
                <c:pt idx="1574">
                  <c:v>135.95500000000001</c:v>
                </c:pt>
                <c:pt idx="1575">
                  <c:v>109.771</c:v>
                </c:pt>
                <c:pt idx="1576">
                  <c:v>83.849699999999999</c:v>
                </c:pt>
                <c:pt idx="1577">
                  <c:v>56.811</c:v>
                </c:pt>
                <c:pt idx="1578">
                  <c:v>28.589700000000001</c:v>
                </c:pt>
                <c:pt idx="1579">
                  <c:v>0.25301400000000002</c:v>
                </c:pt>
                <c:pt idx="1580">
                  <c:v>-28.064</c:v>
                </c:pt>
                <c:pt idx="1581">
                  <c:v>-54.039499999999997</c:v>
                </c:pt>
                <c:pt idx="1582">
                  <c:v>-80.902100000000004</c:v>
                </c:pt>
                <c:pt idx="1583">
                  <c:v>-108.628</c:v>
                </c:pt>
                <c:pt idx="1584">
                  <c:v>-134.91900000000001</c:v>
                </c:pt>
                <c:pt idx="1585">
                  <c:v>-161.517</c:v>
                </c:pt>
                <c:pt idx="1586">
                  <c:v>140.22800000000001</c:v>
                </c:pt>
                <c:pt idx="1587">
                  <c:v>118.16200000000001</c:v>
                </c:pt>
                <c:pt idx="1588">
                  <c:v>93.954700000000003</c:v>
                </c:pt>
                <c:pt idx="1589">
                  <c:v>72.235900000000001</c:v>
                </c:pt>
                <c:pt idx="1590">
                  <c:v>48.488199999999999</c:v>
                </c:pt>
                <c:pt idx="1591">
                  <c:v>24.998200000000001</c:v>
                </c:pt>
                <c:pt idx="1592">
                  <c:v>0.32336300000000001</c:v>
                </c:pt>
                <c:pt idx="1593">
                  <c:v>-22.782399999999999</c:v>
                </c:pt>
                <c:pt idx="1594">
                  <c:v>-44.808700000000002</c:v>
                </c:pt>
                <c:pt idx="1595">
                  <c:v>-71.200100000000006</c:v>
                </c:pt>
                <c:pt idx="1596">
                  <c:v>-95.221500000000006</c:v>
                </c:pt>
                <c:pt idx="1597">
                  <c:v>-118.649</c:v>
                </c:pt>
                <c:pt idx="1598">
                  <c:v>-137.54599999999999</c:v>
                </c:pt>
                <c:pt idx="1599">
                  <c:v>120.40300000000001</c:v>
                </c:pt>
                <c:pt idx="1600">
                  <c:v>103.58799999999999</c:v>
                </c:pt>
                <c:pt idx="1601">
                  <c:v>81.155100000000004</c:v>
                </c:pt>
                <c:pt idx="1602">
                  <c:v>61.750100000000003</c:v>
                </c:pt>
                <c:pt idx="1603">
                  <c:v>42.843299999999999</c:v>
                </c:pt>
                <c:pt idx="1604">
                  <c:v>22.186</c:v>
                </c:pt>
                <c:pt idx="1605">
                  <c:v>-0.31985599999999997</c:v>
                </c:pt>
                <c:pt idx="1606">
                  <c:v>-20.097200000000001</c:v>
                </c:pt>
                <c:pt idx="1607">
                  <c:v>-39.585599999999999</c:v>
                </c:pt>
                <c:pt idx="1608">
                  <c:v>-59.569499999999998</c:v>
                </c:pt>
                <c:pt idx="1609">
                  <c:v>-79.268799999999999</c:v>
                </c:pt>
                <c:pt idx="1610">
                  <c:v>-104.248</c:v>
                </c:pt>
                <c:pt idx="1611">
                  <c:v>-121.54600000000001</c:v>
                </c:pt>
                <c:pt idx="1612">
                  <c:v>106.01</c:v>
                </c:pt>
                <c:pt idx="1613">
                  <c:v>89.342100000000002</c:v>
                </c:pt>
                <c:pt idx="1614">
                  <c:v>68.744500000000002</c:v>
                </c:pt>
                <c:pt idx="1615">
                  <c:v>52.749899999999997</c:v>
                </c:pt>
                <c:pt idx="1616">
                  <c:v>37.168999999999997</c:v>
                </c:pt>
                <c:pt idx="1617">
                  <c:v>19.450099999999999</c:v>
                </c:pt>
                <c:pt idx="1618">
                  <c:v>1.37079</c:v>
                </c:pt>
                <c:pt idx="1619">
                  <c:v>-16.862500000000001</c:v>
                </c:pt>
                <c:pt idx="1620">
                  <c:v>-32.746600000000001</c:v>
                </c:pt>
                <c:pt idx="1621">
                  <c:v>-50.395499999999998</c:v>
                </c:pt>
                <c:pt idx="1622">
                  <c:v>-69.456800000000001</c:v>
                </c:pt>
                <c:pt idx="1623">
                  <c:v>-91.4756</c:v>
                </c:pt>
                <c:pt idx="1624">
                  <c:v>-107.137</c:v>
                </c:pt>
                <c:pt idx="1625">
                  <c:v>89.811599999999999</c:v>
                </c:pt>
                <c:pt idx="1626">
                  <c:v>79.307699999999997</c:v>
                </c:pt>
                <c:pt idx="1627">
                  <c:v>62.237299999999998</c:v>
                </c:pt>
                <c:pt idx="1628">
                  <c:v>46.194000000000003</c:v>
                </c:pt>
                <c:pt idx="1629">
                  <c:v>31.566299999999998</c:v>
                </c:pt>
                <c:pt idx="1630">
                  <c:v>17.020600000000002</c:v>
                </c:pt>
                <c:pt idx="1631">
                  <c:v>-0.28578599999999998</c:v>
                </c:pt>
                <c:pt idx="1632">
                  <c:v>-13.643800000000001</c:v>
                </c:pt>
                <c:pt idx="1633">
                  <c:v>-30.420400000000001</c:v>
                </c:pt>
                <c:pt idx="1634">
                  <c:v>-43.655700000000003</c:v>
                </c:pt>
                <c:pt idx="1635">
                  <c:v>-60.725299999999997</c:v>
                </c:pt>
                <c:pt idx="1636">
                  <c:v>-80.613399999999999</c:v>
                </c:pt>
                <c:pt idx="1637">
                  <c:v>-92.367599999999996</c:v>
                </c:pt>
                <c:pt idx="1638">
                  <c:v>84.3262</c:v>
                </c:pt>
                <c:pt idx="1639">
                  <c:v>70.601100000000002</c:v>
                </c:pt>
                <c:pt idx="1640">
                  <c:v>54.757199999999997</c:v>
                </c:pt>
                <c:pt idx="1641">
                  <c:v>41.3095</c:v>
                </c:pt>
                <c:pt idx="1642">
                  <c:v>27.650099999999998</c:v>
                </c:pt>
                <c:pt idx="1643">
                  <c:v>11.618600000000001</c:v>
                </c:pt>
                <c:pt idx="1644">
                  <c:v>2.2847900000000001</c:v>
                </c:pt>
                <c:pt idx="1645">
                  <c:v>-11.301</c:v>
                </c:pt>
                <c:pt idx="1646">
                  <c:v>-25.398700000000002</c:v>
                </c:pt>
                <c:pt idx="1647">
                  <c:v>-38.235399999999998</c:v>
                </c:pt>
                <c:pt idx="1648">
                  <c:v>-53.840699999999998</c:v>
                </c:pt>
                <c:pt idx="1649">
                  <c:v>-70.243399999999994</c:v>
                </c:pt>
                <c:pt idx="1650">
                  <c:v>-82.734800000000007</c:v>
                </c:pt>
                <c:pt idx="1651">
                  <c:v>72.866100000000003</c:v>
                </c:pt>
                <c:pt idx="1652">
                  <c:v>63.155099999999997</c:v>
                </c:pt>
                <c:pt idx="1653">
                  <c:v>48.946399999999997</c:v>
                </c:pt>
                <c:pt idx="1654">
                  <c:v>36.5167</c:v>
                </c:pt>
                <c:pt idx="1655">
                  <c:v>26.0947</c:v>
                </c:pt>
                <c:pt idx="1656">
                  <c:v>10.240500000000001</c:v>
                </c:pt>
                <c:pt idx="1657">
                  <c:v>0.85761799999999999</c:v>
                </c:pt>
                <c:pt idx="1658">
                  <c:v>-10.2521</c:v>
                </c:pt>
                <c:pt idx="1659">
                  <c:v>-21.740500000000001</c:v>
                </c:pt>
                <c:pt idx="1660">
                  <c:v>-35.367100000000001</c:v>
                </c:pt>
                <c:pt idx="1661">
                  <c:v>-48.798999999999999</c:v>
                </c:pt>
                <c:pt idx="1662">
                  <c:v>-63.37</c:v>
                </c:pt>
                <c:pt idx="1663">
                  <c:v>-75.369600000000005</c:v>
                </c:pt>
                <c:pt idx="1664">
                  <c:v>67.526499999999999</c:v>
                </c:pt>
                <c:pt idx="1665">
                  <c:v>56.740600000000001</c:v>
                </c:pt>
                <c:pt idx="1666">
                  <c:v>43.924500000000002</c:v>
                </c:pt>
                <c:pt idx="1667">
                  <c:v>32.615000000000002</c:v>
                </c:pt>
                <c:pt idx="1668">
                  <c:v>21.5032</c:v>
                </c:pt>
                <c:pt idx="1669">
                  <c:v>10.9787</c:v>
                </c:pt>
                <c:pt idx="1670">
                  <c:v>-0.39521099999999998</c:v>
                </c:pt>
                <c:pt idx="1671">
                  <c:v>-11.010199999999999</c:v>
                </c:pt>
                <c:pt idx="1672">
                  <c:v>-21.7668</c:v>
                </c:pt>
                <c:pt idx="1673">
                  <c:v>-31.558</c:v>
                </c:pt>
                <c:pt idx="1674">
                  <c:v>-43.921100000000003</c:v>
                </c:pt>
                <c:pt idx="1675">
                  <c:v>-57.435499999999998</c:v>
                </c:pt>
                <c:pt idx="1676">
                  <c:v>-67.842500000000001</c:v>
                </c:pt>
                <c:pt idx="1677">
                  <c:v>62.008800000000001</c:v>
                </c:pt>
                <c:pt idx="1678">
                  <c:v>51.9848</c:v>
                </c:pt>
                <c:pt idx="1679">
                  <c:v>40.5413</c:v>
                </c:pt>
                <c:pt idx="1680">
                  <c:v>29.760100000000001</c:v>
                </c:pt>
                <c:pt idx="1681">
                  <c:v>18.391400000000001</c:v>
                </c:pt>
                <c:pt idx="1682">
                  <c:v>9.2743000000000002</c:v>
                </c:pt>
                <c:pt idx="1683">
                  <c:v>-1.49909</c:v>
                </c:pt>
                <c:pt idx="1684">
                  <c:v>-10.853899999999999</c:v>
                </c:pt>
                <c:pt idx="1685">
                  <c:v>-19.997299999999999</c:v>
                </c:pt>
                <c:pt idx="1686">
                  <c:v>-29.188800000000001</c:v>
                </c:pt>
                <c:pt idx="1687">
                  <c:v>-39.962000000000003</c:v>
                </c:pt>
                <c:pt idx="1688">
                  <c:v>-52.320599999999999</c:v>
                </c:pt>
                <c:pt idx="1689">
                  <c:v>-61.658000000000001</c:v>
                </c:pt>
                <c:pt idx="1690">
                  <c:v>57.134300000000003</c:v>
                </c:pt>
                <c:pt idx="1691">
                  <c:v>47.216799999999999</c:v>
                </c:pt>
                <c:pt idx="1692">
                  <c:v>36.896000000000001</c:v>
                </c:pt>
                <c:pt idx="1693">
                  <c:v>26.4314</c:v>
                </c:pt>
                <c:pt idx="1694">
                  <c:v>16.077999999999999</c:v>
                </c:pt>
                <c:pt idx="1695">
                  <c:v>8.0131300000000003</c:v>
                </c:pt>
                <c:pt idx="1696">
                  <c:v>-1.41377</c:v>
                </c:pt>
                <c:pt idx="1697">
                  <c:v>-10.219799999999999</c:v>
                </c:pt>
                <c:pt idx="1698">
                  <c:v>-19.842099999999999</c:v>
                </c:pt>
                <c:pt idx="1699">
                  <c:v>-27.463000000000001</c:v>
                </c:pt>
                <c:pt idx="1700">
                  <c:v>-37.329099999999997</c:v>
                </c:pt>
                <c:pt idx="1701">
                  <c:v>-48.021099999999997</c:v>
                </c:pt>
                <c:pt idx="1702">
                  <c:v>-55.786299999999997</c:v>
                </c:pt>
                <c:pt idx="1703">
                  <c:v>52.987400000000001</c:v>
                </c:pt>
                <c:pt idx="1704">
                  <c:v>43.482300000000002</c:v>
                </c:pt>
                <c:pt idx="1705">
                  <c:v>33.383000000000003</c:v>
                </c:pt>
                <c:pt idx="1706">
                  <c:v>23.6861</c:v>
                </c:pt>
                <c:pt idx="1707">
                  <c:v>14.689299999999999</c:v>
                </c:pt>
                <c:pt idx="1708">
                  <c:v>5.9217000000000004</c:v>
                </c:pt>
                <c:pt idx="1709">
                  <c:v>-1.8016000000000001</c:v>
                </c:pt>
                <c:pt idx="1710">
                  <c:v>-10.132099999999999</c:v>
                </c:pt>
                <c:pt idx="1711">
                  <c:v>-17.446999999999999</c:v>
                </c:pt>
                <c:pt idx="1712">
                  <c:v>-25.836500000000001</c:v>
                </c:pt>
                <c:pt idx="1713">
                  <c:v>-34.316400000000002</c:v>
                </c:pt>
                <c:pt idx="1714">
                  <c:v>-43.563800000000001</c:v>
                </c:pt>
                <c:pt idx="1715">
                  <c:v>-50.394599999999997</c:v>
                </c:pt>
                <c:pt idx="1716">
                  <c:v>48.550899999999999</c:v>
                </c:pt>
                <c:pt idx="1717">
                  <c:v>39.761000000000003</c:v>
                </c:pt>
                <c:pt idx="1718">
                  <c:v>29.988900000000001</c:v>
                </c:pt>
                <c:pt idx="1719">
                  <c:v>21.1525</c:v>
                </c:pt>
                <c:pt idx="1720">
                  <c:v>12.956300000000001</c:v>
                </c:pt>
                <c:pt idx="1721">
                  <c:v>4.3971600000000004</c:v>
                </c:pt>
                <c:pt idx="1722">
                  <c:v>-2.9322400000000002</c:v>
                </c:pt>
                <c:pt idx="1723">
                  <c:v>-9.7690099999999997</c:v>
                </c:pt>
                <c:pt idx="1724">
                  <c:v>-16.200099999999999</c:v>
                </c:pt>
                <c:pt idx="1725">
                  <c:v>-23.701599999999999</c:v>
                </c:pt>
                <c:pt idx="1726">
                  <c:v>-32.234099999999998</c:v>
                </c:pt>
                <c:pt idx="1727">
                  <c:v>-40.167700000000004</c:v>
                </c:pt>
                <c:pt idx="1728">
                  <c:v>-46.281999999999996</c:v>
                </c:pt>
                <c:pt idx="1729">
                  <c:v>45.242800000000003</c:v>
                </c:pt>
                <c:pt idx="1730">
                  <c:v>36.307499999999997</c:v>
                </c:pt>
                <c:pt idx="1731">
                  <c:v>27.186199999999999</c:v>
                </c:pt>
                <c:pt idx="1732">
                  <c:v>18.962800000000001</c:v>
                </c:pt>
                <c:pt idx="1733">
                  <c:v>11.140499999999999</c:v>
                </c:pt>
                <c:pt idx="1734">
                  <c:v>4.3642500000000002</c:v>
                </c:pt>
                <c:pt idx="1735">
                  <c:v>-4.2902500000000003</c:v>
                </c:pt>
                <c:pt idx="1736">
                  <c:v>-9.1586099999999995</c:v>
                </c:pt>
                <c:pt idx="1737">
                  <c:v>-16.2818</c:v>
                </c:pt>
                <c:pt idx="1738">
                  <c:v>-22.186800000000002</c:v>
                </c:pt>
                <c:pt idx="1739">
                  <c:v>-28.753599999999999</c:v>
                </c:pt>
                <c:pt idx="1740">
                  <c:v>-36.096400000000003</c:v>
                </c:pt>
                <c:pt idx="1741">
                  <c:v>-41.292299999999997</c:v>
                </c:pt>
                <c:pt idx="1742">
                  <c:v>41.5989</c:v>
                </c:pt>
                <c:pt idx="1743">
                  <c:v>33.514200000000002</c:v>
                </c:pt>
                <c:pt idx="1744">
                  <c:v>25.387</c:v>
                </c:pt>
                <c:pt idx="1745">
                  <c:v>16.759499999999999</c:v>
                </c:pt>
                <c:pt idx="1746">
                  <c:v>9.5825099999999992</c:v>
                </c:pt>
                <c:pt idx="1747">
                  <c:v>3.61511</c:v>
                </c:pt>
                <c:pt idx="1748">
                  <c:v>-3.5091700000000001</c:v>
                </c:pt>
                <c:pt idx="1749">
                  <c:v>-8.9675899999999995</c:v>
                </c:pt>
                <c:pt idx="1750">
                  <c:v>-15.3988</c:v>
                </c:pt>
                <c:pt idx="1751">
                  <c:v>-20.8841</c:v>
                </c:pt>
                <c:pt idx="1752">
                  <c:v>-27.779800000000002</c:v>
                </c:pt>
                <c:pt idx="1753">
                  <c:v>-33.570999999999998</c:v>
                </c:pt>
                <c:pt idx="1754">
                  <c:v>-37.292099999999998</c:v>
                </c:pt>
                <c:pt idx="1755">
                  <c:v>38.583399999999997</c:v>
                </c:pt>
                <c:pt idx="1756">
                  <c:v>31.204899999999999</c:v>
                </c:pt>
                <c:pt idx="1757">
                  <c:v>23.524999999999999</c:v>
                </c:pt>
                <c:pt idx="1758">
                  <c:v>15.704499999999999</c:v>
                </c:pt>
                <c:pt idx="1759">
                  <c:v>8.7146899999999992</c:v>
                </c:pt>
                <c:pt idx="1760">
                  <c:v>2.0451899999999998</c:v>
                </c:pt>
                <c:pt idx="1761">
                  <c:v>-3.2017099999999998</c:v>
                </c:pt>
                <c:pt idx="1762">
                  <c:v>-8.6181699999999992</c:v>
                </c:pt>
                <c:pt idx="1763">
                  <c:v>-14.2849</c:v>
                </c:pt>
                <c:pt idx="1764">
                  <c:v>-19.272600000000001</c:v>
                </c:pt>
                <c:pt idx="1765">
                  <c:v>-25.814399999999999</c:v>
                </c:pt>
                <c:pt idx="1766">
                  <c:v>-30.810400000000001</c:v>
                </c:pt>
                <c:pt idx="1767">
                  <c:v>-35.010399999999997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E5-43E6-9517-8AEC60A011CF}"/>
            </c:ext>
          </c:extLst>
        </c:ser>
        <c:ser>
          <c:idx val="5"/>
          <c:order val="1"/>
          <c:tx>
            <c:strRef>
              <c:f>'shield 2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2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-533345</c:v>
                </c:pt>
                <c:pt idx="2">
                  <c:v>-513766</c:v>
                </c:pt>
                <c:pt idx="3">
                  <c:v>-518191</c:v>
                </c:pt>
                <c:pt idx="4">
                  <c:v>-488359</c:v>
                </c:pt>
                <c:pt idx="5">
                  <c:v>-440961</c:v>
                </c:pt>
                <c:pt idx="6">
                  <c:v>-384269</c:v>
                </c:pt>
                <c:pt idx="7">
                  <c:v>-321755</c:v>
                </c:pt>
                <c:pt idx="8">
                  <c:v>-257844</c:v>
                </c:pt>
                <c:pt idx="9">
                  <c:v>-195262</c:v>
                </c:pt>
                <c:pt idx="10">
                  <c:v>-135626</c:v>
                </c:pt>
                <c:pt idx="11">
                  <c:v>-79565.8</c:v>
                </c:pt>
                <c:pt idx="12">
                  <c:v>-28456.5</c:v>
                </c:pt>
                <c:pt idx="13">
                  <c:v>17974.7</c:v>
                </c:pt>
                <c:pt idx="14">
                  <c:v>59762.6</c:v>
                </c:pt>
                <c:pt idx="15">
                  <c:v>95768.4</c:v>
                </c:pt>
                <c:pt idx="16">
                  <c:v>127490</c:v>
                </c:pt>
                <c:pt idx="17">
                  <c:v>154905</c:v>
                </c:pt>
                <c:pt idx="18">
                  <c:v>178348</c:v>
                </c:pt>
                <c:pt idx="19">
                  <c:v>198181</c:v>
                </c:pt>
                <c:pt idx="20">
                  <c:v>214654</c:v>
                </c:pt>
                <c:pt idx="21">
                  <c:v>228055</c:v>
                </c:pt>
                <c:pt idx="22">
                  <c:v>238778</c:v>
                </c:pt>
                <c:pt idx="23">
                  <c:v>247153</c:v>
                </c:pt>
                <c:pt idx="24">
                  <c:v>253297</c:v>
                </c:pt>
                <c:pt idx="25">
                  <c:v>257582</c:v>
                </c:pt>
                <c:pt idx="26">
                  <c:v>260272</c:v>
                </c:pt>
                <c:pt idx="27">
                  <c:v>261151</c:v>
                </c:pt>
                <c:pt idx="28">
                  <c:v>261253</c:v>
                </c:pt>
                <c:pt idx="29">
                  <c:v>259764</c:v>
                </c:pt>
                <c:pt idx="30">
                  <c:v>257186</c:v>
                </c:pt>
                <c:pt idx="31">
                  <c:v>254166</c:v>
                </c:pt>
                <c:pt idx="32">
                  <c:v>250215</c:v>
                </c:pt>
                <c:pt idx="33">
                  <c:v>245477</c:v>
                </c:pt>
                <c:pt idx="34">
                  <c:v>240215</c:v>
                </c:pt>
                <c:pt idx="35">
                  <c:v>234398</c:v>
                </c:pt>
                <c:pt idx="36">
                  <c:v>228223</c:v>
                </c:pt>
                <c:pt idx="37">
                  <c:v>221721</c:v>
                </c:pt>
                <c:pt idx="38">
                  <c:v>215056</c:v>
                </c:pt>
                <c:pt idx="39">
                  <c:v>208207</c:v>
                </c:pt>
                <c:pt idx="40">
                  <c:v>201326</c:v>
                </c:pt>
                <c:pt idx="41">
                  <c:v>194527</c:v>
                </c:pt>
                <c:pt idx="42">
                  <c:v>187904</c:v>
                </c:pt>
                <c:pt idx="43">
                  <c:v>181639</c:v>
                </c:pt>
                <c:pt idx="44">
                  <c:v>175888</c:v>
                </c:pt>
                <c:pt idx="45">
                  <c:v>170866</c:v>
                </c:pt>
                <c:pt idx="46">
                  <c:v>166863</c:v>
                </c:pt>
                <c:pt idx="47">
                  <c:v>164019</c:v>
                </c:pt>
                <c:pt idx="48">
                  <c:v>162979</c:v>
                </c:pt>
                <c:pt idx="49">
                  <c:v>164492</c:v>
                </c:pt>
                <c:pt idx="50">
                  <c:v>168835</c:v>
                </c:pt>
                <c:pt idx="51">
                  <c:v>176711</c:v>
                </c:pt>
                <c:pt idx="52">
                  <c:v>189623</c:v>
                </c:pt>
                <c:pt idx="53">
                  <c:v>208099</c:v>
                </c:pt>
                <c:pt idx="54">
                  <c:v>233787</c:v>
                </c:pt>
                <c:pt idx="55">
                  <c:v>269406</c:v>
                </c:pt>
                <c:pt idx="56">
                  <c:v>314447</c:v>
                </c:pt>
                <c:pt idx="57">
                  <c:v>370546</c:v>
                </c:pt>
                <c:pt idx="58">
                  <c:v>437252</c:v>
                </c:pt>
                <c:pt idx="59">
                  <c:v>509124</c:v>
                </c:pt>
                <c:pt idx="60">
                  <c:v>582492</c:v>
                </c:pt>
                <c:pt idx="61">
                  <c:v>642951</c:v>
                </c:pt>
                <c:pt idx="62">
                  <c:v>674553</c:v>
                </c:pt>
                <c:pt idx="63">
                  <c:v>670395</c:v>
                </c:pt>
                <c:pt idx="64">
                  <c:v>624981</c:v>
                </c:pt>
                <c:pt idx="65">
                  <c:v>547957</c:v>
                </c:pt>
                <c:pt idx="66">
                  <c:v>458346</c:v>
                </c:pt>
                <c:pt idx="67">
                  <c:v>370982</c:v>
                </c:pt>
                <c:pt idx="68">
                  <c:v>293989</c:v>
                </c:pt>
                <c:pt idx="69">
                  <c:v>230637</c:v>
                </c:pt>
                <c:pt idx="70">
                  <c:v>180314</c:v>
                </c:pt>
                <c:pt idx="71">
                  <c:v>141206</c:v>
                </c:pt>
                <c:pt idx="72">
                  <c:v>111088</c:v>
                </c:pt>
                <c:pt idx="73">
                  <c:v>87747.7</c:v>
                </c:pt>
                <c:pt idx="74">
                  <c:v>69680.800000000003</c:v>
                </c:pt>
                <c:pt idx="75">
                  <c:v>55664.1</c:v>
                </c:pt>
                <c:pt idx="76">
                  <c:v>44788.5</c:v>
                </c:pt>
                <c:pt idx="77">
                  <c:v>36179.1</c:v>
                </c:pt>
                <c:pt idx="78">
                  <c:v>29428.1</c:v>
                </c:pt>
                <c:pt idx="79">
                  <c:v>24086.799999999999</c:v>
                </c:pt>
                <c:pt idx="80">
                  <c:v>19833.8</c:v>
                </c:pt>
                <c:pt idx="81">
                  <c:v>16407.599999999999</c:v>
                </c:pt>
                <c:pt idx="82">
                  <c:v>13647.5</c:v>
                </c:pt>
                <c:pt idx="83">
                  <c:v>11413.2</c:v>
                </c:pt>
                <c:pt idx="84">
                  <c:v>9601.5400000000009</c:v>
                </c:pt>
                <c:pt idx="85">
                  <c:v>8114.57</c:v>
                </c:pt>
                <c:pt idx="86">
                  <c:v>6890.09</c:v>
                </c:pt>
                <c:pt idx="87">
                  <c:v>5884.53</c:v>
                </c:pt>
                <c:pt idx="88">
                  <c:v>5038.37</c:v>
                </c:pt>
                <c:pt idx="89">
                  <c:v>4333.67</c:v>
                </c:pt>
                <c:pt idx="90">
                  <c:v>3748</c:v>
                </c:pt>
                <c:pt idx="91">
                  <c:v>3258</c:v>
                </c:pt>
                <c:pt idx="92">
                  <c:v>2840.83</c:v>
                </c:pt>
                <c:pt idx="93">
                  <c:v>2486.5100000000002</c:v>
                </c:pt>
                <c:pt idx="94">
                  <c:v>2188.65</c:v>
                </c:pt>
                <c:pt idx="95">
                  <c:v>1934.78</c:v>
                </c:pt>
                <c:pt idx="96">
                  <c:v>1713.08</c:v>
                </c:pt>
                <c:pt idx="97">
                  <c:v>1521.29</c:v>
                </c:pt>
                <c:pt idx="98">
                  <c:v>1357.66</c:v>
                </c:pt>
                <c:pt idx="99">
                  <c:v>1214.48</c:v>
                </c:pt>
                <c:pt idx="100">
                  <c:v>1092.0899999999999</c:v>
                </c:pt>
                <c:pt idx="101">
                  <c:v>986.38300000000004</c:v>
                </c:pt>
                <c:pt idx="102">
                  <c:v>893.952</c:v>
                </c:pt>
                <c:pt idx="103">
                  <c:v>813.21299999999997</c:v>
                </c:pt>
                <c:pt idx="104">
                  <c:v>741.93100000000004</c:v>
                </c:pt>
                <c:pt idx="105">
                  <c:v>679.72299999999996</c:v>
                </c:pt>
                <c:pt idx="106">
                  <c:v>622.92399999999998</c:v>
                </c:pt>
                <c:pt idx="107">
                  <c:v>571.14800000000002</c:v>
                </c:pt>
                <c:pt idx="108">
                  <c:v>528.96199999999999</c:v>
                </c:pt>
                <c:pt idx="109">
                  <c:v>493.55500000000001</c:v>
                </c:pt>
                <c:pt idx="110">
                  <c:v>454.13200000000001</c:v>
                </c:pt>
                <c:pt idx="111">
                  <c:v>418.56200000000001</c:v>
                </c:pt>
                <c:pt idx="112">
                  <c:v>389.899</c:v>
                </c:pt>
                <c:pt idx="113">
                  <c:v>359.37700000000001</c:v>
                </c:pt>
                <c:pt idx="114">
                  <c:v>329.87799999999999</c:v>
                </c:pt>
                <c:pt idx="115">
                  <c:v>305.67899999999997</c:v>
                </c:pt>
                <c:pt idx="116">
                  <c:v>282.52199999999999</c:v>
                </c:pt>
                <c:pt idx="117">
                  <c:v>257.62799999999999</c:v>
                </c:pt>
                <c:pt idx="118">
                  <c:v>233.02</c:v>
                </c:pt>
                <c:pt idx="119">
                  <c:v>207.96299999999999</c:v>
                </c:pt>
                <c:pt idx="120">
                  <c:v>185.84899999999999</c:v>
                </c:pt>
                <c:pt idx="121">
                  <c:v>161.63399999999999</c:v>
                </c:pt>
                <c:pt idx="122">
                  <c:v>140.22800000000001</c:v>
                </c:pt>
                <c:pt idx="123">
                  <c:v>120.40300000000001</c:v>
                </c:pt>
                <c:pt idx="124">
                  <c:v>106.01</c:v>
                </c:pt>
                <c:pt idx="125">
                  <c:v>89.811599999999999</c:v>
                </c:pt>
                <c:pt idx="126">
                  <c:v>84.3262</c:v>
                </c:pt>
                <c:pt idx="127">
                  <c:v>72.866100000000003</c:v>
                </c:pt>
                <c:pt idx="128">
                  <c:v>67.526499999999999</c:v>
                </c:pt>
                <c:pt idx="129">
                  <c:v>62.008800000000001</c:v>
                </c:pt>
                <c:pt idx="130">
                  <c:v>57.134300000000003</c:v>
                </c:pt>
                <c:pt idx="131">
                  <c:v>52.987400000000001</c:v>
                </c:pt>
                <c:pt idx="132">
                  <c:v>48.550899999999999</c:v>
                </c:pt>
                <c:pt idx="133">
                  <c:v>45.242800000000003</c:v>
                </c:pt>
                <c:pt idx="134">
                  <c:v>41.5989</c:v>
                </c:pt>
                <c:pt idx="135">
                  <c:v>38.583399999999997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E5-43E6-9517-8AEC60A011CF}"/>
            </c:ext>
          </c:extLst>
        </c:ser>
        <c:ser>
          <c:idx val="6"/>
          <c:order val="2"/>
          <c:tx>
            <c:strRef>
              <c:f>'shield 2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-72068.600000000006</c:v>
                </c:pt>
                <c:pt idx="2">
                  <c:v>-134837</c:v>
                </c:pt>
                <c:pt idx="3">
                  <c:v>-169402</c:v>
                </c:pt>
                <c:pt idx="4">
                  <c:v>-181835</c:v>
                </c:pt>
                <c:pt idx="5">
                  <c:v>-173334</c:v>
                </c:pt>
                <c:pt idx="6">
                  <c:v>-156186</c:v>
                </c:pt>
                <c:pt idx="7">
                  <c:v>-129981</c:v>
                </c:pt>
                <c:pt idx="8">
                  <c:v>-101085</c:v>
                </c:pt>
                <c:pt idx="9">
                  <c:v>-71333.899999999994</c:v>
                </c:pt>
                <c:pt idx="10">
                  <c:v>-39860.9</c:v>
                </c:pt>
                <c:pt idx="11">
                  <c:v>-10457.1</c:v>
                </c:pt>
                <c:pt idx="12">
                  <c:v>17756.8</c:v>
                </c:pt>
                <c:pt idx="13">
                  <c:v>44127</c:v>
                </c:pt>
                <c:pt idx="14">
                  <c:v>67670.2</c:v>
                </c:pt>
                <c:pt idx="15">
                  <c:v>89387.3</c:v>
                </c:pt>
                <c:pt idx="16">
                  <c:v>108638</c:v>
                </c:pt>
                <c:pt idx="17">
                  <c:v>125989</c:v>
                </c:pt>
                <c:pt idx="18">
                  <c:v>140955</c:v>
                </c:pt>
                <c:pt idx="19">
                  <c:v>153946</c:v>
                </c:pt>
                <c:pt idx="20">
                  <c:v>164993</c:v>
                </c:pt>
                <c:pt idx="21">
                  <c:v>174269</c:v>
                </c:pt>
                <c:pt idx="22">
                  <c:v>182053</c:v>
                </c:pt>
                <c:pt idx="23">
                  <c:v>188331</c:v>
                </c:pt>
                <c:pt idx="24">
                  <c:v>193350</c:v>
                </c:pt>
                <c:pt idx="25">
                  <c:v>197150</c:v>
                </c:pt>
                <c:pt idx="26">
                  <c:v>199733</c:v>
                </c:pt>
                <c:pt idx="27">
                  <c:v>201380</c:v>
                </c:pt>
                <c:pt idx="28">
                  <c:v>202082</c:v>
                </c:pt>
                <c:pt idx="29">
                  <c:v>201953</c:v>
                </c:pt>
                <c:pt idx="30">
                  <c:v>201117</c:v>
                </c:pt>
                <c:pt idx="31">
                  <c:v>199636</c:v>
                </c:pt>
                <c:pt idx="32">
                  <c:v>197560</c:v>
                </c:pt>
                <c:pt idx="33">
                  <c:v>194860</c:v>
                </c:pt>
                <c:pt idx="34">
                  <c:v>191726</c:v>
                </c:pt>
                <c:pt idx="35">
                  <c:v>188104</c:v>
                </c:pt>
                <c:pt idx="36">
                  <c:v>184262</c:v>
                </c:pt>
                <c:pt idx="37">
                  <c:v>179921</c:v>
                </c:pt>
                <c:pt idx="38">
                  <c:v>175438</c:v>
                </c:pt>
                <c:pt idx="39">
                  <c:v>170698</c:v>
                </c:pt>
                <c:pt idx="40">
                  <c:v>165838</c:v>
                </c:pt>
                <c:pt idx="41">
                  <c:v>160875</c:v>
                </c:pt>
                <c:pt idx="42">
                  <c:v>155913</c:v>
                </c:pt>
                <c:pt idx="43">
                  <c:v>150986</c:v>
                </c:pt>
                <c:pt idx="44">
                  <c:v>146343</c:v>
                </c:pt>
                <c:pt idx="45">
                  <c:v>141982</c:v>
                </c:pt>
                <c:pt idx="46">
                  <c:v>138093</c:v>
                </c:pt>
                <c:pt idx="47">
                  <c:v>134903</c:v>
                </c:pt>
                <c:pt idx="48">
                  <c:v>132677</c:v>
                </c:pt>
                <c:pt idx="49">
                  <c:v>131591</c:v>
                </c:pt>
                <c:pt idx="50">
                  <c:v>132171</c:v>
                </c:pt>
                <c:pt idx="51">
                  <c:v>134822</c:v>
                </c:pt>
                <c:pt idx="52">
                  <c:v>140354</c:v>
                </c:pt>
                <c:pt idx="53">
                  <c:v>147412</c:v>
                </c:pt>
                <c:pt idx="54">
                  <c:v>158970</c:v>
                </c:pt>
                <c:pt idx="55">
                  <c:v>174460</c:v>
                </c:pt>
                <c:pt idx="56">
                  <c:v>192668</c:v>
                </c:pt>
                <c:pt idx="57">
                  <c:v>213948</c:v>
                </c:pt>
                <c:pt idx="58">
                  <c:v>237183</c:v>
                </c:pt>
                <c:pt idx="59">
                  <c:v>260855</c:v>
                </c:pt>
                <c:pt idx="60">
                  <c:v>281914</c:v>
                </c:pt>
                <c:pt idx="61">
                  <c:v>296789</c:v>
                </c:pt>
                <c:pt idx="62">
                  <c:v>303111</c:v>
                </c:pt>
                <c:pt idx="63">
                  <c:v>297874</c:v>
                </c:pt>
                <c:pt idx="64">
                  <c:v>281919</c:v>
                </c:pt>
                <c:pt idx="65">
                  <c:v>257186</c:v>
                </c:pt>
                <c:pt idx="66">
                  <c:v>226680</c:v>
                </c:pt>
                <c:pt idx="67">
                  <c:v>192701</c:v>
                </c:pt>
                <c:pt idx="68">
                  <c:v>160150</c:v>
                </c:pt>
                <c:pt idx="69">
                  <c:v>130914</c:v>
                </c:pt>
                <c:pt idx="70">
                  <c:v>105953</c:v>
                </c:pt>
                <c:pt idx="71">
                  <c:v>84582</c:v>
                </c:pt>
                <c:pt idx="72">
                  <c:v>67309.2</c:v>
                </c:pt>
                <c:pt idx="73">
                  <c:v>53469.3</c:v>
                </c:pt>
                <c:pt idx="74">
                  <c:v>42547.4</c:v>
                </c:pt>
                <c:pt idx="75">
                  <c:v>33648.400000000001</c:v>
                </c:pt>
                <c:pt idx="76">
                  <c:v>27084.9</c:v>
                </c:pt>
                <c:pt idx="77">
                  <c:v>21707.200000000001</c:v>
                </c:pt>
                <c:pt idx="78">
                  <c:v>17596.8</c:v>
                </c:pt>
                <c:pt idx="79">
                  <c:v>14264.3</c:v>
                </c:pt>
                <c:pt idx="80">
                  <c:v>11583.5</c:v>
                </c:pt>
                <c:pt idx="81">
                  <c:v>9532.94</c:v>
                </c:pt>
                <c:pt idx="82">
                  <c:v>7905.58</c:v>
                </c:pt>
                <c:pt idx="83">
                  <c:v>6541.01</c:v>
                </c:pt>
                <c:pt idx="84">
                  <c:v>5456.16</c:v>
                </c:pt>
                <c:pt idx="85">
                  <c:v>4552.6099999999997</c:v>
                </c:pt>
                <c:pt idx="86">
                  <c:v>3846.45</c:v>
                </c:pt>
                <c:pt idx="87">
                  <c:v>3265.96</c:v>
                </c:pt>
                <c:pt idx="88">
                  <c:v>2781.25</c:v>
                </c:pt>
                <c:pt idx="89">
                  <c:v>2381.59</c:v>
                </c:pt>
                <c:pt idx="90">
                  <c:v>2048.2399999999998</c:v>
                </c:pt>
                <c:pt idx="91">
                  <c:v>1771.75</c:v>
                </c:pt>
                <c:pt idx="92">
                  <c:v>1540.12</c:v>
                </c:pt>
                <c:pt idx="93">
                  <c:v>1338.24</c:v>
                </c:pt>
                <c:pt idx="94">
                  <c:v>1178.27</c:v>
                </c:pt>
                <c:pt idx="95">
                  <c:v>1034.17</c:v>
                </c:pt>
                <c:pt idx="96">
                  <c:v>917.89</c:v>
                </c:pt>
                <c:pt idx="97">
                  <c:v>814.87</c:v>
                </c:pt>
                <c:pt idx="98">
                  <c:v>727.46699999999998</c:v>
                </c:pt>
                <c:pt idx="99">
                  <c:v>651.80200000000002</c:v>
                </c:pt>
                <c:pt idx="100">
                  <c:v>584.55799999999999</c:v>
                </c:pt>
                <c:pt idx="101">
                  <c:v>526.39599999999996</c:v>
                </c:pt>
                <c:pt idx="102">
                  <c:v>474.43200000000002</c:v>
                </c:pt>
                <c:pt idx="103">
                  <c:v>429.09800000000001</c:v>
                </c:pt>
                <c:pt idx="104">
                  <c:v>388.76</c:v>
                </c:pt>
                <c:pt idx="105">
                  <c:v>354.59199999999998</c:v>
                </c:pt>
                <c:pt idx="106">
                  <c:v>321.82299999999998</c:v>
                </c:pt>
                <c:pt idx="107">
                  <c:v>294.97000000000003</c:v>
                </c:pt>
                <c:pt idx="108">
                  <c:v>267.69400000000002</c:v>
                </c:pt>
                <c:pt idx="109">
                  <c:v>247.58199999999999</c:v>
                </c:pt>
                <c:pt idx="110">
                  <c:v>228.762</c:v>
                </c:pt>
                <c:pt idx="111">
                  <c:v>211.12299999999999</c:v>
                </c:pt>
                <c:pt idx="112">
                  <c:v>198.30799999999999</c:v>
                </c:pt>
                <c:pt idx="113">
                  <c:v>185.32</c:v>
                </c:pt>
                <c:pt idx="114">
                  <c:v>171.71600000000001</c:v>
                </c:pt>
                <c:pt idx="115">
                  <c:v>160.226</c:v>
                </c:pt>
                <c:pt idx="116">
                  <c:v>145.32</c:v>
                </c:pt>
                <c:pt idx="117">
                  <c:v>133.45500000000001</c:v>
                </c:pt>
                <c:pt idx="118">
                  <c:v>123.295</c:v>
                </c:pt>
                <c:pt idx="119">
                  <c:v>108.325</c:v>
                </c:pt>
                <c:pt idx="120">
                  <c:v>95.697000000000003</c:v>
                </c:pt>
                <c:pt idx="121">
                  <c:v>83.849699999999999</c:v>
                </c:pt>
                <c:pt idx="122">
                  <c:v>72.235900000000001</c:v>
                </c:pt>
                <c:pt idx="123">
                  <c:v>61.750100000000003</c:v>
                </c:pt>
                <c:pt idx="124">
                  <c:v>52.749899999999997</c:v>
                </c:pt>
                <c:pt idx="125">
                  <c:v>46.194000000000003</c:v>
                </c:pt>
                <c:pt idx="126">
                  <c:v>41.3095</c:v>
                </c:pt>
                <c:pt idx="127">
                  <c:v>36.5167</c:v>
                </c:pt>
                <c:pt idx="128">
                  <c:v>32.615000000000002</c:v>
                </c:pt>
                <c:pt idx="129">
                  <c:v>29.760100000000001</c:v>
                </c:pt>
                <c:pt idx="130">
                  <c:v>26.4314</c:v>
                </c:pt>
                <c:pt idx="131">
                  <c:v>23.6861</c:v>
                </c:pt>
                <c:pt idx="132">
                  <c:v>21.1525</c:v>
                </c:pt>
                <c:pt idx="133">
                  <c:v>18.962800000000001</c:v>
                </c:pt>
                <c:pt idx="134">
                  <c:v>16.759499999999999</c:v>
                </c:pt>
                <c:pt idx="135">
                  <c:v>15.704499999999999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E5-43E6-9517-8AEC60A011CF}"/>
            </c:ext>
          </c:extLst>
        </c:ser>
        <c:ser>
          <c:idx val="1"/>
          <c:order val="3"/>
          <c:tx>
            <c:strRef>
              <c:f>'shield 2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2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3583.45</c:v>
                </c:pt>
                <c:pt idx="2">
                  <c:v>10001</c:v>
                </c:pt>
                <c:pt idx="3">
                  <c:v>15583.6</c:v>
                </c:pt>
                <c:pt idx="4">
                  <c:v>20596.2</c:v>
                </c:pt>
                <c:pt idx="5">
                  <c:v>26858.400000000001</c:v>
                </c:pt>
                <c:pt idx="6">
                  <c:v>33669</c:v>
                </c:pt>
                <c:pt idx="7">
                  <c:v>40639.699999999997</c:v>
                </c:pt>
                <c:pt idx="8">
                  <c:v>47691.8</c:v>
                </c:pt>
                <c:pt idx="9">
                  <c:v>55498</c:v>
                </c:pt>
                <c:pt idx="10">
                  <c:v>62898.400000000001</c:v>
                </c:pt>
                <c:pt idx="11">
                  <c:v>70408.399999999994</c:v>
                </c:pt>
                <c:pt idx="12">
                  <c:v>77924.5</c:v>
                </c:pt>
                <c:pt idx="13">
                  <c:v>85372.3</c:v>
                </c:pt>
                <c:pt idx="14">
                  <c:v>92433.3</c:v>
                </c:pt>
                <c:pt idx="15">
                  <c:v>99330.5</c:v>
                </c:pt>
                <c:pt idx="16">
                  <c:v>105522</c:v>
                </c:pt>
                <c:pt idx="17">
                  <c:v>111637</c:v>
                </c:pt>
                <c:pt idx="18">
                  <c:v>117222</c:v>
                </c:pt>
                <c:pt idx="19">
                  <c:v>122739</c:v>
                </c:pt>
                <c:pt idx="20">
                  <c:v>127556</c:v>
                </c:pt>
                <c:pt idx="21">
                  <c:v>131877</c:v>
                </c:pt>
                <c:pt idx="22">
                  <c:v>135524</c:v>
                </c:pt>
                <c:pt idx="23">
                  <c:v>138893</c:v>
                </c:pt>
                <c:pt idx="24">
                  <c:v>141775</c:v>
                </c:pt>
                <c:pt idx="25">
                  <c:v>144199</c:v>
                </c:pt>
                <c:pt idx="26">
                  <c:v>146140</c:v>
                </c:pt>
                <c:pt idx="27">
                  <c:v>147644</c:v>
                </c:pt>
                <c:pt idx="28">
                  <c:v>148713</c:v>
                </c:pt>
                <c:pt idx="29">
                  <c:v>149349</c:v>
                </c:pt>
                <c:pt idx="30">
                  <c:v>149533</c:v>
                </c:pt>
                <c:pt idx="31">
                  <c:v>149329</c:v>
                </c:pt>
                <c:pt idx="32">
                  <c:v>148749</c:v>
                </c:pt>
                <c:pt idx="33">
                  <c:v>147738</c:v>
                </c:pt>
                <c:pt idx="34">
                  <c:v>146418</c:v>
                </c:pt>
                <c:pt idx="35">
                  <c:v>144701</c:v>
                </c:pt>
                <c:pt idx="36">
                  <c:v>142707</c:v>
                </c:pt>
                <c:pt idx="37">
                  <c:v>140275</c:v>
                </c:pt>
                <c:pt idx="38">
                  <c:v>137600</c:v>
                </c:pt>
                <c:pt idx="39">
                  <c:v>134542</c:v>
                </c:pt>
                <c:pt idx="40">
                  <c:v>131207</c:v>
                </c:pt>
                <c:pt idx="41">
                  <c:v>127561</c:v>
                </c:pt>
                <c:pt idx="42">
                  <c:v>123617</c:v>
                </c:pt>
                <c:pt idx="43">
                  <c:v>119405</c:v>
                </c:pt>
                <c:pt idx="44">
                  <c:v>114938</c:v>
                </c:pt>
                <c:pt idx="45">
                  <c:v>110214</c:v>
                </c:pt>
                <c:pt idx="46">
                  <c:v>105197</c:v>
                </c:pt>
                <c:pt idx="47">
                  <c:v>100039</c:v>
                </c:pt>
                <c:pt idx="48">
                  <c:v>94547.8</c:v>
                </c:pt>
                <c:pt idx="49">
                  <c:v>88941</c:v>
                </c:pt>
                <c:pt idx="50">
                  <c:v>83190.399999999994</c:v>
                </c:pt>
                <c:pt idx="51">
                  <c:v>77139.7</c:v>
                </c:pt>
                <c:pt idx="52">
                  <c:v>70808.7</c:v>
                </c:pt>
                <c:pt idx="53">
                  <c:v>64400.7</c:v>
                </c:pt>
                <c:pt idx="54">
                  <c:v>58397.599999999999</c:v>
                </c:pt>
                <c:pt idx="55">
                  <c:v>51893.3</c:v>
                </c:pt>
                <c:pt idx="56">
                  <c:v>45406</c:v>
                </c:pt>
                <c:pt idx="57">
                  <c:v>39173.4</c:v>
                </c:pt>
                <c:pt idx="58">
                  <c:v>33915.199999999997</c:v>
                </c:pt>
                <c:pt idx="59">
                  <c:v>28513.5</c:v>
                </c:pt>
                <c:pt idx="60">
                  <c:v>23154.799999999999</c:v>
                </c:pt>
                <c:pt idx="61">
                  <c:v>18734.099999999999</c:v>
                </c:pt>
                <c:pt idx="62">
                  <c:v>14780.9</c:v>
                </c:pt>
                <c:pt idx="63">
                  <c:v>11387.7</c:v>
                </c:pt>
                <c:pt idx="64">
                  <c:v>8866.7099999999991</c:v>
                </c:pt>
                <c:pt idx="65">
                  <c:v>6060.43</c:v>
                </c:pt>
                <c:pt idx="66">
                  <c:v>5688.61</c:v>
                </c:pt>
                <c:pt idx="67">
                  <c:v>3211.37</c:v>
                </c:pt>
                <c:pt idx="68">
                  <c:v>1630.51</c:v>
                </c:pt>
                <c:pt idx="69">
                  <c:v>1793.27</c:v>
                </c:pt>
                <c:pt idx="70">
                  <c:v>1136.6199999999999</c:v>
                </c:pt>
                <c:pt idx="71">
                  <c:v>1368.52</c:v>
                </c:pt>
                <c:pt idx="72">
                  <c:v>685.08500000000004</c:v>
                </c:pt>
                <c:pt idx="73">
                  <c:v>544.24900000000002</c:v>
                </c:pt>
                <c:pt idx="74">
                  <c:v>420.173</c:v>
                </c:pt>
                <c:pt idx="75">
                  <c:v>381.12700000000001</c:v>
                </c:pt>
                <c:pt idx="76">
                  <c:v>184.78899999999999</c:v>
                </c:pt>
                <c:pt idx="77">
                  <c:v>125.755</c:v>
                </c:pt>
                <c:pt idx="78">
                  <c:v>197.11600000000001</c:v>
                </c:pt>
                <c:pt idx="79">
                  <c:v>88.037499999999994</c:v>
                </c:pt>
                <c:pt idx="80">
                  <c:v>119.648</c:v>
                </c:pt>
                <c:pt idx="81">
                  <c:v>26.612500000000001</c:v>
                </c:pt>
                <c:pt idx="82">
                  <c:v>29.8384</c:v>
                </c:pt>
                <c:pt idx="83">
                  <c:v>44.065100000000001</c:v>
                </c:pt>
                <c:pt idx="84">
                  <c:v>51.970399999999998</c:v>
                </c:pt>
                <c:pt idx="85">
                  <c:v>42.020400000000002</c:v>
                </c:pt>
                <c:pt idx="86">
                  <c:v>24.571300000000001</c:v>
                </c:pt>
                <c:pt idx="87">
                  <c:v>13.8012</c:v>
                </c:pt>
                <c:pt idx="88">
                  <c:v>9.92361</c:v>
                </c:pt>
                <c:pt idx="89">
                  <c:v>10.607799999999999</c:v>
                </c:pt>
                <c:pt idx="90">
                  <c:v>4.0720599999999996</c:v>
                </c:pt>
                <c:pt idx="91">
                  <c:v>13.605700000000001</c:v>
                </c:pt>
                <c:pt idx="92">
                  <c:v>1.4115800000000001</c:v>
                </c:pt>
                <c:pt idx="93">
                  <c:v>4.6521299999999997</c:v>
                </c:pt>
                <c:pt idx="94">
                  <c:v>5.5140599999999997</c:v>
                </c:pt>
                <c:pt idx="95">
                  <c:v>4.2324500000000001E-2</c:v>
                </c:pt>
                <c:pt idx="96">
                  <c:v>3.4324599999999998</c:v>
                </c:pt>
                <c:pt idx="97">
                  <c:v>0.859379</c:v>
                </c:pt>
                <c:pt idx="98">
                  <c:v>6.7434300000000003E-2</c:v>
                </c:pt>
                <c:pt idx="99">
                  <c:v>7.0047300000000003</c:v>
                </c:pt>
                <c:pt idx="100">
                  <c:v>3.9211999999999998</c:v>
                </c:pt>
                <c:pt idx="101">
                  <c:v>3.8186</c:v>
                </c:pt>
                <c:pt idx="102">
                  <c:v>3.3914</c:v>
                </c:pt>
                <c:pt idx="103">
                  <c:v>0.55113500000000004</c:v>
                </c:pt>
                <c:pt idx="104">
                  <c:v>0.26001000000000002</c:v>
                </c:pt>
                <c:pt idx="105">
                  <c:v>-0.99733499999999997</c:v>
                </c:pt>
                <c:pt idx="106">
                  <c:v>-2.4708100000000002</c:v>
                </c:pt>
                <c:pt idx="107">
                  <c:v>-4.2464500000000003</c:v>
                </c:pt>
                <c:pt idx="108">
                  <c:v>-3.5194100000000001</c:v>
                </c:pt>
                <c:pt idx="109">
                  <c:v>-1.7815000000000001</c:v>
                </c:pt>
                <c:pt idx="110">
                  <c:v>-1.9816199999999999</c:v>
                </c:pt>
                <c:pt idx="111">
                  <c:v>-3.4712100000000001</c:v>
                </c:pt>
                <c:pt idx="112">
                  <c:v>-3.94658</c:v>
                </c:pt>
                <c:pt idx="113">
                  <c:v>-2.6532300000000002</c:v>
                </c:pt>
                <c:pt idx="114">
                  <c:v>0.45051200000000002</c:v>
                </c:pt>
                <c:pt idx="115">
                  <c:v>1.3172600000000001</c:v>
                </c:pt>
                <c:pt idx="116">
                  <c:v>2.28206</c:v>
                </c:pt>
                <c:pt idx="117">
                  <c:v>2.9611100000000001</c:v>
                </c:pt>
                <c:pt idx="118">
                  <c:v>0.48861599999999999</c:v>
                </c:pt>
                <c:pt idx="119">
                  <c:v>1.6250899999999999</c:v>
                </c:pt>
                <c:pt idx="120">
                  <c:v>0.54164000000000001</c:v>
                </c:pt>
                <c:pt idx="121">
                  <c:v>0.25301400000000002</c:v>
                </c:pt>
                <c:pt idx="122">
                  <c:v>0.32336300000000001</c:v>
                </c:pt>
                <c:pt idx="123">
                  <c:v>-0.31985599999999997</c:v>
                </c:pt>
                <c:pt idx="124">
                  <c:v>1.37079</c:v>
                </c:pt>
                <c:pt idx="125">
                  <c:v>-0.28578599999999998</c:v>
                </c:pt>
                <c:pt idx="126">
                  <c:v>2.2847900000000001</c:v>
                </c:pt>
                <c:pt idx="127">
                  <c:v>0.85761799999999999</c:v>
                </c:pt>
                <c:pt idx="128">
                  <c:v>-0.39521099999999998</c:v>
                </c:pt>
                <c:pt idx="129">
                  <c:v>-1.49909</c:v>
                </c:pt>
                <c:pt idx="130">
                  <c:v>-1.41377</c:v>
                </c:pt>
                <c:pt idx="131">
                  <c:v>-1.8016000000000001</c:v>
                </c:pt>
                <c:pt idx="132">
                  <c:v>-2.9322400000000002</c:v>
                </c:pt>
                <c:pt idx="133">
                  <c:v>-4.2902500000000003</c:v>
                </c:pt>
                <c:pt idx="134">
                  <c:v>-3.5091700000000001</c:v>
                </c:pt>
                <c:pt idx="135">
                  <c:v>-3.2017099999999998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1E5-43E6-9517-8AEC60A011CF}"/>
            </c:ext>
          </c:extLst>
        </c:ser>
        <c:ser>
          <c:idx val="7"/>
          <c:order val="4"/>
          <c:tx>
            <c:strRef>
              <c:f>'shield 2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78052.3</c:v>
                </c:pt>
                <c:pt idx="2">
                  <c:v>148773</c:v>
                </c:pt>
                <c:pt idx="3">
                  <c:v>196565</c:v>
                </c:pt>
                <c:pt idx="4">
                  <c:v>217928</c:v>
                </c:pt>
                <c:pt idx="5">
                  <c:v>224830</c:v>
                </c:pt>
                <c:pt idx="6">
                  <c:v>220387</c:v>
                </c:pt>
                <c:pt idx="7">
                  <c:v>210085</c:v>
                </c:pt>
                <c:pt idx="8">
                  <c:v>195724</c:v>
                </c:pt>
                <c:pt idx="9">
                  <c:v>180459</c:v>
                </c:pt>
                <c:pt idx="10">
                  <c:v>167261</c:v>
                </c:pt>
                <c:pt idx="11">
                  <c:v>151816</c:v>
                </c:pt>
                <c:pt idx="12">
                  <c:v>139695</c:v>
                </c:pt>
                <c:pt idx="13">
                  <c:v>129159</c:v>
                </c:pt>
                <c:pt idx="14">
                  <c:v>119065</c:v>
                </c:pt>
                <c:pt idx="15">
                  <c:v>111909</c:v>
                </c:pt>
                <c:pt idx="16">
                  <c:v>105478</c:v>
                </c:pt>
                <c:pt idx="17">
                  <c:v>100573</c:v>
                </c:pt>
                <c:pt idx="18">
                  <c:v>97305.9</c:v>
                </c:pt>
                <c:pt idx="19">
                  <c:v>94522.2</c:v>
                </c:pt>
                <c:pt idx="20">
                  <c:v>93100</c:v>
                </c:pt>
                <c:pt idx="21">
                  <c:v>92431</c:v>
                </c:pt>
                <c:pt idx="22">
                  <c:v>92462.8</c:v>
                </c:pt>
                <c:pt idx="23">
                  <c:v>92826.8</c:v>
                </c:pt>
                <c:pt idx="24">
                  <c:v>93650.8</c:v>
                </c:pt>
                <c:pt idx="25">
                  <c:v>94718.2</c:v>
                </c:pt>
                <c:pt idx="26">
                  <c:v>95915</c:v>
                </c:pt>
                <c:pt idx="27">
                  <c:v>97222.399999999994</c:v>
                </c:pt>
                <c:pt idx="28">
                  <c:v>98536.6</c:v>
                </c:pt>
                <c:pt idx="29">
                  <c:v>99840.8</c:v>
                </c:pt>
                <c:pt idx="30">
                  <c:v>100994</c:v>
                </c:pt>
                <c:pt idx="31">
                  <c:v>101971</c:v>
                </c:pt>
                <c:pt idx="32">
                  <c:v>102850</c:v>
                </c:pt>
                <c:pt idx="33">
                  <c:v>103427</c:v>
                </c:pt>
                <c:pt idx="34">
                  <c:v>103809</c:v>
                </c:pt>
                <c:pt idx="35">
                  <c:v>103845</c:v>
                </c:pt>
                <c:pt idx="36">
                  <c:v>103570</c:v>
                </c:pt>
                <c:pt idx="37">
                  <c:v>102962</c:v>
                </c:pt>
                <c:pt idx="38">
                  <c:v>101985</c:v>
                </c:pt>
                <c:pt idx="39">
                  <c:v>100538</c:v>
                </c:pt>
                <c:pt idx="40">
                  <c:v>98702.8</c:v>
                </c:pt>
                <c:pt idx="41">
                  <c:v>96326.1</c:v>
                </c:pt>
                <c:pt idx="42">
                  <c:v>93353.3</c:v>
                </c:pt>
                <c:pt idx="43">
                  <c:v>89711.2</c:v>
                </c:pt>
                <c:pt idx="44">
                  <c:v>85383</c:v>
                </c:pt>
                <c:pt idx="45">
                  <c:v>80226.100000000006</c:v>
                </c:pt>
                <c:pt idx="46">
                  <c:v>73973.8</c:v>
                </c:pt>
                <c:pt idx="47">
                  <c:v>66679</c:v>
                </c:pt>
                <c:pt idx="48">
                  <c:v>58090.1</c:v>
                </c:pt>
                <c:pt idx="49">
                  <c:v>47435.5</c:v>
                </c:pt>
                <c:pt idx="50">
                  <c:v>34913.599999999999</c:v>
                </c:pt>
                <c:pt idx="51">
                  <c:v>20272.8</c:v>
                </c:pt>
                <c:pt idx="52">
                  <c:v>2522.2199999999998</c:v>
                </c:pt>
                <c:pt idx="53">
                  <c:v>-18158.5</c:v>
                </c:pt>
                <c:pt idx="54">
                  <c:v>-42090.3</c:v>
                </c:pt>
                <c:pt idx="55">
                  <c:v>-70224.600000000006</c:v>
                </c:pt>
                <c:pt idx="56">
                  <c:v>-101388</c:v>
                </c:pt>
                <c:pt idx="57">
                  <c:v>-136207</c:v>
                </c:pt>
                <c:pt idx="58">
                  <c:v>-172523</c:v>
                </c:pt>
                <c:pt idx="59">
                  <c:v>-207199</c:v>
                </c:pt>
                <c:pt idx="60">
                  <c:v>-240433</c:v>
                </c:pt>
                <c:pt idx="61">
                  <c:v>-263142</c:v>
                </c:pt>
                <c:pt idx="62">
                  <c:v>-278338</c:v>
                </c:pt>
                <c:pt idx="63">
                  <c:v>-279200</c:v>
                </c:pt>
                <c:pt idx="64">
                  <c:v>-267901</c:v>
                </c:pt>
                <c:pt idx="65">
                  <c:v>-247380</c:v>
                </c:pt>
                <c:pt idx="66">
                  <c:v>-219411</c:v>
                </c:pt>
                <c:pt idx="67">
                  <c:v>-187932</c:v>
                </c:pt>
                <c:pt idx="68">
                  <c:v>-157632</c:v>
                </c:pt>
                <c:pt idx="69">
                  <c:v>-127451</c:v>
                </c:pt>
                <c:pt idx="70">
                  <c:v>-104282</c:v>
                </c:pt>
                <c:pt idx="71">
                  <c:v>-83732.399999999994</c:v>
                </c:pt>
                <c:pt idx="72">
                  <c:v>-66038.2</c:v>
                </c:pt>
                <c:pt idx="73">
                  <c:v>-52416.4</c:v>
                </c:pt>
                <c:pt idx="74">
                  <c:v>-41939</c:v>
                </c:pt>
                <c:pt idx="75">
                  <c:v>-33566.300000000003</c:v>
                </c:pt>
                <c:pt idx="76">
                  <c:v>-26919.8</c:v>
                </c:pt>
                <c:pt idx="77">
                  <c:v>-21519.200000000001</c:v>
                </c:pt>
                <c:pt idx="78">
                  <c:v>-17312.900000000001</c:v>
                </c:pt>
                <c:pt idx="79">
                  <c:v>-14113.9</c:v>
                </c:pt>
                <c:pt idx="80">
                  <c:v>-11556.4</c:v>
                </c:pt>
                <c:pt idx="81">
                  <c:v>-9420.0400000000009</c:v>
                </c:pt>
                <c:pt idx="82">
                  <c:v>-7778.84</c:v>
                </c:pt>
                <c:pt idx="83">
                  <c:v>-6472.51</c:v>
                </c:pt>
                <c:pt idx="84">
                  <c:v>-5413.33</c:v>
                </c:pt>
                <c:pt idx="85">
                  <c:v>-4508.72</c:v>
                </c:pt>
                <c:pt idx="86">
                  <c:v>-3812.15</c:v>
                </c:pt>
                <c:pt idx="87">
                  <c:v>-3229.4</c:v>
                </c:pt>
                <c:pt idx="88">
                  <c:v>-2756.99</c:v>
                </c:pt>
                <c:pt idx="89">
                  <c:v>-2354.35</c:v>
                </c:pt>
                <c:pt idx="90">
                  <c:v>-2032.37</c:v>
                </c:pt>
                <c:pt idx="91">
                  <c:v>-1755.47</c:v>
                </c:pt>
                <c:pt idx="92">
                  <c:v>-1524.39</c:v>
                </c:pt>
                <c:pt idx="93">
                  <c:v>-1329.1</c:v>
                </c:pt>
                <c:pt idx="94">
                  <c:v>-1168.1199999999999</c:v>
                </c:pt>
                <c:pt idx="95">
                  <c:v>-1030.67</c:v>
                </c:pt>
                <c:pt idx="96">
                  <c:v>-911.24900000000002</c:v>
                </c:pt>
                <c:pt idx="97">
                  <c:v>-809.68799999999999</c:v>
                </c:pt>
                <c:pt idx="98">
                  <c:v>-722.11900000000003</c:v>
                </c:pt>
                <c:pt idx="99">
                  <c:v>-647.35299999999995</c:v>
                </c:pt>
                <c:pt idx="100">
                  <c:v>-580.86699999999996</c:v>
                </c:pt>
                <c:pt idx="101">
                  <c:v>-522.85199999999998</c:v>
                </c:pt>
                <c:pt idx="102">
                  <c:v>-472.79</c:v>
                </c:pt>
                <c:pt idx="103">
                  <c:v>-428.14299999999997</c:v>
                </c:pt>
                <c:pt idx="104">
                  <c:v>-389.77499999999998</c:v>
                </c:pt>
                <c:pt idx="105">
                  <c:v>-355.274</c:v>
                </c:pt>
                <c:pt idx="106">
                  <c:v>-324.149</c:v>
                </c:pt>
                <c:pt idx="107">
                  <c:v>-296.596</c:v>
                </c:pt>
                <c:pt idx="108">
                  <c:v>-271.97899999999998</c:v>
                </c:pt>
                <c:pt idx="109">
                  <c:v>-249.63399999999999</c:v>
                </c:pt>
                <c:pt idx="110">
                  <c:v>-232.024</c:v>
                </c:pt>
                <c:pt idx="111">
                  <c:v>-213.87799999999999</c:v>
                </c:pt>
                <c:pt idx="112">
                  <c:v>-199.381</c:v>
                </c:pt>
                <c:pt idx="113">
                  <c:v>-186.10900000000001</c:v>
                </c:pt>
                <c:pt idx="114">
                  <c:v>-172.00399999999999</c:v>
                </c:pt>
                <c:pt idx="115">
                  <c:v>-160.41399999999999</c:v>
                </c:pt>
                <c:pt idx="116">
                  <c:v>-144.102</c:v>
                </c:pt>
                <c:pt idx="117">
                  <c:v>-132.94</c:v>
                </c:pt>
                <c:pt idx="118">
                  <c:v>-121.07899999999999</c:v>
                </c:pt>
                <c:pt idx="119">
                  <c:v>-107.432</c:v>
                </c:pt>
                <c:pt idx="120">
                  <c:v>-94.454599999999999</c:v>
                </c:pt>
                <c:pt idx="121">
                  <c:v>-80.902100000000004</c:v>
                </c:pt>
                <c:pt idx="122">
                  <c:v>-71.200100000000006</c:v>
                </c:pt>
                <c:pt idx="123">
                  <c:v>-59.569499999999998</c:v>
                </c:pt>
                <c:pt idx="124">
                  <c:v>-50.395499999999998</c:v>
                </c:pt>
                <c:pt idx="125">
                  <c:v>-43.655700000000003</c:v>
                </c:pt>
                <c:pt idx="126">
                  <c:v>-38.235399999999998</c:v>
                </c:pt>
                <c:pt idx="127">
                  <c:v>-35.367100000000001</c:v>
                </c:pt>
                <c:pt idx="128">
                  <c:v>-31.558</c:v>
                </c:pt>
                <c:pt idx="129">
                  <c:v>-29.188800000000001</c:v>
                </c:pt>
                <c:pt idx="130">
                  <c:v>-27.463000000000001</c:v>
                </c:pt>
                <c:pt idx="131">
                  <c:v>-25.836500000000001</c:v>
                </c:pt>
                <c:pt idx="132">
                  <c:v>-23.701599999999999</c:v>
                </c:pt>
                <c:pt idx="133">
                  <c:v>-22.186800000000002</c:v>
                </c:pt>
                <c:pt idx="134">
                  <c:v>-20.8841</c:v>
                </c:pt>
                <c:pt idx="135">
                  <c:v>-19.272600000000001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1E5-43E6-9517-8AEC60A011CF}"/>
            </c:ext>
          </c:extLst>
        </c:ser>
        <c:ser>
          <c:idx val="0"/>
          <c:order val="5"/>
          <c:tx>
            <c:strRef>
              <c:f>'shield 2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2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501200</c:v>
                </c:pt>
                <c:pt idx="2">
                  <c:v>521354</c:v>
                </c:pt>
                <c:pt idx="3">
                  <c:v>533525</c:v>
                </c:pt>
                <c:pt idx="4">
                  <c:v>514127</c:v>
                </c:pt>
                <c:pt idx="5">
                  <c:v>481900</c:v>
                </c:pt>
                <c:pt idx="6">
                  <c:v>440504</c:v>
                </c:pt>
                <c:pt idx="7">
                  <c:v>395152</c:v>
                </c:pt>
                <c:pt idx="8">
                  <c:v>348931</c:v>
                </c:pt>
                <c:pt idx="9">
                  <c:v>304318</c:v>
                </c:pt>
                <c:pt idx="10">
                  <c:v>262192</c:v>
                </c:pt>
                <c:pt idx="11">
                  <c:v>224047</c:v>
                </c:pt>
                <c:pt idx="12">
                  <c:v>190247</c:v>
                </c:pt>
                <c:pt idx="13">
                  <c:v>160423</c:v>
                </c:pt>
                <c:pt idx="14">
                  <c:v>134954</c:v>
                </c:pt>
                <c:pt idx="15">
                  <c:v>113479</c:v>
                </c:pt>
                <c:pt idx="16">
                  <c:v>95673.9</c:v>
                </c:pt>
                <c:pt idx="17">
                  <c:v>81156.899999999994</c:v>
                </c:pt>
                <c:pt idx="18">
                  <c:v>69687.8</c:v>
                </c:pt>
                <c:pt idx="19">
                  <c:v>60750.5</c:v>
                </c:pt>
                <c:pt idx="20">
                  <c:v>54159.8</c:v>
                </c:pt>
                <c:pt idx="21">
                  <c:v>49500.5</c:v>
                </c:pt>
                <c:pt idx="22">
                  <c:v>46490.7</c:v>
                </c:pt>
                <c:pt idx="23">
                  <c:v>44735.4</c:v>
                </c:pt>
                <c:pt idx="24">
                  <c:v>44109.4</c:v>
                </c:pt>
                <c:pt idx="25">
                  <c:v>44314.3</c:v>
                </c:pt>
                <c:pt idx="26">
                  <c:v>45377.2</c:v>
                </c:pt>
                <c:pt idx="27">
                  <c:v>46916.1</c:v>
                </c:pt>
                <c:pt idx="28">
                  <c:v>49008.9</c:v>
                </c:pt>
                <c:pt idx="29">
                  <c:v>51263.199999999997</c:v>
                </c:pt>
                <c:pt idx="30">
                  <c:v>53694.1</c:v>
                </c:pt>
                <c:pt idx="31">
                  <c:v>56252.5</c:v>
                </c:pt>
                <c:pt idx="32">
                  <c:v>58674.7</c:v>
                </c:pt>
                <c:pt idx="33">
                  <c:v>61112.3</c:v>
                </c:pt>
                <c:pt idx="34">
                  <c:v>63328.800000000003</c:v>
                </c:pt>
                <c:pt idx="35">
                  <c:v>65320</c:v>
                </c:pt>
                <c:pt idx="36">
                  <c:v>67073.600000000006</c:v>
                </c:pt>
                <c:pt idx="37">
                  <c:v>68438.399999999994</c:v>
                </c:pt>
                <c:pt idx="38">
                  <c:v>69403.8</c:v>
                </c:pt>
                <c:pt idx="39">
                  <c:v>69877.899999999994</c:v>
                </c:pt>
                <c:pt idx="40">
                  <c:v>69778.2</c:v>
                </c:pt>
                <c:pt idx="41">
                  <c:v>69024.3</c:v>
                </c:pt>
                <c:pt idx="42">
                  <c:v>67499.3</c:v>
                </c:pt>
                <c:pt idx="43">
                  <c:v>65088.4</c:v>
                </c:pt>
                <c:pt idx="44">
                  <c:v>61644.1</c:v>
                </c:pt>
                <c:pt idx="45">
                  <c:v>56928.800000000003</c:v>
                </c:pt>
                <c:pt idx="46">
                  <c:v>50644.6</c:v>
                </c:pt>
                <c:pt idx="47">
                  <c:v>42648.5</c:v>
                </c:pt>
                <c:pt idx="48">
                  <c:v>32459.3</c:v>
                </c:pt>
                <c:pt idx="49">
                  <c:v>19446.2</c:v>
                </c:pt>
                <c:pt idx="50">
                  <c:v>3036.65</c:v>
                </c:pt>
                <c:pt idx="51">
                  <c:v>-17627.599999999999</c:v>
                </c:pt>
                <c:pt idx="52">
                  <c:v>-43485.9</c:v>
                </c:pt>
                <c:pt idx="53">
                  <c:v>-75811.399999999994</c:v>
                </c:pt>
                <c:pt idx="54">
                  <c:v>-115746</c:v>
                </c:pt>
                <c:pt idx="55">
                  <c:v>-165445</c:v>
                </c:pt>
                <c:pt idx="56">
                  <c:v>-225187</c:v>
                </c:pt>
                <c:pt idx="57">
                  <c:v>-296151</c:v>
                </c:pt>
                <c:pt idx="58">
                  <c:v>-378052</c:v>
                </c:pt>
                <c:pt idx="59">
                  <c:v>-466278</c:v>
                </c:pt>
                <c:pt idx="60">
                  <c:v>-551981</c:v>
                </c:pt>
                <c:pt idx="61">
                  <c:v>-626002</c:v>
                </c:pt>
                <c:pt idx="62">
                  <c:v>-667547</c:v>
                </c:pt>
                <c:pt idx="63">
                  <c:v>-667156</c:v>
                </c:pt>
                <c:pt idx="64">
                  <c:v>-621869</c:v>
                </c:pt>
                <c:pt idx="65">
                  <c:v>-548684</c:v>
                </c:pt>
                <c:pt idx="66">
                  <c:v>-459107</c:v>
                </c:pt>
                <c:pt idx="67">
                  <c:v>-371421</c:v>
                </c:pt>
                <c:pt idx="68">
                  <c:v>-293923</c:v>
                </c:pt>
                <c:pt idx="69">
                  <c:v>-230147</c:v>
                </c:pt>
                <c:pt idx="70">
                  <c:v>-180078</c:v>
                </c:pt>
                <c:pt idx="71">
                  <c:v>-141021</c:v>
                </c:pt>
                <c:pt idx="72">
                  <c:v>-110760</c:v>
                </c:pt>
                <c:pt idx="73">
                  <c:v>-87398.9</c:v>
                </c:pt>
                <c:pt idx="74">
                  <c:v>-69403.600000000006</c:v>
                </c:pt>
                <c:pt idx="75">
                  <c:v>-55416.7</c:v>
                </c:pt>
                <c:pt idx="76">
                  <c:v>-44563.3</c:v>
                </c:pt>
                <c:pt idx="77">
                  <c:v>-36009.300000000003</c:v>
                </c:pt>
                <c:pt idx="78">
                  <c:v>-29317.4</c:v>
                </c:pt>
                <c:pt idx="79">
                  <c:v>-23982.799999999999</c:v>
                </c:pt>
                <c:pt idx="80">
                  <c:v>-19726.7</c:v>
                </c:pt>
                <c:pt idx="81">
                  <c:v>-16332.5</c:v>
                </c:pt>
                <c:pt idx="82">
                  <c:v>-13577.7</c:v>
                </c:pt>
                <c:pt idx="83">
                  <c:v>-11366.9</c:v>
                </c:pt>
                <c:pt idx="84">
                  <c:v>-9557.3700000000008</c:v>
                </c:pt>
                <c:pt idx="85">
                  <c:v>-8082.32</c:v>
                </c:pt>
                <c:pt idx="86">
                  <c:v>-6846.58</c:v>
                </c:pt>
                <c:pt idx="87">
                  <c:v>-5849.25</c:v>
                </c:pt>
                <c:pt idx="88">
                  <c:v>-5011.38</c:v>
                </c:pt>
                <c:pt idx="89">
                  <c:v>-4311.49</c:v>
                </c:pt>
                <c:pt idx="90">
                  <c:v>-3734.77</c:v>
                </c:pt>
                <c:pt idx="91">
                  <c:v>-3242.53</c:v>
                </c:pt>
                <c:pt idx="92">
                  <c:v>-2828.39</c:v>
                </c:pt>
                <c:pt idx="93">
                  <c:v>-2475.9299999999998</c:v>
                </c:pt>
                <c:pt idx="94">
                  <c:v>-2177.89</c:v>
                </c:pt>
                <c:pt idx="95">
                  <c:v>-1917.83</c:v>
                </c:pt>
                <c:pt idx="96">
                  <c:v>-1703.82</c:v>
                </c:pt>
                <c:pt idx="97">
                  <c:v>-1516.52</c:v>
                </c:pt>
                <c:pt idx="98">
                  <c:v>-1354.5</c:v>
                </c:pt>
                <c:pt idx="99">
                  <c:v>-1215.05</c:v>
                </c:pt>
                <c:pt idx="100">
                  <c:v>-1092.56</c:v>
                </c:pt>
                <c:pt idx="101">
                  <c:v>-986.48</c:v>
                </c:pt>
                <c:pt idx="102">
                  <c:v>-894.42600000000004</c:v>
                </c:pt>
                <c:pt idx="103">
                  <c:v>-812.98599999999999</c:v>
                </c:pt>
                <c:pt idx="104">
                  <c:v>-739.74300000000005</c:v>
                </c:pt>
                <c:pt idx="105">
                  <c:v>-674.327</c:v>
                </c:pt>
                <c:pt idx="106">
                  <c:v>-616.43700000000001</c:v>
                </c:pt>
                <c:pt idx="107">
                  <c:v>-569.62900000000002</c:v>
                </c:pt>
                <c:pt idx="108">
                  <c:v>-522.82799999999997</c:v>
                </c:pt>
                <c:pt idx="109">
                  <c:v>-482.72699999999998</c:v>
                </c:pt>
                <c:pt idx="110">
                  <c:v>-449.20400000000001</c:v>
                </c:pt>
                <c:pt idx="111">
                  <c:v>-415.142</c:v>
                </c:pt>
                <c:pt idx="112">
                  <c:v>-388.096</c:v>
                </c:pt>
                <c:pt idx="113">
                  <c:v>-356.85399999999998</c:v>
                </c:pt>
                <c:pt idx="114">
                  <c:v>-333.99900000000002</c:v>
                </c:pt>
                <c:pt idx="115">
                  <c:v>-305.53800000000001</c:v>
                </c:pt>
                <c:pt idx="116">
                  <c:v>-285.19200000000001</c:v>
                </c:pt>
                <c:pt idx="117">
                  <c:v>-256.84800000000001</c:v>
                </c:pt>
                <c:pt idx="118">
                  <c:v>-232.762</c:v>
                </c:pt>
                <c:pt idx="119">
                  <c:v>-211.12</c:v>
                </c:pt>
                <c:pt idx="120">
                  <c:v>-184.37200000000001</c:v>
                </c:pt>
                <c:pt idx="121">
                  <c:v>-161.517</c:v>
                </c:pt>
                <c:pt idx="122">
                  <c:v>-137.54599999999999</c:v>
                </c:pt>
                <c:pt idx="123">
                  <c:v>-121.54600000000001</c:v>
                </c:pt>
                <c:pt idx="124">
                  <c:v>-107.137</c:v>
                </c:pt>
                <c:pt idx="125">
                  <c:v>-92.367599999999996</c:v>
                </c:pt>
                <c:pt idx="126">
                  <c:v>-82.734800000000007</c:v>
                </c:pt>
                <c:pt idx="127">
                  <c:v>-75.369600000000005</c:v>
                </c:pt>
                <c:pt idx="128">
                  <c:v>-67.842500000000001</c:v>
                </c:pt>
                <c:pt idx="129">
                  <c:v>-61.658000000000001</c:v>
                </c:pt>
                <c:pt idx="130">
                  <c:v>-55.786299999999997</c:v>
                </c:pt>
                <c:pt idx="131">
                  <c:v>-50.394599999999997</c:v>
                </c:pt>
                <c:pt idx="132">
                  <c:v>-46.281999999999996</c:v>
                </c:pt>
                <c:pt idx="133">
                  <c:v>-41.292299999999997</c:v>
                </c:pt>
                <c:pt idx="134">
                  <c:v>-37.292099999999998</c:v>
                </c:pt>
                <c:pt idx="135">
                  <c:v>-35.010399999999997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1E5-43E6-9517-8AEC60A01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'No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'No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'No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-534456</c:v>
                </c:pt>
                <c:pt idx="14">
                  <c:v>-222271</c:v>
                </c:pt>
                <c:pt idx="15">
                  <c:v>-127880</c:v>
                </c:pt>
                <c:pt idx="16">
                  <c:v>-74260.899999999994</c:v>
                </c:pt>
                <c:pt idx="17">
                  <c:v>-41364.9</c:v>
                </c:pt>
                <c:pt idx="18">
                  <c:v>-18470.8</c:v>
                </c:pt>
                <c:pt idx="19">
                  <c:v>1944.13</c:v>
                </c:pt>
                <c:pt idx="20">
                  <c:v>24233.200000000001</c:v>
                </c:pt>
                <c:pt idx="21">
                  <c:v>46463.4</c:v>
                </c:pt>
                <c:pt idx="22">
                  <c:v>79139.399999999994</c:v>
                </c:pt>
                <c:pt idx="23">
                  <c:v>127250</c:v>
                </c:pt>
                <c:pt idx="24">
                  <c:v>231490</c:v>
                </c:pt>
                <c:pt idx="25">
                  <c:v>546619</c:v>
                </c:pt>
                <c:pt idx="26">
                  <c:v>-528916</c:v>
                </c:pt>
                <c:pt idx="27">
                  <c:v>-344893</c:v>
                </c:pt>
                <c:pt idx="28">
                  <c:v>-222199</c:v>
                </c:pt>
                <c:pt idx="29">
                  <c:v>-138930</c:v>
                </c:pt>
                <c:pt idx="30">
                  <c:v>-81390.2</c:v>
                </c:pt>
                <c:pt idx="31">
                  <c:v>-35718.9</c:v>
                </c:pt>
                <c:pt idx="32">
                  <c:v>5413.62</c:v>
                </c:pt>
                <c:pt idx="33">
                  <c:v>45957.2</c:v>
                </c:pt>
                <c:pt idx="34">
                  <c:v>92551</c:v>
                </c:pt>
                <c:pt idx="35">
                  <c:v>149422</c:v>
                </c:pt>
                <c:pt idx="36">
                  <c:v>227070</c:v>
                </c:pt>
                <c:pt idx="37">
                  <c:v>353737</c:v>
                </c:pt>
                <c:pt idx="38">
                  <c:v>513292</c:v>
                </c:pt>
                <c:pt idx="39">
                  <c:v>-531687</c:v>
                </c:pt>
                <c:pt idx="40">
                  <c:v>-389707</c:v>
                </c:pt>
                <c:pt idx="41">
                  <c:v>-268186</c:v>
                </c:pt>
                <c:pt idx="42">
                  <c:v>-178254</c:v>
                </c:pt>
                <c:pt idx="43">
                  <c:v>-105196</c:v>
                </c:pt>
                <c:pt idx="44">
                  <c:v>-46211</c:v>
                </c:pt>
                <c:pt idx="45">
                  <c:v>7876.92</c:v>
                </c:pt>
                <c:pt idx="46">
                  <c:v>62879.9</c:v>
                </c:pt>
                <c:pt idx="47">
                  <c:v>122925</c:v>
                </c:pt>
                <c:pt idx="48">
                  <c:v>193456</c:v>
                </c:pt>
                <c:pt idx="49">
                  <c:v>280160</c:v>
                </c:pt>
                <c:pt idx="50">
                  <c:v>398727</c:v>
                </c:pt>
                <c:pt idx="51">
                  <c:v>535229</c:v>
                </c:pt>
                <c:pt idx="52">
                  <c:v>-502960</c:v>
                </c:pt>
                <c:pt idx="53">
                  <c:v>-386369</c:v>
                </c:pt>
                <c:pt idx="54">
                  <c:v>-279245</c:v>
                </c:pt>
                <c:pt idx="55">
                  <c:v>-192250</c:v>
                </c:pt>
                <c:pt idx="56">
                  <c:v>-116535</c:v>
                </c:pt>
                <c:pt idx="57">
                  <c:v>-50529.599999999999</c:v>
                </c:pt>
                <c:pt idx="58">
                  <c:v>11189.3</c:v>
                </c:pt>
                <c:pt idx="59">
                  <c:v>72827.100000000006</c:v>
                </c:pt>
                <c:pt idx="60">
                  <c:v>137753</c:v>
                </c:pt>
                <c:pt idx="61">
                  <c:v>212084</c:v>
                </c:pt>
                <c:pt idx="62">
                  <c:v>299820</c:v>
                </c:pt>
                <c:pt idx="63">
                  <c:v>402707</c:v>
                </c:pt>
                <c:pt idx="64">
                  <c:v>515452</c:v>
                </c:pt>
                <c:pt idx="65">
                  <c:v>-459116</c:v>
                </c:pt>
                <c:pt idx="66">
                  <c:v>-359377</c:v>
                </c:pt>
                <c:pt idx="67">
                  <c:v>-269297</c:v>
                </c:pt>
                <c:pt idx="68">
                  <c:v>-187351</c:v>
                </c:pt>
                <c:pt idx="69">
                  <c:v>-115081</c:v>
                </c:pt>
                <c:pt idx="70">
                  <c:v>-48270</c:v>
                </c:pt>
                <c:pt idx="71">
                  <c:v>14749.1</c:v>
                </c:pt>
                <c:pt idx="72">
                  <c:v>77686.100000000006</c:v>
                </c:pt>
                <c:pt idx="73">
                  <c:v>143412</c:v>
                </c:pt>
                <c:pt idx="74">
                  <c:v>215633</c:v>
                </c:pt>
                <c:pt idx="75">
                  <c:v>295977</c:v>
                </c:pt>
                <c:pt idx="76">
                  <c:v>383553</c:v>
                </c:pt>
                <c:pt idx="77">
                  <c:v>481992</c:v>
                </c:pt>
                <c:pt idx="78">
                  <c:v>-403205</c:v>
                </c:pt>
                <c:pt idx="79">
                  <c:v>-321928</c:v>
                </c:pt>
                <c:pt idx="80">
                  <c:v>-243743</c:v>
                </c:pt>
                <c:pt idx="81">
                  <c:v>-171746</c:v>
                </c:pt>
                <c:pt idx="82">
                  <c:v>-105074</c:v>
                </c:pt>
                <c:pt idx="83">
                  <c:v>-42540.3</c:v>
                </c:pt>
                <c:pt idx="84">
                  <c:v>18519.599999999999</c:v>
                </c:pt>
                <c:pt idx="85">
                  <c:v>79191.199999999997</c:v>
                </c:pt>
                <c:pt idx="86">
                  <c:v>141387</c:v>
                </c:pt>
                <c:pt idx="87">
                  <c:v>207649</c:v>
                </c:pt>
                <c:pt idx="88">
                  <c:v>278221</c:v>
                </c:pt>
                <c:pt idx="89">
                  <c:v>353752</c:v>
                </c:pt>
                <c:pt idx="90">
                  <c:v>433651</c:v>
                </c:pt>
                <c:pt idx="91">
                  <c:v>-340350</c:v>
                </c:pt>
                <c:pt idx="92">
                  <c:v>-275780</c:v>
                </c:pt>
                <c:pt idx="93">
                  <c:v>-211175</c:v>
                </c:pt>
                <c:pt idx="94">
                  <c:v>-149521</c:v>
                </c:pt>
                <c:pt idx="95">
                  <c:v>-90217.2</c:v>
                </c:pt>
                <c:pt idx="96">
                  <c:v>-33249.300000000003</c:v>
                </c:pt>
                <c:pt idx="97">
                  <c:v>22387.8</c:v>
                </c:pt>
                <c:pt idx="98">
                  <c:v>77845.2</c:v>
                </c:pt>
                <c:pt idx="99">
                  <c:v>134580</c:v>
                </c:pt>
                <c:pt idx="100">
                  <c:v>193028</c:v>
                </c:pt>
                <c:pt idx="101">
                  <c:v>253059</c:v>
                </c:pt>
                <c:pt idx="102">
                  <c:v>317106</c:v>
                </c:pt>
                <c:pt idx="103">
                  <c:v>382163</c:v>
                </c:pt>
                <c:pt idx="104">
                  <c:v>-280069</c:v>
                </c:pt>
                <c:pt idx="105">
                  <c:v>-227063</c:v>
                </c:pt>
                <c:pt idx="106">
                  <c:v>-174542</c:v>
                </c:pt>
                <c:pt idx="107">
                  <c:v>-122572</c:v>
                </c:pt>
                <c:pt idx="108">
                  <c:v>-71956.800000000003</c:v>
                </c:pt>
                <c:pt idx="109">
                  <c:v>-22928.1</c:v>
                </c:pt>
                <c:pt idx="110">
                  <c:v>26506</c:v>
                </c:pt>
                <c:pt idx="111">
                  <c:v>75414</c:v>
                </c:pt>
                <c:pt idx="112">
                  <c:v>125060</c:v>
                </c:pt>
                <c:pt idx="113">
                  <c:v>174524</c:v>
                </c:pt>
                <c:pt idx="114">
                  <c:v>227690</c:v>
                </c:pt>
                <c:pt idx="115">
                  <c:v>278015</c:v>
                </c:pt>
                <c:pt idx="116">
                  <c:v>329919</c:v>
                </c:pt>
                <c:pt idx="117">
                  <c:v>-218381</c:v>
                </c:pt>
                <c:pt idx="118">
                  <c:v>-177824</c:v>
                </c:pt>
                <c:pt idx="119">
                  <c:v>-136930</c:v>
                </c:pt>
                <c:pt idx="120">
                  <c:v>-95237.3</c:v>
                </c:pt>
                <c:pt idx="121">
                  <c:v>-52929.599999999999</c:v>
                </c:pt>
                <c:pt idx="122">
                  <c:v>-11312.4</c:v>
                </c:pt>
                <c:pt idx="123">
                  <c:v>30435.7</c:v>
                </c:pt>
                <c:pt idx="124">
                  <c:v>71128.3</c:v>
                </c:pt>
                <c:pt idx="125">
                  <c:v>114358</c:v>
                </c:pt>
                <c:pt idx="126">
                  <c:v>155794</c:v>
                </c:pt>
                <c:pt idx="127">
                  <c:v>197350</c:v>
                </c:pt>
                <c:pt idx="128">
                  <c:v>238523</c:v>
                </c:pt>
                <c:pt idx="129">
                  <c:v>278849</c:v>
                </c:pt>
                <c:pt idx="130">
                  <c:v>-160268</c:v>
                </c:pt>
                <c:pt idx="131">
                  <c:v>-130389</c:v>
                </c:pt>
                <c:pt idx="132">
                  <c:v>-99859.6</c:v>
                </c:pt>
                <c:pt idx="133">
                  <c:v>-66632.800000000003</c:v>
                </c:pt>
                <c:pt idx="134">
                  <c:v>-33501.300000000003</c:v>
                </c:pt>
                <c:pt idx="135">
                  <c:v>352.52699999999999</c:v>
                </c:pt>
                <c:pt idx="136">
                  <c:v>35020.9</c:v>
                </c:pt>
                <c:pt idx="137">
                  <c:v>68653.3</c:v>
                </c:pt>
                <c:pt idx="138">
                  <c:v>102577</c:v>
                </c:pt>
                <c:pt idx="139">
                  <c:v>136348</c:v>
                </c:pt>
                <c:pt idx="140">
                  <c:v>169872</c:v>
                </c:pt>
                <c:pt idx="141">
                  <c:v>199901</c:v>
                </c:pt>
                <c:pt idx="142">
                  <c:v>229595</c:v>
                </c:pt>
                <c:pt idx="143">
                  <c:v>-105890</c:v>
                </c:pt>
                <c:pt idx="144">
                  <c:v>-86201.3</c:v>
                </c:pt>
                <c:pt idx="145">
                  <c:v>-64562.400000000001</c:v>
                </c:pt>
                <c:pt idx="146">
                  <c:v>-38911.800000000003</c:v>
                </c:pt>
                <c:pt idx="147">
                  <c:v>-14067.3</c:v>
                </c:pt>
                <c:pt idx="148">
                  <c:v>12068.4</c:v>
                </c:pt>
                <c:pt idx="149">
                  <c:v>39010.1</c:v>
                </c:pt>
                <c:pt idx="150">
                  <c:v>66652.2</c:v>
                </c:pt>
                <c:pt idx="151">
                  <c:v>92164.6</c:v>
                </c:pt>
                <c:pt idx="152">
                  <c:v>117433</c:v>
                </c:pt>
                <c:pt idx="153">
                  <c:v>143196</c:v>
                </c:pt>
                <c:pt idx="154">
                  <c:v>165229</c:v>
                </c:pt>
                <c:pt idx="155">
                  <c:v>184758</c:v>
                </c:pt>
                <c:pt idx="156">
                  <c:v>-56813.3</c:v>
                </c:pt>
                <c:pt idx="157">
                  <c:v>-44957.9</c:v>
                </c:pt>
                <c:pt idx="158">
                  <c:v>-30953.200000000001</c:v>
                </c:pt>
                <c:pt idx="159">
                  <c:v>-14362.9</c:v>
                </c:pt>
                <c:pt idx="160">
                  <c:v>3630.11</c:v>
                </c:pt>
                <c:pt idx="161">
                  <c:v>24226.2</c:v>
                </c:pt>
                <c:pt idx="162">
                  <c:v>42844.9</c:v>
                </c:pt>
                <c:pt idx="163">
                  <c:v>62240.3</c:v>
                </c:pt>
                <c:pt idx="164">
                  <c:v>81522.7</c:v>
                </c:pt>
                <c:pt idx="165">
                  <c:v>101304</c:v>
                </c:pt>
                <c:pt idx="166">
                  <c:v>117848</c:v>
                </c:pt>
                <c:pt idx="167">
                  <c:v>133981</c:v>
                </c:pt>
                <c:pt idx="168">
                  <c:v>146298</c:v>
                </c:pt>
                <c:pt idx="169">
                  <c:v>-13087.5</c:v>
                </c:pt>
                <c:pt idx="170">
                  <c:v>-7920.47</c:v>
                </c:pt>
                <c:pt idx="171">
                  <c:v>38.4343</c:v>
                </c:pt>
                <c:pt idx="172">
                  <c:v>9911.99</c:v>
                </c:pt>
                <c:pt idx="173">
                  <c:v>21325.8</c:v>
                </c:pt>
                <c:pt idx="174">
                  <c:v>33979.800000000003</c:v>
                </c:pt>
                <c:pt idx="175">
                  <c:v>47310.3</c:v>
                </c:pt>
                <c:pt idx="176">
                  <c:v>60590.9</c:v>
                </c:pt>
                <c:pt idx="177">
                  <c:v>73405.2</c:v>
                </c:pt>
                <c:pt idx="178">
                  <c:v>85263.1</c:v>
                </c:pt>
                <c:pt idx="179">
                  <c:v>96650</c:v>
                </c:pt>
                <c:pt idx="180">
                  <c:v>105053</c:v>
                </c:pt>
                <c:pt idx="181">
                  <c:v>110887</c:v>
                </c:pt>
                <c:pt idx="182">
                  <c:v>26165.3</c:v>
                </c:pt>
                <c:pt idx="183">
                  <c:v>25343.9</c:v>
                </c:pt>
                <c:pt idx="184">
                  <c:v>27009.1</c:v>
                </c:pt>
                <c:pt idx="185">
                  <c:v>31141.7</c:v>
                </c:pt>
                <c:pt idx="186">
                  <c:v>36825.9</c:v>
                </c:pt>
                <c:pt idx="187">
                  <c:v>43534</c:v>
                </c:pt>
                <c:pt idx="188">
                  <c:v>50963.3</c:v>
                </c:pt>
                <c:pt idx="189">
                  <c:v>58406.400000000001</c:v>
                </c:pt>
                <c:pt idx="190">
                  <c:v>65818.100000000006</c:v>
                </c:pt>
                <c:pt idx="191">
                  <c:v>72039.199999999997</c:v>
                </c:pt>
                <c:pt idx="192">
                  <c:v>77342.8</c:v>
                </c:pt>
                <c:pt idx="193">
                  <c:v>79956.7</c:v>
                </c:pt>
                <c:pt idx="194">
                  <c:v>80171.899999999994</c:v>
                </c:pt>
                <c:pt idx="195">
                  <c:v>60622.3</c:v>
                </c:pt>
                <c:pt idx="196">
                  <c:v>55014.8</c:v>
                </c:pt>
                <c:pt idx="197">
                  <c:v>51974.9</c:v>
                </c:pt>
                <c:pt idx="198">
                  <c:v>50651.1</c:v>
                </c:pt>
                <c:pt idx="199">
                  <c:v>50995.6</c:v>
                </c:pt>
                <c:pt idx="200">
                  <c:v>52247.4</c:v>
                </c:pt>
                <c:pt idx="201">
                  <c:v>55289.9</c:v>
                </c:pt>
                <c:pt idx="202">
                  <c:v>57242.7</c:v>
                </c:pt>
                <c:pt idx="203">
                  <c:v>59322</c:v>
                </c:pt>
                <c:pt idx="204">
                  <c:v>60522.2</c:v>
                </c:pt>
                <c:pt idx="205">
                  <c:v>60310.400000000001</c:v>
                </c:pt>
                <c:pt idx="206">
                  <c:v>58391.5</c:v>
                </c:pt>
                <c:pt idx="207">
                  <c:v>53668.800000000003</c:v>
                </c:pt>
                <c:pt idx="208">
                  <c:v>91195.4</c:v>
                </c:pt>
                <c:pt idx="209">
                  <c:v>81050.5</c:v>
                </c:pt>
                <c:pt idx="210">
                  <c:v>73171.899999999994</c:v>
                </c:pt>
                <c:pt idx="211">
                  <c:v>67953.7</c:v>
                </c:pt>
                <c:pt idx="212">
                  <c:v>63785.9</c:v>
                </c:pt>
                <c:pt idx="213">
                  <c:v>60816.9</c:v>
                </c:pt>
                <c:pt idx="214">
                  <c:v>58357.2</c:v>
                </c:pt>
                <c:pt idx="215">
                  <c:v>56147.3</c:v>
                </c:pt>
                <c:pt idx="216">
                  <c:v>53501.7</c:v>
                </c:pt>
                <c:pt idx="217">
                  <c:v>50790.2</c:v>
                </c:pt>
                <c:pt idx="218">
                  <c:v>46332.6</c:v>
                </c:pt>
                <c:pt idx="219">
                  <c:v>39917.5</c:v>
                </c:pt>
                <c:pt idx="220">
                  <c:v>31462</c:v>
                </c:pt>
                <c:pt idx="221">
                  <c:v>117836</c:v>
                </c:pt>
                <c:pt idx="222">
                  <c:v>103327</c:v>
                </c:pt>
                <c:pt idx="223">
                  <c:v>92216.3</c:v>
                </c:pt>
                <c:pt idx="224">
                  <c:v>82602.5</c:v>
                </c:pt>
                <c:pt idx="225">
                  <c:v>74985.2</c:v>
                </c:pt>
                <c:pt idx="226">
                  <c:v>67801</c:v>
                </c:pt>
                <c:pt idx="227">
                  <c:v>61753.9</c:v>
                </c:pt>
                <c:pt idx="228">
                  <c:v>55860.9</c:v>
                </c:pt>
                <c:pt idx="229">
                  <c:v>49595.3</c:v>
                </c:pt>
                <c:pt idx="230">
                  <c:v>42807.5</c:v>
                </c:pt>
                <c:pt idx="231">
                  <c:v>34676.5</c:v>
                </c:pt>
                <c:pt idx="232">
                  <c:v>24686.400000000001</c:v>
                </c:pt>
                <c:pt idx="233">
                  <c:v>12551.1</c:v>
                </c:pt>
                <c:pt idx="234">
                  <c:v>139649</c:v>
                </c:pt>
                <c:pt idx="235">
                  <c:v>122837</c:v>
                </c:pt>
                <c:pt idx="236">
                  <c:v>108614</c:v>
                </c:pt>
                <c:pt idx="237">
                  <c:v>95786.7</c:v>
                </c:pt>
                <c:pt idx="238">
                  <c:v>84601.2</c:v>
                </c:pt>
                <c:pt idx="239">
                  <c:v>74561.600000000006</c:v>
                </c:pt>
                <c:pt idx="240">
                  <c:v>65034.1</c:v>
                </c:pt>
                <c:pt idx="241">
                  <c:v>55743.3</c:v>
                </c:pt>
                <c:pt idx="242">
                  <c:v>46179.6</c:v>
                </c:pt>
                <c:pt idx="243">
                  <c:v>35848.9</c:v>
                </c:pt>
                <c:pt idx="244">
                  <c:v>24559.9</c:v>
                </c:pt>
                <c:pt idx="245">
                  <c:v>12096.8</c:v>
                </c:pt>
                <c:pt idx="246">
                  <c:v>-2895.19</c:v>
                </c:pt>
                <c:pt idx="247">
                  <c:v>157723</c:v>
                </c:pt>
                <c:pt idx="248">
                  <c:v>138848</c:v>
                </c:pt>
                <c:pt idx="249">
                  <c:v>122002</c:v>
                </c:pt>
                <c:pt idx="250">
                  <c:v>107183</c:v>
                </c:pt>
                <c:pt idx="251">
                  <c:v>92981</c:v>
                </c:pt>
                <c:pt idx="252">
                  <c:v>80236.600000000006</c:v>
                </c:pt>
                <c:pt idx="253">
                  <c:v>68114.8</c:v>
                </c:pt>
                <c:pt idx="254">
                  <c:v>55822.3</c:v>
                </c:pt>
                <c:pt idx="255">
                  <c:v>43817.599999999999</c:v>
                </c:pt>
                <c:pt idx="256">
                  <c:v>30720.9</c:v>
                </c:pt>
                <c:pt idx="257">
                  <c:v>17018</c:v>
                </c:pt>
                <c:pt idx="258">
                  <c:v>1835.74</c:v>
                </c:pt>
                <c:pt idx="259">
                  <c:v>-15042.3</c:v>
                </c:pt>
                <c:pt idx="260">
                  <c:v>173190</c:v>
                </c:pt>
                <c:pt idx="261">
                  <c:v>152429</c:v>
                </c:pt>
                <c:pt idx="262">
                  <c:v>133608</c:v>
                </c:pt>
                <c:pt idx="263">
                  <c:v>116333</c:v>
                </c:pt>
                <c:pt idx="264">
                  <c:v>100356</c:v>
                </c:pt>
                <c:pt idx="265">
                  <c:v>85321.600000000006</c:v>
                </c:pt>
                <c:pt idx="266">
                  <c:v>70736.100000000006</c:v>
                </c:pt>
                <c:pt idx="267">
                  <c:v>56615.199999999997</c:v>
                </c:pt>
                <c:pt idx="268">
                  <c:v>41801.5</c:v>
                </c:pt>
                <c:pt idx="269">
                  <c:v>26847</c:v>
                </c:pt>
                <c:pt idx="270">
                  <c:v>10998.4</c:v>
                </c:pt>
                <c:pt idx="271">
                  <c:v>-5622.99</c:v>
                </c:pt>
                <c:pt idx="272">
                  <c:v>-24232</c:v>
                </c:pt>
                <c:pt idx="273">
                  <c:v>184965</c:v>
                </c:pt>
                <c:pt idx="274">
                  <c:v>162884</c:v>
                </c:pt>
                <c:pt idx="275">
                  <c:v>142988</c:v>
                </c:pt>
                <c:pt idx="276">
                  <c:v>124284</c:v>
                </c:pt>
                <c:pt idx="277">
                  <c:v>106482</c:v>
                </c:pt>
                <c:pt idx="278">
                  <c:v>89452.4</c:v>
                </c:pt>
                <c:pt idx="279">
                  <c:v>73283</c:v>
                </c:pt>
                <c:pt idx="280">
                  <c:v>56848.9</c:v>
                </c:pt>
                <c:pt idx="281">
                  <c:v>40646.5</c:v>
                </c:pt>
                <c:pt idx="282">
                  <c:v>23928.9</c:v>
                </c:pt>
                <c:pt idx="283">
                  <c:v>6637.98</c:v>
                </c:pt>
                <c:pt idx="284">
                  <c:v>-11559.8</c:v>
                </c:pt>
                <c:pt idx="285">
                  <c:v>-31083.1</c:v>
                </c:pt>
                <c:pt idx="286">
                  <c:v>194368</c:v>
                </c:pt>
                <c:pt idx="287">
                  <c:v>171704</c:v>
                </c:pt>
                <c:pt idx="288">
                  <c:v>150444</c:v>
                </c:pt>
                <c:pt idx="289">
                  <c:v>130495</c:v>
                </c:pt>
                <c:pt idx="290">
                  <c:v>111503</c:v>
                </c:pt>
                <c:pt idx="291">
                  <c:v>93279.4</c:v>
                </c:pt>
                <c:pt idx="292">
                  <c:v>75427.8</c:v>
                </c:pt>
                <c:pt idx="293">
                  <c:v>57738.5</c:v>
                </c:pt>
                <c:pt idx="294">
                  <c:v>40002.6</c:v>
                </c:pt>
                <c:pt idx="295">
                  <c:v>22177.1</c:v>
                </c:pt>
                <c:pt idx="296">
                  <c:v>3545.2</c:v>
                </c:pt>
                <c:pt idx="297">
                  <c:v>-15742.9</c:v>
                </c:pt>
                <c:pt idx="298">
                  <c:v>-36176.199999999997</c:v>
                </c:pt>
                <c:pt idx="299">
                  <c:v>201660</c:v>
                </c:pt>
                <c:pt idx="300">
                  <c:v>178310</c:v>
                </c:pt>
                <c:pt idx="301">
                  <c:v>156458</c:v>
                </c:pt>
                <c:pt idx="302">
                  <c:v>135511</c:v>
                </c:pt>
                <c:pt idx="303">
                  <c:v>115621</c:v>
                </c:pt>
                <c:pt idx="304">
                  <c:v>96043.199999999997</c:v>
                </c:pt>
                <c:pt idx="305">
                  <c:v>77244.899999999994</c:v>
                </c:pt>
                <c:pt idx="306">
                  <c:v>58573.599999999999</c:v>
                </c:pt>
                <c:pt idx="307">
                  <c:v>39728.800000000003</c:v>
                </c:pt>
                <c:pt idx="308">
                  <c:v>20755</c:v>
                </c:pt>
                <c:pt idx="309">
                  <c:v>1418.78</c:v>
                </c:pt>
                <c:pt idx="310">
                  <c:v>-18646.900000000001</c:v>
                </c:pt>
                <c:pt idx="311">
                  <c:v>-39660.6</c:v>
                </c:pt>
                <c:pt idx="312">
                  <c:v>206934</c:v>
                </c:pt>
                <c:pt idx="313">
                  <c:v>183261</c:v>
                </c:pt>
                <c:pt idx="314">
                  <c:v>160963</c:v>
                </c:pt>
                <c:pt idx="315">
                  <c:v>139442</c:v>
                </c:pt>
                <c:pt idx="316">
                  <c:v>118779</c:v>
                </c:pt>
                <c:pt idx="317">
                  <c:v>98649.600000000006</c:v>
                </c:pt>
                <c:pt idx="318">
                  <c:v>78919.7</c:v>
                </c:pt>
                <c:pt idx="319">
                  <c:v>59459.6</c:v>
                </c:pt>
                <c:pt idx="320">
                  <c:v>39894.800000000003</c:v>
                </c:pt>
                <c:pt idx="321">
                  <c:v>20182.099999999999</c:v>
                </c:pt>
                <c:pt idx="322">
                  <c:v>99.425200000000004</c:v>
                </c:pt>
                <c:pt idx="323">
                  <c:v>-20436.900000000001</c:v>
                </c:pt>
                <c:pt idx="324">
                  <c:v>-41835.9</c:v>
                </c:pt>
                <c:pt idx="325">
                  <c:v>210641</c:v>
                </c:pt>
                <c:pt idx="326">
                  <c:v>186882</c:v>
                </c:pt>
                <c:pt idx="327">
                  <c:v>164215</c:v>
                </c:pt>
                <c:pt idx="328">
                  <c:v>142414</c:v>
                </c:pt>
                <c:pt idx="329">
                  <c:v>121184</c:v>
                </c:pt>
                <c:pt idx="330">
                  <c:v>100592</c:v>
                </c:pt>
                <c:pt idx="331">
                  <c:v>80379.5</c:v>
                </c:pt>
                <c:pt idx="332">
                  <c:v>60312.2</c:v>
                </c:pt>
                <c:pt idx="333">
                  <c:v>40310.699999999997</c:v>
                </c:pt>
                <c:pt idx="334">
                  <c:v>20094.7</c:v>
                </c:pt>
                <c:pt idx="335">
                  <c:v>-241.196</c:v>
                </c:pt>
                <c:pt idx="336">
                  <c:v>-21155.599999999999</c:v>
                </c:pt>
                <c:pt idx="337">
                  <c:v>-42941.9</c:v>
                </c:pt>
                <c:pt idx="338">
                  <c:v>212831</c:v>
                </c:pt>
                <c:pt idx="339">
                  <c:v>188967</c:v>
                </c:pt>
                <c:pt idx="340">
                  <c:v>166367</c:v>
                </c:pt>
                <c:pt idx="341">
                  <c:v>144272</c:v>
                </c:pt>
                <c:pt idx="342">
                  <c:v>122940</c:v>
                </c:pt>
                <c:pt idx="343">
                  <c:v>102047</c:v>
                </c:pt>
                <c:pt idx="344">
                  <c:v>81510.600000000006</c:v>
                </c:pt>
                <c:pt idx="345">
                  <c:v>61174.5</c:v>
                </c:pt>
                <c:pt idx="346">
                  <c:v>40862.6</c:v>
                </c:pt>
                <c:pt idx="347">
                  <c:v>20489.5</c:v>
                </c:pt>
                <c:pt idx="348">
                  <c:v>-80.823099999999997</c:v>
                </c:pt>
                <c:pt idx="349">
                  <c:v>-21089.7</c:v>
                </c:pt>
                <c:pt idx="350">
                  <c:v>-42705.9</c:v>
                </c:pt>
                <c:pt idx="351">
                  <c:v>213539</c:v>
                </c:pt>
                <c:pt idx="352">
                  <c:v>189960</c:v>
                </c:pt>
                <c:pt idx="353">
                  <c:v>167306</c:v>
                </c:pt>
                <c:pt idx="354">
                  <c:v>145402</c:v>
                </c:pt>
                <c:pt idx="355">
                  <c:v>123981</c:v>
                </c:pt>
                <c:pt idx="356">
                  <c:v>103057</c:v>
                </c:pt>
                <c:pt idx="357">
                  <c:v>82415</c:v>
                </c:pt>
                <c:pt idx="358">
                  <c:v>61974.1</c:v>
                </c:pt>
                <c:pt idx="359">
                  <c:v>41605.800000000003</c:v>
                </c:pt>
                <c:pt idx="360">
                  <c:v>21174.799999999999</c:v>
                </c:pt>
                <c:pt idx="361">
                  <c:v>592.10500000000002</c:v>
                </c:pt>
                <c:pt idx="362">
                  <c:v>-20242.5</c:v>
                </c:pt>
                <c:pt idx="363">
                  <c:v>-41767.1</c:v>
                </c:pt>
                <c:pt idx="364">
                  <c:v>212986</c:v>
                </c:pt>
                <c:pt idx="365">
                  <c:v>189686</c:v>
                </c:pt>
                <c:pt idx="366">
                  <c:v>167540</c:v>
                </c:pt>
                <c:pt idx="367">
                  <c:v>145739</c:v>
                </c:pt>
                <c:pt idx="368">
                  <c:v>124474</c:v>
                </c:pt>
                <c:pt idx="369">
                  <c:v>103652</c:v>
                </c:pt>
                <c:pt idx="370">
                  <c:v>83094.7</c:v>
                </c:pt>
                <c:pt idx="371">
                  <c:v>62722.6</c:v>
                </c:pt>
                <c:pt idx="372">
                  <c:v>42436.4</c:v>
                </c:pt>
                <c:pt idx="373">
                  <c:v>22146.6</c:v>
                </c:pt>
                <c:pt idx="374">
                  <c:v>1738.72</c:v>
                </c:pt>
                <c:pt idx="375">
                  <c:v>-18876.3</c:v>
                </c:pt>
                <c:pt idx="376">
                  <c:v>-39915.800000000003</c:v>
                </c:pt>
                <c:pt idx="377">
                  <c:v>211553</c:v>
                </c:pt>
                <c:pt idx="378">
                  <c:v>188648</c:v>
                </c:pt>
                <c:pt idx="379">
                  <c:v>166805</c:v>
                </c:pt>
                <c:pt idx="380">
                  <c:v>145391</c:v>
                </c:pt>
                <c:pt idx="381">
                  <c:v>124424</c:v>
                </c:pt>
                <c:pt idx="382">
                  <c:v>103859</c:v>
                </c:pt>
                <c:pt idx="383">
                  <c:v>83512.2</c:v>
                </c:pt>
                <c:pt idx="384">
                  <c:v>63349.1</c:v>
                </c:pt>
                <c:pt idx="385">
                  <c:v>43325</c:v>
                </c:pt>
                <c:pt idx="386">
                  <c:v>23308</c:v>
                </c:pt>
                <c:pt idx="387">
                  <c:v>3133.19</c:v>
                </c:pt>
                <c:pt idx="388">
                  <c:v>-17026.3</c:v>
                </c:pt>
                <c:pt idx="389">
                  <c:v>-37583.1</c:v>
                </c:pt>
                <c:pt idx="390">
                  <c:v>208958</c:v>
                </c:pt>
                <c:pt idx="391">
                  <c:v>186938</c:v>
                </c:pt>
                <c:pt idx="392">
                  <c:v>165443</c:v>
                </c:pt>
                <c:pt idx="393">
                  <c:v>144527</c:v>
                </c:pt>
                <c:pt idx="394">
                  <c:v>123937</c:v>
                </c:pt>
                <c:pt idx="395">
                  <c:v>103701</c:v>
                </c:pt>
                <c:pt idx="396">
                  <c:v>83727</c:v>
                </c:pt>
                <c:pt idx="397">
                  <c:v>63900.9</c:v>
                </c:pt>
                <c:pt idx="398">
                  <c:v>44185.5</c:v>
                </c:pt>
                <c:pt idx="399">
                  <c:v>24523.9</c:v>
                </c:pt>
                <c:pt idx="400">
                  <c:v>4773.7299999999996</c:v>
                </c:pt>
                <c:pt idx="401">
                  <c:v>-14953.7</c:v>
                </c:pt>
                <c:pt idx="402">
                  <c:v>-34886</c:v>
                </c:pt>
                <c:pt idx="403">
                  <c:v>205663</c:v>
                </c:pt>
                <c:pt idx="404">
                  <c:v>184324</c:v>
                </c:pt>
                <c:pt idx="405">
                  <c:v>163564</c:v>
                </c:pt>
                <c:pt idx="406">
                  <c:v>143084</c:v>
                </c:pt>
                <c:pt idx="407">
                  <c:v>123081</c:v>
                </c:pt>
                <c:pt idx="408">
                  <c:v>103239</c:v>
                </c:pt>
                <c:pt idx="409">
                  <c:v>83697.8</c:v>
                </c:pt>
                <c:pt idx="410">
                  <c:v>64322.9</c:v>
                </c:pt>
                <c:pt idx="411">
                  <c:v>45040.5</c:v>
                </c:pt>
                <c:pt idx="412">
                  <c:v>25860.799999999999</c:v>
                </c:pt>
                <c:pt idx="413">
                  <c:v>6630.92</c:v>
                </c:pt>
                <c:pt idx="414">
                  <c:v>-12602.6</c:v>
                </c:pt>
                <c:pt idx="415">
                  <c:v>-31966.799999999999</c:v>
                </c:pt>
                <c:pt idx="416">
                  <c:v>201748</c:v>
                </c:pt>
                <c:pt idx="417">
                  <c:v>181161</c:v>
                </c:pt>
                <c:pt idx="418">
                  <c:v>161065</c:v>
                </c:pt>
                <c:pt idx="419">
                  <c:v>141271</c:v>
                </c:pt>
                <c:pt idx="420">
                  <c:v>121747</c:v>
                </c:pt>
                <c:pt idx="421">
                  <c:v>102494</c:v>
                </c:pt>
                <c:pt idx="422">
                  <c:v>83427.199999999997</c:v>
                </c:pt>
                <c:pt idx="423">
                  <c:v>64589.1</c:v>
                </c:pt>
                <c:pt idx="424">
                  <c:v>45812.4</c:v>
                </c:pt>
                <c:pt idx="425">
                  <c:v>27156.1</c:v>
                </c:pt>
                <c:pt idx="426">
                  <c:v>8568.84</c:v>
                </c:pt>
                <c:pt idx="427">
                  <c:v>-10067.4</c:v>
                </c:pt>
                <c:pt idx="428">
                  <c:v>-28864.799999999999</c:v>
                </c:pt>
                <c:pt idx="429">
                  <c:v>197278</c:v>
                </c:pt>
                <c:pt idx="430">
                  <c:v>177502</c:v>
                </c:pt>
                <c:pt idx="431">
                  <c:v>158162</c:v>
                </c:pt>
                <c:pt idx="432">
                  <c:v>138973</c:v>
                </c:pt>
                <c:pt idx="433">
                  <c:v>120021</c:v>
                </c:pt>
                <c:pt idx="434">
                  <c:v>101473</c:v>
                </c:pt>
                <c:pt idx="435">
                  <c:v>82987.5</c:v>
                </c:pt>
                <c:pt idx="436">
                  <c:v>64630.2</c:v>
                </c:pt>
                <c:pt idx="437">
                  <c:v>46541.3</c:v>
                </c:pt>
                <c:pt idx="438">
                  <c:v>28446.3</c:v>
                </c:pt>
                <c:pt idx="439">
                  <c:v>10477.5</c:v>
                </c:pt>
                <c:pt idx="440">
                  <c:v>-7453.51</c:v>
                </c:pt>
                <c:pt idx="441">
                  <c:v>-25478.9</c:v>
                </c:pt>
                <c:pt idx="442">
                  <c:v>192438</c:v>
                </c:pt>
                <c:pt idx="443">
                  <c:v>173407</c:v>
                </c:pt>
                <c:pt idx="444">
                  <c:v>154829</c:v>
                </c:pt>
                <c:pt idx="445">
                  <c:v>136340</c:v>
                </c:pt>
                <c:pt idx="446">
                  <c:v>118136</c:v>
                </c:pt>
                <c:pt idx="447">
                  <c:v>100193</c:v>
                </c:pt>
                <c:pt idx="448">
                  <c:v>82266.399999999994</c:v>
                </c:pt>
                <c:pt idx="449">
                  <c:v>64625.7</c:v>
                </c:pt>
                <c:pt idx="450">
                  <c:v>47039.3</c:v>
                </c:pt>
                <c:pt idx="451">
                  <c:v>29649.3</c:v>
                </c:pt>
                <c:pt idx="452">
                  <c:v>12350.3</c:v>
                </c:pt>
                <c:pt idx="453">
                  <c:v>-4888.62</c:v>
                </c:pt>
                <c:pt idx="454">
                  <c:v>-22099.3</c:v>
                </c:pt>
                <c:pt idx="455">
                  <c:v>187193</c:v>
                </c:pt>
                <c:pt idx="456">
                  <c:v>168938</c:v>
                </c:pt>
                <c:pt idx="457">
                  <c:v>151214</c:v>
                </c:pt>
                <c:pt idx="458">
                  <c:v>133463</c:v>
                </c:pt>
                <c:pt idx="459">
                  <c:v>115932</c:v>
                </c:pt>
                <c:pt idx="460">
                  <c:v>98570.3</c:v>
                </c:pt>
                <c:pt idx="461">
                  <c:v>81364.600000000006</c:v>
                </c:pt>
                <c:pt idx="462">
                  <c:v>64367.8</c:v>
                </c:pt>
                <c:pt idx="463">
                  <c:v>47498.1</c:v>
                </c:pt>
                <c:pt idx="464">
                  <c:v>30700.799999999999</c:v>
                </c:pt>
                <c:pt idx="465">
                  <c:v>14113.8</c:v>
                </c:pt>
                <c:pt idx="466">
                  <c:v>-2400.87</c:v>
                </c:pt>
                <c:pt idx="467">
                  <c:v>-18891.099999999999</c:v>
                </c:pt>
                <c:pt idx="468">
                  <c:v>181693</c:v>
                </c:pt>
                <c:pt idx="469">
                  <c:v>164389</c:v>
                </c:pt>
                <c:pt idx="470">
                  <c:v>147217</c:v>
                </c:pt>
                <c:pt idx="471">
                  <c:v>130327</c:v>
                </c:pt>
                <c:pt idx="472">
                  <c:v>113483</c:v>
                </c:pt>
                <c:pt idx="473">
                  <c:v>96932.5</c:v>
                </c:pt>
                <c:pt idx="474">
                  <c:v>80301.899999999994</c:v>
                </c:pt>
                <c:pt idx="475">
                  <c:v>63955.199999999997</c:v>
                </c:pt>
                <c:pt idx="476">
                  <c:v>47714.7</c:v>
                </c:pt>
                <c:pt idx="477">
                  <c:v>31649.200000000001</c:v>
                </c:pt>
                <c:pt idx="478">
                  <c:v>15779.7</c:v>
                </c:pt>
                <c:pt idx="479">
                  <c:v>-0.26806600000000003</c:v>
                </c:pt>
                <c:pt idx="480">
                  <c:v>-15710.4</c:v>
                </c:pt>
                <c:pt idx="481">
                  <c:v>175991</c:v>
                </c:pt>
                <c:pt idx="482">
                  <c:v>159488</c:v>
                </c:pt>
                <c:pt idx="483">
                  <c:v>143250</c:v>
                </c:pt>
                <c:pt idx="484">
                  <c:v>126906</c:v>
                </c:pt>
                <c:pt idx="485">
                  <c:v>110844</c:v>
                </c:pt>
                <c:pt idx="486">
                  <c:v>94886.9</c:v>
                </c:pt>
                <c:pt idx="487">
                  <c:v>79084.3</c:v>
                </c:pt>
                <c:pt idx="488">
                  <c:v>63328.7</c:v>
                </c:pt>
                <c:pt idx="489">
                  <c:v>47804.5</c:v>
                </c:pt>
                <c:pt idx="490">
                  <c:v>32364.5</c:v>
                </c:pt>
                <c:pt idx="491">
                  <c:v>17341.3</c:v>
                </c:pt>
                <c:pt idx="492">
                  <c:v>2137.5</c:v>
                </c:pt>
                <c:pt idx="493">
                  <c:v>-12693.2</c:v>
                </c:pt>
                <c:pt idx="494">
                  <c:v>170136</c:v>
                </c:pt>
                <c:pt idx="495">
                  <c:v>154434</c:v>
                </c:pt>
                <c:pt idx="496">
                  <c:v>138999</c:v>
                </c:pt>
                <c:pt idx="497">
                  <c:v>123445</c:v>
                </c:pt>
                <c:pt idx="498">
                  <c:v>108094</c:v>
                </c:pt>
                <c:pt idx="499">
                  <c:v>92761.7</c:v>
                </c:pt>
                <c:pt idx="500">
                  <c:v>77622</c:v>
                </c:pt>
                <c:pt idx="501">
                  <c:v>62461.5</c:v>
                </c:pt>
                <c:pt idx="502">
                  <c:v>47585.8</c:v>
                </c:pt>
                <c:pt idx="503">
                  <c:v>32903.300000000003</c:v>
                </c:pt>
                <c:pt idx="504">
                  <c:v>18475.7</c:v>
                </c:pt>
                <c:pt idx="505">
                  <c:v>4169.01</c:v>
                </c:pt>
                <c:pt idx="506">
                  <c:v>-9880.02</c:v>
                </c:pt>
                <c:pt idx="507">
                  <c:v>164258</c:v>
                </c:pt>
                <c:pt idx="508">
                  <c:v>149380</c:v>
                </c:pt>
                <c:pt idx="509">
                  <c:v>134637</c:v>
                </c:pt>
                <c:pt idx="510">
                  <c:v>119927</c:v>
                </c:pt>
                <c:pt idx="511">
                  <c:v>105188</c:v>
                </c:pt>
                <c:pt idx="512">
                  <c:v>90533.3</c:v>
                </c:pt>
                <c:pt idx="513">
                  <c:v>75963</c:v>
                </c:pt>
                <c:pt idx="514">
                  <c:v>61539.6</c:v>
                </c:pt>
                <c:pt idx="515">
                  <c:v>47207.199999999997</c:v>
                </c:pt>
                <c:pt idx="516">
                  <c:v>33186.1</c:v>
                </c:pt>
                <c:pt idx="517">
                  <c:v>19336.5</c:v>
                </c:pt>
                <c:pt idx="518">
                  <c:v>5946.84</c:v>
                </c:pt>
                <c:pt idx="519">
                  <c:v>-7442.91</c:v>
                </c:pt>
                <c:pt idx="520">
                  <c:v>158427</c:v>
                </c:pt>
                <c:pt idx="521">
                  <c:v>144304</c:v>
                </c:pt>
                <c:pt idx="522">
                  <c:v>130455</c:v>
                </c:pt>
                <c:pt idx="523">
                  <c:v>116279</c:v>
                </c:pt>
                <c:pt idx="524">
                  <c:v>102181</c:v>
                </c:pt>
                <c:pt idx="525">
                  <c:v>88101.2</c:v>
                </c:pt>
                <c:pt idx="526">
                  <c:v>74140.100000000006</c:v>
                </c:pt>
                <c:pt idx="527">
                  <c:v>60272.800000000003</c:v>
                </c:pt>
                <c:pt idx="528">
                  <c:v>46596.1</c:v>
                </c:pt>
                <c:pt idx="529">
                  <c:v>33146.300000000003</c:v>
                </c:pt>
                <c:pt idx="530">
                  <c:v>19932.3</c:v>
                </c:pt>
                <c:pt idx="531">
                  <c:v>7212.75</c:v>
                </c:pt>
                <c:pt idx="532">
                  <c:v>-5402.79</c:v>
                </c:pt>
                <c:pt idx="533">
                  <c:v>152772</c:v>
                </c:pt>
                <c:pt idx="534">
                  <c:v>139456</c:v>
                </c:pt>
                <c:pt idx="535">
                  <c:v>126148</c:v>
                </c:pt>
                <c:pt idx="536">
                  <c:v>112667</c:v>
                </c:pt>
                <c:pt idx="537">
                  <c:v>99132.4</c:v>
                </c:pt>
                <c:pt idx="538">
                  <c:v>85606.2</c:v>
                </c:pt>
                <c:pt idx="539">
                  <c:v>72162.2</c:v>
                </c:pt>
                <c:pt idx="540">
                  <c:v>58770.3</c:v>
                </c:pt>
                <c:pt idx="541">
                  <c:v>45622.400000000001</c:v>
                </c:pt>
                <c:pt idx="542">
                  <c:v>32746.7</c:v>
                </c:pt>
                <c:pt idx="543">
                  <c:v>20157.599999999999</c:v>
                </c:pt>
                <c:pt idx="544">
                  <c:v>7947.53</c:v>
                </c:pt>
                <c:pt idx="545">
                  <c:v>-3824.23</c:v>
                </c:pt>
                <c:pt idx="546">
                  <c:v>147406</c:v>
                </c:pt>
                <c:pt idx="547">
                  <c:v>134866</c:v>
                </c:pt>
                <c:pt idx="548">
                  <c:v>122100</c:v>
                </c:pt>
                <c:pt idx="549">
                  <c:v>109196</c:v>
                </c:pt>
                <c:pt idx="550">
                  <c:v>96175.6</c:v>
                </c:pt>
                <c:pt idx="551">
                  <c:v>83065</c:v>
                </c:pt>
                <c:pt idx="552">
                  <c:v>69967.3</c:v>
                </c:pt>
                <c:pt idx="553">
                  <c:v>57020.1</c:v>
                </c:pt>
                <c:pt idx="554">
                  <c:v>44341.8</c:v>
                </c:pt>
                <c:pt idx="555">
                  <c:v>31878.3</c:v>
                </c:pt>
                <c:pt idx="556">
                  <c:v>19803.5</c:v>
                </c:pt>
                <c:pt idx="557">
                  <c:v>8196.14</c:v>
                </c:pt>
                <c:pt idx="558">
                  <c:v>-2921.79</c:v>
                </c:pt>
                <c:pt idx="559">
                  <c:v>142413</c:v>
                </c:pt>
                <c:pt idx="560">
                  <c:v>130499</c:v>
                </c:pt>
                <c:pt idx="561">
                  <c:v>118351</c:v>
                </c:pt>
                <c:pt idx="562">
                  <c:v>105826</c:v>
                </c:pt>
                <c:pt idx="563">
                  <c:v>93197</c:v>
                </c:pt>
                <c:pt idx="564">
                  <c:v>80421.100000000006</c:v>
                </c:pt>
                <c:pt idx="565">
                  <c:v>67660.899999999994</c:v>
                </c:pt>
                <c:pt idx="566">
                  <c:v>55026.9</c:v>
                </c:pt>
                <c:pt idx="567">
                  <c:v>42622.9</c:v>
                </c:pt>
                <c:pt idx="568">
                  <c:v>30558.3</c:v>
                </c:pt>
                <c:pt idx="569">
                  <c:v>18897.099999999999</c:v>
                </c:pt>
                <c:pt idx="570">
                  <c:v>7731.07</c:v>
                </c:pt>
                <c:pt idx="571">
                  <c:v>-2704.1</c:v>
                </c:pt>
                <c:pt idx="572">
                  <c:v>138020</c:v>
                </c:pt>
                <c:pt idx="573">
                  <c:v>126639</c:v>
                </c:pt>
                <c:pt idx="574">
                  <c:v>114983</c:v>
                </c:pt>
                <c:pt idx="575">
                  <c:v>102870</c:v>
                </c:pt>
                <c:pt idx="576">
                  <c:v>90415.1</c:v>
                </c:pt>
                <c:pt idx="577">
                  <c:v>77809.5</c:v>
                </c:pt>
                <c:pt idx="578">
                  <c:v>65172.7</c:v>
                </c:pt>
                <c:pt idx="579">
                  <c:v>52662.5</c:v>
                </c:pt>
                <c:pt idx="580">
                  <c:v>40406.300000000003</c:v>
                </c:pt>
                <c:pt idx="581">
                  <c:v>28577.9</c:v>
                </c:pt>
                <c:pt idx="582">
                  <c:v>17144.400000000001</c:v>
                </c:pt>
                <c:pt idx="583">
                  <c:v>6534.91</c:v>
                </c:pt>
                <c:pt idx="584">
                  <c:v>-3420.29</c:v>
                </c:pt>
                <c:pt idx="585">
                  <c:v>134432</c:v>
                </c:pt>
                <c:pt idx="586">
                  <c:v>123536</c:v>
                </c:pt>
                <c:pt idx="587">
                  <c:v>112128</c:v>
                </c:pt>
                <c:pt idx="588">
                  <c:v>100226</c:v>
                </c:pt>
                <c:pt idx="589">
                  <c:v>87826.8</c:v>
                </c:pt>
                <c:pt idx="590">
                  <c:v>75223.100000000006</c:v>
                </c:pt>
                <c:pt idx="591">
                  <c:v>62561.599999999999</c:v>
                </c:pt>
                <c:pt idx="592">
                  <c:v>50001</c:v>
                </c:pt>
                <c:pt idx="593">
                  <c:v>37707</c:v>
                </c:pt>
                <c:pt idx="594">
                  <c:v>25881.200000000001</c:v>
                </c:pt>
                <c:pt idx="595">
                  <c:v>14656.3</c:v>
                </c:pt>
                <c:pt idx="596">
                  <c:v>4321.49</c:v>
                </c:pt>
                <c:pt idx="597">
                  <c:v>-5210.8</c:v>
                </c:pt>
                <c:pt idx="598">
                  <c:v>131945</c:v>
                </c:pt>
                <c:pt idx="599">
                  <c:v>121430</c:v>
                </c:pt>
                <c:pt idx="600">
                  <c:v>110076</c:v>
                </c:pt>
                <c:pt idx="601">
                  <c:v>98165.2</c:v>
                </c:pt>
                <c:pt idx="602">
                  <c:v>85631.9</c:v>
                </c:pt>
                <c:pt idx="603">
                  <c:v>72751.199999999997</c:v>
                </c:pt>
                <c:pt idx="604">
                  <c:v>59762.7</c:v>
                </c:pt>
                <c:pt idx="605">
                  <c:v>46857.4</c:v>
                </c:pt>
                <c:pt idx="606">
                  <c:v>34321.9</c:v>
                </c:pt>
                <c:pt idx="607">
                  <c:v>22259</c:v>
                </c:pt>
                <c:pt idx="608">
                  <c:v>11009.9</c:v>
                </c:pt>
                <c:pt idx="609">
                  <c:v>729.64499999999998</c:v>
                </c:pt>
                <c:pt idx="610">
                  <c:v>-8427.93</c:v>
                </c:pt>
                <c:pt idx="611">
                  <c:v>130728</c:v>
                </c:pt>
                <c:pt idx="612">
                  <c:v>120509</c:v>
                </c:pt>
                <c:pt idx="613">
                  <c:v>109110</c:v>
                </c:pt>
                <c:pt idx="614">
                  <c:v>96864.2</c:v>
                </c:pt>
                <c:pt idx="615">
                  <c:v>83881</c:v>
                </c:pt>
                <c:pt idx="616">
                  <c:v>70465.100000000006</c:v>
                </c:pt>
                <c:pt idx="617">
                  <c:v>56805.2</c:v>
                </c:pt>
                <c:pt idx="618">
                  <c:v>43325.8</c:v>
                </c:pt>
                <c:pt idx="619">
                  <c:v>30261.5</c:v>
                </c:pt>
                <c:pt idx="620">
                  <c:v>17732.400000000001</c:v>
                </c:pt>
                <c:pt idx="621">
                  <c:v>6153.94</c:v>
                </c:pt>
                <c:pt idx="622">
                  <c:v>-4209.72</c:v>
                </c:pt>
                <c:pt idx="623">
                  <c:v>-13152.6</c:v>
                </c:pt>
                <c:pt idx="624">
                  <c:v>131412</c:v>
                </c:pt>
                <c:pt idx="625">
                  <c:v>121002</c:v>
                </c:pt>
                <c:pt idx="626">
                  <c:v>109470</c:v>
                </c:pt>
                <c:pt idx="627">
                  <c:v>96505.3</c:v>
                </c:pt>
                <c:pt idx="628">
                  <c:v>82827.100000000006</c:v>
                </c:pt>
                <c:pt idx="629">
                  <c:v>68425.5</c:v>
                </c:pt>
                <c:pt idx="630">
                  <c:v>53794.8</c:v>
                </c:pt>
                <c:pt idx="631">
                  <c:v>39293.4</c:v>
                </c:pt>
                <c:pt idx="632">
                  <c:v>25132.400000000001</c:v>
                </c:pt>
                <c:pt idx="633">
                  <c:v>11925.7</c:v>
                </c:pt>
                <c:pt idx="634">
                  <c:v>-154.99100000000001</c:v>
                </c:pt>
                <c:pt idx="635">
                  <c:v>-11119.5</c:v>
                </c:pt>
                <c:pt idx="636">
                  <c:v>-20027.7</c:v>
                </c:pt>
                <c:pt idx="637">
                  <c:v>134280</c:v>
                </c:pt>
                <c:pt idx="638">
                  <c:v>123510</c:v>
                </c:pt>
                <c:pt idx="639">
                  <c:v>111371</c:v>
                </c:pt>
                <c:pt idx="640">
                  <c:v>97805.4</c:v>
                </c:pt>
                <c:pt idx="641">
                  <c:v>82506.2</c:v>
                </c:pt>
                <c:pt idx="642">
                  <c:v>66712.7</c:v>
                </c:pt>
                <c:pt idx="643">
                  <c:v>50596.5</c:v>
                </c:pt>
                <c:pt idx="644">
                  <c:v>34715.699999999997</c:v>
                </c:pt>
                <c:pt idx="645">
                  <c:v>18945.099999999999</c:v>
                </c:pt>
                <c:pt idx="646">
                  <c:v>4497.1000000000004</c:v>
                </c:pt>
                <c:pt idx="647">
                  <c:v>-8604.44</c:v>
                </c:pt>
                <c:pt idx="648">
                  <c:v>-20014.099999999999</c:v>
                </c:pt>
                <c:pt idx="649">
                  <c:v>-29372.5</c:v>
                </c:pt>
                <c:pt idx="650">
                  <c:v>139694</c:v>
                </c:pt>
                <c:pt idx="651">
                  <c:v>128569</c:v>
                </c:pt>
                <c:pt idx="652">
                  <c:v>115612</c:v>
                </c:pt>
                <c:pt idx="653">
                  <c:v>99905.3</c:v>
                </c:pt>
                <c:pt idx="654">
                  <c:v>83210</c:v>
                </c:pt>
                <c:pt idx="655">
                  <c:v>65494.3</c:v>
                </c:pt>
                <c:pt idx="656">
                  <c:v>47379.1</c:v>
                </c:pt>
                <c:pt idx="657">
                  <c:v>29258.2</c:v>
                </c:pt>
                <c:pt idx="658">
                  <c:v>11895</c:v>
                </c:pt>
                <c:pt idx="659">
                  <c:v>-4678.42</c:v>
                </c:pt>
                <c:pt idx="660">
                  <c:v>-19291.7</c:v>
                </c:pt>
                <c:pt idx="661">
                  <c:v>-31886.6</c:v>
                </c:pt>
                <c:pt idx="662">
                  <c:v>-41966.8</c:v>
                </c:pt>
                <c:pt idx="663">
                  <c:v>149255</c:v>
                </c:pt>
                <c:pt idx="664">
                  <c:v>136874</c:v>
                </c:pt>
                <c:pt idx="665">
                  <c:v>122232</c:v>
                </c:pt>
                <c:pt idx="666">
                  <c:v>104458</c:v>
                </c:pt>
                <c:pt idx="667">
                  <c:v>85138.7</c:v>
                </c:pt>
                <c:pt idx="668">
                  <c:v>64948.1</c:v>
                </c:pt>
                <c:pt idx="669">
                  <c:v>43884.5</c:v>
                </c:pt>
                <c:pt idx="670">
                  <c:v>23077.200000000001</c:v>
                </c:pt>
                <c:pt idx="671">
                  <c:v>3100.06</c:v>
                </c:pt>
                <c:pt idx="672">
                  <c:v>-16216</c:v>
                </c:pt>
                <c:pt idx="673">
                  <c:v>-32764.9</c:v>
                </c:pt>
                <c:pt idx="674">
                  <c:v>-47439.4</c:v>
                </c:pt>
                <c:pt idx="675">
                  <c:v>-58910.7</c:v>
                </c:pt>
                <c:pt idx="676">
                  <c:v>163524</c:v>
                </c:pt>
                <c:pt idx="677">
                  <c:v>148922</c:v>
                </c:pt>
                <c:pt idx="678">
                  <c:v>131903</c:v>
                </c:pt>
                <c:pt idx="679">
                  <c:v>111115</c:v>
                </c:pt>
                <c:pt idx="680">
                  <c:v>89051.1</c:v>
                </c:pt>
                <c:pt idx="681">
                  <c:v>65129.5</c:v>
                </c:pt>
                <c:pt idx="682">
                  <c:v>40722.1</c:v>
                </c:pt>
                <c:pt idx="683">
                  <c:v>16010.1</c:v>
                </c:pt>
                <c:pt idx="684">
                  <c:v>-8046.9</c:v>
                </c:pt>
                <c:pt idx="685">
                  <c:v>-30043</c:v>
                </c:pt>
                <c:pt idx="686">
                  <c:v>-50410.5</c:v>
                </c:pt>
                <c:pt idx="687">
                  <c:v>-67386.8</c:v>
                </c:pt>
                <c:pt idx="688">
                  <c:v>-80320.100000000006</c:v>
                </c:pt>
                <c:pt idx="689">
                  <c:v>183384</c:v>
                </c:pt>
                <c:pt idx="690">
                  <c:v>166616</c:v>
                </c:pt>
                <c:pt idx="691">
                  <c:v>145507</c:v>
                </c:pt>
                <c:pt idx="692">
                  <c:v>121179</c:v>
                </c:pt>
                <c:pt idx="693">
                  <c:v>94374</c:v>
                </c:pt>
                <c:pt idx="694">
                  <c:v>66203.100000000006</c:v>
                </c:pt>
                <c:pt idx="695">
                  <c:v>36914.9</c:v>
                </c:pt>
                <c:pt idx="696">
                  <c:v>7532.95</c:v>
                </c:pt>
                <c:pt idx="697">
                  <c:v>-20175.900000000001</c:v>
                </c:pt>
                <c:pt idx="698">
                  <c:v>-46908.4</c:v>
                </c:pt>
                <c:pt idx="699">
                  <c:v>-71338.3</c:v>
                </c:pt>
                <c:pt idx="700">
                  <c:v>-92054.6</c:v>
                </c:pt>
                <c:pt idx="701">
                  <c:v>-107673</c:v>
                </c:pt>
                <c:pt idx="702">
                  <c:v>210643</c:v>
                </c:pt>
                <c:pt idx="703">
                  <c:v>189669</c:v>
                </c:pt>
                <c:pt idx="704">
                  <c:v>163723</c:v>
                </c:pt>
                <c:pt idx="705">
                  <c:v>134058</c:v>
                </c:pt>
                <c:pt idx="706">
                  <c:v>101871</c:v>
                </c:pt>
                <c:pt idx="707">
                  <c:v>68214</c:v>
                </c:pt>
                <c:pt idx="708">
                  <c:v>32993.699999999997</c:v>
                </c:pt>
                <c:pt idx="709">
                  <c:v>-1700.33</c:v>
                </c:pt>
                <c:pt idx="710">
                  <c:v>-35172.400000000001</c:v>
                </c:pt>
                <c:pt idx="711">
                  <c:v>-67685</c:v>
                </c:pt>
                <c:pt idx="712">
                  <c:v>-97379</c:v>
                </c:pt>
                <c:pt idx="713">
                  <c:v>-122482</c:v>
                </c:pt>
                <c:pt idx="714">
                  <c:v>-142736</c:v>
                </c:pt>
                <c:pt idx="715">
                  <c:v>246485</c:v>
                </c:pt>
                <c:pt idx="716">
                  <c:v>220387</c:v>
                </c:pt>
                <c:pt idx="717">
                  <c:v>187528</c:v>
                </c:pt>
                <c:pt idx="718">
                  <c:v>150961</c:v>
                </c:pt>
                <c:pt idx="719">
                  <c:v>111746</c:v>
                </c:pt>
                <c:pt idx="720">
                  <c:v>71119</c:v>
                </c:pt>
                <c:pt idx="721">
                  <c:v>29651.3</c:v>
                </c:pt>
                <c:pt idx="722">
                  <c:v>-12516.4</c:v>
                </c:pt>
                <c:pt idx="723">
                  <c:v>-52706.7</c:v>
                </c:pt>
                <c:pt idx="724">
                  <c:v>-91787.5</c:v>
                </c:pt>
                <c:pt idx="725">
                  <c:v>-127890</c:v>
                </c:pt>
                <c:pt idx="726">
                  <c:v>-159557</c:v>
                </c:pt>
                <c:pt idx="727">
                  <c:v>-186752</c:v>
                </c:pt>
                <c:pt idx="728">
                  <c:v>292059</c:v>
                </c:pt>
                <c:pt idx="729">
                  <c:v>256203</c:v>
                </c:pt>
                <c:pt idx="730">
                  <c:v>216261</c:v>
                </c:pt>
                <c:pt idx="731">
                  <c:v>170937</c:v>
                </c:pt>
                <c:pt idx="732">
                  <c:v>123474</c:v>
                </c:pt>
                <c:pt idx="733">
                  <c:v>75772.2</c:v>
                </c:pt>
                <c:pt idx="734">
                  <c:v>26406.5</c:v>
                </c:pt>
                <c:pt idx="735">
                  <c:v>-22724.6</c:v>
                </c:pt>
                <c:pt idx="736">
                  <c:v>-71119.3</c:v>
                </c:pt>
                <c:pt idx="737">
                  <c:v>-118689</c:v>
                </c:pt>
                <c:pt idx="738">
                  <c:v>-165520</c:v>
                </c:pt>
                <c:pt idx="739">
                  <c:v>-205056</c:v>
                </c:pt>
                <c:pt idx="740">
                  <c:v>-240555</c:v>
                </c:pt>
                <c:pt idx="741">
                  <c:v>348620</c:v>
                </c:pt>
                <c:pt idx="742">
                  <c:v>299915</c:v>
                </c:pt>
                <c:pt idx="743">
                  <c:v>249298</c:v>
                </c:pt>
                <c:pt idx="744">
                  <c:v>193903</c:v>
                </c:pt>
                <c:pt idx="745">
                  <c:v>138399</c:v>
                </c:pt>
                <c:pt idx="746">
                  <c:v>80599.100000000006</c:v>
                </c:pt>
                <c:pt idx="747">
                  <c:v>22869.8</c:v>
                </c:pt>
                <c:pt idx="748">
                  <c:v>-34426.5</c:v>
                </c:pt>
                <c:pt idx="749">
                  <c:v>-92505</c:v>
                </c:pt>
                <c:pt idx="750">
                  <c:v>-150429</c:v>
                </c:pt>
                <c:pt idx="751">
                  <c:v>-205435</c:v>
                </c:pt>
                <c:pt idx="752">
                  <c:v>-259089</c:v>
                </c:pt>
                <c:pt idx="753">
                  <c:v>-306392</c:v>
                </c:pt>
                <c:pt idx="754">
                  <c:v>415232</c:v>
                </c:pt>
                <c:pt idx="755">
                  <c:v>350428</c:v>
                </c:pt>
                <c:pt idx="756">
                  <c:v>287075</c:v>
                </c:pt>
                <c:pt idx="757">
                  <c:v>220157</c:v>
                </c:pt>
                <c:pt idx="758">
                  <c:v>152897</c:v>
                </c:pt>
                <c:pt idx="759">
                  <c:v>86109.4</c:v>
                </c:pt>
                <c:pt idx="760">
                  <c:v>18812.599999999999</c:v>
                </c:pt>
                <c:pt idx="761">
                  <c:v>-47078.400000000001</c:v>
                </c:pt>
                <c:pt idx="762">
                  <c:v>-114305</c:v>
                </c:pt>
                <c:pt idx="763">
                  <c:v>-182101</c:v>
                </c:pt>
                <c:pt idx="764">
                  <c:v>-250069</c:v>
                </c:pt>
                <c:pt idx="765">
                  <c:v>-316051</c:v>
                </c:pt>
                <c:pt idx="766">
                  <c:v>-381235</c:v>
                </c:pt>
                <c:pt idx="767">
                  <c:v>487810</c:v>
                </c:pt>
                <c:pt idx="768">
                  <c:v>404100</c:v>
                </c:pt>
                <c:pt idx="769">
                  <c:v>324041</c:v>
                </c:pt>
                <c:pt idx="770">
                  <c:v>244544</c:v>
                </c:pt>
                <c:pt idx="771">
                  <c:v>167706</c:v>
                </c:pt>
                <c:pt idx="772">
                  <c:v>91655.1</c:v>
                </c:pt>
                <c:pt idx="773">
                  <c:v>16128.2</c:v>
                </c:pt>
                <c:pt idx="774">
                  <c:v>-58459.5</c:v>
                </c:pt>
                <c:pt idx="775">
                  <c:v>-135504</c:v>
                </c:pt>
                <c:pt idx="776">
                  <c:v>-213155</c:v>
                </c:pt>
                <c:pt idx="777">
                  <c:v>-293391</c:v>
                </c:pt>
                <c:pt idx="778">
                  <c:v>-377756</c:v>
                </c:pt>
                <c:pt idx="779">
                  <c:v>-462448</c:v>
                </c:pt>
                <c:pt idx="780">
                  <c:v>561516</c:v>
                </c:pt>
                <c:pt idx="781">
                  <c:v>456993</c:v>
                </c:pt>
                <c:pt idx="782">
                  <c:v>359001</c:v>
                </c:pt>
                <c:pt idx="783">
                  <c:v>267033</c:v>
                </c:pt>
                <c:pt idx="784">
                  <c:v>180043</c:v>
                </c:pt>
                <c:pt idx="785">
                  <c:v>95985.9</c:v>
                </c:pt>
                <c:pt idx="786">
                  <c:v>13559.1</c:v>
                </c:pt>
                <c:pt idx="787">
                  <c:v>-69448.600000000006</c:v>
                </c:pt>
                <c:pt idx="788">
                  <c:v>-154036</c:v>
                </c:pt>
                <c:pt idx="789">
                  <c:v>-242905</c:v>
                </c:pt>
                <c:pt idx="790">
                  <c:v>-333810</c:v>
                </c:pt>
                <c:pt idx="791">
                  <c:v>-432656</c:v>
                </c:pt>
                <c:pt idx="792">
                  <c:v>-544377</c:v>
                </c:pt>
                <c:pt idx="793">
                  <c:v>622259</c:v>
                </c:pt>
                <c:pt idx="794">
                  <c:v>498379</c:v>
                </c:pt>
                <c:pt idx="795">
                  <c:v>384524</c:v>
                </c:pt>
                <c:pt idx="796">
                  <c:v>282756</c:v>
                </c:pt>
                <c:pt idx="797">
                  <c:v>189889</c:v>
                </c:pt>
                <c:pt idx="798">
                  <c:v>99335.5</c:v>
                </c:pt>
                <c:pt idx="799">
                  <c:v>10809.1</c:v>
                </c:pt>
                <c:pt idx="800">
                  <c:v>-77586.5</c:v>
                </c:pt>
                <c:pt idx="801">
                  <c:v>-168211</c:v>
                </c:pt>
                <c:pt idx="802">
                  <c:v>-264177</c:v>
                </c:pt>
                <c:pt idx="803">
                  <c:v>-367268</c:v>
                </c:pt>
                <c:pt idx="804">
                  <c:v>-480947</c:v>
                </c:pt>
                <c:pt idx="805">
                  <c:v>-612092</c:v>
                </c:pt>
                <c:pt idx="806">
                  <c:v>656145</c:v>
                </c:pt>
                <c:pt idx="807">
                  <c:v>518461</c:v>
                </c:pt>
                <c:pt idx="808">
                  <c:v>396860</c:v>
                </c:pt>
                <c:pt idx="809">
                  <c:v>290943</c:v>
                </c:pt>
                <c:pt idx="810">
                  <c:v>192468</c:v>
                </c:pt>
                <c:pt idx="811">
                  <c:v>99317.6</c:v>
                </c:pt>
                <c:pt idx="812">
                  <c:v>8577.6</c:v>
                </c:pt>
                <c:pt idx="813">
                  <c:v>-82405.100000000006</c:v>
                </c:pt>
                <c:pt idx="814">
                  <c:v>-177086</c:v>
                </c:pt>
                <c:pt idx="815">
                  <c:v>-276007</c:v>
                </c:pt>
                <c:pt idx="816">
                  <c:v>-386239</c:v>
                </c:pt>
                <c:pt idx="817">
                  <c:v>-506716</c:v>
                </c:pt>
                <c:pt idx="818">
                  <c:v>-651051</c:v>
                </c:pt>
                <c:pt idx="819">
                  <c:v>652607</c:v>
                </c:pt>
                <c:pt idx="820">
                  <c:v>513439</c:v>
                </c:pt>
                <c:pt idx="821">
                  <c:v>393784</c:v>
                </c:pt>
                <c:pt idx="822">
                  <c:v>287175</c:v>
                </c:pt>
                <c:pt idx="823">
                  <c:v>189529</c:v>
                </c:pt>
                <c:pt idx="824">
                  <c:v>96804.3</c:v>
                </c:pt>
                <c:pt idx="825">
                  <c:v>6619.15</c:v>
                </c:pt>
                <c:pt idx="826">
                  <c:v>-84322.3</c:v>
                </c:pt>
                <c:pt idx="827">
                  <c:v>-177953</c:v>
                </c:pt>
                <c:pt idx="828">
                  <c:v>-276274</c:v>
                </c:pt>
                <c:pt idx="829">
                  <c:v>-384930</c:v>
                </c:pt>
                <c:pt idx="830">
                  <c:v>-506318</c:v>
                </c:pt>
                <c:pt idx="831">
                  <c:v>-651192</c:v>
                </c:pt>
                <c:pt idx="832">
                  <c:v>609219</c:v>
                </c:pt>
                <c:pt idx="833">
                  <c:v>481870</c:v>
                </c:pt>
                <c:pt idx="834">
                  <c:v>371183</c:v>
                </c:pt>
                <c:pt idx="835">
                  <c:v>274053</c:v>
                </c:pt>
                <c:pt idx="836">
                  <c:v>179288</c:v>
                </c:pt>
                <c:pt idx="837">
                  <c:v>91635.199999999997</c:v>
                </c:pt>
                <c:pt idx="838">
                  <c:v>4999.8</c:v>
                </c:pt>
                <c:pt idx="839">
                  <c:v>-82109.899999999994</c:v>
                </c:pt>
                <c:pt idx="840">
                  <c:v>-169982</c:v>
                </c:pt>
                <c:pt idx="841">
                  <c:v>-264942</c:v>
                </c:pt>
                <c:pt idx="842">
                  <c:v>-365196</c:v>
                </c:pt>
                <c:pt idx="843">
                  <c:v>-478773</c:v>
                </c:pt>
                <c:pt idx="844">
                  <c:v>-610664</c:v>
                </c:pt>
                <c:pt idx="845">
                  <c:v>534684</c:v>
                </c:pt>
                <c:pt idx="846">
                  <c:v>434105</c:v>
                </c:pt>
                <c:pt idx="847">
                  <c:v>339766</c:v>
                </c:pt>
                <c:pt idx="848">
                  <c:v>248969</c:v>
                </c:pt>
                <c:pt idx="849">
                  <c:v>166120</c:v>
                </c:pt>
                <c:pt idx="850">
                  <c:v>83479.8</c:v>
                </c:pt>
                <c:pt idx="851">
                  <c:v>3943.61</c:v>
                </c:pt>
                <c:pt idx="852">
                  <c:v>-75856.5</c:v>
                </c:pt>
                <c:pt idx="853">
                  <c:v>-159438</c:v>
                </c:pt>
                <c:pt idx="854">
                  <c:v>-243624</c:v>
                </c:pt>
                <c:pt idx="855">
                  <c:v>-333666</c:v>
                </c:pt>
                <c:pt idx="856">
                  <c:v>-432677</c:v>
                </c:pt>
                <c:pt idx="857">
                  <c:v>-536799</c:v>
                </c:pt>
                <c:pt idx="858">
                  <c:v>450340</c:v>
                </c:pt>
                <c:pt idx="859">
                  <c:v>371431</c:v>
                </c:pt>
                <c:pt idx="860">
                  <c:v>294186</c:v>
                </c:pt>
                <c:pt idx="861">
                  <c:v>219282</c:v>
                </c:pt>
                <c:pt idx="862">
                  <c:v>146377</c:v>
                </c:pt>
                <c:pt idx="863">
                  <c:v>74034.8</c:v>
                </c:pt>
                <c:pt idx="864">
                  <c:v>2406.87</c:v>
                </c:pt>
                <c:pt idx="865">
                  <c:v>-68533.3</c:v>
                </c:pt>
                <c:pt idx="866">
                  <c:v>-142269</c:v>
                </c:pt>
                <c:pt idx="867">
                  <c:v>-215618</c:v>
                </c:pt>
                <c:pt idx="868">
                  <c:v>-290540</c:v>
                </c:pt>
                <c:pt idx="869">
                  <c:v>-371212</c:v>
                </c:pt>
                <c:pt idx="870">
                  <c:v>-450631</c:v>
                </c:pt>
                <c:pt idx="871">
                  <c:v>364273</c:v>
                </c:pt>
                <c:pt idx="872">
                  <c:v>306209</c:v>
                </c:pt>
                <c:pt idx="873">
                  <c:v>249991</c:v>
                </c:pt>
                <c:pt idx="874">
                  <c:v>188079</c:v>
                </c:pt>
                <c:pt idx="875">
                  <c:v>125803</c:v>
                </c:pt>
                <c:pt idx="876">
                  <c:v>64792.6</c:v>
                </c:pt>
                <c:pt idx="877">
                  <c:v>1835.59</c:v>
                </c:pt>
                <c:pt idx="878">
                  <c:v>-60825.599999999999</c:v>
                </c:pt>
                <c:pt idx="879">
                  <c:v>-122286</c:v>
                </c:pt>
                <c:pt idx="880">
                  <c:v>-185949</c:v>
                </c:pt>
                <c:pt idx="881">
                  <c:v>-247184</c:v>
                </c:pt>
                <c:pt idx="882">
                  <c:v>-308233</c:v>
                </c:pt>
                <c:pt idx="883">
                  <c:v>-364024</c:v>
                </c:pt>
                <c:pt idx="884">
                  <c:v>288805</c:v>
                </c:pt>
                <c:pt idx="885">
                  <c:v>250408</c:v>
                </c:pt>
                <c:pt idx="886">
                  <c:v>204067</c:v>
                </c:pt>
                <c:pt idx="887">
                  <c:v>156758</c:v>
                </c:pt>
                <c:pt idx="888">
                  <c:v>105548</c:v>
                </c:pt>
                <c:pt idx="889">
                  <c:v>53747.5</c:v>
                </c:pt>
                <c:pt idx="890">
                  <c:v>1268.8499999999999</c:v>
                </c:pt>
                <c:pt idx="891">
                  <c:v>-51319.7</c:v>
                </c:pt>
                <c:pt idx="892">
                  <c:v>-103798</c:v>
                </c:pt>
                <c:pt idx="893">
                  <c:v>-155001</c:v>
                </c:pt>
                <c:pt idx="894">
                  <c:v>-204163</c:v>
                </c:pt>
                <c:pt idx="895">
                  <c:v>-249266</c:v>
                </c:pt>
                <c:pt idx="896">
                  <c:v>-289057</c:v>
                </c:pt>
                <c:pt idx="897">
                  <c:v>226418</c:v>
                </c:pt>
                <c:pt idx="898">
                  <c:v>199061</c:v>
                </c:pt>
                <c:pt idx="899">
                  <c:v>165686</c:v>
                </c:pt>
                <c:pt idx="900">
                  <c:v>128315</c:v>
                </c:pt>
                <c:pt idx="901">
                  <c:v>87146.1</c:v>
                </c:pt>
                <c:pt idx="902">
                  <c:v>44725.599999999999</c:v>
                </c:pt>
                <c:pt idx="903">
                  <c:v>1053.22</c:v>
                </c:pt>
                <c:pt idx="904">
                  <c:v>-43237.5</c:v>
                </c:pt>
                <c:pt idx="905">
                  <c:v>-85082.3</c:v>
                </c:pt>
                <c:pt idx="906">
                  <c:v>-126886</c:v>
                </c:pt>
                <c:pt idx="907">
                  <c:v>-164965</c:v>
                </c:pt>
                <c:pt idx="908">
                  <c:v>-199964</c:v>
                </c:pt>
                <c:pt idx="909">
                  <c:v>-225984</c:v>
                </c:pt>
                <c:pt idx="910">
                  <c:v>177235</c:v>
                </c:pt>
                <c:pt idx="911">
                  <c:v>157351</c:v>
                </c:pt>
                <c:pt idx="912">
                  <c:v>132590</c:v>
                </c:pt>
                <c:pt idx="913">
                  <c:v>103908</c:v>
                </c:pt>
                <c:pt idx="914">
                  <c:v>70732.7</c:v>
                </c:pt>
                <c:pt idx="915">
                  <c:v>36348.199999999997</c:v>
                </c:pt>
                <c:pt idx="916">
                  <c:v>601.83399999999995</c:v>
                </c:pt>
                <c:pt idx="917">
                  <c:v>-34431.300000000003</c:v>
                </c:pt>
                <c:pt idx="918">
                  <c:v>-69799.199999999997</c:v>
                </c:pt>
                <c:pt idx="919">
                  <c:v>-102205</c:v>
                </c:pt>
                <c:pt idx="920">
                  <c:v>-133446</c:v>
                </c:pt>
                <c:pt idx="921">
                  <c:v>-157922</c:v>
                </c:pt>
                <c:pt idx="922">
                  <c:v>-176938</c:v>
                </c:pt>
                <c:pt idx="923">
                  <c:v>138952</c:v>
                </c:pt>
                <c:pt idx="924">
                  <c:v>124989</c:v>
                </c:pt>
                <c:pt idx="925">
                  <c:v>106049</c:v>
                </c:pt>
                <c:pt idx="926">
                  <c:v>82392.600000000006</c:v>
                </c:pt>
                <c:pt idx="927">
                  <c:v>56937.1</c:v>
                </c:pt>
                <c:pt idx="928">
                  <c:v>29575.1</c:v>
                </c:pt>
                <c:pt idx="929">
                  <c:v>885.10599999999999</c:v>
                </c:pt>
                <c:pt idx="930">
                  <c:v>-28125.4</c:v>
                </c:pt>
                <c:pt idx="931">
                  <c:v>-56100.800000000003</c:v>
                </c:pt>
                <c:pt idx="932">
                  <c:v>-81949.600000000006</c:v>
                </c:pt>
                <c:pt idx="933">
                  <c:v>-104974</c:v>
                </c:pt>
                <c:pt idx="934">
                  <c:v>-124612</c:v>
                </c:pt>
                <c:pt idx="935">
                  <c:v>-138434</c:v>
                </c:pt>
                <c:pt idx="936">
                  <c:v>109108</c:v>
                </c:pt>
                <c:pt idx="937">
                  <c:v>97893.4</c:v>
                </c:pt>
                <c:pt idx="938">
                  <c:v>84024.7</c:v>
                </c:pt>
                <c:pt idx="939">
                  <c:v>65763.8</c:v>
                </c:pt>
                <c:pt idx="940">
                  <c:v>45485.599999999999</c:v>
                </c:pt>
                <c:pt idx="941">
                  <c:v>22904</c:v>
                </c:pt>
                <c:pt idx="942">
                  <c:v>567.99</c:v>
                </c:pt>
                <c:pt idx="943">
                  <c:v>-22466.5</c:v>
                </c:pt>
                <c:pt idx="944">
                  <c:v>-44966.6</c:v>
                </c:pt>
                <c:pt idx="945">
                  <c:v>-65177.1</c:v>
                </c:pt>
                <c:pt idx="946">
                  <c:v>-83772.399999999994</c:v>
                </c:pt>
                <c:pt idx="947">
                  <c:v>-97960.5</c:v>
                </c:pt>
                <c:pt idx="948">
                  <c:v>-108722</c:v>
                </c:pt>
                <c:pt idx="949">
                  <c:v>86244.3</c:v>
                </c:pt>
                <c:pt idx="950">
                  <c:v>77803.5</c:v>
                </c:pt>
                <c:pt idx="951">
                  <c:v>66387.399999999994</c:v>
                </c:pt>
                <c:pt idx="952">
                  <c:v>52138.3</c:v>
                </c:pt>
                <c:pt idx="953">
                  <c:v>36310</c:v>
                </c:pt>
                <c:pt idx="954">
                  <c:v>18991</c:v>
                </c:pt>
                <c:pt idx="955">
                  <c:v>280.375</c:v>
                </c:pt>
                <c:pt idx="956">
                  <c:v>-17954.8</c:v>
                </c:pt>
                <c:pt idx="957">
                  <c:v>-35629.199999999997</c:v>
                </c:pt>
                <c:pt idx="958">
                  <c:v>-51748.4</c:v>
                </c:pt>
                <c:pt idx="959">
                  <c:v>-66331.600000000006</c:v>
                </c:pt>
                <c:pt idx="960">
                  <c:v>-77700.2</c:v>
                </c:pt>
                <c:pt idx="961">
                  <c:v>-85819</c:v>
                </c:pt>
                <c:pt idx="962">
                  <c:v>68442.3</c:v>
                </c:pt>
                <c:pt idx="963">
                  <c:v>61600.7</c:v>
                </c:pt>
                <c:pt idx="964">
                  <c:v>52338.5</c:v>
                </c:pt>
                <c:pt idx="965">
                  <c:v>41469.5</c:v>
                </c:pt>
                <c:pt idx="966">
                  <c:v>28888.6</c:v>
                </c:pt>
                <c:pt idx="967">
                  <c:v>14869.1</c:v>
                </c:pt>
                <c:pt idx="968">
                  <c:v>198.916</c:v>
                </c:pt>
                <c:pt idx="969">
                  <c:v>-14380.8</c:v>
                </c:pt>
                <c:pt idx="970">
                  <c:v>-28579.200000000001</c:v>
                </c:pt>
                <c:pt idx="971">
                  <c:v>-41268.699999999997</c:v>
                </c:pt>
                <c:pt idx="972">
                  <c:v>-52485.9</c:v>
                </c:pt>
                <c:pt idx="973">
                  <c:v>-61909.7</c:v>
                </c:pt>
                <c:pt idx="974">
                  <c:v>-68168.600000000006</c:v>
                </c:pt>
                <c:pt idx="975">
                  <c:v>54637.3</c:v>
                </c:pt>
                <c:pt idx="976">
                  <c:v>49450.9</c:v>
                </c:pt>
                <c:pt idx="977">
                  <c:v>41815.1</c:v>
                </c:pt>
                <c:pt idx="978">
                  <c:v>33170</c:v>
                </c:pt>
                <c:pt idx="979">
                  <c:v>22878.3</c:v>
                </c:pt>
                <c:pt idx="980">
                  <c:v>11637.8</c:v>
                </c:pt>
                <c:pt idx="981">
                  <c:v>244.99799999999999</c:v>
                </c:pt>
                <c:pt idx="982">
                  <c:v>-11183</c:v>
                </c:pt>
                <c:pt idx="983">
                  <c:v>-22850.6</c:v>
                </c:pt>
                <c:pt idx="984">
                  <c:v>-32872.9</c:v>
                </c:pt>
                <c:pt idx="985">
                  <c:v>-41889.4</c:v>
                </c:pt>
                <c:pt idx="986">
                  <c:v>-48834.400000000001</c:v>
                </c:pt>
                <c:pt idx="987">
                  <c:v>-54437.9</c:v>
                </c:pt>
                <c:pt idx="988">
                  <c:v>43902.400000000001</c:v>
                </c:pt>
                <c:pt idx="989">
                  <c:v>39460.6</c:v>
                </c:pt>
                <c:pt idx="990">
                  <c:v>33648.199999999997</c:v>
                </c:pt>
                <c:pt idx="991">
                  <c:v>26486.5</c:v>
                </c:pt>
                <c:pt idx="992">
                  <c:v>18292.7</c:v>
                </c:pt>
                <c:pt idx="993">
                  <c:v>9374.56</c:v>
                </c:pt>
                <c:pt idx="994">
                  <c:v>84.403199999999998</c:v>
                </c:pt>
                <c:pt idx="995">
                  <c:v>-9316.6</c:v>
                </c:pt>
                <c:pt idx="996">
                  <c:v>-18150.099999999999</c:v>
                </c:pt>
                <c:pt idx="997">
                  <c:v>-26403.1</c:v>
                </c:pt>
                <c:pt idx="998">
                  <c:v>-33543.300000000003</c:v>
                </c:pt>
                <c:pt idx="999">
                  <c:v>-39517.800000000003</c:v>
                </c:pt>
                <c:pt idx="1000">
                  <c:v>-43775.199999999997</c:v>
                </c:pt>
                <c:pt idx="1001">
                  <c:v>35522.9</c:v>
                </c:pt>
                <c:pt idx="1002">
                  <c:v>31774.400000000001</c:v>
                </c:pt>
                <c:pt idx="1003">
                  <c:v>27092.3</c:v>
                </c:pt>
                <c:pt idx="1004">
                  <c:v>21204.7</c:v>
                </c:pt>
                <c:pt idx="1005">
                  <c:v>14665.8</c:v>
                </c:pt>
                <c:pt idx="1006">
                  <c:v>7574.89</c:v>
                </c:pt>
                <c:pt idx="1007">
                  <c:v>41.192</c:v>
                </c:pt>
                <c:pt idx="1008">
                  <c:v>-7416.07</c:v>
                </c:pt>
                <c:pt idx="1009">
                  <c:v>-14566.3</c:v>
                </c:pt>
                <c:pt idx="1010">
                  <c:v>-21078</c:v>
                </c:pt>
                <c:pt idx="1011">
                  <c:v>-26978</c:v>
                </c:pt>
                <c:pt idx="1012">
                  <c:v>-31777.5</c:v>
                </c:pt>
                <c:pt idx="1013">
                  <c:v>-35360.1</c:v>
                </c:pt>
                <c:pt idx="1014">
                  <c:v>28893.3</c:v>
                </c:pt>
                <c:pt idx="1015">
                  <c:v>25773.599999999999</c:v>
                </c:pt>
                <c:pt idx="1016">
                  <c:v>21881.4</c:v>
                </c:pt>
                <c:pt idx="1017">
                  <c:v>17183.900000000001</c:v>
                </c:pt>
                <c:pt idx="1018">
                  <c:v>11844.4</c:v>
                </c:pt>
                <c:pt idx="1019">
                  <c:v>6026.28</c:v>
                </c:pt>
                <c:pt idx="1020">
                  <c:v>33.892299999999999</c:v>
                </c:pt>
                <c:pt idx="1021">
                  <c:v>-6036.33</c:v>
                </c:pt>
                <c:pt idx="1022">
                  <c:v>-11800.7</c:v>
                </c:pt>
                <c:pt idx="1023">
                  <c:v>-17084.2</c:v>
                </c:pt>
                <c:pt idx="1024">
                  <c:v>-21784.799999999999</c:v>
                </c:pt>
                <c:pt idx="1025">
                  <c:v>-25753.5</c:v>
                </c:pt>
                <c:pt idx="1026">
                  <c:v>-28781.3</c:v>
                </c:pt>
                <c:pt idx="1027">
                  <c:v>23652.6</c:v>
                </c:pt>
                <c:pt idx="1028">
                  <c:v>21003.200000000001</c:v>
                </c:pt>
                <c:pt idx="1029">
                  <c:v>17714.400000000001</c:v>
                </c:pt>
                <c:pt idx="1030">
                  <c:v>13973.1</c:v>
                </c:pt>
                <c:pt idx="1031">
                  <c:v>9564.7800000000007</c:v>
                </c:pt>
                <c:pt idx="1032">
                  <c:v>4956.88</c:v>
                </c:pt>
                <c:pt idx="1033">
                  <c:v>25.471599999999999</c:v>
                </c:pt>
                <c:pt idx="1034">
                  <c:v>-4836.3500000000004</c:v>
                </c:pt>
                <c:pt idx="1035">
                  <c:v>-9547.06</c:v>
                </c:pt>
                <c:pt idx="1036">
                  <c:v>-13838.1</c:v>
                </c:pt>
                <c:pt idx="1037">
                  <c:v>-17756.900000000001</c:v>
                </c:pt>
                <c:pt idx="1038">
                  <c:v>-21005.3</c:v>
                </c:pt>
                <c:pt idx="1039">
                  <c:v>-23548.400000000001</c:v>
                </c:pt>
                <c:pt idx="1040">
                  <c:v>19462.2</c:v>
                </c:pt>
                <c:pt idx="1041">
                  <c:v>17289</c:v>
                </c:pt>
                <c:pt idx="1042">
                  <c:v>14498.5</c:v>
                </c:pt>
                <c:pt idx="1043">
                  <c:v>11384</c:v>
                </c:pt>
                <c:pt idx="1044">
                  <c:v>7879.42</c:v>
                </c:pt>
                <c:pt idx="1045">
                  <c:v>3997.55</c:v>
                </c:pt>
                <c:pt idx="1046">
                  <c:v>-0.96977199999999997</c:v>
                </c:pt>
                <c:pt idx="1047">
                  <c:v>-3936.09</c:v>
                </c:pt>
                <c:pt idx="1048">
                  <c:v>-7722.11</c:v>
                </c:pt>
                <c:pt idx="1049">
                  <c:v>-11315.4</c:v>
                </c:pt>
                <c:pt idx="1050">
                  <c:v>-14560.9</c:v>
                </c:pt>
                <c:pt idx="1051">
                  <c:v>-17197</c:v>
                </c:pt>
                <c:pt idx="1052">
                  <c:v>-19365.3</c:v>
                </c:pt>
                <c:pt idx="1053">
                  <c:v>16098.8</c:v>
                </c:pt>
                <c:pt idx="1054">
                  <c:v>14185.3</c:v>
                </c:pt>
                <c:pt idx="1055">
                  <c:v>12015.2</c:v>
                </c:pt>
                <c:pt idx="1056">
                  <c:v>9310.11</c:v>
                </c:pt>
                <c:pt idx="1057">
                  <c:v>6408.38</c:v>
                </c:pt>
                <c:pt idx="1058">
                  <c:v>3285.68</c:v>
                </c:pt>
                <c:pt idx="1059">
                  <c:v>54.3401</c:v>
                </c:pt>
                <c:pt idx="1060">
                  <c:v>-3247.99</c:v>
                </c:pt>
                <c:pt idx="1061">
                  <c:v>-6344.78</c:v>
                </c:pt>
                <c:pt idx="1062">
                  <c:v>-9324.17</c:v>
                </c:pt>
                <c:pt idx="1063">
                  <c:v>-11941.9</c:v>
                </c:pt>
                <c:pt idx="1064">
                  <c:v>-14174.4</c:v>
                </c:pt>
                <c:pt idx="1065">
                  <c:v>-16032.7</c:v>
                </c:pt>
                <c:pt idx="1066">
                  <c:v>13394.9</c:v>
                </c:pt>
                <c:pt idx="1067">
                  <c:v>11818.9</c:v>
                </c:pt>
                <c:pt idx="1068">
                  <c:v>9920.0400000000009</c:v>
                </c:pt>
                <c:pt idx="1069">
                  <c:v>7735.66</c:v>
                </c:pt>
                <c:pt idx="1070">
                  <c:v>5306.99</c:v>
                </c:pt>
                <c:pt idx="1071">
                  <c:v>2731.79</c:v>
                </c:pt>
                <c:pt idx="1072">
                  <c:v>43.427100000000003</c:v>
                </c:pt>
                <c:pt idx="1073">
                  <c:v>-2657.29</c:v>
                </c:pt>
                <c:pt idx="1074">
                  <c:v>-5234</c:v>
                </c:pt>
                <c:pt idx="1075">
                  <c:v>-7677.28</c:v>
                </c:pt>
                <c:pt idx="1076">
                  <c:v>-9943.41</c:v>
                </c:pt>
                <c:pt idx="1077">
                  <c:v>-11794.1</c:v>
                </c:pt>
                <c:pt idx="1078">
                  <c:v>-13336.4</c:v>
                </c:pt>
                <c:pt idx="1079">
                  <c:v>11199.4</c:v>
                </c:pt>
                <c:pt idx="1080">
                  <c:v>9806.5</c:v>
                </c:pt>
                <c:pt idx="1081">
                  <c:v>8236.66</c:v>
                </c:pt>
                <c:pt idx="1082">
                  <c:v>6424.39</c:v>
                </c:pt>
                <c:pt idx="1083">
                  <c:v>4396.68</c:v>
                </c:pt>
                <c:pt idx="1084">
                  <c:v>2275.3000000000002</c:v>
                </c:pt>
                <c:pt idx="1085">
                  <c:v>16.509899999999998</c:v>
                </c:pt>
                <c:pt idx="1086">
                  <c:v>-2227.27</c:v>
                </c:pt>
                <c:pt idx="1087">
                  <c:v>-4406.58</c:v>
                </c:pt>
                <c:pt idx="1088">
                  <c:v>-6354.58</c:v>
                </c:pt>
                <c:pt idx="1089">
                  <c:v>-8219.67</c:v>
                </c:pt>
                <c:pt idx="1090">
                  <c:v>-9812.91</c:v>
                </c:pt>
                <c:pt idx="1091">
                  <c:v>-11162.6</c:v>
                </c:pt>
                <c:pt idx="1092">
                  <c:v>9428.07</c:v>
                </c:pt>
                <c:pt idx="1093">
                  <c:v>8258.64</c:v>
                </c:pt>
                <c:pt idx="1094">
                  <c:v>6876.36</c:v>
                </c:pt>
                <c:pt idx="1095">
                  <c:v>5329.48</c:v>
                </c:pt>
                <c:pt idx="1096">
                  <c:v>3644.34</c:v>
                </c:pt>
                <c:pt idx="1097">
                  <c:v>1952.45</c:v>
                </c:pt>
                <c:pt idx="1098">
                  <c:v>-44.671399999999998</c:v>
                </c:pt>
                <c:pt idx="1099">
                  <c:v>-1813.91</c:v>
                </c:pt>
                <c:pt idx="1100">
                  <c:v>-3616.6</c:v>
                </c:pt>
                <c:pt idx="1101">
                  <c:v>-5339.36</c:v>
                </c:pt>
                <c:pt idx="1102">
                  <c:v>-6846.92</c:v>
                </c:pt>
                <c:pt idx="1103">
                  <c:v>-8252.25</c:v>
                </c:pt>
                <c:pt idx="1104">
                  <c:v>-9388.14</c:v>
                </c:pt>
                <c:pt idx="1105">
                  <c:v>7966.33</c:v>
                </c:pt>
                <c:pt idx="1106">
                  <c:v>6912.8</c:v>
                </c:pt>
                <c:pt idx="1107">
                  <c:v>5774.21</c:v>
                </c:pt>
                <c:pt idx="1108">
                  <c:v>4493.04</c:v>
                </c:pt>
                <c:pt idx="1109">
                  <c:v>3075.04</c:v>
                </c:pt>
                <c:pt idx="1110">
                  <c:v>1570.77</c:v>
                </c:pt>
                <c:pt idx="1111">
                  <c:v>30.482900000000001</c:v>
                </c:pt>
                <c:pt idx="1112">
                  <c:v>-1547.26</c:v>
                </c:pt>
                <c:pt idx="1113">
                  <c:v>-3052.07</c:v>
                </c:pt>
                <c:pt idx="1114">
                  <c:v>-4493.62</c:v>
                </c:pt>
                <c:pt idx="1115">
                  <c:v>-5775.01</c:v>
                </c:pt>
                <c:pt idx="1116">
                  <c:v>-6940.81</c:v>
                </c:pt>
                <c:pt idx="1117">
                  <c:v>-7948.67</c:v>
                </c:pt>
                <c:pt idx="1118">
                  <c:v>6768.56</c:v>
                </c:pt>
                <c:pt idx="1119">
                  <c:v>5911.19</c:v>
                </c:pt>
                <c:pt idx="1120">
                  <c:v>4896.03</c:v>
                </c:pt>
                <c:pt idx="1121">
                  <c:v>3789.92</c:v>
                </c:pt>
                <c:pt idx="1122">
                  <c:v>2556.85</c:v>
                </c:pt>
                <c:pt idx="1123">
                  <c:v>1330.72</c:v>
                </c:pt>
                <c:pt idx="1124">
                  <c:v>12.6502</c:v>
                </c:pt>
                <c:pt idx="1125">
                  <c:v>-1288.6600000000001</c:v>
                </c:pt>
                <c:pt idx="1126">
                  <c:v>-2553.37</c:v>
                </c:pt>
                <c:pt idx="1127">
                  <c:v>-3765.2</c:v>
                </c:pt>
                <c:pt idx="1128">
                  <c:v>-4877.8</c:v>
                </c:pt>
                <c:pt idx="1129">
                  <c:v>-5885.61</c:v>
                </c:pt>
                <c:pt idx="1130">
                  <c:v>-6739.82</c:v>
                </c:pt>
                <c:pt idx="1131">
                  <c:v>5784.16</c:v>
                </c:pt>
                <c:pt idx="1132">
                  <c:v>5007.53</c:v>
                </c:pt>
                <c:pt idx="1133">
                  <c:v>4155.8999999999996</c:v>
                </c:pt>
                <c:pt idx="1134">
                  <c:v>3213.98</c:v>
                </c:pt>
                <c:pt idx="1135">
                  <c:v>2196.67</c:v>
                </c:pt>
                <c:pt idx="1136">
                  <c:v>1115.97</c:v>
                </c:pt>
                <c:pt idx="1137">
                  <c:v>1.28087</c:v>
                </c:pt>
                <c:pt idx="1138">
                  <c:v>-1096.3699999999999</c:v>
                </c:pt>
                <c:pt idx="1139">
                  <c:v>-2160.21</c:v>
                </c:pt>
                <c:pt idx="1140">
                  <c:v>-3188.18</c:v>
                </c:pt>
                <c:pt idx="1141">
                  <c:v>-4152.1000000000004</c:v>
                </c:pt>
                <c:pt idx="1142">
                  <c:v>-5005.78</c:v>
                </c:pt>
                <c:pt idx="1143">
                  <c:v>-5759.16</c:v>
                </c:pt>
                <c:pt idx="1144">
                  <c:v>4960.84</c:v>
                </c:pt>
                <c:pt idx="1145">
                  <c:v>4288.8</c:v>
                </c:pt>
                <c:pt idx="1146">
                  <c:v>3543.98</c:v>
                </c:pt>
                <c:pt idx="1147">
                  <c:v>2740.24</c:v>
                </c:pt>
                <c:pt idx="1148">
                  <c:v>1853.89</c:v>
                </c:pt>
                <c:pt idx="1149">
                  <c:v>942.46199999999999</c:v>
                </c:pt>
                <c:pt idx="1150">
                  <c:v>5.3324100000000003</c:v>
                </c:pt>
                <c:pt idx="1151">
                  <c:v>-940.11900000000003</c:v>
                </c:pt>
                <c:pt idx="1152">
                  <c:v>-1851.45</c:v>
                </c:pt>
                <c:pt idx="1153">
                  <c:v>-2734.67</c:v>
                </c:pt>
                <c:pt idx="1154">
                  <c:v>-3547.48</c:v>
                </c:pt>
                <c:pt idx="1155">
                  <c:v>-4278.08</c:v>
                </c:pt>
                <c:pt idx="1156">
                  <c:v>-4942.8599999999997</c:v>
                </c:pt>
                <c:pt idx="1157">
                  <c:v>4270.8599999999997</c:v>
                </c:pt>
                <c:pt idx="1158">
                  <c:v>3685.19</c:v>
                </c:pt>
                <c:pt idx="1159">
                  <c:v>3042.73</c:v>
                </c:pt>
                <c:pt idx="1160">
                  <c:v>2333.86</c:v>
                </c:pt>
                <c:pt idx="1161">
                  <c:v>1595.57</c:v>
                </c:pt>
                <c:pt idx="1162">
                  <c:v>813.77499999999998</c:v>
                </c:pt>
                <c:pt idx="1163">
                  <c:v>3.3679999999999999</c:v>
                </c:pt>
                <c:pt idx="1164">
                  <c:v>-798.97400000000005</c:v>
                </c:pt>
                <c:pt idx="1165">
                  <c:v>-1577.57</c:v>
                </c:pt>
                <c:pt idx="1166">
                  <c:v>-2345.4</c:v>
                </c:pt>
                <c:pt idx="1167">
                  <c:v>-3036.1</c:v>
                </c:pt>
                <c:pt idx="1168">
                  <c:v>-3679.84</c:v>
                </c:pt>
                <c:pt idx="1169">
                  <c:v>-4260.1000000000004</c:v>
                </c:pt>
                <c:pt idx="1170">
                  <c:v>3692.03</c:v>
                </c:pt>
                <c:pt idx="1171">
                  <c:v>3188.31</c:v>
                </c:pt>
                <c:pt idx="1172">
                  <c:v>2621.2199999999998</c:v>
                </c:pt>
                <c:pt idx="1173">
                  <c:v>2014.17</c:v>
                </c:pt>
                <c:pt idx="1174">
                  <c:v>1365.54</c:v>
                </c:pt>
                <c:pt idx="1175">
                  <c:v>690.13199999999995</c:v>
                </c:pt>
                <c:pt idx="1176">
                  <c:v>-1.70367</c:v>
                </c:pt>
                <c:pt idx="1177">
                  <c:v>-681.49</c:v>
                </c:pt>
                <c:pt idx="1178">
                  <c:v>-1354.65</c:v>
                </c:pt>
                <c:pt idx="1179">
                  <c:v>-2009.8</c:v>
                </c:pt>
                <c:pt idx="1180">
                  <c:v>-2616.98</c:v>
                </c:pt>
                <c:pt idx="1181">
                  <c:v>-3183.17</c:v>
                </c:pt>
                <c:pt idx="1182">
                  <c:v>-3680.55</c:v>
                </c:pt>
                <c:pt idx="1183">
                  <c:v>3211.21</c:v>
                </c:pt>
                <c:pt idx="1184">
                  <c:v>2766.91</c:v>
                </c:pt>
                <c:pt idx="1185">
                  <c:v>2259.2399999999998</c:v>
                </c:pt>
                <c:pt idx="1186">
                  <c:v>1739.59</c:v>
                </c:pt>
                <c:pt idx="1187">
                  <c:v>1175.6500000000001</c:v>
                </c:pt>
                <c:pt idx="1188">
                  <c:v>595.39</c:v>
                </c:pt>
                <c:pt idx="1189">
                  <c:v>3.7242600000000001</c:v>
                </c:pt>
                <c:pt idx="1190">
                  <c:v>-592.41300000000001</c:v>
                </c:pt>
                <c:pt idx="1191">
                  <c:v>-1170.55</c:v>
                </c:pt>
                <c:pt idx="1192">
                  <c:v>-1738.63</c:v>
                </c:pt>
                <c:pt idx="1193">
                  <c:v>-2271.75</c:v>
                </c:pt>
                <c:pt idx="1194">
                  <c:v>-2757.3</c:v>
                </c:pt>
                <c:pt idx="1195">
                  <c:v>-3201.54</c:v>
                </c:pt>
                <c:pt idx="1196">
                  <c:v>2808.27</c:v>
                </c:pt>
                <c:pt idx="1197">
                  <c:v>2414.56</c:v>
                </c:pt>
                <c:pt idx="1198">
                  <c:v>1969.36</c:v>
                </c:pt>
                <c:pt idx="1199">
                  <c:v>1514.37</c:v>
                </c:pt>
                <c:pt idx="1200">
                  <c:v>1022.19</c:v>
                </c:pt>
                <c:pt idx="1201">
                  <c:v>510.39499999999998</c:v>
                </c:pt>
                <c:pt idx="1202">
                  <c:v>-2.2541600000000002</c:v>
                </c:pt>
                <c:pt idx="1203">
                  <c:v>-512.88900000000001</c:v>
                </c:pt>
                <c:pt idx="1204">
                  <c:v>-1024.27</c:v>
                </c:pt>
                <c:pt idx="1205">
                  <c:v>-1507.24</c:v>
                </c:pt>
                <c:pt idx="1206">
                  <c:v>-1975.63</c:v>
                </c:pt>
                <c:pt idx="1207">
                  <c:v>-2402.36</c:v>
                </c:pt>
                <c:pt idx="1208">
                  <c:v>-2794.65</c:v>
                </c:pt>
                <c:pt idx="1209">
                  <c:v>2459.9299999999998</c:v>
                </c:pt>
                <c:pt idx="1210">
                  <c:v>2103.2399999999998</c:v>
                </c:pt>
                <c:pt idx="1211">
                  <c:v>1722.8</c:v>
                </c:pt>
                <c:pt idx="1212">
                  <c:v>1317.93</c:v>
                </c:pt>
                <c:pt idx="1213">
                  <c:v>889.12599999999998</c:v>
                </c:pt>
                <c:pt idx="1214">
                  <c:v>448.01400000000001</c:v>
                </c:pt>
                <c:pt idx="1215">
                  <c:v>-1.6874199999999999</c:v>
                </c:pt>
                <c:pt idx="1216">
                  <c:v>-446.005</c:v>
                </c:pt>
                <c:pt idx="1217">
                  <c:v>-893.23800000000006</c:v>
                </c:pt>
                <c:pt idx="1218">
                  <c:v>-1313.88</c:v>
                </c:pt>
                <c:pt idx="1219">
                  <c:v>-1721.38</c:v>
                </c:pt>
                <c:pt idx="1220">
                  <c:v>-2097.34</c:v>
                </c:pt>
                <c:pt idx="1221">
                  <c:v>-2449.2199999999998</c:v>
                </c:pt>
                <c:pt idx="1222">
                  <c:v>2161.81</c:v>
                </c:pt>
                <c:pt idx="1223">
                  <c:v>1846.13</c:v>
                </c:pt>
                <c:pt idx="1224">
                  <c:v>1506.13</c:v>
                </c:pt>
                <c:pt idx="1225">
                  <c:v>1152.81</c:v>
                </c:pt>
                <c:pt idx="1226">
                  <c:v>780.17399999999998</c:v>
                </c:pt>
                <c:pt idx="1227">
                  <c:v>390.00799999999998</c:v>
                </c:pt>
                <c:pt idx="1228">
                  <c:v>1.32636</c:v>
                </c:pt>
                <c:pt idx="1229">
                  <c:v>-392.80500000000001</c:v>
                </c:pt>
                <c:pt idx="1230">
                  <c:v>-776.19</c:v>
                </c:pt>
                <c:pt idx="1231">
                  <c:v>-1152.3800000000001</c:v>
                </c:pt>
                <c:pt idx="1232">
                  <c:v>-1504.49</c:v>
                </c:pt>
                <c:pt idx="1233">
                  <c:v>-1843.9</c:v>
                </c:pt>
                <c:pt idx="1234">
                  <c:v>-2153.38</c:v>
                </c:pt>
                <c:pt idx="1235">
                  <c:v>1906.94</c:v>
                </c:pt>
                <c:pt idx="1236">
                  <c:v>1623.22</c:v>
                </c:pt>
                <c:pt idx="1237">
                  <c:v>1329.32</c:v>
                </c:pt>
                <c:pt idx="1238">
                  <c:v>1020.31</c:v>
                </c:pt>
                <c:pt idx="1239">
                  <c:v>682.03899999999999</c:v>
                </c:pt>
                <c:pt idx="1240">
                  <c:v>343.83699999999999</c:v>
                </c:pt>
                <c:pt idx="1241">
                  <c:v>-1.41578</c:v>
                </c:pt>
                <c:pt idx="1242">
                  <c:v>-344.97300000000001</c:v>
                </c:pt>
                <c:pt idx="1243">
                  <c:v>-683.77700000000004</c:v>
                </c:pt>
                <c:pt idx="1244">
                  <c:v>-1014.48</c:v>
                </c:pt>
                <c:pt idx="1245">
                  <c:v>-1327.91</c:v>
                </c:pt>
                <c:pt idx="1246">
                  <c:v>-1622.6</c:v>
                </c:pt>
                <c:pt idx="1247">
                  <c:v>-1900.25</c:v>
                </c:pt>
                <c:pt idx="1248">
                  <c:v>1683.71</c:v>
                </c:pt>
                <c:pt idx="1249">
                  <c:v>1439.69</c:v>
                </c:pt>
                <c:pt idx="1250">
                  <c:v>1173.6500000000001</c:v>
                </c:pt>
                <c:pt idx="1251">
                  <c:v>895.01400000000001</c:v>
                </c:pt>
                <c:pt idx="1252">
                  <c:v>605.4</c:v>
                </c:pt>
                <c:pt idx="1253">
                  <c:v>302.59699999999998</c:v>
                </c:pt>
                <c:pt idx="1254">
                  <c:v>1.4489000000000001</c:v>
                </c:pt>
                <c:pt idx="1255">
                  <c:v>-305.94499999999999</c:v>
                </c:pt>
                <c:pt idx="1256">
                  <c:v>-606.62699999999995</c:v>
                </c:pt>
                <c:pt idx="1257">
                  <c:v>-892.274</c:v>
                </c:pt>
                <c:pt idx="1258">
                  <c:v>-1173.8599999999999</c:v>
                </c:pt>
                <c:pt idx="1259">
                  <c:v>-1431.35</c:v>
                </c:pt>
                <c:pt idx="1260">
                  <c:v>-1680.44</c:v>
                </c:pt>
                <c:pt idx="1261">
                  <c:v>1493.89</c:v>
                </c:pt>
                <c:pt idx="1262">
                  <c:v>1270.78</c:v>
                </c:pt>
                <c:pt idx="1263">
                  <c:v>1039.32</c:v>
                </c:pt>
                <c:pt idx="1264">
                  <c:v>790.529</c:v>
                </c:pt>
                <c:pt idx="1265">
                  <c:v>533.91399999999999</c:v>
                </c:pt>
                <c:pt idx="1266">
                  <c:v>267.65800000000002</c:v>
                </c:pt>
                <c:pt idx="1267">
                  <c:v>-1.9600200000000001</c:v>
                </c:pt>
                <c:pt idx="1268">
                  <c:v>-269.21499999999997</c:v>
                </c:pt>
                <c:pt idx="1269">
                  <c:v>-534.83699999999999</c:v>
                </c:pt>
                <c:pt idx="1270">
                  <c:v>-788.471</c:v>
                </c:pt>
                <c:pt idx="1271">
                  <c:v>-1038.72</c:v>
                </c:pt>
                <c:pt idx="1272">
                  <c:v>-1271.9100000000001</c:v>
                </c:pt>
                <c:pt idx="1273">
                  <c:v>-1489.77</c:v>
                </c:pt>
                <c:pt idx="1274">
                  <c:v>1328.16</c:v>
                </c:pt>
                <c:pt idx="1275">
                  <c:v>1130.42</c:v>
                </c:pt>
                <c:pt idx="1276">
                  <c:v>921.59900000000005</c:v>
                </c:pt>
                <c:pt idx="1277">
                  <c:v>701.41700000000003</c:v>
                </c:pt>
                <c:pt idx="1278">
                  <c:v>474.13799999999998</c:v>
                </c:pt>
                <c:pt idx="1279">
                  <c:v>237.71</c:v>
                </c:pt>
                <c:pt idx="1280">
                  <c:v>-2.0613000000000001</c:v>
                </c:pt>
                <c:pt idx="1281">
                  <c:v>-238.17400000000001</c:v>
                </c:pt>
                <c:pt idx="1282">
                  <c:v>-473.49099999999999</c:v>
                </c:pt>
                <c:pt idx="1283">
                  <c:v>-703.44600000000003</c:v>
                </c:pt>
                <c:pt idx="1284">
                  <c:v>-922.56299999999999</c:v>
                </c:pt>
                <c:pt idx="1285">
                  <c:v>-1129.3399999999999</c:v>
                </c:pt>
                <c:pt idx="1286">
                  <c:v>-1322.86</c:v>
                </c:pt>
                <c:pt idx="1287">
                  <c:v>1183.3</c:v>
                </c:pt>
                <c:pt idx="1288">
                  <c:v>1007.54</c:v>
                </c:pt>
                <c:pt idx="1289">
                  <c:v>819.505</c:v>
                </c:pt>
                <c:pt idx="1290">
                  <c:v>624.59799999999996</c:v>
                </c:pt>
                <c:pt idx="1291">
                  <c:v>421.14800000000002</c:v>
                </c:pt>
                <c:pt idx="1292">
                  <c:v>211.517</c:v>
                </c:pt>
                <c:pt idx="1293">
                  <c:v>0.47398299999999999</c:v>
                </c:pt>
                <c:pt idx="1294">
                  <c:v>-213.09399999999999</c:v>
                </c:pt>
                <c:pt idx="1295">
                  <c:v>-422.22800000000001</c:v>
                </c:pt>
                <c:pt idx="1296">
                  <c:v>-623.71299999999997</c:v>
                </c:pt>
                <c:pt idx="1297">
                  <c:v>-821.78300000000002</c:v>
                </c:pt>
                <c:pt idx="1298">
                  <c:v>-1005.01</c:v>
                </c:pt>
                <c:pt idx="1299">
                  <c:v>-1178.46</c:v>
                </c:pt>
                <c:pt idx="1300">
                  <c:v>1056.76</c:v>
                </c:pt>
                <c:pt idx="1301">
                  <c:v>896.01599999999996</c:v>
                </c:pt>
                <c:pt idx="1302">
                  <c:v>732.09299999999996</c:v>
                </c:pt>
                <c:pt idx="1303">
                  <c:v>557.53399999999999</c:v>
                </c:pt>
                <c:pt idx="1304">
                  <c:v>373.62700000000001</c:v>
                </c:pt>
                <c:pt idx="1305">
                  <c:v>186.446</c:v>
                </c:pt>
                <c:pt idx="1306">
                  <c:v>-0.84075200000000005</c:v>
                </c:pt>
                <c:pt idx="1307">
                  <c:v>-189.636</c:v>
                </c:pt>
                <c:pt idx="1308">
                  <c:v>-375.92899999999997</c:v>
                </c:pt>
                <c:pt idx="1309">
                  <c:v>-557.30100000000004</c:v>
                </c:pt>
                <c:pt idx="1310">
                  <c:v>-731.56200000000001</c:v>
                </c:pt>
                <c:pt idx="1311">
                  <c:v>-896.37300000000005</c:v>
                </c:pt>
                <c:pt idx="1312">
                  <c:v>-1049.8699999999999</c:v>
                </c:pt>
                <c:pt idx="1313">
                  <c:v>945.02599999999995</c:v>
                </c:pt>
                <c:pt idx="1314">
                  <c:v>803.83900000000006</c:v>
                </c:pt>
                <c:pt idx="1315">
                  <c:v>653.91899999999998</c:v>
                </c:pt>
                <c:pt idx="1316">
                  <c:v>498.15699999999998</c:v>
                </c:pt>
                <c:pt idx="1317">
                  <c:v>335.12400000000002</c:v>
                </c:pt>
                <c:pt idx="1318">
                  <c:v>167.87799999999999</c:v>
                </c:pt>
                <c:pt idx="1319">
                  <c:v>-0.38448500000000002</c:v>
                </c:pt>
                <c:pt idx="1320">
                  <c:v>-171.685</c:v>
                </c:pt>
                <c:pt idx="1321">
                  <c:v>-334.22899999999998</c:v>
                </c:pt>
                <c:pt idx="1322">
                  <c:v>-497.52100000000002</c:v>
                </c:pt>
                <c:pt idx="1323">
                  <c:v>-652.87300000000005</c:v>
                </c:pt>
                <c:pt idx="1324">
                  <c:v>-801.53800000000001</c:v>
                </c:pt>
                <c:pt idx="1325">
                  <c:v>-939.27700000000004</c:v>
                </c:pt>
                <c:pt idx="1326">
                  <c:v>845.1</c:v>
                </c:pt>
                <c:pt idx="1327">
                  <c:v>716.01599999999996</c:v>
                </c:pt>
                <c:pt idx="1328">
                  <c:v>585.80600000000004</c:v>
                </c:pt>
                <c:pt idx="1329">
                  <c:v>445.19400000000002</c:v>
                </c:pt>
                <c:pt idx="1330">
                  <c:v>300.83999999999997</c:v>
                </c:pt>
                <c:pt idx="1331">
                  <c:v>150.71700000000001</c:v>
                </c:pt>
                <c:pt idx="1332">
                  <c:v>0.34503</c:v>
                </c:pt>
                <c:pt idx="1333">
                  <c:v>-150.553</c:v>
                </c:pt>
                <c:pt idx="1334">
                  <c:v>-300.06400000000002</c:v>
                </c:pt>
                <c:pt idx="1335">
                  <c:v>-444.29199999999997</c:v>
                </c:pt>
                <c:pt idx="1336">
                  <c:v>-583.58000000000004</c:v>
                </c:pt>
                <c:pt idx="1337">
                  <c:v>-716.45</c:v>
                </c:pt>
                <c:pt idx="1338">
                  <c:v>-841.50099999999998</c:v>
                </c:pt>
                <c:pt idx="1339">
                  <c:v>755.10699999999997</c:v>
                </c:pt>
                <c:pt idx="1340">
                  <c:v>643.64599999999996</c:v>
                </c:pt>
                <c:pt idx="1341">
                  <c:v>523.64300000000003</c:v>
                </c:pt>
                <c:pt idx="1342">
                  <c:v>398.34699999999998</c:v>
                </c:pt>
                <c:pt idx="1343">
                  <c:v>268.79199999999997</c:v>
                </c:pt>
                <c:pt idx="1344">
                  <c:v>135.696</c:v>
                </c:pt>
                <c:pt idx="1345">
                  <c:v>3.4858199999999999E-2</c:v>
                </c:pt>
                <c:pt idx="1346">
                  <c:v>-134.214</c:v>
                </c:pt>
                <c:pt idx="1347">
                  <c:v>-267.72300000000001</c:v>
                </c:pt>
                <c:pt idx="1348">
                  <c:v>-396.40300000000002</c:v>
                </c:pt>
                <c:pt idx="1349">
                  <c:v>-520.36199999999997</c:v>
                </c:pt>
                <c:pt idx="1350">
                  <c:v>-641.03399999999999</c:v>
                </c:pt>
                <c:pt idx="1351">
                  <c:v>-752.30499999999995</c:v>
                </c:pt>
                <c:pt idx="1352">
                  <c:v>674.73800000000006</c:v>
                </c:pt>
                <c:pt idx="1353">
                  <c:v>573.27599999999995</c:v>
                </c:pt>
                <c:pt idx="1354">
                  <c:v>466.00599999999997</c:v>
                </c:pt>
                <c:pt idx="1355">
                  <c:v>355.89</c:v>
                </c:pt>
                <c:pt idx="1356">
                  <c:v>240.197</c:v>
                </c:pt>
                <c:pt idx="1357">
                  <c:v>121.94199999999999</c:v>
                </c:pt>
                <c:pt idx="1358">
                  <c:v>1.7497</c:v>
                </c:pt>
                <c:pt idx="1359">
                  <c:v>-119.306</c:v>
                </c:pt>
                <c:pt idx="1360">
                  <c:v>-238.16200000000001</c:v>
                </c:pt>
                <c:pt idx="1361">
                  <c:v>-353.93099999999998</c:v>
                </c:pt>
                <c:pt idx="1362">
                  <c:v>-465.45</c:v>
                </c:pt>
                <c:pt idx="1363">
                  <c:v>-571.83299999999997</c:v>
                </c:pt>
                <c:pt idx="1364">
                  <c:v>-672.48900000000003</c:v>
                </c:pt>
                <c:pt idx="1365">
                  <c:v>599.35599999999999</c:v>
                </c:pt>
                <c:pt idx="1366">
                  <c:v>510.88600000000002</c:v>
                </c:pt>
                <c:pt idx="1367">
                  <c:v>415.149</c:v>
                </c:pt>
                <c:pt idx="1368">
                  <c:v>317.27699999999999</c:v>
                </c:pt>
                <c:pt idx="1369">
                  <c:v>214.886</c:v>
                </c:pt>
                <c:pt idx="1370">
                  <c:v>108.764</c:v>
                </c:pt>
                <c:pt idx="1371">
                  <c:v>3.5639400000000001</c:v>
                </c:pt>
                <c:pt idx="1372">
                  <c:v>-103.99</c:v>
                </c:pt>
                <c:pt idx="1373">
                  <c:v>-209.94</c:v>
                </c:pt>
                <c:pt idx="1374">
                  <c:v>-314.291</c:v>
                </c:pt>
                <c:pt idx="1375">
                  <c:v>-413.44200000000001</c:v>
                </c:pt>
                <c:pt idx="1376">
                  <c:v>-510.50799999999998</c:v>
                </c:pt>
                <c:pt idx="1377">
                  <c:v>-600.27700000000004</c:v>
                </c:pt>
                <c:pt idx="1378">
                  <c:v>530.57600000000002</c:v>
                </c:pt>
                <c:pt idx="1379">
                  <c:v>453.14100000000002</c:v>
                </c:pt>
                <c:pt idx="1380">
                  <c:v>367.976</c:v>
                </c:pt>
                <c:pt idx="1381">
                  <c:v>281.476</c:v>
                </c:pt>
                <c:pt idx="1382">
                  <c:v>190.929</c:v>
                </c:pt>
                <c:pt idx="1383">
                  <c:v>97.693200000000004</c:v>
                </c:pt>
                <c:pt idx="1384">
                  <c:v>3.8450000000000002</c:v>
                </c:pt>
                <c:pt idx="1385">
                  <c:v>-89.499399999999994</c:v>
                </c:pt>
                <c:pt idx="1386">
                  <c:v>-182.78800000000001</c:v>
                </c:pt>
                <c:pt idx="1387">
                  <c:v>-275.791</c:v>
                </c:pt>
                <c:pt idx="1388">
                  <c:v>-364.25400000000002</c:v>
                </c:pt>
                <c:pt idx="1389">
                  <c:v>-454.49099999999999</c:v>
                </c:pt>
                <c:pt idx="1390">
                  <c:v>-533.77200000000005</c:v>
                </c:pt>
                <c:pt idx="1391">
                  <c:v>467.65499999999997</c:v>
                </c:pt>
                <c:pt idx="1392">
                  <c:v>402.31400000000002</c:v>
                </c:pt>
                <c:pt idx="1393">
                  <c:v>324.3</c:v>
                </c:pt>
                <c:pt idx="1394">
                  <c:v>247.666</c:v>
                </c:pt>
                <c:pt idx="1395">
                  <c:v>167.01499999999999</c:v>
                </c:pt>
                <c:pt idx="1396">
                  <c:v>86.021600000000007</c:v>
                </c:pt>
                <c:pt idx="1397">
                  <c:v>5.6539000000000001</c:v>
                </c:pt>
                <c:pt idx="1398">
                  <c:v>-76.581500000000005</c:v>
                </c:pt>
                <c:pt idx="1399">
                  <c:v>-160.476</c:v>
                </c:pt>
                <c:pt idx="1400">
                  <c:v>-241.87799999999999</c:v>
                </c:pt>
                <c:pt idx="1401">
                  <c:v>-322.42700000000002</c:v>
                </c:pt>
                <c:pt idx="1402">
                  <c:v>-401.24700000000001</c:v>
                </c:pt>
                <c:pt idx="1403">
                  <c:v>-473.03899999999999</c:v>
                </c:pt>
                <c:pt idx="1404">
                  <c:v>413.79399999999998</c:v>
                </c:pt>
                <c:pt idx="1405">
                  <c:v>354.56599999999997</c:v>
                </c:pt>
                <c:pt idx="1406">
                  <c:v>286.22699999999998</c:v>
                </c:pt>
                <c:pt idx="1407">
                  <c:v>220.916</c:v>
                </c:pt>
                <c:pt idx="1408">
                  <c:v>147.07</c:v>
                </c:pt>
                <c:pt idx="1409">
                  <c:v>79.047200000000004</c:v>
                </c:pt>
                <c:pt idx="1410">
                  <c:v>7.39628</c:v>
                </c:pt>
                <c:pt idx="1411">
                  <c:v>-67.462800000000001</c:v>
                </c:pt>
                <c:pt idx="1412">
                  <c:v>-139.06800000000001</c:v>
                </c:pt>
                <c:pt idx="1413">
                  <c:v>-208.84800000000001</c:v>
                </c:pt>
                <c:pt idx="1414">
                  <c:v>-280.75200000000001</c:v>
                </c:pt>
                <c:pt idx="1415">
                  <c:v>-357.86200000000002</c:v>
                </c:pt>
                <c:pt idx="1416">
                  <c:v>-417.02300000000002</c:v>
                </c:pt>
                <c:pt idx="1417">
                  <c:v>355.46</c:v>
                </c:pt>
                <c:pt idx="1418">
                  <c:v>312.06400000000002</c:v>
                </c:pt>
                <c:pt idx="1419">
                  <c:v>252.15600000000001</c:v>
                </c:pt>
                <c:pt idx="1420">
                  <c:v>189.73500000000001</c:v>
                </c:pt>
                <c:pt idx="1421">
                  <c:v>126.459</c:v>
                </c:pt>
                <c:pt idx="1422">
                  <c:v>75.3292</c:v>
                </c:pt>
                <c:pt idx="1423">
                  <c:v>3.8716699999999999</c:v>
                </c:pt>
                <c:pt idx="1424">
                  <c:v>-55.871499999999997</c:v>
                </c:pt>
                <c:pt idx="1425">
                  <c:v>-118.898</c:v>
                </c:pt>
                <c:pt idx="1426">
                  <c:v>-185.87700000000001</c:v>
                </c:pt>
                <c:pt idx="1427">
                  <c:v>-246.297</c:v>
                </c:pt>
                <c:pt idx="1428">
                  <c:v>-315.12299999999999</c:v>
                </c:pt>
                <c:pt idx="1429">
                  <c:v>-369.26299999999998</c:v>
                </c:pt>
                <c:pt idx="1430">
                  <c:v>319.20100000000002</c:v>
                </c:pt>
                <c:pt idx="1431">
                  <c:v>277.00200000000001</c:v>
                </c:pt>
                <c:pt idx="1432">
                  <c:v>221.12799999999999</c:v>
                </c:pt>
                <c:pt idx="1433">
                  <c:v>164.114</c:v>
                </c:pt>
                <c:pt idx="1434">
                  <c:v>118.08199999999999</c:v>
                </c:pt>
                <c:pt idx="1435">
                  <c:v>60.338900000000002</c:v>
                </c:pt>
                <c:pt idx="1436">
                  <c:v>5.9153099999999998</c:v>
                </c:pt>
                <c:pt idx="1437">
                  <c:v>-44.6128</c:v>
                </c:pt>
                <c:pt idx="1438">
                  <c:v>-100.41</c:v>
                </c:pt>
                <c:pt idx="1439">
                  <c:v>-161.41800000000001</c:v>
                </c:pt>
                <c:pt idx="1440">
                  <c:v>-220.75</c:v>
                </c:pt>
                <c:pt idx="1441">
                  <c:v>-282.661</c:v>
                </c:pt>
                <c:pt idx="1442">
                  <c:v>-325.238</c:v>
                </c:pt>
                <c:pt idx="1443">
                  <c:v>286.62</c:v>
                </c:pt>
                <c:pt idx="1444">
                  <c:v>244.77099999999999</c:v>
                </c:pt>
                <c:pt idx="1445">
                  <c:v>193.88499999999999</c:v>
                </c:pt>
                <c:pt idx="1446">
                  <c:v>149.946</c:v>
                </c:pt>
                <c:pt idx="1447">
                  <c:v>95.4054</c:v>
                </c:pt>
                <c:pt idx="1448">
                  <c:v>51.818199999999997</c:v>
                </c:pt>
                <c:pt idx="1449">
                  <c:v>6.6467700000000001</c:v>
                </c:pt>
                <c:pt idx="1450">
                  <c:v>-41.209400000000002</c:v>
                </c:pt>
                <c:pt idx="1451">
                  <c:v>-91.715999999999994</c:v>
                </c:pt>
                <c:pt idx="1452">
                  <c:v>-143.399</c:v>
                </c:pt>
                <c:pt idx="1453">
                  <c:v>-195.357</c:v>
                </c:pt>
                <c:pt idx="1454">
                  <c:v>-246.71899999999999</c:v>
                </c:pt>
                <c:pt idx="1455">
                  <c:v>-288.012</c:v>
                </c:pt>
                <c:pt idx="1456">
                  <c:v>250.428</c:v>
                </c:pt>
                <c:pt idx="1457">
                  <c:v>219.48</c:v>
                </c:pt>
                <c:pt idx="1458">
                  <c:v>173.55199999999999</c:v>
                </c:pt>
                <c:pt idx="1459">
                  <c:v>132.19399999999999</c:v>
                </c:pt>
                <c:pt idx="1460">
                  <c:v>83.258200000000002</c:v>
                </c:pt>
                <c:pt idx="1461">
                  <c:v>46.419800000000002</c:v>
                </c:pt>
                <c:pt idx="1462">
                  <c:v>3.3669600000000002</c:v>
                </c:pt>
                <c:pt idx="1463">
                  <c:v>-38.384399999999999</c:v>
                </c:pt>
                <c:pt idx="1464">
                  <c:v>-79.887500000000003</c:v>
                </c:pt>
                <c:pt idx="1465">
                  <c:v>-126.17700000000001</c:v>
                </c:pt>
                <c:pt idx="1466">
                  <c:v>-169.726</c:v>
                </c:pt>
                <c:pt idx="1467">
                  <c:v>-220.357</c:v>
                </c:pt>
                <c:pt idx="1468">
                  <c:v>-256.23599999999999</c:v>
                </c:pt>
                <c:pt idx="1469">
                  <c:v>230.55699999999999</c:v>
                </c:pt>
                <c:pt idx="1470">
                  <c:v>202.274</c:v>
                </c:pt>
                <c:pt idx="1471">
                  <c:v>160.30000000000001</c:v>
                </c:pt>
                <c:pt idx="1472">
                  <c:v>116.97799999999999</c:v>
                </c:pt>
                <c:pt idx="1473">
                  <c:v>78.287999999999997</c:v>
                </c:pt>
                <c:pt idx="1474">
                  <c:v>43.276499999999999</c:v>
                </c:pt>
                <c:pt idx="1475">
                  <c:v>6.0204899999999997</c:v>
                </c:pt>
                <c:pt idx="1476">
                  <c:v>-32.7774</c:v>
                </c:pt>
                <c:pt idx="1477">
                  <c:v>-78.014700000000005</c:v>
                </c:pt>
                <c:pt idx="1478">
                  <c:v>-114.274</c:v>
                </c:pt>
                <c:pt idx="1479">
                  <c:v>-151.07900000000001</c:v>
                </c:pt>
                <c:pt idx="1480">
                  <c:v>-200.089</c:v>
                </c:pt>
                <c:pt idx="1481">
                  <c:v>-237.23400000000001</c:v>
                </c:pt>
                <c:pt idx="1482">
                  <c:v>214.50200000000001</c:v>
                </c:pt>
                <c:pt idx="1483">
                  <c:v>184.30500000000001</c:v>
                </c:pt>
                <c:pt idx="1484">
                  <c:v>144.208</c:v>
                </c:pt>
                <c:pt idx="1485">
                  <c:v>107.53</c:v>
                </c:pt>
                <c:pt idx="1486">
                  <c:v>74.907499999999999</c:v>
                </c:pt>
                <c:pt idx="1487">
                  <c:v>35.386800000000001</c:v>
                </c:pt>
                <c:pt idx="1488">
                  <c:v>0.64000800000000002</c:v>
                </c:pt>
                <c:pt idx="1489">
                  <c:v>-31.635999999999999</c:v>
                </c:pt>
                <c:pt idx="1490">
                  <c:v>-69.683300000000003</c:v>
                </c:pt>
                <c:pt idx="1491">
                  <c:v>-104.465</c:v>
                </c:pt>
                <c:pt idx="1492">
                  <c:v>-141.398</c:v>
                </c:pt>
                <c:pt idx="1493">
                  <c:v>-180.78</c:v>
                </c:pt>
                <c:pt idx="1494">
                  <c:v>-216.32400000000001</c:v>
                </c:pt>
                <c:pt idx="1495">
                  <c:v>202.11500000000001</c:v>
                </c:pt>
                <c:pt idx="1496">
                  <c:v>173.18</c:v>
                </c:pt>
                <c:pt idx="1497">
                  <c:v>135.58699999999999</c:v>
                </c:pt>
                <c:pt idx="1498">
                  <c:v>101.40600000000001</c:v>
                </c:pt>
                <c:pt idx="1499">
                  <c:v>68.051599999999993</c:v>
                </c:pt>
                <c:pt idx="1500">
                  <c:v>33.131500000000003</c:v>
                </c:pt>
                <c:pt idx="1501">
                  <c:v>3.33792</c:v>
                </c:pt>
                <c:pt idx="1502">
                  <c:v>-30.6448</c:v>
                </c:pt>
                <c:pt idx="1503">
                  <c:v>-63.842700000000001</c:v>
                </c:pt>
                <c:pt idx="1504">
                  <c:v>-99.185000000000002</c:v>
                </c:pt>
                <c:pt idx="1505">
                  <c:v>-133.23599999999999</c:v>
                </c:pt>
                <c:pt idx="1506">
                  <c:v>-172.14500000000001</c:v>
                </c:pt>
                <c:pt idx="1507">
                  <c:v>-201.90100000000001</c:v>
                </c:pt>
                <c:pt idx="1508">
                  <c:v>191.328</c:v>
                </c:pt>
                <c:pt idx="1509">
                  <c:v>162.91900000000001</c:v>
                </c:pt>
                <c:pt idx="1510">
                  <c:v>129.208</c:v>
                </c:pt>
                <c:pt idx="1511">
                  <c:v>97.093999999999994</c:v>
                </c:pt>
                <c:pt idx="1512">
                  <c:v>63.073799999999999</c:v>
                </c:pt>
                <c:pt idx="1513">
                  <c:v>32.502800000000001</c:v>
                </c:pt>
                <c:pt idx="1514">
                  <c:v>0.97269300000000003</c:v>
                </c:pt>
                <c:pt idx="1515">
                  <c:v>-29.5334</c:v>
                </c:pt>
                <c:pt idx="1516">
                  <c:v>-60.113900000000001</c:v>
                </c:pt>
                <c:pt idx="1517">
                  <c:v>-93.483099999999993</c:v>
                </c:pt>
                <c:pt idx="1518">
                  <c:v>-125.081</c:v>
                </c:pt>
                <c:pt idx="1519">
                  <c:v>-160.75200000000001</c:v>
                </c:pt>
                <c:pt idx="1520">
                  <c:v>-190.53399999999999</c:v>
                </c:pt>
                <c:pt idx="1521">
                  <c:v>182.16300000000001</c:v>
                </c:pt>
                <c:pt idx="1522">
                  <c:v>154.22399999999999</c:v>
                </c:pt>
                <c:pt idx="1523">
                  <c:v>122.86799999999999</c:v>
                </c:pt>
                <c:pt idx="1524">
                  <c:v>91.799099999999996</c:v>
                </c:pt>
                <c:pt idx="1525">
                  <c:v>61.012799999999999</c:v>
                </c:pt>
                <c:pt idx="1526">
                  <c:v>30.6907</c:v>
                </c:pt>
                <c:pt idx="1527">
                  <c:v>1.8866799999999999</c:v>
                </c:pt>
                <c:pt idx="1528">
                  <c:v>-28.776700000000002</c:v>
                </c:pt>
                <c:pt idx="1529">
                  <c:v>-58.702500000000001</c:v>
                </c:pt>
                <c:pt idx="1530">
                  <c:v>-89.151499999999999</c:v>
                </c:pt>
                <c:pt idx="1531">
                  <c:v>-120.23</c:v>
                </c:pt>
                <c:pt idx="1532">
                  <c:v>-152.27500000000001</c:v>
                </c:pt>
                <c:pt idx="1533">
                  <c:v>-180.268</c:v>
                </c:pt>
                <c:pt idx="1534">
                  <c:v>173.72800000000001</c:v>
                </c:pt>
                <c:pt idx="1535">
                  <c:v>146.202</c:v>
                </c:pt>
                <c:pt idx="1536">
                  <c:v>117.42</c:v>
                </c:pt>
                <c:pt idx="1537">
                  <c:v>87.849599999999995</c:v>
                </c:pt>
                <c:pt idx="1538">
                  <c:v>59.276699999999998</c:v>
                </c:pt>
                <c:pt idx="1539">
                  <c:v>30.0397</c:v>
                </c:pt>
                <c:pt idx="1540">
                  <c:v>1.2081500000000001</c:v>
                </c:pt>
                <c:pt idx="1541">
                  <c:v>-27.244199999999999</c:v>
                </c:pt>
                <c:pt idx="1542">
                  <c:v>-56.404299999999999</c:v>
                </c:pt>
                <c:pt idx="1543">
                  <c:v>-85.133300000000006</c:v>
                </c:pt>
                <c:pt idx="1544">
                  <c:v>-114.584</c:v>
                </c:pt>
                <c:pt idx="1545">
                  <c:v>-144.773</c:v>
                </c:pt>
                <c:pt idx="1546">
                  <c:v>-172.20599999999999</c:v>
                </c:pt>
                <c:pt idx="1547">
                  <c:v>165.297</c:v>
                </c:pt>
                <c:pt idx="1548">
                  <c:v>139.035</c:v>
                </c:pt>
                <c:pt idx="1549">
                  <c:v>111.864</c:v>
                </c:pt>
                <c:pt idx="1550">
                  <c:v>84.4816</c:v>
                </c:pt>
                <c:pt idx="1551">
                  <c:v>56.836300000000001</c:v>
                </c:pt>
                <c:pt idx="1552">
                  <c:v>29.079799999999999</c:v>
                </c:pt>
                <c:pt idx="1553">
                  <c:v>2.0819100000000001</c:v>
                </c:pt>
                <c:pt idx="1554">
                  <c:v>-25.6617</c:v>
                </c:pt>
                <c:pt idx="1555">
                  <c:v>-53.460599999999999</c:v>
                </c:pt>
                <c:pt idx="1556">
                  <c:v>-81.411500000000004</c:v>
                </c:pt>
                <c:pt idx="1557">
                  <c:v>-109.70099999999999</c:v>
                </c:pt>
                <c:pt idx="1558">
                  <c:v>-137.648</c:v>
                </c:pt>
                <c:pt idx="1559">
                  <c:v>-165.07300000000001</c:v>
                </c:pt>
                <c:pt idx="1560">
                  <c:v>157.41</c:v>
                </c:pt>
                <c:pt idx="1561">
                  <c:v>132.46199999999999</c:v>
                </c:pt>
                <c:pt idx="1562">
                  <c:v>106.953</c:v>
                </c:pt>
                <c:pt idx="1563">
                  <c:v>81.078500000000005</c:v>
                </c:pt>
                <c:pt idx="1564">
                  <c:v>54.899299999999997</c:v>
                </c:pt>
                <c:pt idx="1565">
                  <c:v>28.4696</c:v>
                </c:pt>
                <c:pt idx="1566">
                  <c:v>2.1845500000000002</c:v>
                </c:pt>
                <c:pt idx="1567">
                  <c:v>-24.230899999999998</c:v>
                </c:pt>
                <c:pt idx="1568">
                  <c:v>-50.902200000000001</c:v>
                </c:pt>
                <c:pt idx="1569">
                  <c:v>-77.866200000000006</c:v>
                </c:pt>
                <c:pt idx="1570">
                  <c:v>-104.828</c:v>
                </c:pt>
                <c:pt idx="1571">
                  <c:v>-131.34299999999999</c:v>
                </c:pt>
                <c:pt idx="1572">
                  <c:v>-158.684</c:v>
                </c:pt>
                <c:pt idx="1573">
                  <c:v>150.06800000000001</c:v>
                </c:pt>
                <c:pt idx="1574">
                  <c:v>126.172</c:v>
                </c:pt>
                <c:pt idx="1575">
                  <c:v>102.395</c:v>
                </c:pt>
                <c:pt idx="1576">
                  <c:v>77.967100000000002</c:v>
                </c:pt>
                <c:pt idx="1577">
                  <c:v>52.908700000000003</c:v>
                </c:pt>
                <c:pt idx="1578">
                  <c:v>28.201799999999999</c:v>
                </c:pt>
                <c:pt idx="1579">
                  <c:v>2.77711</c:v>
                </c:pt>
                <c:pt idx="1580">
                  <c:v>-22.8293</c:v>
                </c:pt>
                <c:pt idx="1581">
                  <c:v>-48.581000000000003</c:v>
                </c:pt>
                <c:pt idx="1582">
                  <c:v>-74.266300000000001</c:v>
                </c:pt>
                <c:pt idx="1583">
                  <c:v>-100.196</c:v>
                </c:pt>
                <c:pt idx="1584">
                  <c:v>-125.23099999999999</c:v>
                </c:pt>
                <c:pt idx="1585">
                  <c:v>-151.684</c:v>
                </c:pt>
                <c:pt idx="1586">
                  <c:v>144.07499999999999</c:v>
                </c:pt>
                <c:pt idx="1587">
                  <c:v>120.221</c:v>
                </c:pt>
                <c:pt idx="1588">
                  <c:v>97.856800000000007</c:v>
                </c:pt>
                <c:pt idx="1589">
                  <c:v>74.7119</c:v>
                </c:pt>
                <c:pt idx="1590">
                  <c:v>51.412999999999997</c:v>
                </c:pt>
                <c:pt idx="1591">
                  <c:v>27.0473</c:v>
                </c:pt>
                <c:pt idx="1592">
                  <c:v>3.1690200000000002</c:v>
                </c:pt>
                <c:pt idx="1593">
                  <c:v>-21.4161</c:v>
                </c:pt>
                <c:pt idx="1594">
                  <c:v>-46.3874</c:v>
                </c:pt>
                <c:pt idx="1595">
                  <c:v>-71.544700000000006</c:v>
                </c:pt>
                <c:pt idx="1596">
                  <c:v>-95.784899999999993</c:v>
                </c:pt>
                <c:pt idx="1597">
                  <c:v>-119.51900000000001</c:v>
                </c:pt>
                <c:pt idx="1598">
                  <c:v>-145.602</c:v>
                </c:pt>
                <c:pt idx="1599">
                  <c:v>137.72900000000001</c:v>
                </c:pt>
                <c:pt idx="1600">
                  <c:v>115.459</c:v>
                </c:pt>
                <c:pt idx="1601">
                  <c:v>94.239000000000004</c:v>
                </c:pt>
                <c:pt idx="1602">
                  <c:v>72.179500000000004</c:v>
                </c:pt>
                <c:pt idx="1603">
                  <c:v>49.698500000000003</c:v>
                </c:pt>
                <c:pt idx="1604">
                  <c:v>26.560700000000001</c:v>
                </c:pt>
                <c:pt idx="1605">
                  <c:v>2.6409600000000002</c:v>
                </c:pt>
                <c:pt idx="1606">
                  <c:v>-21.1572</c:v>
                </c:pt>
                <c:pt idx="1607">
                  <c:v>-44.287599999999998</c:v>
                </c:pt>
                <c:pt idx="1608">
                  <c:v>-68.480199999999996</c:v>
                </c:pt>
                <c:pt idx="1609">
                  <c:v>-92.764700000000005</c:v>
                </c:pt>
                <c:pt idx="1610">
                  <c:v>-114.60899999999999</c:v>
                </c:pt>
                <c:pt idx="1611">
                  <c:v>-140.059</c:v>
                </c:pt>
                <c:pt idx="1612">
                  <c:v>135.14699999999999</c:v>
                </c:pt>
                <c:pt idx="1613">
                  <c:v>110.889</c:v>
                </c:pt>
                <c:pt idx="1614">
                  <c:v>90.776899999999998</c:v>
                </c:pt>
                <c:pt idx="1615">
                  <c:v>69.626300000000001</c:v>
                </c:pt>
                <c:pt idx="1616">
                  <c:v>47.513399999999997</c:v>
                </c:pt>
                <c:pt idx="1617">
                  <c:v>25.741599999999998</c:v>
                </c:pt>
                <c:pt idx="1618">
                  <c:v>2.9502100000000002</c:v>
                </c:pt>
                <c:pt idx="1619">
                  <c:v>-20.530100000000001</c:v>
                </c:pt>
                <c:pt idx="1620">
                  <c:v>-42.822699999999998</c:v>
                </c:pt>
                <c:pt idx="1621">
                  <c:v>-65.485399999999998</c:v>
                </c:pt>
                <c:pt idx="1622">
                  <c:v>-89.457499999999996</c:v>
                </c:pt>
                <c:pt idx="1623">
                  <c:v>-109.857</c:v>
                </c:pt>
                <c:pt idx="1624">
                  <c:v>-135.428</c:v>
                </c:pt>
                <c:pt idx="1625">
                  <c:v>128.69499999999999</c:v>
                </c:pt>
                <c:pt idx="1626">
                  <c:v>106.601</c:v>
                </c:pt>
                <c:pt idx="1627">
                  <c:v>87.437299999999993</c:v>
                </c:pt>
                <c:pt idx="1628">
                  <c:v>66.700299999999999</c:v>
                </c:pt>
                <c:pt idx="1629">
                  <c:v>46.279899999999998</c:v>
                </c:pt>
                <c:pt idx="1630">
                  <c:v>24.9192</c:v>
                </c:pt>
                <c:pt idx="1631">
                  <c:v>1.1268199999999999</c:v>
                </c:pt>
                <c:pt idx="1632">
                  <c:v>-19.502800000000001</c:v>
                </c:pt>
                <c:pt idx="1633">
                  <c:v>-41.282800000000002</c:v>
                </c:pt>
                <c:pt idx="1634">
                  <c:v>-63.548400000000001</c:v>
                </c:pt>
                <c:pt idx="1635">
                  <c:v>-85.811099999999996</c:v>
                </c:pt>
                <c:pt idx="1636">
                  <c:v>-105.691</c:v>
                </c:pt>
                <c:pt idx="1637">
                  <c:v>-131.59700000000001</c:v>
                </c:pt>
                <c:pt idx="1638">
                  <c:v>125.81399999999999</c:v>
                </c:pt>
                <c:pt idx="1639">
                  <c:v>103.215</c:v>
                </c:pt>
                <c:pt idx="1640">
                  <c:v>83.471100000000007</c:v>
                </c:pt>
                <c:pt idx="1641">
                  <c:v>64.433000000000007</c:v>
                </c:pt>
                <c:pt idx="1642">
                  <c:v>42.532400000000003</c:v>
                </c:pt>
                <c:pt idx="1643">
                  <c:v>23.580100000000002</c:v>
                </c:pt>
                <c:pt idx="1644">
                  <c:v>1.7205999999999999</c:v>
                </c:pt>
                <c:pt idx="1645">
                  <c:v>-19.639099999999999</c:v>
                </c:pt>
                <c:pt idx="1646">
                  <c:v>-40.594200000000001</c:v>
                </c:pt>
                <c:pt idx="1647">
                  <c:v>-62.4467</c:v>
                </c:pt>
                <c:pt idx="1648">
                  <c:v>-82.463300000000004</c:v>
                </c:pt>
                <c:pt idx="1649">
                  <c:v>-101.577</c:v>
                </c:pt>
                <c:pt idx="1650">
                  <c:v>-126.523</c:v>
                </c:pt>
                <c:pt idx="1651">
                  <c:v>120.833</c:v>
                </c:pt>
                <c:pt idx="1652">
                  <c:v>98.504000000000005</c:v>
                </c:pt>
                <c:pt idx="1653">
                  <c:v>81.413700000000006</c:v>
                </c:pt>
                <c:pt idx="1654">
                  <c:v>61.120800000000003</c:v>
                </c:pt>
                <c:pt idx="1655">
                  <c:v>41.839700000000001</c:v>
                </c:pt>
                <c:pt idx="1656">
                  <c:v>21.540800000000001</c:v>
                </c:pt>
                <c:pt idx="1657">
                  <c:v>0.62387899999999996</c:v>
                </c:pt>
                <c:pt idx="1658">
                  <c:v>-18.2803</c:v>
                </c:pt>
                <c:pt idx="1659">
                  <c:v>-37.784199999999998</c:v>
                </c:pt>
                <c:pt idx="1660">
                  <c:v>-59.508000000000003</c:v>
                </c:pt>
                <c:pt idx="1661">
                  <c:v>-80.122600000000006</c:v>
                </c:pt>
                <c:pt idx="1662">
                  <c:v>-98.291499999999999</c:v>
                </c:pt>
                <c:pt idx="1663">
                  <c:v>-120.752</c:v>
                </c:pt>
                <c:pt idx="1664">
                  <c:v>115.785</c:v>
                </c:pt>
                <c:pt idx="1665">
                  <c:v>94.076800000000006</c:v>
                </c:pt>
                <c:pt idx="1666">
                  <c:v>78.234999999999999</c:v>
                </c:pt>
                <c:pt idx="1667">
                  <c:v>59.277299999999997</c:v>
                </c:pt>
                <c:pt idx="1668">
                  <c:v>39.138199999999998</c:v>
                </c:pt>
                <c:pt idx="1669">
                  <c:v>19.267199999999999</c:v>
                </c:pt>
                <c:pt idx="1670">
                  <c:v>0.28692800000000002</c:v>
                </c:pt>
                <c:pt idx="1671">
                  <c:v>-18.911000000000001</c:v>
                </c:pt>
                <c:pt idx="1672">
                  <c:v>-36.3247</c:v>
                </c:pt>
                <c:pt idx="1673">
                  <c:v>-56.010399999999997</c:v>
                </c:pt>
                <c:pt idx="1674">
                  <c:v>-77.780900000000003</c:v>
                </c:pt>
                <c:pt idx="1675">
                  <c:v>-94.271799999999999</c:v>
                </c:pt>
                <c:pt idx="1676">
                  <c:v>-115.60299999999999</c:v>
                </c:pt>
                <c:pt idx="1677">
                  <c:v>111.047</c:v>
                </c:pt>
                <c:pt idx="1678">
                  <c:v>91.819599999999994</c:v>
                </c:pt>
                <c:pt idx="1679">
                  <c:v>74.517700000000005</c:v>
                </c:pt>
                <c:pt idx="1680">
                  <c:v>54.807200000000002</c:v>
                </c:pt>
                <c:pt idx="1681">
                  <c:v>36.157600000000002</c:v>
                </c:pt>
                <c:pt idx="1682">
                  <c:v>18.041899999999998</c:v>
                </c:pt>
                <c:pt idx="1683">
                  <c:v>-0.47434500000000002</c:v>
                </c:pt>
                <c:pt idx="1684">
                  <c:v>-17.163599999999999</c:v>
                </c:pt>
                <c:pt idx="1685">
                  <c:v>-35.4054</c:v>
                </c:pt>
                <c:pt idx="1686">
                  <c:v>-54.639499999999998</c:v>
                </c:pt>
                <c:pt idx="1687">
                  <c:v>-73.207599999999999</c:v>
                </c:pt>
                <c:pt idx="1688">
                  <c:v>-89.905299999999997</c:v>
                </c:pt>
                <c:pt idx="1689">
                  <c:v>-110.488</c:v>
                </c:pt>
                <c:pt idx="1690">
                  <c:v>106.702</c:v>
                </c:pt>
                <c:pt idx="1691">
                  <c:v>86.797700000000006</c:v>
                </c:pt>
                <c:pt idx="1692">
                  <c:v>68.712299999999999</c:v>
                </c:pt>
                <c:pt idx="1693">
                  <c:v>50.636400000000002</c:v>
                </c:pt>
                <c:pt idx="1694">
                  <c:v>32.146700000000003</c:v>
                </c:pt>
                <c:pt idx="1695">
                  <c:v>16.366199999999999</c:v>
                </c:pt>
                <c:pt idx="1696">
                  <c:v>-0.61483399999999999</c:v>
                </c:pt>
                <c:pt idx="1697">
                  <c:v>-17.495000000000001</c:v>
                </c:pt>
                <c:pt idx="1698">
                  <c:v>-33.211199999999998</c:v>
                </c:pt>
                <c:pt idx="1699">
                  <c:v>-52.2346</c:v>
                </c:pt>
                <c:pt idx="1700">
                  <c:v>-70.589399999999998</c:v>
                </c:pt>
                <c:pt idx="1701">
                  <c:v>-86.474900000000005</c:v>
                </c:pt>
                <c:pt idx="1702">
                  <c:v>-112.358</c:v>
                </c:pt>
                <c:pt idx="1703">
                  <c:v>101.68300000000001</c:v>
                </c:pt>
                <c:pt idx="1704">
                  <c:v>81.395600000000002</c:v>
                </c:pt>
                <c:pt idx="1705">
                  <c:v>65.397800000000004</c:v>
                </c:pt>
                <c:pt idx="1706">
                  <c:v>48.360100000000003</c:v>
                </c:pt>
                <c:pt idx="1707">
                  <c:v>30.642299999999999</c:v>
                </c:pt>
                <c:pt idx="1708">
                  <c:v>14.8949</c:v>
                </c:pt>
                <c:pt idx="1709">
                  <c:v>-1.5691600000000001</c:v>
                </c:pt>
                <c:pt idx="1710">
                  <c:v>-16.201699999999999</c:v>
                </c:pt>
                <c:pt idx="1711">
                  <c:v>-31.8431</c:v>
                </c:pt>
                <c:pt idx="1712">
                  <c:v>-49.395699999999998</c:v>
                </c:pt>
                <c:pt idx="1713">
                  <c:v>-65.854699999999994</c:v>
                </c:pt>
                <c:pt idx="1714">
                  <c:v>-81.916600000000003</c:v>
                </c:pt>
                <c:pt idx="1715">
                  <c:v>-103.194</c:v>
                </c:pt>
                <c:pt idx="1716">
                  <c:v>100.03</c:v>
                </c:pt>
                <c:pt idx="1717">
                  <c:v>77.975999999999999</c:v>
                </c:pt>
                <c:pt idx="1718">
                  <c:v>61.767099999999999</c:v>
                </c:pt>
                <c:pt idx="1719">
                  <c:v>44.164900000000003</c:v>
                </c:pt>
                <c:pt idx="1720">
                  <c:v>29.1541</c:v>
                </c:pt>
                <c:pt idx="1721">
                  <c:v>14.1988</c:v>
                </c:pt>
                <c:pt idx="1722">
                  <c:v>-1.61188</c:v>
                </c:pt>
                <c:pt idx="1723">
                  <c:v>-15.6183</c:v>
                </c:pt>
                <c:pt idx="1724">
                  <c:v>-29.999400000000001</c:v>
                </c:pt>
                <c:pt idx="1725">
                  <c:v>-47.233600000000003</c:v>
                </c:pt>
                <c:pt idx="1726">
                  <c:v>-61.780099999999997</c:v>
                </c:pt>
                <c:pt idx="1727">
                  <c:v>-76.371200000000002</c:v>
                </c:pt>
                <c:pt idx="1728">
                  <c:v>-97.377499999999998</c:v>
                </c:pt>
                <c:pt idx="1729">
                  <c:v>91.566699999999997</c:v>
                </c:pt>
                <c:pt idx="1730">
                  <c:v>73.554400000000001</c:v>
                </c:pt>
                <c:pt idx="1731">
                  <c:v>58.3048</c:v>
                </c:pt>
                <c:pt idx="1732">
                  <c:v>41.226999999999997</c:v>
                </c:pt>
                <c:pt idx="1733">
                  <c:v>26.007400000000001</c:v>
                </c:pt>
                <c:pt idx="1734">
                  <c:v>12.535299999999999</c:v>
                </c:pt>
                <c:pt idx="1735">
                  <c:v>-1.4454</c:v>
                </c:pt>
                <c:pt idx="1736">
                  <c:v>-14.932399999999999</c:v>
                </c:pt>
                <c:pt idx="1737">
                  <c:v>-28.5761</c:v>
                </c:pt>
                <c:pt idx="1738">
                  <c:v>-44.170200000000001</c:v>
                </c:pt>
                <c:pt idx="1739">
                  <c:v>-58.689799999999998</c:v>
                </c:pt>
                <c:pt idx="1740">
                  <c:v>-71.990300000000005</c:v>
                </c:pt>
                <c:pt idx="1741">
                  <c:v>-91.686899999999994</c:v>
                </c:pt>
                <c:pt idx="1742">
                  <c:v>91.236599999999996</c:v>
                </c:pt>
                <c:pt idx="1743">
                  <c:v>67.851100000000002</c:v>
                </c:pt>
                <c:pt idx="1744">
                  <c:v>53.037999999999997</c:v>
                </c:pt>
                <c:pt idx="1745">
                  <c:v>38.943300000000001</c:v>
                </c:pt>
                <c:pt idx="1746">
                  <c:v>23.9847</c:v>
                </c:pt>
                <c:pt idx="1747">
                  <c:v>11.7417</c:v>
                </c:pt>
                <c:pt idx="1748">
                  <c:v>-1.25912</c:v>
                </c:pt>
                <c:pt idx="1749">
                  <c:v>-14.051399999999999</c:v>
                </c:pt>
                <c:pt idx="1750">
                  <c:v>-27.122599999999998</c:v>
                </c:pt>
                <c:pt idx="1751">
                  <c:v>-38.863300000000002</c:v>
                </c:pt>
                <c:pt idx="1752">
                  <c:v>-54.63</c:v>
                </c:pt>
                <c:pt idx="1753">
                  <c:v>-67.290800000000004</c:v>
                </c:pt>
                <c:pt idx="1754">
                  <c:v>-89.4482</c:v>
                </c:pt>
                <c:pt idx="1755">
                  <c:v>83.761499999999998</c:v>
                </c:pt>
                <c:pt idx="1756">
                  <c:v>62.3339</c:v>
                </c:pt>
                <c:pt idx="1757">
                  <c:v>50.093200000000003</c:v>
                </c:pt>
                <c:pt idx="1758">
                  <c:v>33.956200000000003</c:v>
                </c:pt>
                <c:pt idx="1759">
                  <c:v>24.1585</c:v>
                </c:pt>
                <c:pt idx="1760">
                  <c:v>11.383599999999999</c:v>
                </c:pt>
                <c:pt idx="1761">
                  <c:v>-0.833623</c:v>
                </c:pt>
                <c:pt idx="1762">
                  <c:v>-13.3889</c:v>
                </c:pt>
                <c:pt idx="1763">
                  <c:v>-25.935400000000001</c:v>
                </c:pt>
                <c:pt idx="1764">
                  <c:v>-36.224200000000003</c:v>
                </c:pt>
                <c:pt idx="1765">
                  <c:v>-50.7136</c:v>
                </c:pt>
                <c:pt idx="1766">
                  <c:v>-63.339199999999998</c:v>
                </c:pt>
                <c:pt idx="1767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0E-4A2A-BFCE-EE341C2CCD72}"/>
            </c:ext>
          </c:extLst>
        </c:ser>
        <c:ser>
          <c:idx val="5"/>
          <c:order val="1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-534456</c:v>
                </c:pt>
                <c:pt idx="2">
                  <c:v>-528916</c:v>
                </c:pt>
                <c:pt idx="3">
                  <c:v>-531687</c:v>
                </c:pt>
                <c:pt idx="4">
                  <c:v>-502960</c:v>
                </c:pt>
                <c:pt idx="5">
                  <c:v>-459116</c:v>
                </c:pt>
                <c:pt idx="6">
                  <c:v>-403205</c:v>
                </c:pt>
                <c:pt idx="7">
                  <c:v>-340350</c:v>
                </c:pt>
                <c:pt idx="8">
                  <c:v>-280069</c:v>
                </c:pt>
                <c:pt idx="9">
                  <c:v>-218381</c:v>
                </c:pt>
                <c:pt idx="10">
                  <c:v>-160268</c:v>
                </c:pt>
                <c:pt idx="11">
                  <c:v>-105890</c:v>
                </c:pt>
                <c:pt idx="12">
                  <c:v>-56813.3</c:v>
                </c:pt>
                <c:pt idx="13">
                  <c:v>-13087.5</c:v>
                </c:pt>
                <c:pt idx="14">
                  <c:v>26165.3</c:v>
                </c:pt>
                <c:pt idx="15">
                  <c:v>60622.3</c:v>
                </c:pt>
                <c:pt idx="16">
                  <c:v>91195.4</c:v>
                </c:pt>
                <c:pt idx="17">
                  <c:v>117836</c:v>
                </c:pt>
                <c:pt idx="18">
                  <c:v>139649</c:v>
                </c:pt>
                <c:pt idx="19">
                  <c:v>157723</c:v>
                </c:pt>
                <c:pt idx="20">
                  <c:v>173190</c:v>
                </c:pt>
                <c:pt idx="21">
                  <c:v>184965</c:v>
                </c:pt>
                <c:pt idx="22">
                  <c:v>194368</c:v>
                </c:pt>
                <c:pt idx="23">
                  <c:v>201660</c:v>
                </c:pt>
                <c:pt idx="24">
                  <c:v>206934</c:v>
                </c:pt>
                <c:pt idx="25">
                  <c:v>210641</c:v>
                </c:pt>
                <c:pt idx="26">
                  <c:v>212831</c:v>
                </c:pt>
                <c:pt idx="27">
                  <c:v>213539</c:v>
                </c:pt>
                <c:pt idx="28">
                  <c:v>212986</c:v>
                </c:pt>
                <c:pt idx="29">
                  <c:v>211553</c:v>
                </c:pt>
                <c:pt idx="30">
                  <c:v>208958</c:v>
                </c:pt>
                <c:pt idx="31">
                  <c:v>205663</c:v>
                </c:pt>
                <c:pt idx="32">
                  <c:v>201748</c:v>
                </c:pt>
                <c:pt idx="33">
                  <c:v>197278</c:v>
                </c:pt>
                <c:pt idx="34">
                  <c:v>192438</c:v>
                </c:pt>
                <c:pt idx="35">
                  <c:v>187193</c:v>
                </c:pt>
                <c:pt idx="36">
                  <c:v>181693</c:v>
                </c:pt>
                <c:pt idx="37">
                  <c:v>175991</c:v>
                </c:pt>
                <c:pt idx="38">
                  <c:v>170136</c:v>
                </c:pt>
                <c:pt idx="39">
                  <c:v>164258</c:v>
                </c:pt>
                <c:pt idx="40">
                  <c:v>158427</c:v>
                </c:pt>
                <c:pt idx="41">
                  <c:v>152772</c:v>
                </c:pt>
                <c:pt idx="42">
                  <c:v>147406</c:v>
                </c:pt>
                <c:pt idx="43">
                  <c:v>142413</c:v>
                </c:pt>
                <c:pt idx="44">
                  <c:v>138020</c:v>
                </c:pt>
                <c:pt idx="45">
                  <c:v>134432</c:v>
                </c:pt>
                <c:pt idx="46">
                  <c:v>131945</c:v>
                </c:pt>
                <c:pt idx="47">
                  <c:v>130728</c:v>
                </c:pt>
                <c:pt idx="48">
                  <c:v>131412</c:v>
                </c:pt>
                <c:pt idx="49">
                  <c:v>134280</c:v>
                </c:pt>
                <c:pt idx="50">
                  <c:v>139694</c:v>
                </c:pt>
                <c:pt idx="51">
                  <c:v>149255</c:v>
                </c:pt>
                <c:pt idx="52">
                  <c:v>163524</c:v>
                </c:pt>
                <c:pt idx="53">
                  <c:v>183384</c:v>
                </c:pt>
                <c:pt idx="54">
                  <c:v>210643</c:v>
                </c:pt>
                <c:pt idx="55">
                  <c:v>246485</c:v>
                </c:pt>
                <c:pt idx="56">
                  <c:v>292059</c:v>
                </c:pt>
                <c:pt idx="57">
                  <c:v>348620</c:v>
                </c:pt>
                <c:pt idx="58">
                  <c:v>415232</c:v>
                </c:pt>
                <c:pt idx="59">
                  <c:v>487810</c:v>
                </c:pt>
                <c:pt idx="60">
                  <c:v>561516</c:v>
                </c:pt>
                <c:pt idx="61">
                  <c:v>622259</c:v>
                </c:pt>
                <c:pt idx="62">
                  <c:v>656145</c:v>
                </c:pt>
                <c:pt idx="63">
                  <c:v>652607</c:v>
                </c:pt>
                <c:pt idx="64">
                  <c:v>609219</c:v>
                </c:pt>
                <c:pt idx="65">
                  <c:v>534684</c:v>
                </c:pt>
                <c:pt idx="66">
                  <c:v>450340</c:v>
                </c:pt>
                <c:pt idx="67">
                  <c:v>364273</c:v>
                </c:pt>
                <c:pt idx="68">
                  <c:v>288805</c:v>
                </c:pt>
                <c:pt idx="69">
                  <c:v>226418</c:v>
                </c:pt>
                <c:pt idx="70">
                  <c:v>177235</c:v>
                </c:pt>
                <c:pt idx="71">
                  <c:v>138952</c:v>
                </c:pt>
                <c:pt idx="72">
                  <c:v>109108</c:v>
                </c:pt>
                <c:pt idx="73">
                  <c:v>86244.3</c:v>
                </c:pt>
                <c:pt idx="74">
                  <c:v>68442.3</c:v>
                </c:pt>
                <c:pt idx="75">
                  <c:v>54637.3</c:v>
                </c:pt>
                <c:pt idx="76">
                  <c:v>43902.400000000001</c:v>
                </c:pt>
                <c:pt idx="77">
                  <c:v>35522.9</c:v>
                </c:pt>
                <c:pt idx="78">
                  <c:v>28893.3</c:v>
                </c:pt>
                <c:pt idx="79">
                  <c:v>23652.6</c:v>
                </c:pt>
                <c:pt idx="80">
                  <c:v>19462.2</c:v>
                </c:pt>
                <c:pt idx="81">
                  <c:v>16098.8</c:v>
                </c:pt>
                <c:pt idx="82">
                  <c:v>13394.9</c:v>
                </c:pt>
                <c:pt idx="83">
                  <c:v>11199.4</c:v>
                </c:pt>
                <c:pt idx="84">
                  <c:v>9428.07</c:v>
                </c:pt>
                <c:pt idx="85">
                  <c:v>7966.33</c:v>
                </c:pt>
                <c:pt idx="86">
                  <c:v>6768.56</c:v>
                </c:pt>
                <c:pt idx="87">
                  <c:v>5784.16</c:v>
                </c:pt>
                <c:pt idx="88">
                  <c:v>4960.84</c:v>
                </c:pt>
                <c:pt idx="89">
                  <c:v>4270.8599999999997</c:v>
                </c:pt>
                <c:pt idx="90">
                  <c:v>3692.03</c:v>
                </c:pt>
                <c:pt idx="91">
                  <c:v>3211.21</c:v>
                </c:pt>
                <c:pt idx="92">
                  <c:v>2808.27</c:v>
                </c:pt>
                <c:pt idx="93">
                  <c:v>2459.9299999999998</c:v>
                </c:pt>
                <c:pt idx="94">
                  <c:v>2161.81</c:v>
                </c:pt>
                <c:pt idx="95">
                  <c:v>1906.94</c:v>
                </c:pt>
                <c:pt idx="96">
                  <c:v>1683.71</c:v>
                </c:pt>
                <c:pt idx="97">
                  <c:v>1493.89</c:v>
                </c:pt>
                <c:pt idx="98">
                  <c:v>1328.16</c:v>
                </c:pt>
                <c:pt idx="99">
                  <c:v>1183.3</c:v>
                </c:pt>
                <c:pt idx="100">
                  <c:v>1056.76</c:v>
                </c:pt>
                <c:pt idx="101">
                  <c:v>945.02599999999995</c:v>
                </c:pt>
                <c:pt idx="102">
                  <c:v>845.1</c:v>
                </c:pt>
                <c:pt idx="103">
                  <c:v>755.10699999999997</c:v>
                </c:pt>
                <c:pt idx="104">
                  <c:v>674.73800000000006</c:v>
                </c:pt>
                <c:pt idx="105">
                  <c:v>599.35599999999999</c:v>
                </c:pt>
                <c:pt idx="106">
                  <c:v>530.57600000000002</c:v>
                </c:pt>
                <c:pt idx="107">
                  <c:v>467.65499999999997</c:v>
                </c:pt>
                <c:pt idx="108">
                  <c:v>413.79399999999998</c:v>
                </c:pt>
                <c:pt idx="109">
                  <c:v>355.46</c:v>
                </c:pt>
                <c:pt idx="110">
                  <c:v>319.20100000000002</c:v>
                </c:pt>
                <c:pt idx="111">
                  <c:v>286.62</c:v>
                </c:pt>
                <c:pt idx="112">
                  <c:v>250.428</c:v>
                </c:pt>
                <c:pt idx="113">
                  <c:v>230.55699999999999</c:v>
                </c:pt>
                <c:pt idx="114">
                  <c:v>214.50200000000001</c:v>
                </c:pt>
                <c:pt idx="115">
                  <c:v>202.11500000000001</c:v>
                </c:pt>
                <c:pt idx="116">
                  <c:v>191.328</c:v>
                </c:pt>
                <c:pt idx="117">
                  <c:v>182.16300000000001</c:v>
                </c:pt>
                <c:pt idx="118">
                  <c:v>173.72800000000001</c:v>
                </c:pt>
                <c:pt idx="119">
                  <c:v>165.297</c:v>
                </c:pt>
                <c:pt idx="120">
                  <c:v>157.41</c:v>
                </c:pt>
                <c:pt idx="121">
                  <c:v>150.06800000000001</c:v>
                </c:pt>
                <c:pt idx="122">
                  <c:v>144.07499999999999</c:v>
                </c:pt>
                <c:pt idx="123">
                  <c:v>137.72900000000001</c:v>
                </c:pt>
                <c:pt idx="124">
                  <c:v>135.14699999999999</c:v>
                </c:pt>
                <c:pt idx="125">
                  <c:v>128.69499999999999</c:v>
                </c:pt>
                <c:pt idx="126">
                  <c:v>125.81399999999999</c:v>
                </c:pt>
                <c:pt idx="127">
                  <c:v>120.833</c:v>
                </c:pt>
                <c:pt idx="128">
                  <c:v>115.785</c:v>
                </c:pt>
                <c:pt idx="129">
                  <c:v>111.047</c:v>
                </c:pt>
                <c:pt idx="130">
                  <c:v>106.702</c:v>
                </c:pt>
                <c:pt idx="131">
                  <c:v>101.68300000000001</c:v>
                </c:pt>
                <c:pt idx="132">
                  <c:v>100.03</c:v>
                </c:pt>
                <c:pt idx="133">
                  <c:v>91.566699999999997</c:v>
                </c:pt>
                <c:pt idx="134">
                  <c:v>91.236599999999996</c:v>
                </c:pt>
                <c:pt idx="135">
                  <c:v>83.761499999999998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0E-4A2A-BFCE-EE341C2CCD72}"/>
            </c:ext>
          </c:extLst>
        </c:ser>
        <c:ser>
          <c:idx val="6"/>
          <c:order val="2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3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4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ser>
          <c:idx val="0"/>
          <c:order val="5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546619</c:v>
                </c:pt>
                <c:pt idx="2">
                  <c:v>513292</c:v>
                </c:pt>
                <c:pt idx="3">
                  <c:v>535229</c:v>
                </c:pt>
                <c:pt idx="4">
                  <c:v>515452</c:v>
                </c:pt>
                <c:pt idx="5">
                  <c:v>481992</c:v>
                </c:pt>
                <c:pt idx="6">
                  <c:v>433651</c:v>
                </c:pt>
                <c:pt idx="7">
                  <c:v>382163</c:v>
                </c:pt>
                <c:pt idx="8">
                  <c:v>329919</c:v>
                </c:pt>
                <c:pt idx="9">
                  <c:v>278849</c:v>
                </c:pt>
                <c:pt idx="10">
                  <c:v>229595</c:v>
                </c:pt>
                <c:pt idx="11">
                  <c:v>184758</c:v>
                </c:pt>
                <c:pt idx="12">
                  <c:v>146298</c:v>
                </c:pt>
                <c:pt idx="13">
                  <c:v>110887</c:v>
                </c:pt>
                <c:pt idx="14">
                  <c:v>80171.899999999994</c:v>
                </c:pt>
                <c:pt idx="15">
                  <c:v>53668.800000000003</c:v>
                </c:pt>
                <c:pt idx="16">
                  <c:v>31462</c:v>
                </c:pt>
                <c:pt idx="17">
                  <c:v>12551.1</c:v>
                </c:pt>
                <c:pt idx="18">
                  <c:v>-2895.19</c:v>
                </c:pt>
                <c:pt idx="19">
                  <c:v>-15042.3</c:v>
                </c:pt>
                <c:pt idx="20">
                  <c:v>-24232</c:v>
                </c:pt>
                <c:pt idx="21">
                  <c:v>-31083.1</c:v>
                </c:pt>
                <c:pt idx="22">
                  <c:v>-36176.199999999997</c:v>
                </c:pt>
                <c:pt idx="23">
                  <c:v>-39660.6</c:v>
                </c:pt>
                <c:pt idx="24">
                  <c:v>-41835.9</c:v>
                </c:pt>
                <c:pt idx="25">
                  <c:v>-42941.9</c:v>
                </c:pt>
                <c:pt idx="26">
                  <c:v>-42705.9</c:v>
                </c:pt>
                <c:pt idx="27">
                  <c:v>-41767.1</c:v>
                </c:pt>
                <c:pt idx="28">
                  <c:v>-39915.800000000003</c:v>
                </c:pt>
                <c:pt idx="29">
                  <c:v>-37583.1</c:v>
                </c:pt>
                <c:pt idx="30">
                  <c:v>-34886</c:v>
                </c:pt>
                <c:pt idx="31">
                  <c:v>-31966.799999999999</c:v>
                </c:pt>
                <c:pt idx="32">
                  <c:v>-28864.799999999999</c:v>
                </c:pt>
                <c:pt idx="33">
                  <c:v>-25478.9</c:v>
                </c:pt>
                <c:pt idx="34">
                  <c:v>-22099.3</c:v>
                </c:pt>
                <c:pt idx="35">
                  <c:v>-18891.099999999999</c:v>
                </c:pt>
                <c:pt idx="36">
                  <c:v>-15710.4</c:v>
                </c:pt>
                <c:pt idx="37">
                  <c:v>-12693.2</c:v>
                </c:pt>
                <c:pt idx="38">
                  <c:v>-9880.02</c:v>
                </c:pt>
                <c:pt idx="39">
                  <c:v>-7442.91</c:v>
                </c:pt>
                <c:pt idx="40">
                  <c:v>-5402.79</c:v>
                </c:pt>
                <c:pt idx="41">
                  <c:v>-3824.23</c:v>
                </c:pt>
                <c:pt idx="42">
                  <c:v>-2921.79</c:v>
                </c:pt>
                <c:pt idx="43">
                  <c:v>-2704.1</c:v>
                </c:pt>
                <c:pt idx="44">
                  <c:v>-3420.29</c:v>
                </c:pt>
                <c:pt idx="45">
                  <c:v>-5210.8</c:v>
                </c:pt>
                <c:pt idx="46">
                  <c:v>-8427.93</c:v>
                </c:pt>
                <c:pt idx="47">
                  <c:v>-13152.6</c:v>
                </c:pt>
                <c:pt idx="48">
                  <c:v>-20027.7</c:v>
                </c:pt>
                <c:pt idx="49">
                  <c:v>-29372.5</c:v>
                </c:pt>
                <c:pt idx="50">
                  <c:v>-41966.8</c:v>
                </c:pt>
                <c:pt idx="51">
                  <c:v>-58910.7</c:v>
                </c:pt>
                <c:pt idx="52">
                  <c:v>-80320.100000000006</c:v>
                </c:pt>
                <c:pt idx="53">
                  <c:v>-107673</c:v>
                </c:pt>
                <c:pt idx="54">
                  <c:v>-142736</c:v>
                </c:pt>
                <c:pt idx="55">
                  <c:v>-186752</c:v>
                </c:pt>
                <c:pt idx="56">
                  <c:v>-240555</c:v>
                </c:pt>
                <c:pt idx="57">
                  <c:v>-306392</c:v>
                </c:pt>
                <c:pt idx="58">
                  <c:v>-381235</c:v>
                </c:pt>
                <c:pt idx="59">
                  <c:v>-462448</c:v>
                </c:pt>
                <c:pt idx="60">
                  <c:v>-544377</c:v>
                </c:pt>
                <c:pt idx="61">
                  <c:v>-612092</c:v>
                </c:pt>
                <c:pt idx="62">
                  <c:v>-651051</c:v>
                </c:pt>
                <c:pt idx="63">
                  <c:v>-651192</c:v>
                </c:pt>
                <c:pt idx="64">
                  <c:v>-610664</c:v>
                </c:pt>
                <c:pt idx="65">
                  <c:v>-536799</c:v>
                </c:pt>
                <c:pt idx="66">
                  <c:v>-450631</c:v>
                </c:pt>
                <c:pt idx="67">
                  <c:v>-364024</c:v>
                </c:pt>
                <c:pt idx="68">
                  <c:v>-289057</c:v>
                </c:pt>
                <c:pt idx="69">
                  <c:v>-225984</c:v>
                </c:pt>
                <c:pt idx="70">
                  <c:v>-176938</c:v>
                </c:pt>
                <c:pt idx="71">
                  <c:v>-138434</c:v>
                </c:pt>
                <c:pt idx="72">
                  <c:v>-108722</c:v>
                </c:pt>
                <c:pt idx="73">
                  <c:v>-85819</c:v>
                </c:pt>
                <c:pt idx="74">
                  <c:v>-68168.600000000006</c:v>
                </c:pt>
                <c:pt idx="75">
                  <c:v>-54437.9</c:v>
                </c:pt>
                <c:pt idx="76">
                  <c:v>-43775.199999999997</c:v>
                </c:pt>
                <c:pt idx="77">
                  <c:v>-35360.1</c:v>
                </c:pt>
                <c:pt idx="78">
                  <c:v>-28781.3</c:v>
                </c:pt>
                <c:pt idx="79">
                  <c:v>-23548.400000000001</c:v>
                </c:pt>
                <c:pt idx="80">
                  <c:v>-19365.3</c:v>
                </c:pt>
                <c:pt idx="81">
                  <c:v>-16032.7</c:v>
                </c:pt>
                <c:pt idx="82">
                  <c:v>-13336.4</c:v>
                </c:pt>
                <c:pt idx="83">
                  <c:v>-11162.6</c:v>
                </c:pt>
                <c:pt idx="84">
                  <c:v>-9388.14</c:v>
                </c:pt>
                <c:pt idx="85">
                  <c:v>-7948.67</c:v>
                </c:pt>
                <c:pt idx="86">
                  <c:v>-6739.82</c:v>
                </c:pt>
                <c:pt idx="87">
                  <c:v>-5759.16</c:v>
                </c:pt>
                <c:pt idx="88">
                  <c:v>-4942.8599999999997</c:v>
                </c:pt>
                <c:pt idx="89">
                  <c:v>-4260.1000000000004</c:v>
                </c:pt>
                <c:pt idx="90">
                  <c:v>-3680.55</c:v>
                </c:pt>
                <c:pt idx="91">
                  <c:v>-3201.54</c:v>
                </c:pt>
                <c:pt idx="92">
                  <c:v>-2794.65</c:v>
                </c:pt>
                <c:pt idx="93">
                  <c:v>-2449.2199999999998</c:v>
                </c:pt>
                <c:pt idx="94">
                  <c:v>-2153.38</c:v>
                </c:pt>
                <c:pt idx="95">
                  <c:v>-1900.25</c:v>
                </c:pt>
                <c:pt idx="96">
                  <c:v>-1680.44</c:v>
                </c:pt>
                <c:pt idx="97">
                  <c:v>-1489.77</c:v>
                </c:pt>
                <c:pt idx="98">
                  <c:v>-1322.86</c:v>
                </c:pt>
                <c:pt idx="99">
                  <c:v>-1178.46</c:v>
                </c:pt>
                <c:pt idx="100">
                  <c:v>-1049.8699999999999</c:v>
                </c:pt>
                <c:pt idx="101">
                  <c:v>-939.27700000000004</c:v>
                </c:pt>
                <c:pt idx="102">
                  <c:v>-841.50099999999998</c:v>
                </c:pt>
                <c:pt idx="103">
                  <c:v>-752.30499999999995</c:v>
                </c:pt>
                <c:pt idx="104">
                  <c:v>-672.48900000000003</c:v>
                </c:pt>
                <c:pt idx="105">
                  <c:v>-600.27700000000004</c:v>
                </c:pt>
                <c:pt idx="106">
                  <c:v>-533.77200000000005</c:v>
                </c:pt>
                <c:pt idx="107">
                  <c:v>-473.03899999999999</c:v>
                </c:pt>
                <c:pt idx="108">
                  <c:v>-417.02300000000002</c:v>
                </c:pt>
                <c:pt idx="109">
                  <c:v>-369.26299999999998</c:v>
                </c:pt>
                <c:pt idx="110">
                  <c:v>-325.238</c:v>
                </c:pt>
                <c:pt idx="111">
                  <c:v>-288.012</c:v>
                </c:pt>
                <c:pt idx="112">
                  <c:v>-256.23599999999999</c:v>
                </c:pt>
                <c:pt idx="113">
                  <c:v>-237.23400000000001</c:v>
                </c:pt>
                <c:pt idx="114">
                  <c:v>-216.32400000000001</c:v>
                </c:pt>
                <c:pt idx="115">
                  <c:v>-201.90100000000001</c:v>
                </c:pt>
                <c:pt idx="116">
                  <c:v>-190.53399999999999</c:v>
                </c:pt>
                <c:pt idx="117">
                  <c:v>-180.268</c:v>
                </c:pt>
                <c:pt idx="118">
                  <c:v>-172.20599999999999</c:v>
                </c:pt>
                <c:pt idx="119">
                  <c:v>-165.07300000000001</c:v>
                </c:pt>
                <c:pt idx="120">
                  <c:v>-158.684</c:v>
                </c:pt>
                <c:pt idx="121">
                  <c:v>-151.684</c:v>
                </c:pt>
                <c:pt idx="122">
                  <c:v>-145.602</c:v>
                </c:pt>
                <c:pt idx="123">
                  <c:v>-140.059</c:v>
                </c:pt>
                <c:pt idx="124">
                  <c:v>-135.428</c:v>
                </c:pt>
                <c:pt idx="125">
                  <c:v>-131.59700000000001</c:v>
                </c:pt>
                <c:pt idx="126">
                  <c:v>-126.523</c:v>
                </c:pt>
                <c:pt idx="127">
                  <c:v>-120.752</c:v>
                </c:pt>
                <c:pt idx="128">
                  <c:v>-115.60299999999999</c:v>
                </c:pt>
                <c:pt idx="129">
                  <c:v>-110.488</c:v>
                </c:pt>
                <c:pt idx="130">
                  <c:v>-112.358</c:v>
                </c:pt>
                <c:pt idx="131">
                  <c:v>-103.194</c:v>
                </c:pt>
                <c:pt idx="132">
                  <c:v>-97.377499999999998</c:v>
                </c:pt>
                <c:pt idx="133">
                  <c:v>-91.686899999999994</c:v>
                </c:pt>
                <c:pt idx="134">
                  <c:v>-89.4482</c:v>
                </c:pt>
                <c:pt idx="135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-532893</c:v>
                </c:pt>
                <c:pt idx="14">
                  <c:v>-215310</c:v>
                </c:pt>
                <c:pt idx="15">
                  <c:v>-122908</c:v>
                </c:pt>
                <c:pt idx="16">
                  <c:v>-70251.7</c:v>
                </c:pt>
                <c:pt idx="17">
                  <c:v>-37921.9</c:v>
                </c:pt>
                <c:pt idx="18">
                  <c:v>-15455.8</c:v>
                </c:pt>
                <c:pt idx="19">
                  <c:v>4529.47</c:v>
                </c:pt>
                <c:pt idx="20">
                  <c:v>26262.2</c:v>
                </c:pt>
                <c:pt idx="21">
                  <c:v>47800.6</c:v>
                </c:pt>
                <c:pt idx="22">
                  <c:v>79360.7</c:v>
                </c:pt>
                <c:pt idx="23">
                  <c:v>125732</c:v>
                </c:pt>
                <c:pt idx="24">
                  <c:v>225907</c:v>
                </c:pt>
                <c:pt idx="25">
                  <c:v>524655</c:v>
                </c:pt>
                <c:pt idx="26">
                  <c:v>-512137</c:v>
                </c:pt>
                <c:pt idx="27">
                  <c:v>-333007</c:v>
                </c:pt>
                <c:pt idx="28">
                  <c:v>-212497</c:v>
                </c:pt>
                <c:pt idx="29">
                  <c:v>-130622</c:v>
                </c:pt>
                <c:pt idx="30">
                  <c:v>-74043.5</c:v>
                </c:pt>
                <c:pt idx="31">
                  <c:v>-29192.9</c:v>
                </c:pt>
                <c:pt idx="32">
                  <c:v>11113.7</c:v>
                </c:pt>
                <c:pt idx="33">
                  <c:v>50658.7</c:v>
                </c:pt>
                <c:pt idx="34">
                  <c:v>95896.4</c:v>
                </c:pt>
                <c:pt idx="35">
                  <c:v>150880</c:v>
                </c:pt>
                <c:pt idx="36">
                  <c:v>225676</c:v>
                </c:pt>
                <c:pt idx="37">
                  <c:v>347231</c:v>
                </c:pt>
                <c:pt idx="38">
                  <c:v>511183</c:v>
                </c:pt>
                <c:pt idx="39">
                  <c:v>-514755</c:v>
                </c:pt>
                <c:pt idx="40">
                  <c:v>-374335</c:v>
                </c:pt>
                <c:pt idx="41">
                  <c:v>-254614</c:v>
                </c:pt>
                <c:pt idx="42">
                  <c:v>-166069</c:v>
                </c:pt>
                <c:pt idx="43">
                  <c:v>-94124.5</c:v>
                </c:pt>
                <c:pt idx="44">
                  <c:v>-36144.300000000003</c:v>
                </c:pt>
                <c:pt idx="45">
                  <c:v>16913.3</c:v>
                </c:pt>
                <c:pt idx="46">
                  <c:v>70623.5</c:v>
                </c:pt>
                <c:pt idx="47">
                  <c:v>129038</c:v>
                </c:pt>
                <c:pt idx="48">
                  <c:v>197314</c:v>
                </c:pt>
                <c:pt idx="49">
                  <c:v>280954</c:v>
                </c:pt>
                <c:pt idx="50">
                  <c:v>395102</c:v>
                </c:pt>
                <c:pt idx="51">
                  <c:v>530178</c:v>
                </c:pt>
                <c:pt idx="52">
                  <c:v>-484054</c:v>
                </c:pt>
                <c:pt idx="53">
                  <c:v>-367969</c:v>
                </c:pt>
                <c:pt idx="54">
                  <c:v>-262287</c:v>
                </c:pt>
                <c:pt idx="55">
                  <c:v>-176504</c:v>
                </c:pt>
                <c:pt idx="56">
                  <c:v>-101847</c:v>
                </c:pt>
                <c:pt idx="57">
                  <c:v>-36850.5</c:v>
                </c:pt>
                <c:pt idx="58">
                  <c:v>23791.8</c:v>
                </c:pt>
                <c:pt idx="59">
                  <c:v>84129.3</c:v>
                </c:pt>
                <c:pt idx="60">
                  <c:v>147463</c:v>
                </c:pt>
                <c:pt idx="61">
                  <c:v>219613</c:v>
                </c:pt>
                <c:pt idx="62">
                  <c:v>304383</c:v>
                </c:pt>
                <c:pt idx="63">
                  <c:v>403397</c:v>
                </c:pt>
                <c:pt idx="64">
                  <c:v>515289</c:v>
                </c:pt>
                <c:pt idx="65">
                  <c:v>-435601</c:v>
                </c:pt>
                <c:pt idx="66">
                  <c:v>-337980</c:v>
                </c:pt>
                <c:pt idx="67">
                  <c:v>-249192</c:v>
                </c:pt>
                <c:pt idx="68">
                  <c:v>-168230</c:v>
                </c:pt>
                <c:pt idx="69">
                  <c:v>-96830.8</c:v>
                </c:pt>
                <c:pt idx="70">
                  <c:v>-30859.8</c:v>
                </c:pt>
                <c:pt idx="71">
                  <c:v>31205.7</c:v>
                </c:pt>
                <c:pt idx="72">
                  <c:v>93040.4</c:v>
                </c:pt>
                <c:pt idx="73">
                  <c:v>157325</c:v>
                </c:pt>
                <c:pt idx="74">
                  <c:v>227660</c:v>
                </c:pt>
                <c:pt idx="75">
                  <c:v>305582</c:v>
                </c:pt>
                <c:pt idx="76">
                  <c:v>390212</c:v>
                </c:pt>
                <c:pt idx="77">
                  <c:v>484289</c:v>
                </c:pt>
                <c:pt idx="78">
                  <c:v>-377727</c:v>
                </c:pt>
                <c:pt idx="79">
                  <c:v>-297823</c:v>
                </c:pt>
                <c:pt idx="80">
                  <c:v>-220657</c:v>
                </c:pt>
                <c:pt idx="81">
                  <c:v>-149315</c:v>
                </c:pt>
                <c:pt idx="82">
                  <c:v>-83218.2</c:v>
                </c:pt>
                <c:pt idx="83">
                  <c:v>-21262.2</c:v>
                </c:pt>
                <c:pt idx="84">
                  <c:v>39104</c:v>
                </c:pt>
                <c:pt idx="85">
                  <c:v>98920.8</c:v>
                </c:pt>
                <c:pt idx="86">
                  <c:v>160050</c:v>
                </c:pt>
                <c:pt idx="87">
                  <c:v>224888</c:v>
                </c:pt>
                <c:pt idx="88">
                  <c:v>293703</c:v>
                </c:pt>
                <c:pt idx="89">
                  <c:v>367082</c:v>
                </c:pt>
                <c:pt idx="90">
                  <c:v>444826</c:v>
                </c:pt>
                <c:pt idx="91">
                  <c:v>-314571</c:v>
                </c:pt>
                <c:pt idx="92">
                  <c:v>-249577</c:v>
                </c:pt>
                <c:pt idx="93">
                  <c:v>-185203</c:v>
                </c:pt>
                <c:pt idx="94">
                  <c:v>-123764</c:v>
                </c:pt>
                <c:pt idx="95">
                  <c:v>-64680.9</c:v>
                </c:pt>
                <c:pt idx="96">
                  <c:v>-8005.17</c:v>
                </c:pt>
                <c:pt idx="97">
                  <c:v>47294.5</c:v>
                </c:pt>
                <c:pt idx="98">
                  <c:v>102294</c:v>
                </c:pt>
                <c:pt idx="99">
                  <c:v>158384</c:v>
                </c:pt>
                <c:pt idx="100">
                  <c:v>215981</c:v>
                </c:pt>
                <c:pt idx="101">
                  <c:v>274956</c:v>
                </c:pt>
                <c:pt idx="102">
                  <c:v>337513</c:v>
                </c:pt>
                <c:pt idx="103">
                  <c:v>400895</c:v>
                </c:pt>
                <c:pt idx="104">
                  <c:v>-250693</c:v>
                </c:pt>
                <c:pt idx="105">
                  <c:v>-198381</c:v>
                </c:pt>
                <c:pt idx="106">
                  <c:v>-145600</c:v>
                </c:pt>
                <c:pt idx="107">
                  <c:v>-93456.3</c:v>
                </c:pt>
                <c:pt idx="108">
                  <c:v>-42688.4</c:v>
                </c:pt>
                <c:pt idx="109">
                  <c:v>6455.97</c:v>
                </c:pt>
                <c:pt idx="110">
                  <c:v>55928.5</c:v>
                </c:pt>
                <c:pt idx="111">
                  <c:v>104813</c:v>
                </c:pt>
                <c:pt idx="112">
                  <c:v>154295</c:v>
                </c:pt>
                <c:pt idx="113">
                  <c:v>203574</c:v>
                </c:pt>
                <c:pt idx="114">
                  <c:v>256167</c:v>
                </c:pt>
                <c:pt idx="115">
                  <c:v>305938</c:v>
                </c:pt>
                <c:pt idx="116">
                  <c:v>357125</c:v>
                </c:pt>
                <c:pt idx="117">
                  <c:v>-187409</c:v>
                </c:pt>
                <c:pt idx="118">
                  <c:v>-146358</c:v>
                </c:pt>
                <c:pt idx="119">
                  <c:v>-104880</c:v>
                </c:pt>
                <c:pt idx="120">
                  <c:v>-62633.9</c:v>
                </c:pt>
                <c:pt idx="121">
                  <c:v>-19820.900000000001</c:v>
                </c:pt>
                <c:pt idx="122">
                  <c:v>22288.3</c:v>
                </c:pt>
                <c:pt idx="123">
                  <c:v>64488.9</c:v>
                </c:pt>
                <c:pt idx="124">
                  <c:v>105675</c:v>
                </c:pt>
                <c:pt idx="125">
                  <c:v>149189</c:v>
                </c:pt>
                <c:pt idx="126">
                  <c:v>191025</c:v>
                </c:pt>
                <c:pt idx="127">
                  <c:v>232944</c:v>
                </c:pt>
                <c:pt idx="128">
                  <c:v>274415</c:v>
                </c:pt>
                <c:pt idx="129">
                  <c:v>314779</c:v>
                </c:pt>
                <c:pt idx="130">
                  <c:v>-127443</c:v>
                </c:pt>
                <c:pt idx="131">
                  <c:v>-96170.1</c:v>
                </c:pt>
                <c:pt idx="132">
                  <c:v>-64648.3</c:v>
                </c:pt>
                <c:pt idx="133">
                  <c:v>-30547.200000000001</c:v>
                </c:pt>
                <c:pt idx="134">
                  <c:v>3486.12</c:v>
                </c:pt>
                <c:pt idx="135">
                  <c:v>38224.9</c:v>
                </c:pt>
                <c:pt idx="136">
                  <c:v>73737.600000000006</c:v>
                </c:pt>
                <c:pt idx="137">
                  <c:v>108291</c:v>
                </c:pt>
                <c:pt idx="138">
                  <c:v>143149</c:v>
                </c:pt>
                <c:pt idx="139">
                  <c:v>177881</c:v>
                </c:pt>
                <c:pt idx="140">
                  <c:v>212406</c:v>
                </c:pt>
                <c:pt idx="141">
                  <c:v>243772</c:v>
                </c:pt>
                <c:pt idx="142">
                  <c:v>275740</c:v>
                </c:pt>
                <c:pt idx="143">
                  <c:v>-70487.5</c:v>
                </c:pt>
                <c:pt idx="144">
                  <c:v>-49248</c:v>
                </c:pt>
                <c:pt idx="145">
                  <c:v>-26187.5</c:v>
                </c:pt>
                <c:pt idx="146">
                  <c:v>668.37400000000002</c:v>
                </c:pt>
                <c:pt idx="147">
                  <c:v>26784.799999999999</c:v>
                </c:pt>
                <c:pt idx="148">
                  <c:v>54194.9</c:v>
                </c:pt>
                <c:pt idx="149">
                  <c:v>82434</c:v>
                </c:pt>
                <c:pt idx="150">
                  <c:v>111371</c:v>
                </c:pt>
                <c:pt idx="151">
                  <c:v>138379</c:v>
                </c:pt>
                <c:pt idx="152">
                  <c:v>165234</c:v>
                </c:pt>
                <c:pt idx="153">
                  <c:v>192601</c:v>
                </c:pt>
                <c:pt idx="154">
                  <c:v>216629</c:v>
                </c:pt>
                <c:pt idx="155">
                  <c:v>239514</c:v>
                </c:pt>
                <c:pt idx="156">
                  <c:v>-18390.7</c:v>
                </c:pt>
                <c:pt idx="157">
                  <c:v>-5070.1400000000003</c:v>
                </c:pt>
                <c:pt idx="158">
                  <c:v>10597.3</c:v>
                </c:pt>
                <c:pt idx="159">
                  <c:v>28775.599999999999</c:v>
                </c:pt>
                <c:pt idx="160">
                  <c:v>48368.3</c:v>
                </c:pt>
                <c:pt idx="161">
                  <c:v>70525.5</c:v>
                </c:pt>
                <c:pt idx="162">
                  <c:v>90913.2</c:v>
                </c:pt>
                <c:pt idx="163">
                  <c:v>112145</c:v>
                </c:pt>
                <c:pt idx="164">
                  <c:v>133358</c:v>
                </c:pt>
                <c:pt idx="165">
                  <c:v>155129</c:v>
                </c:pt>
                <c:pt idx="166">
                  <c:v>173975</c:v>
                </c:pt>
                <c:pt idx="167">
                  <c:v>192502</c:v>
                </c:pt>
                <c:pt idx="168">
                  <c:v>207399</c:v>
                </c:pt>
                <c:pt idx="169">
                  <c:v>28317.599999999999</c:v>
                </c:pt>
                <c:pt idx="170">
                  <c:v>35046.400000000001</c:v>
                </c:pt>
                <c:pt idx="171">
                  <c:v>44817.9</c:v>
                </c:pt>
                <c:pt idx="172">
                  <c:v>56508.3</c:v>
                </c:pt>
                <c:pt idx="173">
                  <c:v>69835.199999999997</c:v>
                </c:pt>
                <c:pt idx="174">
                  <c:v>84478.7</c:v>
                </c:pt>
                <c:pt idx="175">
                  <c:v>99907.9</c:v>
                </c:pt>
                <c:pt idx="176">
                  <c:v>115417</c:v>
                </c:pt>
                <c:pt idx="177">
                  <c:v>130615</c:v>
                </c:pt>
                <c:pt idx="178">
                  <c:v>145043</c:v>
                </c:pt>
                <c:pt idx="179">
                  <c:v>159142</c:v>
                </c:pt>
                <c:pt idx="180">
                  <c:v>170531</c:v>
                </c:pt>
                <c:pt idx="181">
                  <c:v>178755</c:v>
                </c:pt>
                <c:pt idx="182">
                  <c:v>70603.100000000006</c:v>
                </c:pt>
                <c:pt idx="183">
                  <c:v>71363.399999999994</c:v>
                </c:pt>
                <c:pt idx="184">
                  <c:v>74947.600000000006</c:v>
                </c:pt>
                <c:pt idx="185">
                  <c:v>81156.5</c:v>
                </c:pt>
                <c:pt idx="186">
                  <c:v>89048.2</c:v>
                </c:pt>
                <c:pt idx="187">
                  <c:v>98073.4</c:v>
                </c:pt>
                <c:pt idx="188">
                  <c:v>107973</c:v>
                </c:pt>
                <c:pt idx="189">
                  <c:v>118049</c:v>
                </c:pt>
                <c:pt idx="190">
                  <c:v>128250</c:v>
                </c:pt>
                <c:pt idx="191">
                  <c:v>137493</c:v>
                </c:pt>
                <c:pt idx="192">
                  <c:v>146022</c:v>
                </c:pt>
                <c:pt idx="193">
                  <c:v>152185</c:v>
                </c:pt>
                <c:pt idx="194">
                  <c:v>156214</c:v>
                </c:pt>
                <c:pt idx="195">
                  <c:v>107743</c:v>
                </c:pt>
                <c:pt idx="196">
                  <c:v>103779</c:v>
                </c:pt>
                <c:pt idx="197">
                  <c:v>102953</c:v>
                </c:pt>
                <c:pt idx="198">
                  <c:v>103978</c:v>
                </c:pt>
                <c:pt idx="199">
                  <c:v>106823</c:v>
                </c:pt>
                <c:pt idx="200">
                  <c:v>110707</c:v>
                </c:pt>
                <c:pt idx="201">
                  <c:v>116489</c:v>
                </c:pt>
                <c:pt idx="202">
                  <c:v>121464</c:v>
                </c:pt>
                <c:pt idx="203">
                  <c:v>126724</c:v>
                </c:pt>
                <c:pt idx="204">
                  <c:v>131365</c:v>
                </c:pt>
                <c:pt idx="205">
                  <c:v>134926</c:v>
                </c:pt>
                <c:pt idx="206">
                  <c:v>137076</c:v>
                </c:pt>
                <c:pt idx="207">
                  <c:v>136903</c:v>
                </c:pt>
                <c:pt idx="208">
                  <c:v>140273</c:v>
                </c:pt>
                <c:pt idx="209">
                  <c:v>132412</c:v>
                </c:pt>
                <c:pt idx="210">
                  <c:v>127044</c:v>
                </c:pt>
                <c:pt idx="211">
                  <c:v>124455</c:v>
                </c:pt>
                <c:pt idx="212">
                  <c:v>123029</c:v>
                </c:pt>
                <c:pt idx="213">
                  <c:v>122967</c:v>
                </c:pt>
                <c:pt idx="214">
                  <c:v>123636</c:v>
                </c:pt>
                <c:pt idx="215">
                  <c:v>124737</c:v>
                </c:pt>
                <c:pt idx="216">
                  <c:v>125673</c:v>
                </c:pt>
                <c:pt idx="217">
                  <c:v>126730</c:v>
                </c:pt>
                <c:pt idx="218">
                  <c:v>126424</c:v>
                </c:pt>
                <c:pt idx="219">
                  <c:v>124589</c:v>
                </c:pt>
                <c:pt idx="220">
                  <c:v>121259</c:v>
                </c:pt>
                <c:pt idx="221">
                  <c:v>168778</c:v>
                </c:pt>
                <c:pt idx="222">
                  <c:v>157204</c:v>
                </c:pt>
                <c:pt idx="223">
                  <c:v>148859</c:v>
                </c:pt>
                <c:pt idx="224">
                  <c:v>142114</c:v>
                </c:pt>
                <c:pt idx="225">
                  <c:v>137474</c:v>
                </c:pt>
                <c:pt idx="226">
                  <c:v>133485</c:v>
                </c:pt>
                <c:pt idx="227">
                  <c:v>130810</c:v>
                </c:pt>
                <c:pt idx="228">
                  <c:v>128527</c:v>
                </c:pt>
                <c:pt idx="229">
                  <c:v>126120</c:v>
                </c:pt>
                <c:pt idx="230">
                  <c:v>123457</c:v>
                </c:pt>
                <c:pt idx="231">
                  <c:v>119823</c:v>
                </c:pt>
                <c:pt idx="232">
                  <c:v>114743</c:v>
                </c:pt>
                <c:pt idx="233">
                  <c:v>107838</c:v>
                </c:pt>
                <c:pt idx="234">
                  <c:v>192967</c:v>
                </c:pt>
                <c:pt idx="235">
                  <c:v>179154</c:v>
                </c:pt>
                <c:pt idx="236">
                  <c:v>167893</c:v>
                </c:pt>
                <c:pt idx="237">
                  <c:v>158158</c:v>
                </c:pt>
                <c:pt idx="238">
                  <c:v>150184</c:v>
                </c:pt>
                <c:pt idx="239">
                  <c:v>143564</c:v>
                </c:pt>
                <c:pt idx="240">
                  <c:v>137612</c:v>
                </c:pt>
                <c:pt idx="241">
                  <c:v>132210</c:v>
                </c:pt>
                <c:pt idx="242">
                  <c:v>126759</c:v>
                </c:pt>
                <c:pt idx="243">
                  <c:v>120884</c:v>
                </c:pt>
                <c:pt idx="244">
                  <c:v>114346</c:v>
                </c:pt>
                <c:pt idx="245">
                  <c:v>107070</c:v>
                </c:pt>
                <c:pt idx="246">
                  <c:v>97874.4</c:v>
                </c:pt>
                <c:pt idx="247">
                  <c:v>213335</c:v>
                </c:pt>
                <c:pt idx="248">
                  <c:v>197511</c:v>
                </c:pt>
                <c:pt idx="249">
                  <c:v>183814</c:v>
                </c:pt>
                <c:pt idx="250">
                  <c:v>172210</c:v>
                </c:pt>
                <c:pt idx="251">
                  <c:v>161424</c:v>
                </c:pt>
                <c:pt idx="252">
                  <c:v>152300</c:v>
                </c:pt>
                <c:pt idx="253">
                  <c:v>144021</c:v>
                </c:pt>
                <c:pt idx="254">
                  <c:v>135804</c:v>
                </c:pt>
                <c:pt idx="255">
                  <c:v>128090</c:v>
                </c:pt>
                <c:pt idx="256">
                  <c:v>119681</c:v>
                </c:pt>
                <c:pt idx="257">
                  <c:v>110944</c:v>
                </c:pt>
                <c:pt idx="258">
                  <c:v>101168</c:v>
                </c:pt>
                <c:pt idx="259">
                  <c:v>90257.3</c:v>
                </c:pt>
                <c:pt idx="260">
                  <c:v>230559</c:v>
                </c:pt>
                <c:pt idx="261">
                  <c:v>213341</c:v>
                </c:pt>
                <c:pt idx="262">
                  <c:v>197750</c:v>
                </c:pt>
                <c:pt idx="263">
                  <c:v>183872</c:v>
                </c:pt>
                <c:pt idx="264">
                  <c:v>171466</c:v>
                </c:pt>
                <c:pt idx="265">
                  <c:v>160225</c:v>
                </c:pt>
                <c:pt idx="266">
                  <c:v>149631</c:v>
                </c:pt>
                <c:pt idx="267">
                  <c:v>139725</c:v>
                </c:pt>
                <c:pt idx="268">
                  <c:v>129429</c:v>
                </c:pt>
                <c:pt idx="269">
                  <c:v>119323</c:v>
                </c:pt>
                <c:pt idx="270">
                  <c:v>108646</c:v>
                </c:pt>
                <c:pt idx="271">
                  <c:v>97504.8</c:v>
                </c:pt>
                <c:pt idx="272">
                  <c:v>85029.9</c:v>
                </c:pt>
                <c:pt idx="273">
                  <c:v>244740</c:v>
                </c:pt>
                <c:pt idx="274">
                  <c:v>225859</c:v>
                </c:pt>
                <c:pt idx="275">
                  <c:v>209318</c:v>
                </c:pt>
                <c:pt idx="276">
                  <c:v>194130</c:v>
                </c:pt>
                <c:pt idx="277">
                  <c:v>180046</c:v>
                </c:pt>
                <c:pt idx="278">
                  <c:v>166914</c:v>
                </c:pt>
                <c:pt idx="279">
                  <c:v>154911</c:v>
                </c:pt>
                <c:pt idx="280">
                  <c:v>142861</c:v>
                </c:pt>
                <c:pt idx="281">
                  <c:v>131308</c:v>
                </c:pt>
                <c:pt idx="282">
                  <c:v>119559</c:v>
                </c:pt>
                <c:pt idx="283">
                  <c:v>107550</c:v>
                </c:pt>
                <c:pt idx="284">
                  <c:v>94933.3</c:v>
                </c:pt>
                <c:pt idx="285">
                  <c:v>81318.2</c:v>
                </c:pt>
                <c:pt idx="286">
                  <c:v>255928</c:v>
                </c:pt>
                <c:pt idx="287">
                  <c:v>236603</c:v>
                </c:pt>
                <c:pt idx="288">
                  <c:v>218769</c:v>
                </c:pt>
                <c:pt idx="289">
                  <c:v>202420</c:v>
                </c:pt>
                <c:pt idx="290">
                  <c:v>187245</c:v>
                </c:pt>
                <c:pt idx="291">
                  <c:v>173049</c:v>
                </c:pt>
                <c:pt idx="292">
                  <c:v>159438</c:v>
                </c:pt>
                <c:pt idx="293">
                  <c:v>146297</c:v>
                </c:pt>
                <c:pt idx="294">
                  <c:v>133344</c:v>
                </c:pt>
                <c:pt idx="295">
                  <c:v>120528</c:v>
                </c:pt>
                <c:pt idx="296">
                  <c:v>107304</c:v>
                </c:pt>
                <c:pt idx="297">
                  <c:v>93678.1</c:v>
                </c:pt>
                <c:pt idx="298">
                  <c:v>79282.7</c:v>
                </c:pt>
                <c:pt idx="299">
                  <c:v>264938</c:v>
                </c:pt>
                <c:pt idx="300">
                  <c:v>244894</c:v>
                </c:pt>
                <c:pt idx="301">
                  <c:v>226534</c:v>
                </c:pt>
                <c:pt idx="302">
                  <c:v>209295</c:v>
                </c:pt>
                <c:pt idx="303">
                  <c:v>193313</c:v>
                </c:pt>
                <c:pt idx="304">
                  <c:v>177848</c:v>
                </c:pt>
                <c:pt idx="305">
                  <c:v>163397</c:v>
                </c:pt>
                <c:pt idx="306">
                  <c:v>149358</c:v>
                </c:pt>
                <c:pt idx="307">
                  <c:v>135406</c:v>
                </c:pt>
                <c:pt idx="308">
                  <c:v>121585</c:v>
                </c:pt>
                <c:pt idx="309">
                  <c:v>107677</c:v>
                </c:pt>
                <c:pt idx="310">
                  <c:v>93346.8</c:v>
                </c:pt>
                <c:pt idx="311">
                  <c:v>78458.8</c:v>
                </c:pt>
                <c:pt idx="312">
                  <c:v>271666</c:v>
                </c:pt>
                <c:pt idx="313">
                  <c:v>251302</c:v>
                </c:pt>
                <c:pt idx="314">
                  <c:v>232582</c:v>
                </c:pt>
                <c:pt idx="315">
                  <c:v>214830</c:v>
                </c:pt>
                <c:pt idx="316">
                  <c:v>198148</c:v>
                </c:pt>
                <c:pt idx="317">
                  <c:v>182235</c:v>
                </c:pt>
                <c:pt idx="318">
                  <c:v>166950</c:v>
                </c:pt>
                <c:pt idx="319">
                  <c:v>152207</c:v>
                </c:pt>
                <c:pt idx="320">
                  <c:v>137568</c:v>
                </c:pt>
                <c:pt idx="321">
                  <c:v>123075</c:v>
                </c:pt>
                <c:pt idx="322">
                  <c:v>108498</c:v>
                </c:pt>
                <c:pt idx="323">
                  <c:v>93745.2</c:v>
                </c:pt>
                <c:pt idx="324">
                  <c:v>78496</c:v>
                </c:pt>
                <c:pt idx="325">
                  <c:v>276428</c:v>
                </c:pt>
                <c:pt idx="326">
                  <c:v>256187</c:v>
                </c:pt>
                <c:pt idx="327">
                  <c:v>237161</c:v>
                </c:pt>
                <c:pt idx="328">
                  <c:v>219174</c:v>
                </c:pt>
                <c:pt idx="329">
                  <c:v>201988</c:v>
                </c:pt>
                <c:pt idx="330">
                  <c:v>185693</c:v>
                </c:pt>
                <c:pt idx="331">
                  <c:v>169982</c:v>
                </c:pt>
                <c:pt idx="332">
                  <c:v>154647</c:v>
                </c:pt>
                <c:pt idx="333">
                  <c:v>139649</c:v>
                </c:pt>
                <c:pt idx="334">
                  <c:v>124725</c:v>
                </c:pt>
                <c:pt idx="335">
                  <c:v>109885</c:v>
                </c:pt>
                <c:pt idx="336">
                  <c:v>94824.2</c:v>
                </c:pt>
                <c:pt idx="337">
                  <c:v>79376.800000000003</c:v>
                </c:pt>
                <c:pt idx="338">
                  <c:v>279351</c:v>
                </c:pt>
                <c:pt idx="339">
                  <c:v>259270</c:v>
                </c:pt>
                <c:pt idx="340">
                  <c:v>240393</c:v>
                </c:pt>
                <c:pt idx="341">
                  <c:v>222160</c:v>
                </c:pt>
                <c:pt idx="342">
                  <c:v>204948</c:v>
                </c:pt>
                <c:pt idx="343">
                  <c:v>188378</c:v>
                </c:pt>
                <c:pt idx="344">
                  <c:v>172373</c:v>
                </c:pt>
                <c:pt idx="345">
                  <c:v>156832</c:v>
                </c:pt>
                <c:pt idx="346">
                  <c:v>141548</c:v>
                </c:pt>
                <c:pt idx="347">
                  <c:v>126474</c:v>
                </c:pt>
                <c:pt idx="348">
                  <c:v>111444</c:v>
                </c:pt>
                <c:pt idx="349">
                  <c:v>96321.600000000006</c:v>
                </c:pt>
                <c:pt idx="350">
                  <c:v>80938.2</c:v>
                </c:pt>
                <c:pt idx="351">
                  <c:v>280920</c:v>
                </c:pt>
                <c:pt idx="352">
                  <c:v>261082</c:v>
                </c:pt>
                <c:pt idx="353">
                  <c:v>242169</c:v>
                </c:pt>
                <c:pt idx="354">
                  <c:v>224224</c:v>
                </c:pt>
                <c:pt idx="355">
                  <c:v>206908</c:v>
                </c:pt>
                <c:pt idx="356">
                  <c:v>190348</c:v>
                </c:pt>
                <c:pt idx="357">
                  <c:v>174270</c:v>
                </c:pt>
                <c:pt idx="358">
                  <c:v>158638</c:v>
                </c:pt>
                <c:pt idx="359">
                  <c:v>143331</c:v>
                </c:pt>
                <c:pt idx="360">
                  <c:v>128216</c:v>
                </c:pt>
                <c:pt idx="361">
                  <c:v>113191</c:v>
                </c:pt>
                <c:pt idx="362">
                  <c:v>98170.4</c:v>
                </c:pt>
                <c:pt idx="363">
                  <c:v>83002.899999999994</c:v>
                </c:pt>
                <c:pt idx="364">
                  <c:v>281135</c:v>
                </c:pt>
                <c:pt idx="365">
                  <c:v>261481</c:v>
                </c:pt>
                <c:pt idx="366">
                  <c:v>243100</c:v>
                </c:pt>
                <c:pt idx="367">
                  <c:v>225217</c:v>
                </c:pt>
                <c:pt idx="368">
                  <c:v>208127</c:v>
                </c:pt>
                <c:pt idx="369">
                  <c:v>191660</c:v>
                </c:pt>
                <c:pt idx="370">
                  <c:v>175657</c:v>
                </c:pt>
                <c:pt idx="371">
                  <c:v>160112</c:v>
                </c:pt>
                <c:pt idx="372">
                  <c:v>144884</c:v>
                </c:pt>
                <c:pt idx="373">
                  <c:v>129869</c:v>
                </c:pt>
                <c:pt idx="374">
                  <c:v>115002</c:v>
                </c:pt>
                <c:pt idx="375">
                  <c:v>100218</c:v>
                </c:pt>
                <c:pt idx="376">
                  <c:v>85490.6</c:v>
                </c:pt>
                <c:pt idx="377">
                  <c:v>280315</c:v>
                </c:pt>
                <c:pt idx="378">
                  <c:v>260927</c:v>
                </c:pt>
                <c:pt idx="379">
                  <c:v>242801</c:v>
                </c:pt>
                <c:pt idx="380">
                  <c:v>225331</c:v>
                </c:pt>
                <c:pt idx="381">
                  <c:v>208532</c:v>
                </c:pt>
                <c:pt idx="382">
                  <c:v>192324</c:v>
                </c:pt>
                <c:pt idx="383">
                  <c:v>176514</c:v>
                </c:pt>
                <c:pt idx="384">
                  <c:v>161151</c:v>
                </c:pt>
                <c:pt idx="385">
                  <c:v>146185</c:v>
                </c:pt>
                <c:pt idx="386">
                  <c:v>131423</c:v>
                </c:pt>
                <c:pt idx="387">
                  <c:v>116796</c:v>
                </c:pt>
                <c:pt idx="388">
                  <c:v>102349</c:v>
                </c:pt>
                <c:pt idx="389">
                  <c:v>87895.7</c:v>
                </c:pt>
                <c:pt idx="390">
                  <c:v>277767</c:v>
                </c:pt>
                <c:pt idx="391">
                  <c:v>259475</c:v>
                </c:pt>
                <c:pt idx="392">
                  <c:v>241702</c:v>
                </c:pt>
                <c:pt idx="393">
                  <c:v>224724</c:v>
                </c:pt>
                <c:pt idx="394">
                  <c:v>208266</c:v>
                </c:pt>
                <c:pt idx="395">
                  <c:v>192385</c:v>
                </c:pt>
                <c:pt idx="396">
                  <c:v>176947</c:v>
                </c:pt>
                <c:pt idx="397">
                  <c:v>161892</c:v>
                </c:pt>
                <c:pt idx="398">
                  <c:v>147178</c:v>
                </c:pt>
                <c:pt idx="399">
                  <c:v>132738</c:v>
                </c:pt>
                <c:pt idx="400">
                  <c:v>118523</c:v>
                </c:pt>
                <c:pt idx="401">
                  <c:v>104466</c:v>
                </c:pt>
                <c:pt idx="402">
                  <c:v>90401.600000000006</c:v>
                </c:pt>
                <c:pt idx="403">
                  <c:v>274740</c:v>
                </c:pt>
                <c:pt idx="404">
                  <c:v>256902</c:v>
                </c:pt>
                <c:pt idx="405">
                  <c:v>239897</c:v>
                </c:pt>
                <c:pt idx="406">
                  <c:v>223319</c:v>
                </c:pt>
                <c:pt idx="407">
                  <c:v>207429</c:v>
                </c:pt>
                <c:pt idx="408">
                  <c:v>191879</c:v>
                </c:pt>
                <c:pt idx="409">
                  <c:v>176836</c:v>
                </c:pt>
                <c:pt idx="410">
                  <c:v>162199</c:v>
                </c:pt>
                <c:pt idx="411">
                  <c:v>147922</c:v>
                </c:pt>
                <c:pt idx="412">
                  <c:v>133867</c:v>
                </c:pt>
                <c:pt idx="413">
                  <c:v>120091</c:v>
                </c:pt>
                <c:pt idx="414">
                  <c:v>106531</c:v>
                </c:pt>
                <c:pt idx="415">
                  <c:v>93090.3</c:v>
                </c:pt>
                <c:pt idx="416">
                  <c:v>270677</c:v>
                </c:pt>
                <c:pt idx="417">
                  <c:v>253660</c:v>
                </c:pt>
                <c:pt idx="418">
                  <c:v>237243</c:v>
                </c:pt>
                <c:pt idx="419">
                  <c:v>221316</c:v>
                </c:pt>
                <c:pt idx="420">
                  <c:v>205865</c:v>
                </c:pt>
                <c:pt idx="421">
                  <c:v>190868</c:v>
                </c:pt>
                <c:pt idx="422">
                  <c:v>176279</c:v>
                </c:pt>
                <c:pt idx="423">
                  <c:v>162126</c:v>
                </c:pt>
                <c:pt idx="424">
                  <c:v>148244</c:v>
                </c:pt>
                <c:pt idx="425">
                  <c:v>134707</c:v>
                </c:pt>
                <c:pt idx="426">
                  <c:v>121477</c:v>
                </c:pt>
                <c:pt idx="427">
                  <c:v>108424</c:v>
                </c:pt>
                <c:pt idx="428">
                  <c:v>95582.5</c:v>
                </c:pt>
                <c:pt idx="429">
                  <c:v>265888</c:v>
                </c:pt>
                <c:pt idx="430">
                  <c:v>249671</c:v>
                </c:pt>
                <c:pt idx="431">
                  <c:v>233983</c:v>
                </c:pt>
                <c:pt idx="432">
                  <c:v>218641</c:v>
                </c:pt>
                <c:pt idx="433">
                  <c:v>203709</c:v>
                </c:pt>
                <c:pt idx="434">
                  <c:v>189359</c:v>
                </c:pt>
                <c:pt idx="435">
                  <c:v>175286</c:v>
                </c:pt>
                <c:pt idx="436">
                  <c:v>161548</c:v>
                </c:pt>
                <c:pt idx="437">
                  <c:v>148303</c:v>
                </c:pt>
                <c:pt idx="438">
                  <c:v>135273</c:v>
                </c:pt>
                <c:pt idx="439">
                  <c:v>122580</c:v>
                </c:pt>
                <c:pt idx="440">
                  <c:v>110095</c:v>
                </c:pt>
                <c:pt idx="441">
                  <c:v>97913</c:v>
                </c:pt>
                <c:pt idx="442">
                  <c:v>260641</c:v>
                </c:pt>
                <c:pt idx="443">
                  <c:v>245082</c:v>
                </c:pt>
                <c:pt idx="444">
                  <c:v>230098</c:v>
                </c:pt>
                <c:pt idx="445">
                  <c:v>215387</c:v>
                </c:pt>
                <c:pt idx="446">
                  <c:v>201114</c:v>
                </c:pt>
                <c:pt idx="447">
                  <c:v>187348</c:v>
                </c:pt>
                <c:pt idx="448">
                  <c:v>173770</c:v>
                </c:pt>
                <c:pt idx="449">
                  <c:v>160672</c:v>
                </c:pt>
                <c:pt idx="450">
                  <c:v>147882</c:v>
                </c:pt>
                <c:pt idx="451">
                  <c:v>135471</c:v>
                </c:pt>
                <c:pt idx="452">
                  <c:v>123337</c:v>
                </c:pt>
                <c:pt idx="453">
                  <c:v>111463</c:v>
                </c:pt>
                <c:pt idx="454">
                  <c:v>99894.1</c:v>
                </c:pt>
                <c:pt idx="455">
                  <c:v>254729</c:v>
                </c:pt>
                <c:pt idx="456">
                  <c:v>239906</c:v>
                </c:pt>
                <c:pt idx="457">
                  <c:v>225710</c:v>
                </c:pt>
                <c:pt idx="458">
                  <c:v>211709</c:v>
                </c:pt>
                <c:pt idx="459">
                  <c:v>198075</c:v>
                </c:pt>
                <c:pt idx="460">
                  <c:v>184799</c:v>
                </c:pt>
                <c:pt idx="461">
                  <c:v>171863</c:v>
                </c:pt>
                <c:pt idx="462">
                  <c:v>159367</c:v>
                </c:pt>
                <c:pt idx="463">
                  <c:v>147149</c:v>
                </c:pt>
                <c:pt idx="464">
                  <c:v>135221</c:v>
                </c:pt>
                <c:pt idx="465">
                  <c:v>123713</c:v>
                </c:pt>
                <c:pt idx="466">
                  <c:v>112492</c:v>
                </c:pt>
                <c:pt idx="467">
                  <c:v>101565</c:v>
                </c:pt>
                <c:pt idx="468">
                  <c:v>248401</c:v>
                </c:pt>
                <c:pt idx="469">
                  <c:v>234453</c:v>
                </c:pt>
                <c:pt idx="470">
                  <c:v>220805</c:v>
                </c:pt>
                <c:pt idx="471">
                  <c:v>207569</c:v>
                </c:pt>
                <c:pt idx="472">
                  <c:v>194555</c:v>
                </c:pt>
                <c:pt idx="473">
                  <c:v>181994</c:v>
                </c:pt>
                <c:pt idx="474">
                  <c:v>169570</c:v>
                </c:pt>
                <c:pt idx="475">
                  <c:v>157635</c:v>
                </c:pt>
                <c:pt idx="476">
                  <c:v>145965</c:v>
                </c:pt>
                <c:pt idx="477">
                  <c:v>134697</c:v>
                </c:pt>
                <c:pt idx="478">
                  <c:v>123809</c:v>
                </c:pt>
                <c:pt idx="479">
                  <c:v>113199</c:v>
                </c:pt>
                <c:pt idx="480">
                  <c:v>102896</c:v>
                </c:pt>
                <c:pt idx="481">
                  <c:v>241700</c:v>
                </c:pt>
                <c:pt idx="482">
                  <c:v>228521</c:v>
                </c:pt>
                <c:pt idx="483">
                  <c:v>215714</c:v>
                </c:pt>
                <c:pt idx="484">
                  <c:v>202960</c:v>
                </c:pt>
                <c:pt idx="485">
                  <c:v>190653</c:v>
                </c:pt>
                <c:pt idx="486">
                  <c:v>178609</c:v>
                </c:pt>
                <c:pt idx="487">
                  <c:v>166901</c:v>
                </c:pt>
                <c:pt idx="488">
                  <c:v>155483</c:v>
                </c:pt>
                <c:pt idx="489">
                  <c:v>144406</c:v>
                </c:pt>
                <c:pt idx="490">
                  <c:v>133655</c:v>
                </c:pt>
                <c:pt idx="491">
                  <c:v>123496</c:v>
                </c:pt>
                <c:pt idx="492">
                  <c:v>113364</c:v>
                </c:pt>
                <c:pt idx="493">
                  <c:v>103842</c:v>
                </c:pt>
                <c:pt idx="494">
                  <c:v>234715</c:v>
                </c:pt>
                <c:pt idx="495">
                  <c:v>222303</c:v>
                </c:pt>
                <c:pt idx="496">
                  <c:v>210187</c:v>
                </c:pt>
                <c:pt idx="497">
                  <c:v>198132</c:v>
                </c:pt>
                <c:pt idx="498">
                  <c:v>186438</c:v>
                </c:pt>
                <c:pt idx="499">
                  <c:v>174928</c:v>
                </c:pt>
                <c:pt idx="500">
                  <c:v>163791</c:v>
                </c:pt>
                <c:pt idx="501">
                  <c:v>152855</c:v>
                </c:pt>
                <c:pt idx="502">
                  <c:v>142348</c:v>
                </c:pt>
                <c:pt idx="503">
                  <c:v>132213</c:v>
                </c:pt>
                <c:pt idx="504">
                  <c:v>122518</c:v>
                </c:pt>
                <c:pt idx="505">
                  <c:v>113157</c:v>
                </c:pt>
                <c:pt idx="506">
                  <c:v>104307</c:v>
                </c:pt>
                <c:pt idx="507">
                  <c:v>227570</c:v>
                </c:pt>
                <c:pt idx="508">
                  <c:v>215853</c:v>
                </c:pt>
                <c:pt idx="509">
                  <c:v>204374</c:v>
                </c:pt>
                <c:pt idx="510">
                  <c:v>193066</c:v>
                </c:pt>
                <c:pt idx="511">
                  <c:v>181887</c:v>
                </c:pt>
                <c:pt idx="512">
                  <c:v>170955</c:v>
                </c:pt>
                <c:pt idx="513">
                  <c:v>160295</c:v>
                </c:pt>
                <c:pt idx="514">
                  <c:v>149926</c:v>
                </c:pt>
                <c:pt idx="515">
                  <c:v>139862</c:v>
                </c:pt>
                <c:pt idx="516">
                  <c:v>130300</c:v>
                </c:pt>
                <c:pt idx="517">
                  <c:v>121042</c:v>
                </c:pt>
                <c:pt idx="518">
                  <c:v>112450</c:v>
                </c:pt>
                <c:pt idx="519">
                  <c:v>104164</c:v>
                </c:pt>
                <c:pt idx="520">
                  <c:v>220323</c:v>
                </c:pt>
                <c:pt idx="521">
                  <c:v>209283</c:v>
                </c:pt>
                <c:pt idx="522">
                  <c:v>198546</c:v>
                </c:pt>
                <c:pt idx="523">
                  <c:v>187701</c:v>
                </c:pt>
                <c:pt idx="524">
                  <c:v>177069</c:v>
                </c:pt>
                <c:pt idx="525">
                  <c:v>166602</c:v>
                </c:pt>
                <c:pt idx="526">
                  <c:v>156431</c:v>
                </c:pt>
                <c:pt idx="527">
                  <c:v>146507</c:v>
                </c:pt>
                <c:pt idx="528">
                  <c:v>136943</c:v>
                </c:pt>
                <c:pt idx="529">
                  <c:v>127813</c:v>
                </c:pt>
                <c:pt idx="530">
                  <c:v>119080</c:v>
                </c:pt>
                <c:pt idx="531">
                  <c:v>111018</c:v>
                </c:pt>
                <c:pt idx="532">
                  <c:v>103374</c:v>
                </c:pt>
                <c:pt idx="533">
                  <c:v>213086</c:v>
                </c:pt>
                <c:pt idx="534">
                  <c:v>202760</c:v>
                </c:pt>
                <c:pt idx="535">
                  <c:v>192499</c:v>
                </c:pt>
                <c:pt idx="536">
                  <c:v>182214</c:v>
                </c:pt>
                <c:pt idx="537">
                  <c:v>172032</c:v>
                </c:pt>
                <c:pt idx="538">
                  <c:v>161996</c:v>
                </c:pt>
                <c:pt idx="539">
                  <c:v>152201</c:v>
                </c:pt>
                <c:pt idx="540">
                  <c:v>142655</c:v>
                </c:pt>
                <c:pt idx="541">
                  <c:v>133486</c:v>
                </c:pt>
                <c:pt idx="542">
                  <c:v>124752</c:v>
                </c:pt>
                <c:pt idx="543">
                  <c:v>116527</c:v>
                </c:pt>
                <c:pt idx="544">
                  <c:v>108843</c:v>
                </c:pt>
                <c:pt idx="545">
                  <c:v>101814</c:v>
                </c:pt>
                <c:pt idx="546">
                  <c:v>206002</c:v>
                </c:pt>
                <c:pt idx="547">
                  <c:v>196339</c:v>
                </c:pt>
                <c:pt idx="548">
                  <c:v>186536</c:v>
                </c:pt>
                <c:pt idx="549">
                  <c:v>176714</c:v>
                </c:pt>
                <c:pt idx="550">
                  <c:v>166898</c:v>
                </c:pt>
                <c:pt idx="551">
                  <c:v>157169</c:v>
                </c:pt>
                <c:pt idx="552">
                  <c:v>147579</c:v>
                </c:pt>
                <c:pt idx="553">
                  <c:v>138300</c:v>
                </c:pt>
                <c:pt idx="554">
                  <c:v>129488</c:v>
                </c:pt>
                <c:pt idx="555">
                  <c:v>121057</c:v>
                </c:pt>
                <c:pt idx="556">
                  <c:v>113172</c:v>
                </c:pt>
                <c:pt idx="557">
                  <c:v>105945</c:v>
                </c:pt>
                <c:pt idx="558">
                  <c:v>99448.8</c:v>
                </c:pt>
                <c:pt idx="559">
                  <c:v>199202</c:v>
                </c:pt>
                <c:pt idx="560">
                  <c:v>190051</c:v>
                </c:pt>
                <c:pt idx="561">
                  <c:v>180726</c:v>
                </c:pt>
                <c:pt idx="562">
                  <c:v>171179</c:v>
                </c:pt>
                <c:pt idx="563">
                  <c:v>161623</c:v>
                </c:pt>
                <c:pt idx="564">
                  <c:v>152084</c:v>
                </c:pt>
                <c:pt idx="565">
                  <c:v>142697</c:v>
                </c:pt>
                <c:pt idx="566">
                  <c:v>133583</c:v>
                </c:pt>
                <c:pt idx="567">
                  <c:v>124856</c:v>
                </c:pt>
                <c:pt idx="568">
                  <c:v>116674</c:v>
                </c:pt>
                <c:pt idx="569">
                  <c:v>109057</c:v>
                </c:pt>
                <c:pt idx="570">
                  <c:v>102021</c:v>
                </c:pt>
                <c:pt idx="571">
                  <c:v>96068.4</c:v>
                </c:pt>
                <c:pt idx="572">
                  <c:v>192867</c:v>
                </c:pt>
                <c:pt idx="573">
                  <c:v>184135</c:v>
                </c:pt>
                <c:pt idx="574">
                  <c:v>175175</c:v>
                </c:pt>
                <c:pt idx="575">
                  <c:v>165872</c:v>
                </c:pt>
                <c:pt idx="576">
                  <c:v>156365</c:v>
                </c:pt>
                <c:pt idx="577">
                  <c:v>146843</c:v>
                </c:pt>
                <c:pt idx="578">
                  <c:v>137408</c:v>
                </c:pt>
                <c:pt idx="579">
                  <c:v>128276</c:v>
                </c:pt>
                <c:pt idx="580">
                  <c:v>119539</c:v>
                </c:pt>
                <c:pt idx="581">
                  <c:v>111431</c:v>
                </c:pt>
                <c:pt idx="582">
                  <c:v>103835</c:v>
                </c:pt>
                <c:pt idx="583">
                  <c:v>97255</c:v>
                </c:pt>
                <c:pt idx="584">
                  <c:v>91579.5</c:v>
                </c:pt>
                <c:pt idx="585">
                  <c:v>187233</c:v>
                </c:pt>
                <c:pt idx="586">
                  <c:v>178859</c:v>
                </c:pt>
                <c:pt idx="587">
                  <c:v>170024</c:v>
                </c:pt>
                <c:pt idx="588">
                  <c:v>160787</c:v>
                </c:pt>
                <c:pt idx="589">
                  <c:v>151185</c:v>
                </c:pt>
                <c:pt idx="590">
                  <c:v>141474</c:v>
                </c:pt>
                <c:pt idx="591">
                  <c:v>131888</c:v>
                </c:pt>
                <c:pt idx="592">
                  <c:v>122515</c:v>
                </c:pt>
                <c:pt idx="593">
                  <c:v>113557</c:v>
                </c:pt>
                <c:pt idx="594">
                  <c:v>105251</c:v>
                </c:pt>
                <c:pt idx="595">
                  <c:v>97697.600000000006</c:v>
                </c:pt>
                <c:pt idx="596">
                  <c:v>91188.5</c:v>
                </c:pt>
                <c:pt idx="597">
                  <c:v>85791.4</c:v>
                </c:pt>
                <c:pt idx="598">
                  <c:v>182583</c:v>
                </c:pt>
                <c:pt idx="599">
                  <c:v>174460</c:v>
                </c:pt>
                <c:pt idx="600">
                  <c:v>165548</c:v>
                </c:pt>
                <c:pt idx="601">
                  <c:v>156145</c:v>
                </c:pt>
                <c:pt idx="602">
                  <c:v>146235</c:v>
                </c:pt>
                <c:pt idx="603">
                  <c:v>136107</c:v>
                </c:pt>
                <c:pt idx="604">
                  <c:v>125971</c:v>
                </c:pt>
                <c:pt idx="605">
                  <c:v>116059</c:v>
                </c:pt>
                <c:pt idx="606">
                  <c:v>106686</c:v>
                </c:pt>
                <c:pt idx="607">
                  <c:v>97928.4</c:v>
                </c:pt>
                <c:pt idx="608">
                  <c:v>90130.2</c:v>
                </c:pt>
                <c:pt idx="609">
                  <c:v>83529.399999999994</c:v>
                </c:pt>
                <c:pt idx="610">
                  <c:v>78333.600000000006</c:v>
                </c:pt>
                <c:pt idx="611">
                  <c:v>179087</c:v>
                </c:pt>
                <c:pt idx="612">
                  <c:v>171165</c:v>
                </c:pt>
                <c:pt idx="613">
                  <c:v>162053</c:v>
                </c:pt>
                <c:pt idx="614">
                  <c:v>152157</c:v>
                </c:pt>
                <c:pt idx="615">
                  <c:v>141625</c:v>
                </c:pt>
                <c:pt idx="616">
                  <c:v>130744</c:v>
                </c:pt>
                <c:pt idx="617">
                  <c:v>119747</c:v>
                </c:pt>
                <c:pt idx="618">
                  <c:v>109076</c:v>
                </c:pt>
                <c:pt idx="619">
                  <c:v>98956.2</c:v>
                </c:pt>
                <c:pt idx="620">
                  <c:v>89516</c:v>
                </c:pt>
                <c:pt idx="621">
                  <c:v>81215.899999999994</c:v>
                </c:pt>
                <c:pt idx="622">
                  <c:v>74264.100000000006</c:v>
                </c:pt>
                <c:pt idx="623">
                  <c:v>69090.399999999994</c:v>
                </c:pt>
                <c:pt idx="624">
                  <c:v>177386</c:v>
                </c:pt>
                <c:pt idx="625">
                  <c:v>169217</c:v>
                </c:pt>
                <c:pt idx="626">
                  <c:v>159823</c:v>
                </c:pt>
                <c:pt idx="627">
                  <c:v>149019</c:v>
                </c:pt>
                <c:pt idx="628">
                  <c:v>137615</c:v>
                </c:pt>
                <c:pt idx="629">
                  <c:v>125545</c:v>
                </c:pt>
                <c:pt idx="630">
                  <c:v>113356</c:v>
                </c:pt>
                <c:pt idx="631">
                  <c:v>101414</c:v>
                </c:pt>
                <c:pt idx="632">
                  <c:v>89939.7</c:v>
                </c:pt>
                <c:pt idx="633">
                  <c:v>79614.7</c:v>
                </c:pt>
                <c:pt idx="634">
                  <c:v>70585.899999999994</c:v>
                </c:pt>
                <c:pt idx="635">
                  <c:v>62795.8</c:v>
                </c:pt>
                <c:pt idx="636">
                  <c:v>57285.599999999999</c:v>
                </c:pt>
                <c:pt idx="637">
                  <c:v>177971</c:v>
                </c:pt>
                <c:pt idx="638">
                  <c:v>169273</c:v>
                </c:pt>
                <c:pt idx="639">
                  <c:v>159078</c:v>
                </c:pt>
                <c:pt idx="640">
                  <c:v>147512</c:v>
                </c:pt>
                <c:pt idx="641">
                  <c:v>134232</c:v>
                </c:pt>
                <c:pt idx="642">
                  <c:v>120535</c:v>
                </c:pt>
                <c:pt idx="643">
                  <c:v>106610</c:v>
                </c:pt>
                <c:pt idx="644">
                  <c:v>93066.5</c:v>
                </c:pt>
                <c:pt idx="645">
                  <c:v>79695.399999999994</c:v>
                </c:pt>
                <c:pt idx="646">
                  <c:v>67864.800000000003</c:v>
                </c:pt>
                <c:pt idx="647">
                  <c:v>57565.2</c:v>
                </c:pt>
                <c:pt idx="648">
                  <c:v>49101.599999999999</c:v>
                </c:pt>
                <c:pt idx="649">
                  <c:v>43050.3</c:v>
                </c:pt>
                <c:pt idx="650">
                  <c:v>181590</c:v>
                </c:pt>
                <c:pt idx="651">
                  <c:v>171850</c:v>
                </c:pt>
                <c:pt idx="652">
                  <c:v>160647</c:v>
                </c:pt>
                <c:pt idx="653">
                  <c:v>146697</c:v>
                </c:pt>
                <c:pt idx="654">
                  <c:v>131797</c:v>
                </c:pt>
                <c:pt idx="655">
                  <c:v>115927</c:v>
                </c:pt>
                <c:pt idx="656">
                  <c:v>99742.2</c:v>
                </c:pt>
                <c:pt idx="657">
                  <c:v>83645.3</c:v>
                </c:pt>
                <c:pt idx="658">
                  <c:v>68456.2</c:v>
                </c:pt>
                <c:pt idx="659">
                  <c:v>54174.400000000001</c:v>
                </c:pt>
                <c:pt idx="660">
                  <c:v>42050.3</c:v>
                </c:pt>
                <c:pt idx="661">
                  <c:v>32145.8</c:v>
                </c:pt>
                <c:pt idx="662">
                  <c:v>25044.3</c:v>
                </c:pt>
                <c:pt idx="663">
                  <c:v>188782</c:v>
                </c:pt>
                <c:pt idx="664">
                  <c:v>177702</c:v>
                </c:pt>
                <c:pt idx="665">
                  <c:v>164592</c:v>
                </c:pt>
                <c:pt idx="666">
                  <c:v>148327</c:v>
                </c:pt>
                <c:pt idx="667">
                  <c:v>130533</c:v>
                </c:pt>
                <c:pt idx="668">
                  <c:v>111919</c:v>
                </c:pt>
                <c:pt idx="669">
                  <c:v>92470.399999999994</c:v>
                </c:pt>
                <c:pt idx="670">
                  <c:v>73378.3</c:v>
                </c:pt>
                <c:pt idx="671">
                  <c:v>55263.1</c:v>
                </c:pt>
                <c:pt idx="672">
                  <c:v>37872</c:v>
                </c:pt>
                <c:pt idx="673">
                  <c:v>23521.599999999999</c:v>
                </c:pt>
                <c:pt idx="674">
                  <c:v>11175.8</c:v>
                </c:pt>
                <c:pt idx="675">
                  <c:v>2664.48</c:v>
                </c:pt>
                <c:pt idx="676">
                  <c:v>200552</c:v>
                </c:pt>
                <c:pt idx="677">
                  <c:v>187289</c:v>
                </c:pt>
                <c:pt idx="678">
                  <c:v>171602</c:v>
                </c:pt>
                <c:pt idx="679">
                  <c:v>152060</c:v>
                </c:pt>
                <c:pt idx="680">
                  <c:v>131251</c:v>
                </c:pt>
                <c:pt idx="681">
                  <c:v>108574</c:v>
                </c:pt>
                <c:pt idx="682">
                  <c:v>85472.2</c:v>
                </c:pt>
                <c:pt idx="683">
                  <c:v>62099.7</c:v>
                </c:pt>
                <c:pt idx="684">
                  <c:v>39480.199999999997</c:v>
                </c:pt>
                <c:pt idx="685">
                  <c:v>19114.599999999999</c:v>
                </c:pt>
                <c:pt idx="686">
                  <c:v>470.92200000000003</c:v>
                </c:pt>
                <c:pt idx="687">
                  <c:v>-14514.7</c:v>
                </c:pt>
                <c:pt idx="688">
                  <c:v>-25038.2</c:v>
                </c:pt>
                <c:pt idx="689">
                  <c:v>218280</c:v>
                </c:pt>
                <c:pt idx="690">
                  <c:v>202689</c:v>
                </c:pt>
                <c:pt idx="691">
                  <c:v>182607</c:v>
                </c:pt>
                <c:pt idx="692">
                  <c:v>159243</c:v>
                </c:pt>
                <c:pt idx="693">
                  <c:v>133355</c:v>
                </c:pt>
                <c:pt idx="694">
                  <c:v>106097</c:v>
                </c:pt>
                <c:pt idx="695">
                  <c:v>77711.199999999997</c:v>
                </c:pt>
                <c:pt idx="696">
                  <c:v>49273.3</c:v>
                </c:pt>
                <c:pt idx="697">
                  <c:v>22657.3</c:v>
                </c:pt>
                <c:pt idx="698">
                  <c:v>-2910.46</c:v>
                </c:pt>
                <c:pt idx="699">
                  <c:v>-26034.2</c:v>
                </c:pt>
                <c:pt idx="700">
                  <c:v>-45223.1</c:v>
                </c:pt>
                <c:pt idx="701">
                  <c:v>-59248.7</c:v>
                </c:pt>
                <c:pt idx="702">
                  <c:v>243643</c:v>
                </c:pt>
                <c:pt idx="703">
                  <c:v>223559</c:v>
                </c:pt>
                <c:pt idx="704">
                  <c:v>198349</c:v>
                </c:pt>
                <c:pt idx="705">
                  <c:v>169303</c:v>
                </c:pt>
                <c:pt idx="706">
                  <c:v>137677</c:v>
                </c:pt>
                <c:pt idx="707">
                  <c:v>104550</c:v>
                </c:pt>
                <c:pt idx="708">
                  <c:v>69795.899999999994</c:v>
                </c:pt>
                <c:pt idx="709">
                  <c:v>35625</c:v>
                </c:pt>
                <c:pt idx="710">
                  <c:v>2766.59</c:v>
                </c:pt>
                <c:pt idx="711">
                  <c:v>-29096</c:v>
                </c:pt>
                <c:pt idx="712">
                  <c:v>-57977.5</c:v>
                </c:pt>
                <c:pt idx="713">
                  <c:v>-82016.399999999994</c:v>
                </c:pt>
                <c:pt idx="714">
                  <c:v>-100855</c:v>
                </c:pt>
                <c:pt idx="715">
                  <c:v>277814</c:v>
                </c:pt>
                <c:pt idx="716">
                  <c:v>252357</c:v>
                </c:pt>
                <c:pt idx="717">
                  <c:v>219854</c:v>
                </c:pt>
                <c:pt idx="718">
                  <c:v>183526</c:v>
                </c:pt>
                <c:pt idx="719">
                  <c:v>144458</c:v>
                </c:pt>
                <c:pt idx="720">
                  <c:v>103923</c:v>
                </c:pt>
                <c:pt idx="721">
                  <c:v>62501.8</c:v>
                </c:pt>
                <c:pt idx="722">
                  <c:v>20315.400000000001</c:v>
                </c:pt>
                <c:pt idx="723">
                  <c:v>-19775.2</c:v>
                </c:pt>
                <c:pt idx="724">
                  <c:v>-58759.199999999997</c:v>
                </c:pt>
                <c:pt idx="725">
                  <c:v>-94611.5</c:v>
                </c:pt>
                <c:pt idx="726">
                  <c:v>-125818</c:v>
                </c:pt>
                <c:pt idx="727">
                  <c:v>-152272</c:v>
                </c:pt>
                <c:pt idx="728">
                  <c:v>321975</c:v>
                </c:pt>
                <c:pt idx="729">
                  <c:v>286403</c:v>
                </c:pt>
                <c:pt idx="730">
                  <c:v>246464</c:v>
                </c:pt>
                <c:pt idx="731">
                  <c:v>200950</c:v>
                </c:pt>
                <c:pt idx="732">
                  <c:v>153192</c:v>
                </c:pt>
                <c:pt idx="733">
                  <c:v>105163</c:v>
                </c:pt>
                <c:pt idx="734">
                  <c:v>55343.5</c:v>
                </c:pt>
                <c:pt idx="735">
                  <c:v>5722.43</c:v>
                </c:pt>
                <c:pt idx="736">
                  <c:v>-43170.400000000001</c:v>
                </c:pt>
                <c:pt idx="737">
                  <c:v>-91269.1</c:v>
                </c:pt>
                <c:pt idx="738">
                  <c:v>-138732</c:v>
                </c:pt>
                <c:pt idx="739">
                  <c:v>-178489</c:v>
                </c:pt>
                <c:pt idx="740">
                  <c:v>-214350</c:v>
                </c:pt>
                <c:pt idx="741">
                  <c:v>377819</c:v>
                </c:pt>
                <c:pt idx="742">
                  <c:v>328661</c:v>
                </c:pt>
                <c:pt idx="743">
                  <c:v>277572</c:v>
                </c:pt>
                <c:pt idx="744">
                  <c:v>221525</c:v>
                </c:pt>
                <c:pt idx="745">
                  <c:v>165330</c:v>
                </c:pt>
                <c:pt idx="746">
                  <c:v>106656</c:v>
                </c:pt>
                <c:pt idx="747">
                  <c:v>47958.400000000001</c:v>
                </c:pt>
                <c:pt idx="748">
                  <c:v>-10359.700000000001</c:v>
                </c:pt>
                <c:pt idx="749">
                  <c:v>-69616.2</c:v>
                </c:pt>
                <c:pt idx="750">
                  <c:v>-128826</c:v>
                </c:pt>
                <c:pt idx="751">
                  <c:v>-185057</c:v>
                </c:pt>
                <c:pt idx="752">
                  <c:v>-240053</c:v>
                </c:pt>
                <c:pt idx="753">
                  <c:v>-288683</c:v>
                </c:pt>
                <c:pt idx="754">
                  <c:v>443701</c:v>
                </c:pt>
                <c:pt idx="755">
                  <c:v>377929</c:v>
                </c:pt>
                <c:pt idx="756">
                  <c:v>313659</c:v>
                </c:pt>
                <c:pt idx="757">
                  <c:v>245633</c:v>
                </c:pt>
                <c:pt idx="758">
                  <c:v>177124</c:v>
                </c:pt>
                <c:pt idx="759">
                  <c:v>109014</c:v>
                </c:pt>
                <c:pt idx="760">
                  <c:v>40191.300000000003</c:v>
                </c:pt>
                <c:pt idx="761">
                  <c:v>-27282.9</c:v>
                </c:pt>
                <c:pt idx="762">
                  <c:v>-96312.1</c:v>
                </c:pt>
                <c:pt idx="763">
                  <c:v>-166097</c:v>
                </c:pt>
                <c:pt idx="764">
                  <c:v>-236233</c:v>
                </c:pt>
                <c:pt idx="765">
                  <c:v>-304452</c:v>
                </c:pt>
                <c:pt idx="766">
                  <c:v>-372182</c:v>
                </c:pt>
                <c:pt idx="767">
                  <c:v>515683</c:v>
                </c:pt>
                <c:pt idx="768">
                  <c:v>430569</c:v>
                </c:pt>
                <c:pt idx="769">
                  <c:v>349068</c:v>
                </c:pt>
                <c:pt idx="770">
                  <c:v>267944</c:v>
                </c:pt>
                <c:pt idx="771">
                  <c:v>189430</c:v>
                </c:pt>
                <c:pt idx="772">
                  <c:v>111568</c:v>
                </c:pt>
                <c:pt idx="773">
                  <c:v>34056.400000000001</c:v>
                </c:pt>
                <c:pt idx="774">
                  <c:v>-42655.3</c:v>
                </c:pt>
                <c:pt idx="775">
                  <c:v>-122153</c:v>
                </c:pt>
                <c:pt idx="776">
                  <c:v>-202448</c:v>
                </c:pt>
                <c:pt idx="777">
                  <c:v>-285683</c:v>
                </c:pt>
                <c:pt idx="778">
                  <c:v>-373611</c:v>
                </c:pt>
                <c:pt idx="779">
                  <c:v>-462438</c:v>
                </c:pt>
                <c:pt idx="780">
                  <c:v>588760</c:v>
                </c:pt>
                <c:pt idx="781">
                  <c:v>482695</c:v>
                </c:pt>
                <c:pt idx="782">
                  <c:v>382619</c:v>
                </c:pt>
                <c:pt idx="783">
                  <c:v>288561</c:v>
                </c:pt>
                <c:pt idx="784">
                  <c:v>199414</c:v>
                </c:pt>
                <c:pt idx="785">
                  <c:v>113119</c:v>
                </c:pt>
                <c:pt idx="786">
                  <c:v>28295.7</c:v>
                </c:pt>
                <c:pt idx="787">
                  <c:v>-57351.6</c:v>
                </c:pt>
                <c:pt idx="788">
                  <c:v>-144886</c:v>
                </c:pt>
                <c:pt idx="789">
                  <c:v>-237189</c:v>
                </c:pt>
                <c:pt idx="790">
                  <c:v>-331855</c:v>
                </c:pt>
                <c:pt idx="791">
                  <c:v>-435134</c:v>
                </c:pt>
                <c:pt idx="792">
                  <c:v>-552054</c:v>
                </c:pt>
                <c:pt idx="793">
                  <c:v>650172</c:v>
                </c:pt>
                <c:pt idx="794">
                  <c:v>523208</c:v>
                </c:pt>
                <c:pt idx="795">
                  <c:v>406706</c:v>
                </c:pt>
                <c:pt idx="796">
                  <c:v>302395</c:v>
                </c:pt>
                <c:pt idx="797">
                  <c:v>207089</c:v>
                </c:pt>
                <c:pt idx="798">
                  <c:v>113959</c:v>
                </c:pt>
                <c:pt idx="799">
                  <c:v>22660.799999999999</c:v>
                </c:pt>
                <c:pt idx="800">
                  <c:v>-68732.600000000006</c:v>
                </c:pt>
                <c:pt idx="801">
                  <c:v>-162727</c:v>
                </c:pt>
                <c:pt idx="802">
                  <c:v>-262632</c:v>
                </c:pt>
                <c:pt idx="803">
                  <c:v>-370303</c:v>
                </c:pt>
                <c:pt idx="804">
                  <c:v>-489459</c:v>
                </c:pt>
                <c:pt idx="805">
                  <c:v>-627341</c:v>
                </c:pt>
                <c:pt idx="806">
                  <c:v>683318</c:v>
                </c:pt>
                <c:pt idx="807">
                  <c:v>542033</c:v>
                </c:pt>
                <c:pt idx="808">
                  <c:v>417475</c:v>
                </c:pt>
                <c:pt idx="809">
                  <c:v>308792</c:v>
                </c:pt>
                <c:pt idx="810">
                  <c:v>207593</c:v>
                </c:pt>
                <c:pt idx="811">
                  <c:v>111646</c:v>
                </c:pt>
                <c:pt idx="812">
                  <c:v>17940.7</c:v>
                </c:pt>
                <c:pt idx="813">
                  <c:v>-76267.600000000006</c:v>
                </c:pt>
                <c:pt idx="814">
                  <c:v>-174698</c:v>
                </c:pt>
                <c:pt idx="815">
                  <c:v>-277784</c:v>
                </c:pt>
                <c:pt idx="816">
                  <c:v>-393135</c:v>
                </c:pt>
                <c:pt idx="817">
                  <c:v>-519519</c:v>
                </c:pt>
                <c:pt idx="818">
                  <c:v>-673081</c:v>
                </c:pt>
                <c:pt idx="819">
                  <c:v>676709</c:v>
                </c:pt>
                <c:pt idx="820">
                  <c:v>535311</c:v>
                </c:pt>
                <c:pt idx="821">
                  <c:v>412633</c:v>
                </c:pt>
                <c:pt idx="822">
                  <c:v>303171</c:v>
                </c:pt>
                <c:pt idx="823">
                  <c:v>202709</c:v>
                </c:pt>
                <c:pt idx="824">
                  <c:v>107096</c:v>
                </c:pt>
                <c:pt idx="825">
                  <c:v>13865.4</c:v>
                </c:pt>
                <c:pt idx="826">
                  <c:v>-80460</c:v>
                </c:pt>
                <c:pt idx="827">
                  <c:v>-177839</c:v>
                </c:pt>
                <c:pt idx="828">
                  <c:v>-280431</c:v>
                </c:pt>
                <c:pt idx="829">
                  <c:v>-394122</c:v>
                </c:pt>
                <c:pt idx="830">
                  <c:v>-521497</c:v>
                </c:pt>
                <c:pt idx="831">
                  <c:v>-674572</c:v>
                </c:pt>
                <c:pt idx="832">
                  <c:v>631440</c:v>
                </c:pt>
                <c:pt idx="833">
                  <c:v>501583</c:v>
                </c:pt>
                <c:pt idx="834">
                  <c:v>388015</c:v>
                </c:pt>
                <c:pt idx="835">
                  <c:v>288144</c:v>
                </c:pt>
                <c:pt idx="836">
                  <c:v>190605</c:v>
                </c:pt>
                <c:pt idx="837">
                  <c:v>100134</c:v>
                </c:pt>
                <c:pt idx="838">
                  <c:v>10482.9</c:v>
                </c:pt>
                <c:pt idx="839">
                  <c:v>-79911.600000000006</c:v>
                </c:pt>
                <c:pt idx="840">
                  <c:v>-171298</c:v>
                </c:pt>
                <c:pt idx="841">
                  <c:v>-270467</c:v>
                </c:pt>
                <c:pt idx="842">
                  <c:v>-375421</c:v>
                </c:pt>
                <c:pt idx="843">
                  <c:v>-494641</c:v>
                </c:pt>
                <c:pt idx="844">
                  <c:v>-632607</c:v>
                </c:pt>
                <c:pt idx="845">
                  <c:v>556005</c:v>
                </c:pt>
                <c:pt idx="846">
                  <c:v>451397</c:v>
                </c:pt>
                <c:pt idx="847">
                  <c:v>354498</c:v>
                </c:pt>
                <c:pt idx="848">
                  <c:v>261113</c:v>
                </c:pt>
                <c:pt idx="849">
                  <c:v>175738</c:v>
                </c:pt>
                <c:pt idx="850">
                  <c:v>90397.3</c:v>
                </c:pt>
                <c:pt idx="851">
                  <c:v>8038.63</c:v>
                </c:pt>
                <c:pt idx="852">
                  <c:v>-74764.7</c:v>
                </c:pt>
                <c:pt idx="853">
                  <c:v>-161822</c:v>
                </c:pt>
                <c:pt idx="854">
                  <c:v>-249698</c:v>
                </c:pt>
                <c:pt idx="855">
                  <c:v>-343993</c:v>
                </c:pt>
                <c:pt idx="856">
                  <c:v>-447924</c:v>
                </c:pt>
                <c:pt idx="857">
                  <c:v>-557978</c:v>
                </c:pt>
                <c:pt idx="858">
                  <c:v>467790</c:v>
                </c:pt>
                <c:pt idx="859">
                  <c:v>386014</c:v>
                </c:pt>
                <c:pt idx="860">
                  <c:v>306643</c:v>
                </c:pt>
                <c:pt idx="861">
                  <c:v>229545</c:v>
                </c:pt>
                <c:pt idx="862">
                  <c:v>154379</c:v>
                </c:pt>
                <c:pt idx="863">
                  <c:v>79619.8</c:v>
                </c:pt>
                <c:pt idx="864">
                  <c:v>5420.34</c:v>
                </c:pt>
                <c:pt idx="865">
                  <c:v>-68236</c:v>
                </c:pt>
                <c:pt idx="866">
                  <c:v>-145009</c:v>
                </c:pt>
                <c:pt idx="867">
                  <c:v>-221611</c:v>
                </c:pt>
                <c:pt idx="868">
                  <c:v>-300003</c:v>
                </c:pt>
                <c:pt idx="869">
                  <c:v>-384714</c:v>
                </c:pt>
                <c:pt idx="870">
                  <c:v>-467736</c:v>
                </c:pt>
                <c:pt idx="871">
                  <c:v>377370</c:v>
                </c:pt>
                <c:pt idx="872">
                  <c:v>318169</c:v>
                </c:pt>
                <c:pt idx="873">
                  <c:v>260375</c:v>
                </c:pt>
                <c:pt idx="874">
                  <c:v>196618</c:v>
                </c:pt>
                <c:pt idx="875">
                  <c:v>132348</c:v>
                </c:pt>
                <c:pt idx="876">
                  <c:v>69284.2</c:v>
                </c:pt>
                <c:pt idx="877">
                  <c:v>4035.98</c:v>
                </c:pt>
                <c:pt idx="878">
                  <c:v>-61046.9</c:v>
                </c:pt>
                <c:pt idx="879">
                  <c:v>-125035</c:v>
                </c:pt>
                <c:pt idx="880">
                  <c:v>-191492</c:v>
                </c:pt>
                <c:pt idx="881">
                  <c:v>-255558</c:v>
                </c:pt>
                <c:pt idx="882">
                  <c:v>-319615</c:v>
                </c:pt>
                <c:pt idx="883">
                  <c:v>-377608</c:v>
                </c:pt>
                <c:pt idx="884">
                  <c:v>299046</c:v>
                </c:pt>
                <c:pt idx="885">
                  <c:v>260162</c:v>
                </c:pt>
                <c:pt idx="886">
                  <c:v>212478</c:v>
                </c:pt>
                <c:pt idx="887">
                  <c:v>163719</c:v>
                </c:pt>
                <c:pt idx="888">
                  <c:v>110853</c:v>
                </c:pt>
                <c:pt idx="889">
                  <c:v>57265.2</c:v>
                </c:pt>
                <c:pt idx="890">
                  <c:v>2861.88</c:v>
                </c:pt>
                <c:pt idx="891">
                  <c:v>-51762.5</c:v>
                </c:pt>
                <c:pt idx="892">
                  <c:v>-106392</c:v>
                </c:pt>
                <c:pt idx="893">
                  <c:v>-159822</c:v>
                </c:pt>
                <c:pt idx="894">
                  <c:v>-211239</c:v>
                </c:pt>
                <c:pt idx="895">
                  <c:v>-258505</c:v>
                </c:pt>
                <c:pt idx="896">
                  <c:v>-299987</c:v>
                </c:pt>
                <c:pt idx="897">
                  <c:v>235057</c:v>
                </c:pt>
                <c:pt idx="898">
                  <c:v>206837</c:v>
                </c:pt>
                <c:pt idx="899">
                  <c:v>172470</c:v>
                </c:pt>
                <c:pt idx="900">
                  <c:v>133923</c:v>
                </c:pt>
                <c:pt idx="901">
                  <c:v>91401.4</c:v>
                </c:pt>
                <c:pt idx="902">
                  <c:v>47496</c:v>
                </c:pt>
                <c:pt idx="903">
                  <c:v>2212.29</c:v>
                </c:pt>
                <c:pt idx="904">
                  <c:v>-43804.4</c:v>
                </c:pt>
                <c:pt idx="905">
                  <c:v>-87361</c:v>
                </c:pt>
                <c:pt idx="906">
                  <c:v>-130969</c:v>
                </c:pt>
                <c:pt idx="907">
                  <c:v>-170760</c:v>
                </c:pt>
                <c:pt idx="908">
                  <c:v>-207423</c:v>
                </c:pt>
                <c:pt idx="909">
                  <c:v>-234252</c:v>
                </c:pt>
                <c:pt idx="910">
                  <c:v>184156</c:v>
                </c:pt>
                <c:pt idx="911">
                  <c:v>163491</c:v>
                </c:pt>
                <c:pt idx="912">
                  <c:v>137986</c:v>
                </c:pt>
                <c:pt idx="913">
                  <c:v>108397</c:v>
                </c:pt>
                <c:pt idx="914">
                  <c:v>74101.600000000006</c:v>
                </c:pt>
                <c:pt idx="915">
                  <c:v>38514.199999999997</c:v>
                </c:pt>
                <c:pt idx="916">
                  <c:v>1432.98</c:v>
                </c:pt>
                <c:pt idx="917">
                  <c:v>-34965.699999999997</c:v>
                </c:pt>
                <c:pt idx="918">
                  <c:v>-71772.5</c:v>
                </c:pt>
                <c:pt idx="919">
                  <c:v>-105561</c:v>
                </c:pt>
                <c:pt idx="920">
                  <c:v>-138186</c:v>
                </c:pt>
                <c:pt idx="921">
                  <c:v>-163829</c:v>
                </c:pt>
                <c:pt idx="922">
                  <c:v>-183372</c:v>
                </c:pt>
                <c:pt idx="923">
                  <c:v>144298</c:v>
                </c:pt>
                <c:pt idx="924">
                  <c:v>129855</c:v>
                </c:pt>
                <c:pt idx="925">
                  <c:v>110349</c:v>
                </c:pt>
                <c:pt idx="926">
                  <c:v>85925.7</c:v>
                </c:pt>
                <c:pt idx="927">
                  <c:v>59605.3</c:v>
                </c:pt>
                <c:pt idx="928">
                  <c:v>31267.200000000001</c:v>
                </c:pt>
                <c:pt idx="929">
                  <c:v>1510.36</c:v>
                </c:pt>
                <c:pt idx="930">
                  <c:v>-28631.1</c:v>
                </c:pt>
                <c:pt idx="931">
                  <c:v>-57741.8</c:v>
                </c:pt>
                <c:pt idx="932">
                  <c:v>-84682</c:v>
                </c:pt>
                <c:pt idx="933">
                  <c:v>-108720</c:v>
                </c:pt>
                <c:pt idx="934">
                  <c:v>-129265</c:v>
                </c:pt>
                <c:pt idx="935">
                  <c:v>-143785</c:v>
                </c:pt>
                <c:pt idx="936">
                  <c:v>113329</c:v>
                </c:pt>
                <c:pt idx="937">
                  <c:v>101726</c:v>
                </c:pt>
                <c:pt idx="938">
                  <c:v>87430</c:v>
                </c:pt>
                <c:pt idx="939">
                  <c:v>68571.899999999994</c:v>
                </c:pt>
                <c:pt idx="940">
                  <c:v>47592.6</c:v>
                </c:pt>
                <c:pt idx="941">
                  <c:v>24196.1</c:v>
                </c:pt>
                <c:pt idx="942">
                  <c:v>1019.65</c:v>
                </c:pt>
                <c:pt idx="943">
                  <c:v>-22909.5</c:v>
                </c:pt>
                <c:pt idx="944">
                  <c:v>-46323.8</c:v>
                </c:pt>
                <c:pt idx="945">
                  <c:v>-67375.199999999997</c:v>
                </c:pt>
                <c:pt idx="946">
                  <c:v>-86778.3</c:v>
                </c:pt>
                <c:pt idx="947">
                  <c:v>-101617</c:v>
                </c:pt>
                <c:pt idx="948">
                  <c:v>-112942</c:v>
                </c:pt>
                <c:pt idx="949">
                  <c:v>89510.399999999994</c:v>
                </c:pt>
                <c:pt idx="950">
                  <c:v>80857.2</c:v>
                </c:pt>
                <c:pt idx="951">
                  <c:v>69077.8</c:v>
                </c:pt>
                <c:pt idx="952">
                  <c:v>54351.9</c:v>
                </c:pt>
                <c:pt idx="953">
                  <c:v>37970.9</c:v>
                </c:pt>
                <c:pt idx="954">
                  <c:v>20025.599999999999</c:v>
                </c:pt>
                <c:pt idx="955">
                  <c:v>607.47900000000004</c:v>
                </c:pt>
                <c:pt idx="956">
                  <c:v>-18337.3</c:v>
                </c:pt>
                <c:pt idx="957">
                  <c:v>-36725.9</c:v>
                </c:pt>
                <c:pt idx="958">
                  <c:v>-53512.2</c:v>
                </c:pt>
                <c:pt idx="959">
                  <c:v>-68717.600000000006</c:v>
                </c:pt>
                <c:pt idx="960">
                  <c:v>-80593.8</c:v>
                </c:pt>
                <c:pt idx="961">
                  <c:v>-89140.2</c:v>
                </c:pt>
                <c:pt idx="962">
                  <c:v>71023.199999999997</c:v>
                </c:pt>
                <c:pt idx="963">
                  <c:v>64023.5</c:v>
                </c:pt>
                <c:pt idx="964">
                  <c:v>54460.800000000003</c:v>
                </c:pt>
                <c:pt idx="965">
                  <c:v>43225.4</c:v>
                </c:pt>
                <c:pt idx="966">
                  <c:v>30201.3</c:v>
                </c:pt>
                <c:pt idx="967">
                  <c:v>15669</c:v>
                </c:pt>
                <c:pt idx="968">
                  <c:v>442.76799999999997</c:v>
                </c:pt>
                <c:pt idx="969">
                  <c:v>-14707.5</c:v>
                </c:pt>
                <c:pt idx="970">
                  <c:v>-29473.8</c:v>
                </c:pt>
                <c:pt idx="971">
                  <c:v>-42686.9</c:v>
                </c:pt>
                <c:pt idx="972">
                  <c:v>-54376.7</c:v>
                </c:pt>
                <c:pt idx="973">
                  <c:v>-64213</c:v>
                </c:pt>
                <c:pt idx="974">
                  <c:v>-70745.399999999994</c:v>
                </c:pt>
                <c:pt idx="975">
                  <c:v>56730.8</c:v>
                </c:pt>
                <c:pt idx="976">
                  <c:v>51401.7</c:v>
                </c:pt>
                <c:pt idx="977">
                  <c:v>43513.4</c:v>
                </c:pt>
                <c:pt idx="978">
                  <c:v>34571.1</c:v>
                </c:pt>
                <c:pt idx="979">
                  <c:v>23913.4</c:v>
                </c:pt>
                <c:pt idx="980">
                  <c:v>12257.8</c:v>
                </c:pt>
                <c:pt idx="981">
                  <c:v>433.46100000000001</c:v>
                </c:pt>
                <c:pt idx="982">
                  <c:v>-11438.8</c:v>
                </c:pt>
                <c:pt idx="983">
                  <c:v>-23574.6</c:v>
                </c:pt>
                <c:pt idx="984">
                  <c:v>-34006.5</c:v>
                </c:pt>
                <c:pt idx="985">
                  <c:v>-43399.3</c:v>
                </c:pt>
                <c:pt idx="986">
                  <c:v>-50644.3</c:v>
                </c:pt>
                <c:pt idx="987">
                  <c:v>-56497.7</c:v>
                </c:pt>
                <c:pt idx="988">
                  <c:v>45623.5</c:v>
                </c:pt>
                <c:pt idx="989">
                  <c:v>41022.5</c:v>
                </c:pt>
                <c:pt idx="990">
                  <c:v>35015</c:v>
                </c:pt>
                <c:pt idx="991">
                  <c:v>27604.5</c:v>
                </c:pt>
                <c:pt idx="992">
                  <c:v>19116</c:v>
                </c:pt>
                <c:pt idx="993">
                  <c:v>9867.81</c:v>
                </c:pt>
                <c:pt idx="994">
                  <c:v>225.298</c:v>
                </c:pt>
                <c:pt idx="995">
                  <c:v>-9540.74</c:v>
                </c:pt>
                <c:pt idx="996">
                  <c:v>-18728</c:v>
                </c:pt>
                <c:pt idx="997">
                  <c:v>-27316.9</c:v>
                </c:pt>
                <c:pt idx="998">
                  <c:v>-34754.1</c:v>
                </c:pt>
                <c:pt idx="999">
                  <c:v>-40981.9</c:v>
                </c:pt>
                <c:pt idx="1000">
                  <c:v>-45415</c:v>
                </c:pt>
                <c:pt idx="1001">
                  <c:v>36898.699999999997</c:v>
                </c:pt>
                <c:pt idx="1002">
                  <c:v>33027.4</c:v>
                </c:pt>
                <c:pt idx="1003">
                  <c:v>28191</c:v>
                </c:pt>
                <c:pt idx="1004">
                  <c:v>22095.8</c:v>
                </c:pt>
                <c:pt idx="1005">
                  <c:v>15322.1</c:v>
                </c:pt>
                <c:pt idx="1006">
                  <c:v>7971.39</c:v>
                </c:pt>
                <c:pt idx="1007">
                  <c:v>152.19</c:v>
                </c:pt>
                <c:pt idx="1008">
                  <c:v>-7597.56</c:v>
                </c:pt>
                <c:pt idx="1009">
                  <c:v>-15030.9</c:v>
                </c:pt>
                <c:pt idx="1010">
                  <c:v>-21807.200000000001</c:v>
                </c:pt>
                <c:pt idx="1011">
                  <c:v>-27951</c:v>
                </c:pt>
                <c:pt idx="1012">
                  <c:v>-32952.1</c:v>
                </c:pt>
                <c:pt idx="1013">
                  <c:v>-36708.199999999997</c:v>
                </c:pt>
                <c:pt idx="1014">
                  <c:v>30007.8</c:v>
                </c:pt>
                <c:pt idx="1015">
                  <c:v>26791.5</c:v>
                </c:pt>
                <c:pt idx="1016">
                  <c:v>22765.1</c:v>
                </c:pt>
                <c:pt idx="1017">
                  <c:v>17904.099999999999</c:v>
                </c:pt>
                <c:pt idx="1018">
                  <c:v>12373.2</c:v>
                </c:pt>
                <c:pt idx="1019">
                  <c:v>6340.33</c:v>
                </c:pt>
                <c:pt idx="1020">
                  <c:v>121.854</c:v>
                </c:pt>
                <c:pt idx="1021">
                  <c:v>-6185.03</c:v>
                </c:pt>
                <c:pt idx="1022">
                  <c:v>-12175.1</c:v>
                </c:pt>
                <c:pt idx="1023">
                  <c:v>-17674.900000000001</c:v>
                </c:pt>
                <c:pt idx="1024">
                  <c:v>-22569.7</c:v>
                </c:pt>
                <c:pt idx="1025">
                  <c:v>-26704.7</c:v>
                </c:pt>
                <c:pt idx="1026">
                  <c:v>-29858.799999999999</c:v>
                </c:pt>
                <c:pt idx="1027">
                  <c:v>24541.1</c:v>
                </c:pt>
                <c:pt idx="1028">
                  <c:v>21830.5</c:v>
                </c:pt>
                <c:pt idx="1029">
                  <c:v>18426.599999999999</c:v>
                </c:pt>
                <c:pt idx="1030">
                  <c:v>14556.3</c:v>
                </c:pt>
                <c:pt idx="1031">
                  <c:v>9990.1200000000008</c:v>
                </c:pt>
                <c:pt idx="1032">
                  <c:v>5213.2</c:v>
                </c:pt>
                <c:pt idx="1033">
                  <c:v>96.644499999999994</c:v>
                </c:pt>
                <c:pt idx="1034">
                  <c:v>-4953.2</c:v>
                </c:pt>
                <c:pt idx="1035">
                  <c:v>-9848.99</c:v>
                </c:pt>
                <c:pt idx="1036">
                  <c:v>-14314.7</c:v>
                </c:pt>
                <c:pt idx="1037">
                  <c:v>-18395.3</c:v>
                </c:pt>
                <c:pt idx="1038">
                  <c:v>-21779.3</c:v>
                </c:pt>
                <c:pt idx="1039">
                  <c:v>-24416.3</c:v>
                </c:pt>
                <c:pt idx="1040">
                  <c:v>20192</c:v>
                </c:pt>
                <c:pt idx="1041">
                  <c:v>17966.099999999999</c:v>
                </c:pt>
                <c:pt idx="1042">
                  <c:v>15079</c:v>
                </c:pt>
                <c:pt idx="1043">
                  <c:v>11856.8</c:v>
                </c:pt>
                <c:pt idx="1044">
                  <c:v>8225.35</c:v>
                </c:pt>
                <c:pt idx="1045">
                  <c:v>4201.05</c:v>
                </c:pt>
                <c:pt idx="1046">
                  <c:v>54.977499999999999</c:v>
                </c:pt>
                <c:pt idx="1047">
                  <c:v>-4030.16</c:v>
                </c:pt>
                <c:pt idx="1048">
                  <c:v>-7965.59</c:v>
                </c:pt>
                <c:pt idx="1049">
                  <c:v>-11702.3</c:v>
                </c:pt>
                <c:pt idx="1050">
                  <c:v>-15081.6</c:v>
                </c:pt>
                <c:pt idx="1051">
                  <c:v>-17827.7</c:v>
                </c:pt>
                <c:pt idx="1052">
                  <c:v>-20099.599999999999</c:v>
                </c:pt>
                <c:pt idx="1053">
                  <c:v>16710.099999999999</c:v>
                </c:pt>
                <c:pt idx="1054">
                  <c:v>14738.6</c:v>
                </c:pt>
                <c:pt idx="1055">
                  <c:v>12492.8</c:v>
                </c:pt>
                <c:pt idx="1056">
                  <c:v>9692.02</c:v>
                </c:pt>
                <c:pt idx="1057">
                  <c:v>6686.26</c:v>
                </c:pt>
                <c:pt idx="1058">
                  <c:v>3450.67</c:v>
                </c:pt>
                <c:pt idx="1059">
                  <c:v>100.76900000000001</c:v>
                </c:pt>
                <c:pt idx="1060">
                  <c:v>-3325.71</c:v>
                </c:pt>
                <c:pt idx="1061">
                  <c:v>-6541.4</c:v>
                </c:pt>
                <c:pt idx="1062">
                  <c:v>-9639.2000000000007</c:v>
                </c:pt>
                <c:pt idx="1063">
                  <c:v>-12364</c:v>
                </c:pt>
                <c:pt idx="1064">
                  <c:v>-14689.1</c:v>
                </c:pt>
                <c:pt idx="1065">
                  <c:v>-16614.8</c:v>
                </c:pt>
                <c:pt idx="1066">
                  <c:v>13900.9</c:v>
                </c:pt>
                <c:pt idx="1067">
                  <c:v>12275.9</c:v>
                </c:pt>
                <c:pt idx="1068">
                  <c:v>10309.4</c:v>
                </c:pt>
                <c:pt idx="1069">
                  <c:v>8046.71</c:v>
                </c:pt>
                <c:pt idx="1070">
                  <c:v>5531.22</c:v>
                </c:pt>
                <c:pt idx="1071">
                  <c:v>2865.32</c:v>
                </c:pt>
                <c:pt idx="1072">
                  <c:v>80.741399999999999</c:v>
                </c:pt>
                <c:pt idx="1073">
                  <c:v>-2718.88</c:v>
                </c:pt>
                <c:pt idx="1074">
                  <c:v>-5392.28</c:v>
                </c:pt>
                <c:pt idx="1075">
                  <c:v>-7931.04</c:v>
                </c:pt>
                <c:pt idx="1076">
                  <c:v>-10288.299999999999</c:v>
                </c:pt>
                <c:pt idx="1077">
                  <c:v>-12215.1</c:v>
                </c:pt>
                <c:pt idx="1078">
                  <c:v>-13828.5</c:v>
                </c:pt>
                <c:pt idx="1079">
                  <c:v>11625.9</c:v>
                </c:pt>
                <c:pt idx="1080">
                  <c:v>10180.9</c:v>
                </c:pt>
                <c:pt idx="1081">
                  <c:v>8553.67</c:v>
                </c:pt>
                <c:pt idx="1082">
                  <c:v>6675.57</c:v>
                </c:pt>
                <c:pt idx="1083">
                  <c:v>4575.72</c:v>
                </c:pt>
                <c:pt idx="1084">
                  <c:v>2383.65</c:v>
                </c:pt>
                <c:pt idx="1085">
                  <c:v>46.393300000000004</c:v>
                </c:pt>
                <c:pt idx="1086">
                  <c:v>-2276.71</c:v>
                </c:pt>
                <c:pt idx="1087">
                  <c:v>-4536.2</c:v>
                </c:pt>
                <c:pt idx="1088">
                  <c:v>-6558.17</c:v>
                </c:pt>
                <c:pt idx="1089">
                  <c:v>-8497.09</c:v>
                </c:pt>
                <c:pt idx="1090">
                  <c:v>-10155.9</c:v>
                </c:pt>
                <c:pt idx="1091">
                  <c:v>-11562.4</c:v>
                </c:pt>
                <c:pt idx="1092">
                  <c:v>9779.82</c:v>
                </c:pt>
                <c:pt idx="1093">
                  <c:v>8565.6</c:v>
                </c:pt>
                <c:pt idx="1094">
                  <c:v>7133.94</c:v>
                </c:pt>
                <c:pt idx="1095">
                  <c:v>5531.52</c:v>
                </c:pt>
                <c:pt idx="1096">
                  <c:v>3789.31</c:v>
                </c:pt>
                <c:pt idx="1097">
                  <c:v>2043.2</c:v>
                </c:pt>
                <c:pt idx="1098">
                  <c:v>-22.302399999999999</c:v>
                </c:pt>
                <c:pt idx="1099">
                  <c:v>-1851.67</c:v>
                </c:pt>
                <c:pt idx="1100">
                  <c:v>-3718.4</c:v>
                </c:pt>
                <c:pt idx="1101">
                  <c:v>-5505.05</c:v>
                </c:pt>
                <c:pt idx="1102">
                  <c:v>-7071.35</c:v>
                </c:pt>
                <c:pt idx="1103">
                  <c:v>-8533.99</c:v>
                </c:pt>
                <c:pt idx="1104">
                  <c:v>-9719.3799999999992</c:v>
                </c:pt>
                <c:pt idx="1105">
                  <c:v>8260.18</c:v>
                </c:pt>
                <c:pt idx="1106">
                  <c:v>7165.21</c:v>
                </c:pt>
                <c:pt idx="1107">
                  <c:v>5985.27</c:v>
                </c:pt>
                <c:pt idx="1108">
                  <c:v>4657.88</c:v>
                </c:pt>
                <c:pt idx="1109">
                  <c:v>3192.44</c:v>
                </c:pt>
                <c:pt idx="1110">
                  <c:v>1640.73</c:v>
                </c:pt>
                <c:pt idx="1111">
                  <c:v>53.314500000000002</c:v>
                </c:pt>
                <c:pt idx="1112">
                  <c:v>-1578.49</c:v>
                </c:pt>
                <c:pt idx="1113">
                  <c:v>-3135.52</c:v>
                </c:pt>
                <c:pt idx="1114">
                  <c:v>-4627.92</c:v>
                </c:pt>
                <c:pt idx="1115">
                  <c:v>-5958.01</c:v>
                </c:pt>
                <c:pt idx="1116">
                  <c:v>-7170.47</c:v>
                </c:pt>
                <c:pt idx="1117">
                  <c:v>-8210.15</c:v>
                </c:pt>
                <c:pt idx="1118">
                  <c:v>7004.84</c:v>
                </c:pt>
                <c:pt idx="1119">
                  <c:v>6119.17</c:v>
                </c:pt>
                <c:pt idx="1120">
                  <c:v>5067.2700000000004</c:v>
                </c:pt>
                <c:pt idx="1121">
                  <c:v>3925.68</c:v>
                </c:pt>
                <c:pt idx="1122">
                  <c:v>2653.58</c:v>
                </c:pt>
                <c:pt idx="1123">
                  <c:v>1389.45</c:v>
                </c:pt>
                <c:pt idx="1124">
                  <c:v>32.939900000000002</c:v>
                </c:pt>
                <c:pt idx="1125">
                  <c:v>-1314.36</c:v>
                </c:pt>
                <c:pt idx="1126">
                  <c:v>-2620.0300000000002</c:v>
                </c:pt>
                <c:pt idx="1127">
                  <c:v>-3874.3</c:v>
                </c:pt>
                <c:pt idx="1128">
                  <c:v>-5027.03</c:v>
                </c:pt>
                <c:pt idx="1129">
                  <c:v>-6073.07</c:v>
                </c:pt>
                <c:pt idx="1130">
                  <c:v>-6959.14</c:v>
                </c:pt>
                <c:pt idx="1131">
                  <c:v>5979.79</c:v>
                </c:pt>
                <c:pt idx="1132">
                  <c:v>5175.33</c:v>
                </c:pt>
                <c:pt idx="1133">
                  <c:v>4293.3</c:v>
                </c:pt>
                <c:pt idx="1134">
                  <c:v>3323.63</c:v>
                </c:pt>
                <c:pt idx="1135">
                  <c:v>2277.0300000000002</c:v>
                </c:pt>
                <c:pt idx="1136">
                  <c:v>1163.3499999999999</c:v>
                </c:pt>
                <c:pt idx="1137">
                  <c:v>17.271599999999999</c:v>
                </c:pt>
                <c:pt idx="1138">
                  <c:v>-1115.57</c:v>
                </c:pt>
                <c:pt idx="1139">
                  <c:v>-2212.5500000000002</c:v>
                </c:pt>
                <c:pt idx="1140">
                  <c:v>-3275.45</c:v>
                </c:pt>
                <c:pt idx="1141">
                  <c:v>-4273.04</c:v>
                </c:pt>
                <c:pt idx="1142">
                  <c:v>-5158.78</c:v>
                </c:pt>
                <c:pt idx="1143">
                  <c:v>-5943.45</c:v>
                </c:pt>
                <c:pt idx="1144">
                  <c:v>5117.08</c:v>
                </c:pt>
                <c:pt idx="1145">
                  <c:v>4426.7700000000004</c:v>
                </c:pt>
                <c:pt idx="1146">
                  <c:v>3658.28</c:v>
                </c:pt>
                <c:pt idx="1147">
                  <c:v>2830.21</c:v>
                </c:pt>
                <c:pt idx="1148">
                  <c:v>1922.79</c:v>
                </c:pt>
                <c:pt idx="1149">
                  <c:v>986.32500000000005</c:v>
                </c:pt>
                <c:pt idx="1150">
                  <c:v>20.355699999999999</c:v>
                </c:pt>
                <c:pt idx="1151">
                  <c:v>-956.31799999999998</c:v>
                </c:pt>
                <c:pt idx="1152">
                  <c:v>-1895.25</c:v>
                </c:pt>
                <c:pt idx="1153">
                  <c:v>-2804.86</c:v>
                </c:pt>
                <c:pt idx="1154">
                  <c:v>-3645.55</c:v>
                </c:pt>
                <c:pt idx="1155">
                  <c:v>-4403.51</c:v>
                </c:pt>
                <c:pt idx="1156">
                  <c:v>-5088.92</c:v>
                </c:pt>
                <c:pt idx="1157">
                  <c:v>4396.49</c:v>
                </c:pt>
                <c:pt idx="1158">
                  <c:v>3797.32</c:v>
                </c:pt>
                <c:pt idx="1159">
                  <c:v>3134.65</c:v>
                </c:pt>
                <c:pt idx="1160">
                  <c:v>2407.7800000000002</c:v>
                </c:pt>
                <c:pt idx="1161">
                  <c:v>1655.17</c:v>
                </c:pt>
                <c:pt idx="1162">
                  <c:v>850.55700000000002</c:v>
                </c:pt>
                <c:pt idx="1163">
                  <c:v>15.643000000000001</c:v>
                </c:pt>
                <c:pt idx="1164">
                  <c:v>-810.53700000000003</c:v>
                </c:pt>
                <c:pt idx="1165">
                  <c:v>-1612.55</c:v>
                </c:pt>
                <c:pt idx="1166">
                  <c:v>-2402.5700000000002</c:v>
                </c:pt>
                <c:pt idx="1167">
                  <c:v>-3115.92</c:v>
                </c:pt>
                <c:pt idx="1168">
                  <c:v>-3782.99</c:v>
                </c:pt>
                <c:pt idx="1169">
                  <c:v>-4381.07</c:v>
                </c:pt>
                <c:pt idx="1170">
                  <c:v>3803.08</c:v>
                </c:pt>
                <c:pt idx="1171">
                  <c:v>3280.93</c:v>
                </c:pt>
                <c:pt idx="1172">
                  <c:v>2698.07</c:v>
                </c:pt>
                <c:pt idx="1173">
                  <c:v>2076.11</c:v>
                </c:pt>
                <c:pt idx="1174">
                  <c:v>1415.16</c:v>
                </c:pt>
                <c:pt idx="1175">
                  <c:v>722.22</c:v>
                </c:pt>
                <c:pt idx="1176">
                  <c:v>9.8232300000000006</c:v>
                </c:pt>
                <c:pt idx="1177">
                  <c:v>-689.78099999999995</c:v>
                </c:pt>
                <c:pt idx="1178">
                  <c:v>-1381.63</c:v>
                </c:pt>
                <c:pt idx="1179">
                  <c:v>-2055.67</c:v>
                </c:pt>
                <c:pt idx="1180">
                  <c:v>-2681.27</c:v>
                </c:pt>
                <c:pt idx="1181">
                  <c:v>-3268.42</c:v>
                </c:pt>
                <c:pt idx="1182">
                  <c:v>-3785.52</c:v>
                </c:pt>
                <c:pt idx="1183">
                  <c:v>3301.45</c:v>
                </c:pt>
                <c:pt idx="1184">
                  <c:v>2843.29</c:v>
                </c:pt>
                <c:pt idx="1185">
                  <c:v>2323.35</c:v>
                </c:pt>
                <c:pt idx="1186">
                  <c:v>1791.28</c:v>
                </c:pt>
                <c:pt idx="1187">
                  <c:v>1216.33</c:v>
                </c:pt>
                <c:pt idx="1188">
                  <c:v>621.22900000000004</c:v>
                </c:pt>
                <c:pt idx="1189">
                  <c:v>15.4297</c:v>
                </c:pt>
                <c:pt idx="1190">
                  <c:v>-596.92600000000004</c:v>
                </c:pt>
                <c:pt idx="1191">
                  <c:v>-1192.24</c:v>
                </c:pt>
                <c:pt idx="1192">
                  <c:v>-1774.22</c:v>
                </c:pt>
                <c:pt idx="1193">
                  <c:v>-2324.79</c:v>
                </c:pt>
                <c:pt idx="1194">
                  <c:v>-2827.87</c:v>
                </c:pt>
                <c:pt idx="1195">
                  <c:v>-3284.56</c:v>
                </c:pt>
                <c:pt idx="1196">
                  <c:v>2870.36</c:v>
                </c:pt>
                <c:pt idx="1197">
                  <c:v>2477.4499999999998</c:v>
                </c:pt>
                <c:pt idx="1198">
                  <c:v>2023.93</c:v>
                </c:pt>
                <c:pt idx="1199">
                  <c:v>1556.67</c:v>
                </c:pt>
                <c:pt idx="1200">
                  <c:v>1055.92</c:v>
                </c:pt>
                <c:pt idx="1201">
                  <c:v>531.61</c:v>
                </c:pt>
                <c:pt idx="1202">
                  <c:v>8.8380600000000005</c:v>
                </c:pt>
                <c:pt idx="1203">
                  <c:v>-514.83500000000004</c:v>
                </c:pt>
                <c:pt idx="1204">
                  <c:v>-1042.01</c:v>
                </c:pt>
                <c:pt idx="1205">
                  <c:v>-1535.62</c:v>
                </c:pt>
                <c:pt idx="1206">
                  <c:v>-2019.29</c:v>
                </c:pt>
                <c:pt idx="1207">
                  <c:v>-2460.58</c:v>
                </c:pt>
                <c:pt idx="1208">
                  <c:v>-2861.54</c:v>
                </c:pt>
                <c:pt idx="1209">
                  <c:v>2503.67</c:v>
                </c:pt>
                <c:pt idx="1210">
                  <c:v>2153.62</c:v>
                </c:pt>
                <c:pt idx="1211">
                  <c:v>1766.18</c:v>
                </c:pt>
                <c:pt idx="1212">
                  <c:v>1352.75</c:v>
                </c:pt>
                <c:pt idx="1213">
                  <c:v>916.58</c:v>
                </c:pt>
                <c:pt idx="1214">
                  <c:v>466.85199999999998</c:v>
                </c:pt>
                <c:pt idx="1215">
                  <c:v>8.8143499999999992</c:v>
                </c:pt>
                <c:pt idx="1216">
                  <c:v>-446.73899999999998</c:v>
                </c:pt>
                <c:pt idx="1217">
                  <c:v>-906.71900000000005</c:v>
                </c:pt>
                <c:pt idx="1218">
                  <c:v>-1338.12</c:v>
                </c:pt>
                <c:pt idx="1219">
                  <c:v>-1755.18</c:v>
                </c:pt>
                <c:pt idx="1220">
                  <c:v>-2142.7399999999998</c:v>
                </c:pt>
                <c:pt idx="1221">
                  <c:v>-2501.11</c:v>
                </c:pt>
                <c:pt idx="1222">
                  <c:v>2199.25</c:v>
                </c:pt>
                <c:pt idx="1223">
                  <c:v>1887.22</c:v>
                </c:pt>
                <c:pt idx="1224">
                  <c:v>1539.09</c:v>
                </c:pt>
                <c:pt idx="1225">
                  <c:v>1182.55</c:v>
                </c:pt>
                <c:pt idx="1226">
                  <c:v>799.33100000000002</c:v>
                </c:pt>
                <c:pt idx="1227">
                  <c:v>404.101</c:v>
                </c:pt>
                <c:pt idx="1228">
                  <c:v>8.7623200000000008</c:v>
                </c:pt>
                <c:pt idx="1229">
                  <c:v>-394.42200000000003</c:v>
                </c:pt>
                <c:pt idx="1230">
                  <c:v>-784.64599999999996</c:v>
                </c:pt>
                <c:pt idx="1231">
                  <c:v>-1170.51</c:v>
                </c:pt>
                <c:pt idx="1232">
                  <c:v>-1531.53</c:v>
                </c:pt>
                <c:pt idx="1233">
                  <c:v>-1879.8</c:v>
                </c:pt>
                <c:pt idx="1234">
                  <c:v>-2192.16</c:v>
                </c:pt>
                <c:pt idx="1235">
                  <c:v>1932.62</c:v>
                </c:pt>
                <c:pt idx="1236">
                  <c:v>1657.34</c:v>
                </c:pt>
                <c:pt idx="1237">
                  <c:v>1356.2</c:v>
                </c:pt>
                <c:pt idx="1238">
                  <c:v>1044.6600000000001</c:v>
                </c:pt>
                <c:pt idx="1239">
                  <c:v>697.29</c:v>
                </c:pt>
                <c:pt idx="1240">
                  <c:v>356.072</c:v>
                </c:pt>
                <c:pt idx="1241">
                  <c:v>6.1077300000000001</c:v>
                </c:pt>
                <c:pt idx="1242">
                  <c:v>-345.56799999999998</c:v>
                </c:pt>
                <c:pt idx="1243">
                  <c:v>-692.27599999999995</c:v>
                </c:pt>
                <c:pt idx="1244">
                  <c:v>-1026.8499999999999</c:v>
                </c:pt>
                <c:pt idx="1245">
                  <c:v>-1346.82</c:v>
                </c:pt>
                <c:pt idx="1246">
                  <c:v>-1650.06</c:v>
                </c:pt>
                <c:pt idx="1247">
                  <c:v>-1929.29</c:v>
                </c:pt>
                <c:pt idx="1248">
                  <c:v>1711.05</c:v>
                </c:pt>
                <c:pt idx="1249">
                  <c:v>1468.84</c:v>
                </c:pt>
                <c:pt idx="1250">
                  <c:v>1199.24</c:v>
                </c:pt>
                <c:pt idx="1251">
                  <c:v>913.89</c:v>
                </c:pt>
                <c:pt idx="1252">
                  <c:v>619.91800000000001</c:v>
                </c:pt>
                <c:pt idx="1253">
                  <c:v>310.67899999999997</c:v>
                </c:pt>
                <c:pt idx="1254">
                  <c:v>6.8741500000000002</c:v>
                </c:pt>
                <c:pt idx="1255">
                  <c:v>-307.77100000000002</c:v>
                </c:pt>
                <c:pt idx="1256">
                  <c:v>-612.26499999999999</c:v>
                </c:pt>
                <c:pt idx="1257">
                  <c:v>-903.90700000000004</c:v>
                </c:pt>
                <c:pt idx="1258">
                  <c:v>-1193.8</c:v>
                </c:pt>
                <c:pt idx="1259">
                  <c:v>-1458.45</c:v>
                </c:pt>
                <c:pt idx="1260">
                  <c:v>-1700.51</c:v>
                </c:pt>
                <c:pt idx="1261">
                  <c:v>1517.45</c:v>
                </c:pt>
                <c:pt idx="1262">
                  <c:v>1297.1099999999999</c:v>
                </c:pt>
                <c:pt idx="1263">
                  <c:v>1060.6400000000001</c:v>
                </c:pt>
                <c:pt idx="1264">
                  <c:v>807.149</c:v>
                </c:pt>
                <c:pt idx="1265">
                  <c:v>548.08699999999999</c:v>
                </c:pt>
                <c:pt idx="1266">
                  <c:v>275.68200000000002</c:v>
                </c:pt>
                <c:pt idx="1267">
                  <c:v>0.32526899999999997</c:v>
                </c:pt>
                <c:pt idx="1268">
                  <c:v>-271.154</c:v>
                </c:pt>
                <c:pt idx="1269">
                  <c:v>-541.21400000000006</c:v>
                </c:pt>
                <c:pt idx="1270">
                  <c:v>-798.76400000000001</c:v>
                </c:pt>
                <c:pt idx="1271">
                  <c:v>-1053.44</c:v>
                </c:pt>
                <c:pt idx="1272">
                  <c:v>-1294.3900000000001</c:v>
                </c:pt>
                <c:pt idx="1273">
                  <c:v>-1508.6</c:v>
                </c:pt>
                <c:pt idx="1274">
                  <c:v>1351.13</c:v>
                </c:pt>
                <c:pt idx="1275">
                  <c:v>1155.3399999999999</c:v>
                </c:pt>
                <c:pt idx="1276">
                  <c:v>942.12900000000002</c:v>
                </c:pt>
                <c:pt idx="1277">
                  <c:v>719.08600000000001</c:v>
                </c:pt>
                <c:pt idx="1278">
                  <c:v>484.70400000000001</c:v>
                </c:pt>
                <c:pt idx="1279">
                  <c:v>245.07400000000001</c:v>
                </c:pt>
                <c:pt idx="1280">
                  <c:v>2.2229800000000002</c:v>
                </c:pt>
                <c:pt idx="1281">
                  <c:v>-240.321</c:v>
                </c:pt>
                <c:pt idx="1282">
                  <c:v>-479.88099999999997</c:v>
                </c:pt>
                <c:pt idx="1283">
                  <c:v>-713.99300000000005</c:v>
                </c:pt>
                <c:pt idx="1284">
                  <c:v>-938.30799999999999</c:v>
                </c:pt>
                <c:pt idx="1285">
                  <c:v>-1152.6400000000001</c:v>
                </c:pt>
                <c:pt idx="1286">
                  <c:v>-1345.22</c:v>
                </c:pt>
                <c:pt idx="1287">
                  <c:v>1208.58</c:v>
                </c:pt>
                <c:pt idx="1288">
                  <c:v>1035.72</c:v>
                </c:pt>
                <c:pt idx="1289">
                  <c:v>841.55200000000002</c:v>
                </c:pt>
                <c:pt idx="1290">
                  <c:v>642.32600000000002</c:v>
                </c:pt>
                <c:pt idx="1291">
                  <c:v>432.86900000000003</c:v>
                </c:pt>
                <c:pt idx="1292">
                  <c:v>218.87799999999999</c:v>
                </c:pt>
                <c:pt idx="1293">
                  <c:v>1.96733</c:v>
                </c:pt>
                <c:pt idx="1294">
                  <c:v>-216.876</c:v>
                </c:pt>
                <c:pt idx="1295">
                  <c:v>-429.50400000000002</c:v>
                </c:pt>
                <c:pt idx="1296">
                  <c:v>-635.80499999999995</c:v>
                </c:pt>
                <c:pt idx="1297">
                  <c:v>-838.53099999999995</c:v>
                </c:pt>
                <c:pt idx="1298">
                  <c:v>-1029.1500000000001</c:v>
                </c:pt>
                <c:pt idx="1299">
                  <c:v>-1204.1199999999999</c:v>
                </c:pt>
                <c:pt idx="1300">
                  <c:v>1088.32</c:v>
                </c:pt>
                <c:pt idx="1301">
                  <c:v>926.54899999999998</c:v>
                </c:pt>
                <c:pt idx="1302">
                  <c:v>757.38300000000004</c:v>
                </c:pt>
                <c:pt idx="1303">
                  <c:v>576.97699999999998</c:v>
                </c:pt>
                <c:pt idx="1304">
                  <c:v>386.19499999999999</c:v>
                </c:pt>
                <c:pt idx="1305">
                  <c:v>194.62</c:v>
                </c:pt>
                <c:pt idx="1306">
                  <c:v>1.6866699999999998E-2</c:v>
                </c:pt>
                <c:pt idx="1307">
                  <c:v>-195.048</c:v>
                </c:pt>
                <c:pt idx="1308">
                  <c:v>-385.80399999999997</c:v>
                </c:pt>
                <c:pt idx="1309">
                  <c:v>-572.13499999999999</c:v>
                </c:pt>
                <c:pt idx="1310">
                  <c:v>-751.75199999999995</c:v>
                </c:pt>
                <c:pt idx="1311">
                  <c:v>-924.42600000000004</c:v>
                </c:pt>
                <c:pt idx="1312">
                  <c:v>-1082.57</c:v>
                </c:pt>
                <c:pt idx="1313">
                  <c:v>983.47400000000005</c:v>
                </c:pt>
                <c:pt idx="1314">
                  <c:v>838.61800000000005</c:v>
                </c:pt>
                <c:pt idx="1315">
                  <c:v>682.19</c:v>
                </c:pt>
                <c:pt idx="1316">
                  <c:v>520.60500000000002</c:v>
                </c:pt>
                <c:pt idx="1317">
                  <c:v>349.31599999999997</c:v>
                </c:pt>
                <c:pt idx="1318">
                  <c:v>175.44300000000001</c:v>
                </c:pt>
                <c:pt idx="1319">
                  <c:v>-1.0029300000000001</c:v>
                </c:pt>
                <c:pt idx="1320">
                  <c:v>-178.30199999999999</c:v>
                </c:pt>
                <c:pt idx="1321">
                  <c:v>-346.40600000000001</c:v>
                </c:pt>
                <c:pt idx="1322">
                  <c:v>-514.98</c:v>
                </c:pt>
                <c:pt idx="1323">
                  <c:v>-677.75199999999995</c:v>
                </c:pt>
                <c:pt idx="1324">
                  <c:v>-833.26499999999999</c:v>
                </c:pt>
                <c:pt idx="1325">
                  <c:v>-977.61</c:v>
                </c:pt>
                <c:pt idx="1326">
                  <c:v>891.47199999999998</c:v>
                </c:pt>
                <c:pt idx="1327">
                  <c:v>755.52700000000004</c:v>
                </c:pt>
                <c:pt idx="1328">
                  <c:v>618.03300000000002</c:v>
                </c:pt>
                <c:pt idx="1329">
                  <c:v>469.06700000000001</c:v>
                </c:pt>
                <c:pt idx="1330">
                  <c:v>316.54899999999998</c:v>
                </c:pt>
                <c:pt idx="1331">
                  <c:v>157.577</c:v>
                </c:pt>
                <c:pt idx="1332">
                  <c:v>-0.24201600000000001</c:v>
                </c:pt>
                <c:pt idx="1333">
                  <c:v>-157.84100000000001</c:v>
                </c:pt>
                <c:pt idx="1334">
                  <c:v>-314.92099999999999</c:v>
                </c:pt>
                <c:pt idx="1335">
                  <c:v>-465.61599999999999</c:v>
                </c:pt>
                <c:pt idx="1336">
                  <c:v>-613.39099999999996</c:v>
                </c:pt>
                <c:pt idx="1337">
                  <c:v>-753.66899999999998</c:v>
                </c:pt>
                <c:pt idx="1338">
                  <c:v>-885.79700000000003</c:v>
                </c:pt>
                <c:pt idx="1339">
                  <c:v>810.553</c:v>
                </c:pt>
                <c:pt idx="1340">
                  <c:v>688.62300000000005</c:v>
                </c:pt>
                <c:pt idx="1341">
                  <c:v>559.87800000000004</c:v>
                </c:pt>
                <c:pt idx="1342">
                  <c:v>424.86799999999999</c:v>
                </c:pt>
                <c:pt idx="1343">
                  <c:v>285.65100000000001</c:v>
                </c:pt>
                <c:pt idx="1344">
                  <c:v>143.154</c:v>
                </c:pt>
                <c:pt idx="1345">
                  <c:v>-0.81759599999999999</c:v>
                </c:pt>
                <c:pt idx="1346">
                  <c:v>-143.40899999999999</c:v>
                </c:pt>
                <c:pt idx="1347">
                  <c:v>-284.55</c:v>
                </c:pt>
                <c:pt idx="1348">
                  <c:v>-421.75200000000001</c:v>
                </c:pt>
                <c:pt idx="1349">
                  <c:v>-556.07399999999996</c:v>
                </c:pt>
                <c:pt idx="1350">
                  <c:v>-684.91399999999999</c:v>
                </c:pt>
                <c:pt idx="1351">
                  <c:v>-804.58900000000006</c:v>
                </c:pt>
                <c:pt idx="1352">
                  <c:v>737.73199999999997</c:v>
                </c:pt>
                <c:pt idx="1353">
                  <c:v>624.47</c:v>
                </c:pt>
                <c:pt idx="1354">
                  <c:v>507.41800000000001</c:v>
                </c:pt>
                <c:pt idx="1355">
                  <c:v>386.21899999999999</c:v>
                </c:pt>
                <c:pt idx="1356">
                  <c:v>258.94400000000002</c:v>
                </c:pt>
                <c:pt idx="1357">
                  <c:v>129.74600000000001</c:v>
                </c:pt>
                <c:pt idx="1358">
                  <c:v>0.159359</c:v>
                </c:pt>
                <c:pt idx="1359">
                  <c:v>-130.23099999999999</c:v>
                </c:pt>
                <c:pt idx="1360">
                  <c:v>-259.59800000000001</c:v>
                </c:pt>
                <c:pt idx="1361">
                  <c:v>-384.41500000000002</c:v>
                </c:pt>
                <c:pt idx="1362">
                  <c:v>-507.553</c:v>
                </c:pt>
                <c:pt idx="1363">
                  <c:v>-621.68700000000001</c:v>
                </c:pt>
                <c:pt idx="1364">
                  <c:v>-734.47199999999998</c:v>
                </c:pt>
                <c:pt idx="1365">
                  <c:v>672.94799999999998</c:v>
                </c:pt>
                <c:pt idx="1366">
                  <c:v>569.39599999999996</c:v>
                </c:pt>
                <c:pt idx="1367">
                  <c:v>463.01299999999998</c:v>
                </c:pt>
                <c:pt idx="1368">
                  <c:v>351.17399999999998</c:v>
                </c:pt>
                <c:pt idx="1369">
                  <c:v>236.26900000000001</c:v>
                </c:pt>
                <c:pt idx="1370">
                  <c:v>117.697</c:v>
                </c:pt>
                <c:pt idx="1371">
                  <c:v>0.13811000000000001</c:v>
                </c:pt>
                <c:pt idx="1372">
                  <c:v>-118.988</c:v>
                </c:pt>
                <c:pt idx="1373">
                  <c:v>-236.18100000000001</c:v>
                </c:pt>
                <c:pt idx="1374">
                  <c:v>-351.37900000000002</c:v>
                </c:pt>
                <c:pt idx="1375">
                  <c:v>-462.404</c:v>
                </c:pt>
                <c:pt idx="1376">
                  <c:v>-568.37699999999995</c:v>
                </c:pt>
                <c:pt idx="1377">
                  <c:v>-670.899</c:v>
                </c:pt>
                <c:pt idx="1378">
                  <c:v>616.33199999999999</c:v>
                </c:pt>
                <c:pt idx="1379">
                  <c:v>520.84799999999996</c:v>
                </c:pt>
                <c:pt idx="1380">
                  <c:v>423.471</c:v>
                </c:pt>
                <c:pt idx="1381">
                  <c:v>321.68299999999999</c:v>
                </c:pt>
                <c:pt idx="1382">
                  <c:v>216.285</c:v>
                </c:pt>
                <c:pt idx="1383">
                  <c:v>107.90300000000001</c:v>
                </c:pt>
                <c:pt idx="1384">
                  <c:v>-0.25637700000000002</c:v>
                </c:pt>
                <c:pt idx="1385">
                  <c:v>-107.733</c:v>
                </c:pt>
                <c:pt idx="1386">
                  <c:v>-215.19300000000001</c:v>
                </c:pt>
                <c:pt idx="1387">
                  <c:v>-320.89800000000002</c:v>
                </c:pt>
                <c:pt idx="1388">
                  <c:v>-422.49900000000002</c:v>
                </c:pt>
                <c:pt idx="1389">
                  <c:v>-520.96100000000001</c:v>
                </c:pt>
                <c:pt idx="1390">
                  <c:v>-615.25</c:v>
                </c:pt>
                <c:pt idx="1391">
                  <c:v>567.13900000000001</c:v>
                </c:pt>
                <c:pt idx="1392">
                  <c:v>479.63099999999997</c:v>
                </c:pt>
                <c:pt idx="1393">
                  <c:v>389.26499999999999</c:v>
                </c:pt>
                <c:pt idx="1394">
                  <c:v>294.928</c:v>
                </c:pt>
                <c:pt idx="1395">
                  <c:v>198.09399999999999</c:v>
                </c:pt>
                <c:pt idx="1396">
                  <c:v>99.045299999999997</c:v>
                </c:pt>
                <c:pt idx="1397">
                  <c:v>-0.50877499999999998</c:v>
                </c:pt>
                <c:pt idx="1398">
                  <c:v>-99.7941</c:v>
                </c:pt>
                <c:pt idx="1399">
                  <c:v>-199.21600000000001</c:v>
                </c:pt>
                <c:pt idx="1400">
                  <c:v>-295.70600000000002</c:v>
                </c:pt>
                <c:pt idx="1401">
                  <c:v>-389.51799999999997</c:v>
                </c:pt>
                <c:pt idx="1402">
                  <c:v>-476.85</c:v>
                </c:pt>
                <c:pt idx="1403">
                  <c:v>-566.82600000000002</c:v>
                </c:pt>
                <c:pt idx="1404">
                  <c:v>526.41099999999994</c:v>
                </c:pt>
                <c:pt idx="1405">
                  <c:v>444.72699999999998</c:v>
                </c:pt>
                <c:pt idx="1406">
                  <c:v>359.65300000000002</c:v>
                </c:pt>
                <c:pt idx="1407">
                  <c:v>273.142</c:v>
                </c:pt>
                <c:pt idx="1408">
                  <c:v>183.46</c:v>
                </c:pt>
                <c:pt idx="1409">
                  <c:v>90.9495</c:v>
                </c:pt>
                <c:pt idx="1410">
                  <c:v>-1.2747599999999999</c:v>
                </c:pt>
                <c:pt idx="1411">
                  <c:v>-92.742500000000007</c:v>
                </c:pt>
                <c:pt idx="1412">
                  <c:v>-183.81800000000001</c:v>
                </c:pt>
                <c:pt idx="1413">
                  <c:v>-273.85599999999999</c:v>
                </c:pt>
                <c:pt idx="1414">
                  <c:v>-360.59300000000002</c:v>
                </c:pt>
                <c:pt idx="1415">
                  <c:v>-442.92399999999998</c:v>
                </c:pt>
                <c:pt idx="1416">
                  <c:v>-525.61300000000006</c:v>
                </c:pt>
                <c:pt idx="1417">
                  <c:v>490.56200000000001</c:v>
                </c:pt>
                <c:pt idx="1418">
                  <c:v>412.87599999999998</c:v>
                </c:pt>
                <c:pt idx="1419">
                  <c:v>335.38900000000001</c:v>
                </c:pt>
                <c:pt idx="1420">
                  <c:v>254.88399999999999</c:v>
                </c:pt>
                <c:pt idx="1421">
                  <c:v>170.57900000000001</c:v>
                </c:pt>
                <c:pt idx="1422">
                  <c:v>83.228300000000004</c:v>
                </c:pt>
                <c:pt idx="1423">
                  <c:v>0.222412</c:v>
                </c:pt>
                <c:pt idx="1424">
                  <c:v>-86.804500000000004</c:v>
                </c:pt>
                <c:pt idx="1425">
                  <c:v>-173.185</c:v>
                </c:pt>
                <c:pt idx="1426">
                  <c:v>-255.416</c:v>
                </c:pt>
                <c:pt idx="1427">
                  <c:v>-336.42500000000001</c:v>
                </c:pt>
                <c:pt idx="1428">
                  <c:v>-412.435</c:v>
                </c:pt>
                <c:pt idx="1429">
                  <c:v>-488.93799999999999</c:v>
                </c:pt>
                <c:pt idx="1430">
                  <c:v>463.589</c:v>
                </c:pt>
                <c:pt idx="1431">
                  <c:v>386.84399999999999</c:v>
                </c:pt>
                <c:pt idx="1432">
                  <c:v>315.27999999999997</c:v>
                </c:pt>
                <c:pt idx="1433">
                  <c:v>240.06800000000001</c:v>
                </c:pt>
                <c:pt idx="1434">
                  <c:v>159.93899999999999</c:v>
                </c:pt>
                <c:pt idx="1435">
                  <c:v>79.4512</c:v>
                </c:pt>
                <c:pt idx="1436">
                  <c:v>-2.1786500000000002</c:v>
                </c:pt>
                <c:pt idx="1437">
                  <c:v>-84.129900000000006</c:v>
                </c:pt>
                <c:pt idx="1438">
                  <c:v>-163.92099999999999</c:v>
                </c:pt>
                <c:pt idx="1439">
                  <c:v>-240.905</c:v>
                </c:pt>
                <c:pt idx="1440">
                  <c:v>-314.029</c:v>
                </c:pt>
                <c:pt idx="1441">
                  <c:v>-384.71199999999999</c:v>
                </c:pt>
                <c:pt idx="1442">
                  <c:v>-463.95400000000001</c:v>
                </c:pt>
                <c:pt idx="1443">
                  <c:v>437.61900000000003</c:v>
                </c:pt>
                <c:pt idx="1444">
                  <c:v>366.68400000000003</c:v>
                </c:pt>
                <c:pt idx="1445">
                  <c:v>299.16699999999997</c:v>
                </c:pt>
                <c:pt idx="1446">
                  <c:v>224.66200000000001</c:v>
                </c:pt>
                <c:pt idx="1447">
                  <c:v>154.07599999999999</c:v>
                </c:pt>
                <c:pt idx="1448">
                  <c:v>75.669399999999996</c:v>
                </c:pt>
                <c:pt idx="1449">
                  <c:v>-2.5609700000000002</c:v>
                </c:pt>
                <c:pt idx="1450">
                  <c:v>-80.295400000000001</c:v>
                </c:pt>
                <c:pt idx="1451">
                  <c:v>-155.733</c:v>
                </c:pt>
                <c:pt idx="1452">
                  <c:v>-227.982</c:v>
                </c:pt>
                <c:pt idx="1453">
                  <c:v>-296.49900000000002</c:v>
                </c:pt>
                <c:pt idx="1454">
                  <c:v>-362.06</c:v>
                </c:pt>
                <c:pt idx="1455">
                  <c:v>-430.96300000000002</c:v>
                </c:pt>
                <c:pt idx="1456">
                  <c:v>414.50599999999997</c:v>
                </c:pt>
                <c:pt idx="1457">
                  <c:v>344.41300000000001</c:v>
                </c:pt>
                <c:pt idx="1458">
                  <c:v>283.34399999999999</c:v>
                </c:pt>
                <c:pt idx="1459">
                  <c:v>215.518</c:v>
                </c:pt>
                <c:pt idx="1460">
                  <c:v>148.45500000000001</c:v>
                </c:pt>
                <c:pt idx="1461">
                  <c:v>72.068700000000007</c:v>
                </c:pt>
                <c:pt idx="1462">
                  <c:v>-0.68134600000000001</c:v>
                </c:pt>
                <c:pt idx="1463">
                  <c:v>-76.500399999999999</c:v>
                </c:pt>
                <c:pt idx="1464">
                  <c:v>-150.81200000000001</c:v>
                </c:pt>
                <c:pt idx="1465">
                  <c:v>-217.71899999999999</c:v>
                </c:pt>
                <c:pt idx="1466">
                  <c:v>-285.13799999999998</c:v>
                </c:pt>
                <c:pt idx="1467">
                  <c:v>-343.17599999999999</c:v>
                </c:pt>
                <c:pt idx="1468">
                  <c:v>-407.33300000000003</c:v>
                </c:pt>
                <c:pt idx="1469">
                  <c:v>382.55</c:v>
                </c:pt>
                <c:pt idx="1470">
                  <c:v>323.78399999999999</c:v>
                </c:pt>
                <c:pt idx="1471">
                  <c:v>266.39400000000001</c:v>
                </c:pt>
                <c:pt idx="1472">
                  <c:v>205.62</c:v>
                </c:pt>
                <c:pt idx="1473">
                  <c:v>140.99</c:v>
                </c:pt>
                <c:pt idx="1474">
                  <c:v>64.889099999999999</c:v>
                </c:pt>
                <c:pt idx="1475">
                  <c:v>-4.5422000000000002</c:v>
                </c:pt>
                <c:pt idx="1476">
                  <c:v>-77.195800000000006</c:v>
                </c:pt>
                <c:pt idx="1477">
                  <c:v>-137.99799999999999</c:v>
                </c:pt>
                <c:pt idx="1478">
                  <c:v>-207.93100000000001</c:v>
                </c:pt>
                <c:pt idx="1479">
                  <c:v>-274.18400000000003</c:v>
                </c:pt>
                <c:pt idx="1480">
                  <c:v>-325.22699999999998</c:v>
                </c:pt>
                <c:pt idx="1481">
                  <c:v>-384.17099999999999</c:v>
                </c:pt>
                <c:pt idx="1482">
                  <c:v>366.31099999999998</c:v>
                </c:pt>
                <c:pt idx="1483">
                  <c:v>307.661</c:v>
                </c:pt>
                <c:pt idx="1484">
                  <c:v>254.25</c:v>
                </c:pt>
                <c:pt idx="1485">
                  <c:v>194.52199999999999</c:v>
                </c:pt>
                <c:pt idx="1486">
                  <c:v>127.9</c:v>
                </c:pt>
                <c:pt idx="1487">
                  <c:v>69.564499999999995</c:v>
                </c:pt>
                <c:pt idx="1488">
                  <c:v>1.16208</c:v>
                </c:pt>
                <c:pt idx="1489">
                  <c:v>-71.478200000000001</c:v>
                </c:pt>
                <c:pt idx="1490">
                  <c:v>-133.41499999999999</c:v>
                </c:pt>
                <c:pt idx="1491">
                  <c:v>-198.71299999999999</c:v>
                </c:pt>
                <c:pt idx="1492">
                  <c:v>-258.73500000000001</c:v>
                </c:pt>
                <c:pt idx="1493">
                  <c:v>-311.04300000000001</c:v>
                </c:pt>
                <c:pt idx="1494">
                  <c:v>-371.065</c:v>
                </c:pt>
                <c:pt idx="1495">
                  <c:v>348.48899999999998</c:v>
                </c:pt>
                <c:pt idx="1496">
                  <c:v>288.33600000000001</c:v>
                </c:pt>
                <c:pt idx="1497">
                  <c:v>240.113</c:v>
                </c:pt>
                <c:pt idx="1498">
                  <c:v>182.846</c:v>
                </c:pt>
                <c:pt idx="1499">
                  <c:v>122.764</c:v>
                </c:pt>
                <c:pt idx="1500">
                  <c:v>65.525099999999995</c:v>
                </c:pt>
                <c:pt idx="1501">
                  <c:v>-5.0354099999999997</c:v>
                </c:pt>
                <c:pt idx="1502">
                  <c:v>-65.429000000000002</c:v>
                </c:pt>
                <c:pt idx="1503">
                  <c:v>-129.179</c:v>
                </c:pt>
                <c:pt idx="1504">
                  <c:v>-185.51</c:v>
                </c:pt>
                <c:pt idx="1505">
                  <c:v>-241.274</c:v>
                </c:pt>
                <c:pt idx="1506">
                  <c:v>-284.92899999999997</c:v>
                </c:pt>
                <c:pt idx="1507">
                  <c:v>-350.36</c:v>
                </c:pt>
                <c:pt idx="1508">
                  <c:v>334.017</c:v>
                </c:pt>
                <c:pt idx="1509">
                  <c:v>267.048</c:v>
                </c:pt>
                <c:pt idx="1510">
                  <c:v>221.37200000000001</c:v>
                </c:pt>
                <c:pt idx="1511">
                  <c:v>168.11</c:v>
                </c:pt>
                <c:pt idx="1512">
                  <c:v>119.191</c:v>
                </c:pt>
                <c:pt idx="1513">
                  <c:v>58.7303</c:v>
                </c:pt>
                <c:pt idx="1514">
                  <c:v>-0.99715500000000001</c:v>
                </c:pt>
                <c:pt idx="1515">
                  <c:v>-61.087400000000002</c:v>
                </c:pt>
                <c:pt idx="1516">
                  <c:v>-121.693</c:v>
                </c:pt>
                <c:pt idx="1517">
                  <c:v>-173.827</c:v>
                </c:pt>
                <c:pt idx="1518">
                  <c:v>-228.75399999999999</c:v>
                </c:pt>
                <c:pt idx="1519">
                  <c:v>-269.86200000000002</c:v>
                </c:pt>
                <c:pt idx="1520">
                  <c:v>-322.39499999999998</c:v>
                </c:pt>
                <c:pt idx="1521">
                  <c:v>305.51400000000001</c:v>
                </c:pt>
                <c:pt idx="1522">
                  <c:v>248.191</c:v>
                </c:pt>
                <c:pt idx="1523">
                  <c:v>204.018</c:v>
                </c:pt>
                <c:pt idx="1524">
                  <c:v>158.99799999999999</c:v>
                </c:pt>
                <c:pt idx="1525">
                  <c:v>111.79300000000001</c:v>
                </c:pt>
                <c:pt idx="1526">
                  <c:v>54.060200000000002</c:v>
                </c:pt>
                <c:pt idx="1527">
                  <c:v>-2.3424700000000001</c:v>
                </c:pt>
                <c:pt idx="1528">
                  <c:v>-55.811</c:v>
                </c:pt>
                <c:pt idx="1529">
                  <c:v>-108.324</c:v>
                </c:pt>
                <c:pt idx="1530">
                  <c:v>-164.51900000000001</c:v>
                </c:pt>
                <c:pt idx="1531">
                  <c:v>-207.584</c:v>
                </c:pt>
                <c:pt idx="1532">
                  <c:v>-246.137</c:v>
                </c:pt>
                <c:pt idx="1533">
                  <c:v>-304.65699999999998</c:v>
                </c:pt>
                <c:pt idx="1534">
                  <c:v>278.19099999999997</c:v>
                </c:pt>
                <c:pt idx="1535">
                  <c:v>229.32300000000001</c:v>
                </c:pt>
                <c:pt idx="1536">
                  <c:v>189.678</c:v>
                </c:pt>
                <c:pt idx="1537">
                  <c:v>146.43100000000001</c:v>
                </c:pt>
                <c:pt idx="1538">
                  <c:v>101.92</c:v>
                </c:pt>
                <c:pt idx="1539">
                  <c:v>47.695599999999999</c:v>
                </c:pt>
                <c:pt idx="1540">
                  <c:v>-3.79671</c:v>
                </c:pt>
                <c:pt idx="1541">
                  <c:v>-54.7224</c:v>
                </c:pt>
                <c:pt idx="1542">
                  <c:v>-94.241799999999998</c:v>
                </c:pt>
                <c:pt idx="1543">
                  <c:v>-148.87799999999999</c:v>
                </c:pt>
                <c:pt idx="1544">
                  <c:v>-191.11799999999999</c:v>
                </c:pt>
                <c:pt idx="1545">
                  <c:v>-228.017</c:v>
                </c:pt>
                <c:pt idx="1546">
                  <c:v>-278.58600000000001</c:v>
                </c:pt>
                <c:pt idx="1547">
                  <c:v>256.28500000000003</c:v>
                </c:pt>
                <c:pt idx="1548">
                  <c:v>207.73</c:v>
                </c:pt>
                <c:pt idx="1549">
                  <c:v>170.309</c:v>
                </c:pt>
                <c:pt idx="1550">
                  <c:v>132.63399999999999</c:v>
                </c:pt>
                <c:pt idx="1551">
                  <c:v>87.8566</c:v>
                </c:pt>
                <c:pt idx="1552">
                  <c:v>44.720199999999998</c:v>
                </c:pt>
                <c:pt idx="1553">
                  <c:v>1.5976999999999999</c:v>
                </c:pt>
                <c:pt idx="1554">
                  <c:v>-45.771999999999998</c:v>
                </c:pt>
                <c:pt idx="1555">
                  <c:v>-88.6</c:v>
                </c:pt>
                <c:pt idx="1556">
                  <c:v>-134.07</c:v>
                </c:pt>
                <c:pt idx="1557">
                  <c:v>-177.31299999999999</c:v>
                </c:pt>
                <c:pt idx="1558">
                  <c:v>-210.697</c:v>
                </c:pt>
                <c:pt idx="1559">
                  <c:v>-259.38</c:v>
                </c:pt>
                <c:pt idx="1560">
                  <c:v>236.43100000000001</c:v>
                </c:pt>
                <c:pt idx="1561">
                  <c:v>191.505</c:v>
                </c:pt>
                <c:pt idx="1562">
                  <c:v>157.43299999999999</c:v>
                </c:pt>
                <c:pt idx="1563">
                  <c:v>120.806</c:v>
                </c:pt>
                <c:pt idx="1564">
                  <c:v>81.2303</c:v>
                </c:pt>
                <c:pt idx="1565">
                  <c:v>38.490400000000001</c:v>
                </c:pt>
                <c:pt idx="1566">
                  <c:v>-2.2660200000000001</c:v>
                </c:pt>
                <c:pt idx="1567">
                  <c:v>-41.044499999999999</c:v>
                </c:pt>
                <c:pt idx="1568">
                  <c:v>-81.627300000000005</c:v>
                </c:pt>
                <c:pt idx="1569">
                  <c:v>-120.265</c:v>
                </c:pt>
                <c:pt idx="1570">
                  <c:v>-156.41</c:v>
                </c:pt>
                <c:pt idx="1571">
                  <c:v>-192.08</c:v>
                </c:pt>
                <c:pt idx="1572">
                  <c:v>-234.035</c:v>
                </c:pt>
                <c:pt idx="1573">
                  <c:v>209.23500000000001</c:v>
                </c:pt>
                <c:pt idx="1574">
                  <c:v>169.6</c:v>
                </c:pt>
                <c:pt idx="1575">
                  <c:v>138.72800000000001</c:v>
                </c:pt>
                <c:pt idx="1576">
                  <c:v>106.071</c:v>
                </c:pt>
                <c:pt idx="1577">
                  <c:v>70.218100000000007</c:v>
                </c:pt>
                <c:pt idx="1578">
                  <c:v>38.894300000000001</c:v>
                </c:pt>
                <c:pt idx="1579">
                  <c:v>-0.217387</c:v>
                </c:pt>
                <c:pt idx="1580">
                  <c:v>-37.3367</c:v>
                </c:pt>
                <c:pt idx="1581">
                  <c:v>-72.692099999999996</c:v>
                </c:pt>
                <c:pt idx="1582">
                  <c:v>-105.21299999999999</c:v>
                </c:pt>
                <c:pt idx="1583">
                  <c:v>-139.465</c:v>
                </c:pt>
                <c:pt idx="1584">
                  <c:v>-169.28800000000001</c:v>
                </c:pt>
                <c:pt idx="1585">
                  <c:v>-207.61199999999999</c:v>
                </c:pt>
                <c:pt idx="1586">
                  <c:v>180.13399999999999</c:v>
                </c:pt>
                <c:pt idx="1587">
                  <c:v>147.09700000000001</c:v>
                </c:pt>
                <c:pt idx="1588">
                  <c:v>120.285</c:v>
                </c:pt>
                <c:pt idx="1589">
                  <c:v>92.413300000000007</c:v>
                </c:pt>
                <c:pt idx="1590">
                  <c:v>62.530099999999997</c:v>
                </c:pt>
                <c:pt idx="1591">
                  <c:v>32.410499999999999</c:v>
                </c:pt>
                <c:pt idx="1592">
                  <c:v>3.3007900000000001</c:v>
                </c:pt>
                <c:pt idx="1593">
                  <c:v>-30.989000000000001</c:v>
                </c:pt>
                <c:pt idx="1594">
                  <c:v>-62.401299999999999</c:v>
                </c:pt>
                <c:pt idx="1595">
                  <c:v>-92.751199999999997</c:v>
                </c:pt>
                <c:pt idx="1596">
                  <c:v>-120.22199999999999</c:v>
                </c:pt>
                <c:pt idx="1597">
                  <c:v>-147.745</c:v>
                </c:pt>
                <c:pt idx="1598">
                  <c:v>-182.34700000000001</c:v>
                </c:pt>
                <c:pt idx="1599">
                  <c:v>155.37799999999999</c:v>
                </c:pt>
                <c:pt idx="1600">
                  <c:v>128.86099999999999</c:v>
                </c:pt>
                <c:pt idx="1601">
                  <c:v>104.46299999999999</c:v>
                </c:pt>
                <c:pt idx="1602">
                  <c:v>78.683499999999995</c:v>
                </c:pt>
                <c:pt idx="1603">
                  <c:v>52.4039</c:v>
                </c:pt>
                <c:pt idx="1604">
                  <c:v>27.190200000000001</c:v>
                </c:pt>
                <c:pt idx="1605">
                  <c:v>1.58704</c:v>
                </c:pt>
                <c:pt idx="1606">
                  <c:v>-26.452300000000001</c:v>
                </c:pt>
                <c:pt idx="1607">
                  <c:v>-50.878700000000002</c:v>
                </c:pt>
                <c:pt idx="1608">
                  <c:v>-77.999700000000004</c:v>
                </c:pt>
                <c:pt idx="1609">
                  <c:v>-104.342</c:v>
                </c:pt>
                <c:pt idx="1610">
                  <c:v>-127.374</c:v>
                </c:pt>
                <c:pt idx="1611">
                  <c:v>-156.584</c:v>
                </c:pt>
                <c:pt idx="1612">
                  <c:v>132.42500000000001</c:v>
                </c:pt>
                <c:pt idx="1613">
                  <c:v>108.381</c:v>
                </c:pt>
                <c:pt idx="1614">
                  <c:v>87.168800000000005</c:v>
                </c:pt>
                <c:pt idx="1615">
                  <c:v>65.248000000000005</c:v>
                </c:pt>
                <c:pt idx="1616">
                  <c:v>44.0242</c:v>
                </c:pt>
                <c:pt idx="1617">
                  <c:v>22.6678</c:v>
                </c:pt>
                <c:pt idx="1618">
                  <c:v>2.4105799999999999</c:v>
                </c:pt>
                <c:pt idx="1619">
                  <c:v>-20.391400000000001</c:v>
                </c:pt>
                <c:pt idx="1620">
                  <c:v>-41.601900000000001</c:v>
                </c:pt>
                <c:pt idx="1621">
                  <c:v>-63.7136</c:v>
                </c:pt>
                <c:pt idx="1622">
                  <c:v>-87.097200000000001</c:v>
                </c:pt>
                <c:pt idx="1623">
                  <c:v>-108.45099999999999</c:v>
                </c:pt>
                <c:pt idx="1624">
                  <c:v>-132.49600000000001</c:v>
                </c:pt>
                <c:pt idx="1625">
                  <c:v>106.099</c:v>
                </c:pt>
                <c:pt idx="1626">
                  <c:v>88.6905</c:v>
                </c:pt>
                <c:pt idx="1627">
                  <c:v>69.499600000000001</c:v>
                </c:pt>
                <c:pt idx="1628">
                  <c:v>51.3733</c:v>
                </c:pt>
                <c:pt idx="1629">
                  <c:v>34.637900000000002</c:v>
                </c:pt>
                <c:pt idx="1630">
                  <c:v>18.465399999999999</c:v>
                </c:pt>
                <c:pt idx="1631">
                  <c:v>3.2987299999999999</c:v>
                </c:pt>
                <c:pt idx="1632">
                  <c:v>-14.6988</c:v>
                </c:pt>
                <c:pt idx="1633">
                  <c:v>-33.471499999999999</c:v>
                </c:pt>
                <c:pt idx="1634">
                  <c:v>-50.383099999999999</c:v>
                </c:pt>
                <c:pt idx="1635">
                  <c:v>-69.154899999999998</c:v>
                </c:pt>
                <c:pt idx="1636">
                  <c:v>-89.107100000000003</c:v>
                </c:pt>
                <c:pt idx="1637">
                  <c:v>-110.506</c:v>
                </c:pt>
                <c:pt idx="1638">
                  <c:v>84.456500000000005</c:v>
                </c:pt>
                <c:pt idx="1639">
                  <c:v>69.441100000000006</c:v>
                </c:pt>
                <c:pt idx="1640">
                  <c:v>53.405500000000004</c:v>
                </c:pt>
                <c:pt idx="1641">
                  <c:v>38.116100000000003</c:v>
                </c:pt>
                <c:pt idx="1642">
                  <c:v>27.995000000000001</c:v>
                </c:pt>
                <c:pt idx="1643">
                  <c:v>13.9114</c:v>
                </c:pt>
                <c:pt idx="1644">
                  <c:v>2.8556599999999999</c:v>
                </c:pt>
                <c:pt idx="1645">
                  <c:v>-10.0025</c:v>
                </c:pt>
                <c:pt idx="1646">
                  <c:v>-23.231100000000001</c:v>
                </c:pt>
                <c:pt idx="1647">
                  <c:v>-35.800899999999999</c:v>
                </c:pt>
                <c:pt idx="1648">
                  <c:v>-52.748399999999997</c:v>
                </c:pt>
                <c:pt idx="1649">
                  <c:v>-71.083200000000005</c:v>
                </c:pt>
                <c:pt idx="1650">
                  <c:v>-85.094700000000003</c:v>
                </c:pt>
                <c:pt idx="1651">
                  <c:v>65.226600000000005</c:v>
                </c:pt>
                <c:pt idx="1652">
                  <c:v>53.109400000000001</c:v>
                </c:pt>
                <c:pt idx="1653">
                  <c:v>36.287799999999997</c:v>
                </c:pt>
                <c:pt idx="1654">
                  <c:v>26.8536</c:v>
                </c:pt>
                <c:pt idx="1655">
                  <c:v>17.6374</c:v>
                </c:pt>
                <c:pt idx="1656">
                  <c:v>11.2966</c:v>
                </c:pt>
                <c:pt idx="1657">
                  <c:v>4.7661300000000004</c:v>
                </c:pt>
                <c:pt idx="1658">
                  <c:v>-6.98604</c:v>
                </c:pt>
                <c:pt idx="1659">
                  <c:v>-17.631699999999999</c:v>
                </c:pt>
                <c:pt idx="1660">
                  <c:v>-25.428899999999999</c:v>
                </c:pt>
                <c:pt idx="1661">
                  <c:v>-36.545699999999997</c:v>
                </c:pt>
                <c:pt idx="1662">
                  <c:v>-52.420499999999997</c:v>
                </c:pt>
                <c:pt idx="1663">
                  <c:v>-64.750500000000002</c:v>
                </c:pt>
                <c:pt idx="1664">
                  <c:v>46.829000000000001</c:v>
                </c:pt>
                <c:pt idx="1665">
                  <c:v>38.807099999999998</c:v>
                </c:pt>
                <c:pt idx="1666">
                  <c:v>22.849</c:v>
                </c:pt>
                <c:pt idx="1667">
                  <c:v>14.0627</c:v>
                </c:pt>
                <c:pt idx="1668">
                  <c:v>11.178100000000001</c:v>
                </c:pt>
                <c:pt idx="1669">
                  <c:v>9.4691600000000005</c:v>
                </c:pt>
                <c:pt idx="1670">
                  <c:v>4.8993200000000003</c:v>
                </c:pt>
                <c:pt idx="1671">
                  <c:v>-0.327621</c:v>
                </c:pt>
                <c:pt idx="1672">
                  <c:v>-11.5562</c:v>
                </c:pt>
                <c:pt idx="1673">
                  <c:v>-17.132400000000001</c:v>
                </c:pt>
                <c:pt idx="1674">
                  <c:v>-21.831700000000001</c:v>
                </c:pt>
                <c:pt idx="1675">
                  <c:v>-37.015599999999999</c:v>
                </c:pt>
                <c:pt idx="1676">
                  <c:v>-47.303600000000003</c:v>
                </c:pt>
                <c:pt idx="1677">
                  <c:v>29.330300000000001</c:v>
                </c:pt>
                <c:pt idx="1678">
                  <c:v>22.673999999999999</c:v>
                </c:pt>
                <c:pt idx="1679">
                  <c:v>12.220499999999999</c:v>
                </c:pt>
                <c:pt idx="1680">
                  <c:v>9.7518899999999995</c:v>
                </c:pt>
                <c:pt idx="1681">
                  <c:v>5.8684599999999998</c:v>
                </c:pt>
                <c:pt idx="1682">
                  <c:v>4.2130000000000001</c:v>
                </c:pt>
                <c:pt idx="1683">
                  <c:v>4.1737599999999997</c:v>
                </c:pt>
                <c:pt idx="1684">
                  <c:v>-2.5228100000000002</c:v>
                </c:pt>
                <c:pt idx="1685">
                  <c:v>-5.2600499999999997</c:v>
                </c:pt>
                <c:pt idx="1686">
                  <c:v>-6.2673100000000002</c:v>
                </c:pt>
                <c:pt idx="1687">
                  <c:v>-13.4116</c:v>
                </c:pt>
                <c:pt idx="1688">
                  <c:v>-25.7225</c:v>
                </c:pt>
                <c:pt idx="1689">
                  <c:v>-31.328399999999998</c:v>
                </c:pt>
                <c:pt idx="1690">
                  <c:v>16.511700000000001</c:v>
                </c:pt>
                <c:pt idx="1691">
                  <c:v>16.978999999999999</c:v>
                </c:pt>
                <c:pt idx="1692">
                  <c:v>10.103</c:v>
                </c:pt>
                <c:pt idx="1693">
                  <c:v>6.6823100000000002</c:v>
                </c:pt>
                <c:pt idx="1694">
                  <c:v>7.5748499999999996</c:v>
                </c:pt>
                <c:pt idx="1695">
                  <c:v>2.2528199999999998</c:v>
                </c:pt>
                <c:pt idx="1696">
                  <c:v>1.98977</c:v>
                </c:pt>
                <c:pt idx="1697">
                  <c:v>2.40035</c:v>
                </c:pt>
                <c:pt idx="1698">
                  <c:v>-3.2285699999999999</c:v>
                </c:pt>
                <c:pt idx="1699">
                  <c:v>-0.80416399999999999</c:v>
                </c:pt>
                <c:pt idx="1700">
                  <c:v>-2.8908900000000002</c:v>
                </c:pt>
                <c:pt idx="1701">
                  <c:v>-13.5139</c:v>
                </c:pt>
                <c:pt idx="1702">
                  <c:v>-15.301399999999999</c:v>
                </c:pt>
                <c:pt idx="1703">
                  <c:v>22.173100000000002</c:v>
                </c:pt>
                <c:pt idx="1704">
                  <c:v>11.6645</c:v>
                </c:pt>
                <c:pt idx="1705">
                  <c:v>3.1497899999999999</c:v>
                </c:pt>
                <c:pt idx="1706">
                  <c:v>1.10151</c:v>
                </c:pt>
                <c:pt idx="1707">
                  <c:v>1.64832</c:v>
                </c:pt>
                <c:pt idx="1708">
                  <c:v>-0.102273</c:v>
                </c:pt>
                <c:pt idx="1709">
                  <c:v>3.1434899999999999</c:v>
                </c:pt>
                <c:pt idx="1710">
                  <c:v>0.13947699999999999</c:v>
                </c:pt>
                <c:pt idx="1711">
                  <c:v>1.1463099999999999</c:v>
                </c:pt>
                <c:pt idx="1712">
                  <c:v>2.93736</c:v>
                </c:pt>
                <c:pt idx="1713">
                  <c:v>-0.71498899999999999</c:v>
                </c:pt>
                <c:pt idx="1714">
                  <c:v>-9.8435500000000005</c:v>
                </c:pt>
                <c:pt idx="1715">
                  <c:v>-9.5876999999999999</c:v>
                </c:pt>
                <c:pt idx="1716">
                  <c:v>4.75108</c:v>
                </c:pt>
                <c:pt idx="1717">
                  <c:v>8.0459399999999999</c:v>
                </c:pt>
                <c:pt idx="1718">
                  <c:v>2.5223200000000001</c:v>
                </c:pt>
                <c:pt idx="1719">
                  <c:v>1.53843</c:v>
                </c:pt>
                <c:pt idx="1720">
                  <c:v>-1.45665</c:v>
                </c:pt>
                <c:pt idx="1721">
                  <c:v>-4.5541200000000002</c:v>
                </c:pt>
                <c:pt idx="1722">
                  <c:v>1.2505299999999999</c:v>
                </c:pt>
                <c:pt idx="1723">
                  <c:v>0.79102300000000003</c:v>
                </c:pt>
                <c:pt idx="1724">
                  <c:v>-0.94740100000000005</c:v>
                </c:pt>
                <c:pt idx="1725">
                  <c:v>4.0554699999999997</c:v>
                </c:pt>
                <c:pt idx="1726">
                  <c:v>-1.6301000000000001</c:v>
                </c:pt>
                <c:pt idx="1727">
                  <c:v>-7.8050800000000002</c:v>
                </c:pt>
                <c:pt idx="1728">
                  <c:v>-12.6195</c:v>
                </c:pt>
                <c:pt idx="1729">
                  <c:v>15.6638</c:v>
                </c:pt>
                <c:pt idx="1730">
                  <c:v>8.7895199999999996</c:v>
                </c:pt>
                <c:pt idx="1731">
                  <c:v>1.1413599999999999</c:v>
                </c:pt>
                <c:pt idx="1732">
                  <c:v>-0.12311900000000001</c:v>
                </c:pt>
                <c:pt idx="1733">
                  <c:v>-0.33428600000000003</c:v>
                </c:pt>
                <c:pt idx="1734">
                  <c:v>-2.7146699999999999</c:v>
                </c:pt>
                <c:pt idx="1735">
                  <c:v>-0.45444499999999999</c:v>
                </c:pt>
                <c:pt idx="1736">
                  <c:v>-0.99321199999999998</c:v>
                </c:pt>
                <c:pt idx="1737">
                  <c:v>0.93673300000000004</c:v>
                </c:pt>
                <c:pt idx="1738">
                  <c:v>3.38367</c:v>
                </c:pt>
                <c:pt idx="1739">
                  <c:v>1.13022</c:v>
                </c:pt>
                <c:pt idx="1740">
                  <c:v>-7.9296100000000003</c:v>
                </c:pt>
                <c:pt idx="1741">
                  <c:v>-9.9512900000000002</c:v>
                </c:pt>
                <c:pt idx="1742">
                  <c:v>14.8574</c:v>
                </c:pt>
                <c:pt idx="1743">
                  <c:v>11.6525</c:v>
                </c:pt>
                <c:pt idx="1744">
                  <c:v>4.8990299999999998</c:v>
                </c:pt>
                <c:pt idx="1745">
                  <c:v>0.58401000000000003</c:v>
                </c:pt>
                <c:pt idx="1746">
                  <c:v>0.33743699999999999</c:v>
                </c:pt>
                <c:pt idx="1747">
                  <c:v>-2.6315200000000001</c:v>
                </c:pt>
                <c:pt idx="1748">
                  <c:v>-1.41069</c:v>
                </c:pt>
                <c:pt idx="1749">
                  <c:v>-3.01355</c:v>
                </c:pt>
                <c:pt idx="1750">
                  <c:v>-6.4183000000000004E-2</c:v>
                </c:pt>
                <c:pt idx="1751">
                  <c:v>-4.4779299999999997</c:v>
                </c:pt>
                <c:pt idx="1752">
                  <c:v>-2.3095599999999998</c:v>
                </c:pt>
                <c:pt idx="1753">
                  <c:v>-9.5017899999999997</c:v>
                </c:pt>
                <c:pt idx="1754">
                  <c:v>-8.89438</c:v>
                </c:pt>
                <c:pt idx="1755">
                  <c:v>18.938500000000001</c:v>
                </c:pt>
                <c:pt idx="1756">
                  <c:v>13.3245</c:v>
                </c:pt>
                <c:pt idx="1757">
                  <c:v>7.4853899999999998</c:v>
                </c:pt>
                <c:pt idx="1758">
                  <c:v>4.2445199999999996</c:v>
                </c:pt>
                <c:pt idx="1759">
                  <c:v>-0.25209700000000002</c:v>
                </c:pt>
                <c:pt idx="1760">
                  <c:v>-1.26328</c:v>
                </c:pt>
                <c:pt idx="1761">
                  <c:v>-2.32307</c:v>
                </c:pt>
                <c:pt idx="1762">
                  <c:v>-2.1837900000000001</c:v>
                </c:pt>
                <c:pt idx="1763">
                  <c:v>-1.0363800000000001</c:v>
                </c:pt>
                <c:pt idx="1764">
                  <c:v>-5.5229400000000002</c:v>
                </c:pt>
                <c:pt idx="1765">
                  <c:v>-6.3416199999999998</c:v>
                </c:pt>
                <c:pt idx="1766">
                  <c:v>-11.958600000000001</c:v>
                </c:pt>
                <c:pt idx="1767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E9-44C4-B351-BA8D056F4B56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3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3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3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3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-530664</c:v>
                </c:pt>
                <c:pt idx="14">
                  <c:v>-230545</c:v>
                </c:pt>
                <c:pt idx="15">
                  <c:v>-121995</c:v>
                </c:pt>
                <c:pt idx="16">
                  <c:v>-71383</c:v>
                </c:pt>
                <c:pt idx="17">
                  <c:v>-37845.1</c:v>
                </c:pt>
                <c:pt idx="18">
                  <c:v>-15899.5</c:v>
                </c:pt>
                <c:pt idx="19">
                  <c:v>3993.89</c:v>
                </c:pt>
                <c:pt idx="20">
                  <c:v>25795.4</c:v>
                </c:pt>
                <c:pt idx="21">
                  <c:v>48595.1</c:v>
                </c:pt>
                <c:pt idx="22">
                  <c:v>78084</c:v>
                </c:pt>
                <c:pt idx="23">
                  <c:v>122918</c:v>
                </c:pt>
                <c:pt idx="24">
                  <c:v>225422</c:v>
                </c:pt>
                <c:pt idx="25">
                  <c:v>528127</c:v>
                </c:pt>
                <c:pt idx="26">
                  <c:v>-515906</c:v>
                </c:pt>
                <c:pt idx="27">
                  <c:v>-333714</c:v>
                </c:pt>
                <c:pt idx="28">
                  <c:v>-214354</c:v>
                </c:pt>
                <c:pt idx="29">
                  <c:v>-133474</c:v>
                </c:pt>
                <c:pt idx="30">
                  <c:v>-75738.600000000006</c:v>
                </c:pt>
                <c:pt idx="31">
                  <c:v>-30459.8</c:v>
                </c:pt>
                <c:pt idx="32">
                  <c:v>10866.5</c:v>
                </c:pt>
                <c:pt idx="33">
                  <c:v>50526.8</c:v>
                </c:pt>
                <c:pt idx="34">
                  <c:v>96233</c:v>
                </c:pt>
                <c:pt idx="35">
                  <c:v>148951</c:v>
                </c:pt>
                <c:pt idx="36">
                  <c:v>232741</c:v>
                </c:pt>
                <c:pt idx="37">
                  <c:v>350006</c:v>
                </c:pt>
                <c:pt idx="38">
                  <c:v>502296</c:v>
                </c:pt>
                <c:pt idx="39">
                  <c:v>-515825</c:v>
                </c:pt>
                <c:pt idx="40">
                  <c:v>-377354</c:v>
                </c:pt>
                <c:pt idx="41">
                  <c:v>-257954</c:v>
                </c:pt>
                <c:pt idx="42">
                  <c:v>-167419</c:v>
                </c:pt>
                <c:pt idx="43">
                  <c:v>-97141</c:v>
                </c:pt>
                <c:pt idx="44">
                  <c:v>-38540.800000000003</c:v>
                </c:pt>
                <c:pt idx="45">
                  <c:v>16953.5</c:v>
                </c:pt>
                <c:pt idx="46">
                  <c:v>70587.899999999994</c:v>
                </c:pt>
                <c:pt idx="47">
                  <c:v>128461</c:v>
                </c:pt>
                <c:pt idx="48">
                  <c:v>197066</c:v>
                </c:pt>
                <c:pt idx="49">
                  <c:v>282994</c:v>
                </c:pt>
                <c:pt idx="50">
                  <c:v>397581</c:v>
                </c:pt>
                <c:pt idx="51">
                  <c:v>529713</c:v>
                </c:pt>
                <c:pt idx="52">
                  <c:v>-485613</c:v>
                </c:pt>
                <c:pt idx="53">
                  <c:v>-368265</c:v>
                </c:pt>
                <c:pt idx="54">
                  <c:v>-265206</c:v>
                </c:pt>
                <c:pt idx="55">
                  <c:v>-179252</c:v>
                </c:pt>
                <c:pt idx="56">
                  <c:v>-104010</c:v>
                </c:pt>
                <c:pt idx="57">
                  <c:v>-38706.699999999997</c:v>
                </c:pt>
                <c:pt idx="58">
                  <c:v>22502.400000000001</c:v>
                </c:pt>
                <c:pt idx="59">
                  <c:v>83216.5</c:v>
                </c:pt>
                <c:pt idx="60">
                  <c:v>147990</c:v>
                </c:pt>
                <c:pt idx="61">
                  <c:v>218902</c:v>
                </c:pt>
                <c:pt idx="62">
                  <c:v>304611</c:v>
                </c:pt>
                <c:pt idx="63">
                  <c:v>402120</c:v>
                </c:pt>
                <c:pt idx="64">
                  <c:v>512592</c:v>
                </c:pt>
                <c:pt idx="65">
                  <c:v>-438276</c:v>
                </c:pt>
                <c:pt idx="66">
                  <c:v>-339670</c:v>
                </c:pt>
                <c:pt idx="67">
                  <c:v>-250459</c:v>
                </c:pt>
                <c:pt idx="68">
                  <c:v>-170168</c:v>
                </c:pt>
                <c:pt idx="69">
                  <c:v>-98605.7</c:v>
                </c:pt>
                <c:pt idx="70">
                  <c:v>-33068.300000000003</c:v>
                </c:pt>
                <c:pt idx="71">
                  <c:v>29350</c:v>
                </c:pt>
                <c:pt idx="72">
                  <c:v>91418.6</c:v>
                </c:pt>
                <c:pt idx="73">
                  <c:v>155660</c:v>
                </c:pt>
                <c:pt idx="74">
                  <c:v>226396</c:v>
                </c:pt>
                <c:pt idx="75">
                  <c:v>304455</c:v>
                </c:pt>
                <c:pt idx="76">
                  <c:v>388731</c:v>
                </c:pt>
                <c:pt idx="77">
                  <c:v>481972</c:v>
                </c:pt>
                <c:pt idx="78">
                  <c:v>-380440</c:v>
                </c:pt>
                <c:pt idx="79">
                  <c:v>-299434</c:v>
                </c:pt>
                <c:pt idx="80">
                  <c:v>-221796</c:v>
                </c:pt>
                <c:pt idx="81">
                  <c:v>-152449</c:v>
                </c:pt>
                <c:pt idx="82">
                  <c:v>-86304.3</c:v>
                </c:pt>
                <c:pt idx="83">
                  <c:v>-23215.8</c:v>
                </c:pt>
                <c:pt idx="84">
                  <c:v>36782.300000000003</c:v>
                </c:pt>
                <c:pt idx="85">
                  <c:v>96499.8</c:v>
                </c:pt>
                <c:pt idx="86">
                  <c:v>158242</c:v>
                </c:pt>
                <c:pt idx="87">
                  <c:v>222692</c:v>
                </c:pt>
                <c:pt idx="88">
                  <c:v>291238</c:v>
                </c:pt>
                <c:pt idx="89">
                  <c:v>365720</c:v>
                </c:pt>
                <c:pt idx="90">
                  <c:v>442174</c:v>
                </c:pt>
                <c:pt idx="91">
                  <c:v>-315031</c:v>
                </c:pt>
                <c:pt idx="92">
                  <c:v>-251299</c:v>
                </c:pt>
                <c:pt idx="93">
                  <c:v>-187351</c:v>
                </c:pt>
                <c:pt idx="94">
                  <c:v>-125688</c:v>
                </c:pt>
                <c:pt idx="95">
                  <c:v>-67431.100000000006</c:v>
                </c:pt>
                <c:pt idx="96">
                  <c:v>-10591.2</c:v>
                </c:pt>
                <c:pt idx="97">
                  <c:v>44403.9</c:v>
                </c:pt>
                <c:pt idx="98">
                  <c:v>99479.8</c:v>
                </c:pt>
                <c:pt idx="99">
                  <c:v>154827</c:v>
                </c:pt>
                <c:pt idx="100">
                  <c:v>213212</c:v>
                </c:pt>
                <c:pt idx="101">
                  <c:v>271281</c:v>
                </c:pt>
                <c:pt idx="102">
                  <c:v>333460</c:v>
                </c:pt>
                <c:pt idx="103">
                  <c:v>397298</c:v>
                </c:pt>
                <c:pt idx="104">
                  <c:v>-252548</c:v>
                </c:pt>
                <c:pt idx="105">
                  <c:v>-200717</c:v>
                </c:pt>
                <c:pt idx="106">
                  <c:v>-147966</c:v>
                </c:pt>
                <c:pt idx="107">
                  <c:v>-96268.2</c:v>
                </c:pt>
                <c:pt idx="108">
                  <c:v>-46238.1</c:v>
                </c:pt>
                <c:pt idx="109">
                  <c:v>2653.9</c:v>
                </c:pt>
                <c:pt idx="110">
                  <c:v>52140.9</c:v>
                </c:pt>
                <c:pt idx="111">
                  <c:v>101192</c:v>
                </c:pt>
                <c:pt idx="112">
                  <c:v>149851</c:v>
                </c:pt>
                <c:pt idx="113">
                  <c:v>199746</c:v>
                </c:pt>
                <c:pt idx="114">
                  <c:v>251385</c:v>
                </c:pt>
                <c:pt idx="115">
                  <c:v>301727</c:v>
                </c:pt>
                <c:pt idx="116">
                  <c:v>351749</c:v>
                </c:pt>
                <c:pt idx="117">
                  <c:v>-190243</c:v>
                </c:pt>
                <c:pt idx="118">
                  <c:v>-149437</c:v>
                </c:pt>
                <c:pt idx="119">
                  <c:v>-107975</c:v>
                </c:pt>
                <c:pt idx="120">
                  <c:v>-66003</c:v>
                </c:pt>
                <c:pt idx="121">
                  <c:v>-22818.400000000001</c:v>
                </c:pt>
                <c:pt idx="122">
                  <c:v>18809.400000000001</c:v>
                </c:pt>
                <c:pt idx="123">
                  <c:v>60650.2</c:v>
                </c:pt>
                <c:pt idx="124">
                  <c:v>101763</c:v>
                </c:pt>
                <c:pt idx="125">
                  <c:v>144482</c:v>
                </c:pt>
                <c:pt idx="126">
                  <c:v>185415</c:v>
                </c:pt>
                <c:pt idx="127">
                  <c:v>228347</c:v>
                </c:pt>
                <c:pt idx="128">
                  <c:v>268482</c:v>
                </c:pt>
                <c:pt idx="129">
                  <c:v>308793</c:v>
                </c:pt>
                <c:pt idx="130">
                  <c:v>-130278</c:v>
                </c:pt>
                <c:pt idx="131">
                  <c:v>-98681.8</c:v>
                </c:pt>
                <c:pt idx="132">
                  <c:v>-68121.3</c:v>
                </c:pt>
                <c:pt idx="133">
                  <c:v>-34038.6</c:v>
                </c:pt>
                <c:pt idx="134">
                  <c:v>-119.261</c:v>
                </c:pt>
                <c:pt idx="135">
                  <c:v>33873.1</c:v>
                </c:pt>
                <c:pt idx="136">
                  <c:v>68759.8</c:v>
                </c:pt>
                <c:pt idx="137">
                  <c:v>103480</c:v>
                </c:pt>
                <c:pt idx="138">
                  <c:v>138682</c:v>
                </c:pt>
                <c:pt idx="139">
                  <c:v>173142</c:v>
                </c:pt>
                <c:pt idx="140">
                  <c:v>204652</c:v>
                </c:pt>
                <c:pt idx="141">
                  <c:v>238523</c:v>
                </c:pt>
                <c:pt idx="142">
                  <c:v>268065</c:v>
                </c:pt>
                <c:pt idx="143">
                  <c:v>-73597.5</c:v>
                </c:pt>
                <c:pt idx="144">
                  <c:v>-53256</c:v>
                </c:pt>
                <c:pt idx="145">
                  <c:v>-29193.8</c:v>
                </c:pt>
                <c:pt idx="146">
                  <c:v>-4141.49</c:v>
                </c:pt>
                <c:pt idx="147">
                  <c:v>22133.200000000001</c:v>
                </c:pt>
                <c:pt idx="148">
                  <c:v>49144.6</c:v>
                </c:pt>
                <c:pt idx="149">
                  <c:v>76977.2</c:v>
                </c:pt>
                <c:pt idx="150">
                  <c:v>104317</c:v>
                </c:pt>
                <c:pt idx="151">
                  <c:v>131880</c:v>
                </c:pt>
                <c:pt idx="152">
                  <c:v>158667</c:v>
                </c:pt>
                <c:pt idx="153">
                  <c:v>185854</c:v>
                </c:pt>
                <c:pt idx="154">
                  <c:v>208865</c:v>
                </c:pt>
                <c:pt idx="155">
                  <c:v>230558</c:v>
                </c:pt>
                <c:pt idx="156">
                  <c:v>-22271.200000000001</c:v>
                </c:pt>
                <c:pt idx="157">
                  <c:v>-8108.71</c:v>
                </c:pt>
                <c:pt idx="158">
                  <c:v>5881.53</c:v>
                </c:pt>
                <c:pt idx="159">
                  <c:v>24550.3</c:v>
                </c:pt>
                <c:pt idx="160">
                  <c:v>43882</c:v>
                </c:pt>
                <c:pt idx="161">
                  <c:v>64348.5</c:v>
                </c:pt>
                <c:pt idx="162">
                  <c:v>85190</c:v>
                </c:pt>
                <c:pt idx="163">
                  <c:v>106786</c:v>
                </c:pt>
                <c:pt idx="164">
                  <c:v>127409</c:v>
                </c:pt>
                <c:pt idx="165">
                  <c:v>147500</c:v>
                </c:pt>
                <c:pt idx="166">
                  <c:v>166390</c:v>
                </c:pt>
                <c:pt idx="167">
                  <c:v>184009</c:v>
                </c:pt>
                <c:pt idx="168">
                  <c:v>198541</c:v>
                </c:pt>
                <c:pt idx="169">
                  <c:v>24788.1</c:v>
                </c:pt>
                <c:pt idx="170">
                  <c:v>30411.7</c:v>
                </c:pt>
                <c:pt idx="171">
                  <c:v>39840.800000000003</c:v>
                </c:pt>
                <c:pt idx="172">
                  <c:v>51395.7</c:v>
                </c:pt>
                <c:pt idx="173">
                  <c:v>63758</c:v>
                </c:pt>
                <c:pt idx="174">
                  <c:v>78066.7</c:v>
                </c:pt>
                <c:pt idx="175">
                  <c:v>93333.2</c:v>
                </c:pt>
                <c:pt idx="176">
                  <c:v>108466</c:v>
                </c:pt>
                <c:pt idx="177">
                  <c:v>122683</c:v>
                </c:pt>
                <c:pt idx="178">
                  <c:v>137903</c:v>
                </c:pt>
                <c:pt idx="179">
                  <c:v>150097</c:v>
                </c:pt>
                <c:pt idx="180">
                  <c:v>161810</c:v>
                </c:pt>
                <c:pt idx="181">
                  <c:v>169436</c:v>
                </c:pt>
                <c:pt idx="182">
                  <c:v>66211.899999999994</c:v>
                </c:pt>
                <c:pt idx="183">
                  <c:v>66252.2</c:v>
                </c:pt>
                <c:pt idx="184">
                  <c:v>69386.899999999994</c:v>
                </c:pt>
                <c:pt idx="185">
                  <c:v>75420.7</c:v>
                </c:pt>
                <c:pt idx="186">
                  <c:v>82910.100000000006</c:v>
                </c:pt>
                <c:pt idx="187">
                  <c:v>91594.6</c:v>
                </c:pt>
                <c:pt idx="188">
                  <c:v>101069</c:v>
                </c:pt>
                <c:pt idx="189">
                  <c:v>110893</c:v>
                </c:pt>
                <c:pt idx="190">
                  <c:v>120237</c:v>
                </c:pt>
                <c:pt idx="191">
                  <c:v>128737</c:v>
                </c:pt>
                <c:pt idx="192">
                  <c:v>136214</c:v>
                </c:pt>
                <c:pt idx="193">
                  <c:v>142620</c:v>
                </c:pt>
                <c:pt idx="194">
                  <c:v>146135</c:v>
                </c:pt>
                <c:pt idx="195">
                  <c:v>103591</c:v>
                </c:pt>
                <c:pt idx="196">
                  <c:v>98425.7</c:v>
                </c:pt>
                <c:pt idx="197">
                  <c:v>96841.600000000006</c:v>
                </c:pt>
                <c:pt idx="198">
                  <c:v>97619.1</c:v>
                </c:pt>
                <c:pt idx="199">
                  <c:v>100379</c:v>
                </c:pt>
                <c:pt idx="200">
                  <c:v>103436</c:v>
                </c:pt>
                <c:pt idx="201">
                  <c:v>108636</c:v>
                </c:pt>
                <c:pt idx="202">
                  <c:v>113123</c:v>
                </c:pt>
                <c:pt idx="203">
                  <c:v>118218</c:v>
                </c:pt>
                <c:pt idx="204">
                  <c:v>122450</c:v>
                </c:pt>
                <c:pt idx="205">
                  <c:v>124846</c:v>
                </c:pt>
                <c:pt idx="206">
                  <c:v>126643</c:v>
                </c:pt>
                <c:pt idx="207">
                  <c:v>125590</c:v>
                </c:pt>
                <c:pt idx="208">
                  <c:v>135346</c:v>
                </c:pt>
                <c:pt idx="209">
                  <c:v>126601</c:v>
                </c:pt>
                <c:pt idx="210">
                  <c:v>120778</c:v>
                </c:pt>
                <c:pt idx="211">
                  <c:v>117356</c:v>
                </c:pt>
                <c:pt idx="212">
                  <c:v>116238</c:v>
                </c:pt>
                <c:pt idx="213">
                  <c:v>115505</c:v>
                </c:pt>
                <c:pt idx="214">
                  <c:v>115476</c:v>
                </c:pt>
                <c:pt idx="215">
                  <c:v>116391</c:v>
                </c:pt>
                <c:pt idx="216">
                  <c:v>116537</c:v>
                </c:pt>
                <c:pt idx="217">
                  <c:v>116864</c:v>
                </c:pt>
                <c:pt idx="218">
                  <c:v>115897</c:v>
                </c:pt>
                <c:pt idx="219">
                  <c:v>113380</c:v>
                </c:pt>
                <c:pt idx="220">
                  <c:v>109002</c:v>
                </c:pt>
                <c:pt idx="221">
                  <c:v>163030</c:v>
                </c:pt>
                <c:pt idx="222">
                  <c:v>150965</c:v>
                </c:pt>
                <c:pt idx="223">
                  <c:v>142175</c:v>
                </c:pt>
                <c:pt idx="224">
                  <c:v>135186</c:v>
                </c:pt>
                <c:pt idx="225">
                  <c:v>129804</c:v>
                </c:pt>
                <c:pt idx="226">
                  <c:v>125664</c:v>
                </c:pt>
                <c:pt idx="227">
                  <c:v>122209</c:v>
                </c:pt>
                <c:pt idx="228">
                  <c:v>119351</c:v>
                </c:pt>
                <c:pt idx="229">
                  <c:v>116069</c:v>
                </c:pt>
                <c:pt idx="230">
                  <c:v>112762</c:v>
                </c:pt>
                <c:pt idx="231">
                  <c:v>108325</c:v>
                </c:pt>
                <c:pt idx="232">
                  <c:v>102685</c:v>
                </c:pt>
                <c:pt idx="233">
                  <c:v>95249.9</c:v>
                </c:pt>
                <c:pt idx="234">
                  <c:v>186730</c:v>
                </c:pt>
                <c:pt idx="235">
                  <c:v>172497</c:v>
                </c:pt>
                <c:pt idx="236">
                  <c:v>160309</c:v>
                </c:pt>
                <c:pt idx="237">
                  <c:v>150615</c:v>
                </c:pt>
                <c:pt idx="238">
                  <c:v>142401</c:v>
                </c:pt>
                <c:pt idx="239">
                  <c:v>135038</c:v>
                </c:pt>
                <c:pt idx="240">
                  <c:v>128384</c:v>
                </c:pt>
                <c:pt idx="241">
                  <c:v>122382</c:v>
                </c:pt>
                <c:pt idx="242">
                  <c:v>116407</c:v>
                </c:pt>
                <c:pt idx="243">
                  <c:v>110238</c:v>
                </c:pt>
                <c:pt idx="244">
                  <c:v>102606</c:v>
                </c:pt>
                <c:pt idx="245">
                  <c:v>94482.4</c:v>
                </c:pt>
                <c:pt idx="246">
                  <c:v>84607.3</c:v>
                </c:pt>
                <c:pt idx="247">
                  <c:v>206794</c:v>
                </c:pt>
                <c:pt idx="248">
                  <c:v>190496</c:v>
                </c:pt>
                <c:pt idx="249">
                  <c:v>176222</c:v>
                </c:pt>
                <c:pt idx="250">
                  <c:v>164036</c:v>
                </c:pt>
                <c:pt idx="251">
                  <c:v>153130</c:v>
                </c:pt>
                <c:pt idx="252">
                  <c:v>143402</c:v>
                </c:pt>
                <c:pt idx="253">
                  <c:v>134452</c:v>
                </c:pt>
                <c:pt idx="254">
                  <c:v>125736</c:v>
                </c:pt>
                <c:pt idx="255">
                  <c:v>117261</c:v>
                </c:pt>
                <c:pt idx="256">
                  <c:v>108149</c:v>
                </c:pt>
                <c:pt idx="257">
                  <c:v>98819.8</c:v>
                </c:pt>
                <c:pt idx="258">
                  <c:v>88320.4</c:v>
                </c:pt>
                <c:pt idx="259">
                  <c:v>76499.5</c:v>
                </c:pt>
                <c:pt idx="260">
                  <c:v>223554</c:v>
                </c:pt>
                <c:pt idx="261">
                  <c:v>205245</c:v>
                </c:pt>
                <c:pt idx="262">
                  <c:v>189900</c:v>
                </c:pt>
                <c:pt idx="263">
                  <c:v>175509</c:v>
                </c:pt>
                <c:pt idx="264">
                  <c:v>162651</c:v>
                </c:pt>
                <c:pt idx="265">
                  <c:v>150656</c:v>
                </c:pt>
                <c:pt idx="266">
                  <c:v>139793</c:v>
                </c:pt>
                <c:pt idx="267">
                  <c:v>128989</c:v>
                </c:pt>
                <c:pt idx="268">
                  <c:v>118284</c:v>
                </c:pt>
                <c:pt idx="269">
                  <c:v>107370</c:v>
                </c:pt>
                <c:pt idx="270">
                  <c:v>96095.7</c:v>
                </c:pt>
                <c:pt idx="271">
                  <c:v>83873.100000000006</c:v>
                </c:pt>
                <c:pt idx="272">
                  <c:v>70890.8</c:v>
                </c:pt>
                <c:pt idx="273">
                  <c:v>237247</c:v>
                </c:pt>
                <c:pt idx="274">
                  <c:v>217915</c:v>
                </c:pt>
                <c:pt idx="275">
                  <c:v>201054</c:v>
                </c:pt>
                <c:pt idx="276">
                  <c:v>185182</c:v>
                </c:pt>
                <c:pt idx="277">
                  <c:v>170873</c:v>
                </c:pt>
                <c:pt idx="278">
                  <c:v>157259</c:v>
                </c:pt>
                <c:pt idx="279">
                  <c:v>144597</c:v>
                </c:pt>
                <c:pt idx="280">
                  <c:v>131968</c:v>
                </c:pt>
                <c:pt idx="281">
                  <c:v>119785</c:v>
                </c:pt>
                <c:pt idx="282">
                  <c:v>107269</c:v>
                </c:pt>
                <c:pt idx="283">
                  <c:v>94626.1</c:v>
                </c:pt>
                <c:pt idx="284">
                  <c:v>81197.2</c:v>
                </c:pt>
                <c:pt idx="285">
                  <c:v>66795.199999999997</c:v>
                </c:pt>
                <c:pt idx="286">
                  <c:v>248327</c:v>
                </c:pt>
                <c:pt idx="287">
                  <c:v>228562</c:v>
                </c:pt>
                <c:pt idx="288">
                  <c:v>210217</c:v>
                </c:pt>
                <c:pt idx="289">
                  <c:v>193350</c:v>
                </c:pt>
                <c:pt idx="290">
                  <c:v>177858</c:v>
                </c:pt>
                <c:pt idx="291">
                  <c:v>162805</c:v>
                </c:pt>
                <c:pt idx="292">
                  <c:v>148693</c:v>
                </c:pt>
                <c:pt idx="293">
                  <c:v>134884</c:v>
                </c:pt>
                <c:pt idx="294">
                  <c:v>121378</c:v>
                </c:pt>
                <c:pt idx="295">
                  <c:v>107817</c:v>
                </c:pt>
                <c:pt idx="296">
                  <c:v>93919.7</c:v>
                </c:pt>
                <c:pt idx="297">
                  <c:v>79535.8</c:v>
                </c:pt>
                <c:pt idx="298">
                  <c:v>64397.4</c:v>
                </c:pt>
                <c:pt idx="299">
                  <c:v>257209</c:v>
                </c:pt>
                <c:pt idx="300">
                  <c:v>236777</c:v>
                </c:pt>
                <c:pt idx="301">
                  <c:v>217835</c:v>
                </c:pt>
                <c:pt idx="302">
                  <c:v>199988</c:v>
                </c:pt>
                <c:pt idx="303">
                  <c:v>183423</c:v>
                </c:pt>
                <c:pt idx="304">
                  <c:v>167585</c:v>
                </c:pt>
                <c:pt idx="305">
                  <c:v>152471</c:v>
                </c:pt>
                <c:pt idx="306">
                  <c:v>137611</c:v>
                </c:pt>
                <c:pt idx="307">
                  <c:v>123190</c:v>
                </c:pt>
                <c:pt idx="308">
                  <c:v>108646</c:v>
                </c:pt>
                <c:pt idx="309">
                  <c:v>93981.3</c:v>
                </c:pt>
                <c:pt idx="310">
                  <c:v>78992.5</c:v>
                </c:pt>
                <c:pt idx="311">
                  <c:v>63208.2</c:v>
                </c:pt>
                <c:pt idx="312">
                  <c:v>263647</c:v>
                </c:pt>
                <c:pt idx="313">
                  <c:v>243078</c:v>
                </c:pt>
                <c:pt idx="314">
                  <c:v>223642</c:v>
                </c:pt>
                <c:pt idx="315">
                  <c:v>205343</c:v>
                </c:pt>
                <c:pt idx="316">
                  <c:v>188153</c:v>
                </c:pt>
                <c:pt idx="317">
                  <c:v>171645</c:v>
                </c:pt>
                <c:pt idx="318">
                  <c:v>155725</c:v>
                </c:pt>
                <c:pt idx="319">
                  <c:v>140303</c:v>
                </c:pt>
                <c:pt idx="320">
                  <c:v>125054</c:v>
                </c:pt>
                <c:pt idx="321">
                  <c:v>109897</c:v>
                </c:pt>
                <c:pt idx="322">
                  <c:v>94652.7</c:v>
                </c:pt>
                <c:pt idx="323">
                  <c:v>79085</c:v>
                </c:pt>
                <c:pt idx="324">
                  <c:v>62857.599999999999</c:v>
                </c:pt>
                <c:pt idx="325">
                  <c:v>268602</c:v>
                </c:pt>
                <c:pt idx="326">
                  <c:v>247643</c:v>
                </c:pt>
                <c:pt idx="327">
                  <c:v>227910</c:v>
                </c:pt>
                <c:pt idx="328">
                  <c:v>209441</c:v>
                </c:pt>
                <c:pt idx="329">
                  <c:v>191807</c:v>
                </c:pt>
                <c:pt idx="330">
                  <c:v>174827</c:v>
                </c:pt>
                <c:pt idx="331">
                  <c:v>158479</c:v>
                </c:pt>
                <c:pt idx="332">
                  <c:v>142496</c:v>
                </c:pt>
                <c:pt idx="333">
                  <c:v>126873</c:v>
                </c:pt>
                <c:pt idx="334">
                  <c:v>111337</c:v>
                </c:pt>
                <c:pt idx="335">
                  <c:v>95702.5</c:v>
                </c:pt>
                <c:pt idx="336">
                  <c:v>79924.100000000006</c:v>
                </c:pt>
                <c:pt idx="337">
                  <c:v>63532.5</c:v>
                </c:pt>
                <c:pt idx="338">
                  <c:v>271166</c:v>
                </c:pt>
                <c:pt idx="339">
                  <c:v>250551</c:v>
                </c:pt>
                <c:pt idx="340">
                  <c:v>230875</c:v>
                </c:pt>
                <c:pt idx="341">
                  <c:v>212277</c:v>
                </c:pt>
                <c:pt idx="342">
                  <c:v>194464</c:v>
                </c:pt>
                <c:pt idx="343">
                  <c:v>177249</c:v>
                </c:pt>
                <c:pt idx="344">
                  <c:v>160708</c:v>
                </c:pt>
                <c:pt idx="345">
                  <c:v>144516</c:v>
                </c:pt>
                <c:pt idx="346">
                  <c:v>128635</c:v>
                </c:pt>
                <c:pt idx="347">
                  <c:v>112864</c:v>
                </c:pt>
                <c:pt idx="348">
                  <c:v>97104.8</c:v>
                </c:pt>
                <c:pt idx="349">
                  <c:v>81257.3</c:v>
                </c:pt>
                <c:pt idx="350">
                  <c:v>65144</c:v>
                </c:pt>
                <c:pt idx="351">
                  <c:v>272245</c:v>
                </c:pt>
                <c:pt idx="352">
                  <c:v>252020</c:v>
                </c:pt>
                <c:pt idx="353">
                  <c:v>232758</c:v>
                </c:pt>
                <c:pt idx="354">
                  <c:v>214135</c:v>
                </c:pt>
                <c:pt idx="355">
                  <c:v>196271</c:v>
                </c:pt>
                <c:pt idx="356">
                  <c:v>179042</c:v>
                </c:pt>
                <c:pt idx="357">
                  <c:v>162458</c:v>
                </c:pt>
                <c:pt idx="358">
                  <c:v>146217</c:v>
                </c:pt>
                <c:pt idx="359">
                  <c:v>130241</c:v>
                </c:pt>
                <c:pt idx="360">
                  <c:v>114458</c:v>
                </c:pt>
                <c:pt idx="361">
                  <c:v>98724.6</c:v>
                </c:pt>
                <c:pt idx="362">
                  <c:v>83020.899999999994</c:v>
                </c:pt>
                <c:pt idx="363">
                  <c:v>67006.5</c:v>
                </c:pt>
                <c:pt idx="364">
                  <c:v>272246</c:v>
                </c:pt>
                <c:pt idx="365">
                  <c:v>252123</c:v>
                </c:pt>
                <c:pt idx="366">
                  <c:v>233277</c:v>
                </c:pt>
                <c:pt idx="367">
                  <c:v>215008</c:v>
                </c:pt>
                <c:pt idx="368">
                  <c:v>197347</c:v>
                </c:pt>
                <c:pt idx="369">
                  <c:v>180294</c:v>
                </c:pt>
                <c:pt idx="370">
                  <c:v>163734</c:v>
                </c:pt>
                <c:pt idx="371">
                  <c:v>147594</c:v>
                </c:pt>
                <c:pt idx="372">
                  <c:v>131690</c:v>
                </c:pt>
                <c:pt idx="373">
                  <c:v>116003</c:v>
                </c:pt>
                <c:pt idx="374">
                  <c:v>100455</c:v>
                </c:pt>
                <c:pt idx="375">
                  <c:v>84938.6</c:v>
                </c:pt>
                <c:pt idx="376">
                  <c:v>69237.2</c:v>
                </c:pt>
                <c:pt idx="377">
                  <c:v>271076</c:v>
                </c:pt>
                <c:pt idx="378">
                  <c:v>251613</c:v>
                </c:pt>
                <c:pt idx="379">
                  <c:v>233081</c:v>
                </c:pt>
                <c:pt idx="380">
                  <c:v>215016</c:v>
                </c:pt>
                <c:pt idx="381">
                  <c:v>197661</c:v>
                </c:pt>
                <c:pt idx="382">
                  <c:v>180855</c:v>
                </c:pt>
                <c:pt idx="383">
                  <c:v>164533</c:v>
                </c:pt>
                <c:pt idx="384">
                  <c:v>148573</c:v>
                </c:pt>
                <c:pt idx="385">
                  <c:v>132904</c:v>
                </c:pt>
                <c:pt idx="386">
                  <c:v>117498</c:v>
                </c:pt>
                <c:pt idx="387">
                  <c:v>102212</c:v>
                </c:pt>
                <c:pt idx="388">
                  <c:v>86997.3</c:v>
                </c:pt>
                <c:pt idx="389">
                  <c:v>71809.5</c:v>
                </c:pt>
                <c:pt idx="390">
                  <c:v>268577</c:v>
                </c:pt>
                <c:pt idx="391">
                  <c:v>249920</c:v>
                </c:pt>
                <c:pt idx="392">
                  <c:v>231798</c:v>
                </c:pt>
                <c:pt idx="393">
                  <c:v>214281</c:v>
                </c:pt>
                <c:pt idx="394">
                  <c:v>197320</c:v>
                </c:pt>
                <c:pt idx="395">
                  <c:v>180867</c:v>
                </c:pt>
                <c:pt idx="396">
                  <c:v>164847</c:v>
                </c:pt>
                <c:pt idx="397">
                  <c:v>149199</c:v>
                </c:pt>
                <c:pt idx="398">
                  <c:v>133862</c:v>
                </c:pt>
                <c:pt idx="399">
                  <c:v>118787</c:v>
                </c:pt>
                <c:pt idx="400">
                  <c:v>103903</c:v>
                </c:pt>
                <c:pt idx="401">
                  <c:v>89065.8</c:v>
                </c:pt>
                <c:pt idx="402">
                  <c:v>74309.3</c:v>
                </c:pt>
                <c:pt idx="403">
                  <c:v>265538</c:v>
                </c:pt>
                <c:pt idx="404">
                  <c:v>247448</c:v>
                </c:pt>
                <c:pt idx="405">
                  <c:v>229823</c:v>
                </c:pt>
                <c:pt idx="406">
                  <c:v>212864</c:v>
                </c:pt>
                <c:pt idx="407">
                  <c:v>196405</c:v>
                </c:pt>
                <c:pt idx="408">
                  <c:v>180365</c:v>
                </c:pt>
                <c:pt idx="409">
                  <c:v>164721</c:v>
                </c:pt>
                <c:pt idx="410">
                  <c:v>149505</c:v>
                </c:pt>
                <c:pt idx="411">
                  <c:v>134577</c:v>
                </c:pt>
                <c:pt idx="412">
                  <c:v>119856</c:v>
                </c:pt>
                <c:pt idx="413">
                  <c:v>105424</c:v>
                </c:pt>
                <c:pt idx="414">
                  <c:v>91120.4</c:v>
                </c:pt>
                <c:pt idx="415">
                  <c:v>76818</c:v>
                </c:pt>
                <c:pt idx="416">
                  <c:v>261469</c:v>
                </c:pt>
                <c:pt idx="417">
                  <c:v>244042</c:v>
                </c:pt>
                <c:pt idx="418">
                  <c:v>227214</c:v>
                </c:pt>
                <c:pt idx="419">
                  <c:v>210828</c:v>
                </c:pt>
                <c:pt idx="420">
                  <c:v>194891</c:v>
                </c:pt>
                <c:pt idx="421">
                  <c:v>179346</c:v>
                </c:pt>
                <c:pt idx="422">
                  <c:v>164181</c:v>
                </c:pt>
                <c:pt idx="423">
                  <c:v>149432</c:v>
                </c:pt>
                <c:pt idx="424">
                  <c:v>134967</c:v>
                </c:pt>
                <c:pt idx="425">
                  <c:v>120785</c:v>
                </c:pt>
                <c:pt idx="426">
                  <c:v>106785</c:v>
                </c:pt>
                <c:pt idx="427">
                  <c:v>93098.7</c:v>
                </c:pt>
                <c:pt idx="428">
                  <c:v>79482</c:v>
                </c:pt>
                <c:pt idx="429">
                  <c:v>256727</c:v>
                </c:pt>
                <c:pt idx="430">
                  <c:v>240124</c:v>
                </c:pt>
                <c:pt idx="431">
                  <c:v>223810</c:v>
                </c:pt>
                <c:pt idx="432">
                  <c:v>208124</c:v>
                </c:pt>
                <c:pt idx="433">
                  <c:v>192776</c:v>
                </c:pt>
                <c:pt idx="434">
                  <c:v>177874</c:v>
                </c:pt>
                <c:pt idx="435">
                  <c:v>163171</c:v>
                </c:pt>
                <c:pt idx="436">
                  <c:v>148918</c:v>
                </c:pt>
                <c:pt idx="437">
                  <c:v>134987</c:v>
                </c:pt>
                <c:pt idx="438">
                  <c:v>121364</c:v>
                </c:pt>
                <c:pt idx="439">
                  <c:v>107962</c:v>
                </c:pt>
                <c:pt idx="440">
                  <c:v>94908.4</c:v>
                </c:pt>
                <c:pt idx="441">
                  <c:v>81927.100000000006</c:v>
                </c:pt>
                <c:pt idx="442">
                  <c:v>251449</c:v>
                </c:pt>
                <c:pt idx="443">
                  <c:v>235508</c:v>
                </c:pt>
                <c:pt idx="444">
                  <c:v>220090</c:v>
                </c:pt>
                <c:pt idx="445">
                  <c:v>204954</c:v>
                </c:pt>
                <c:pt idx="446">
                  <c:v>190226</c:v>
                </c:pt>
                <c:pt idx="447">
                  <c:v>175844</c:v>
                </c:pt>
                <c:pt idx="448">
                  <c:v>161816</c:v>
                </c:pt>
                <c:pt idx="449">
                  <c:v>148147</c:v>
                </c:pt>
                <c:pt idx="450">
                  <c:v>134754</c:v>
                </c:pt>
                <c:pt idx="451">
                  <c:v>121706</c:v>
                </c:pt>
                <c:pt idx="452">
                  <c:v>108935</c:v>
                </c:pt>
                <c:pt idx="453">
                  <c:v>96364.3</c:v>
                </c:pt>
                <c:pt idx="454">
                  <c:v>84099.8</c:v>
                </c:pt>
                <c:pt idx="455">
                  <c:v>245671</c:v>
                </c:pt>
                <c:pt idx="456">
                  <c:v>230459</c:v>
                </c:pt>
                <c:pt idx="457">
                  <c:v>215774</c:v>
                </c:pt>
                <c:pt idx="458">
                  <c:v>201263</c:v>
                </c:pt>
                <c:pt idx="459">
                  <c:v>187186</c:v>
                </c:pt>
                <c:pt idx="460">
                  <c:v>173464</c:v>
                </c:pt>
                <c:pt idx="461">
                  <c:v>160018</c:v>
                </c:pt>
                <c:pt idx="462">
                  <c:v>146936</c:v>
                </c:pt>
                <c:pt idx="463">
                  <c:v>134118</c:v>
                </c:pt>
                <c:pt idx="464">
                  <c:v>121656</c:v>
                </c:pt>
                <c:pt idx="465">
                  <c:v>109430</c:v>
                </c:pt>
                <c:pt idx="466">
                  <c:v>97532.6</c:v>
                </c:pt>
                <c:pt idx="467">
                  <c:v>85956.9</c:v>
                </c:pt>
                <c:pt idx="468">
                  <c:v>239370</c:v>
                </c:pt>
                <c:pt idx="469">
                  <c:v>225042</c:v>
                </c:pt>
                <c:pt idx="470">
                  <c:v>211034</c:v>
                </c:pt>
                <c:pt idx="471">
                  <c:v>197322</c:v>
                </c:pt>
                <c:pt idx="472">
                  <c:v>183862</c:v>
                </c:pt>
                <c:pt idx="473">
                  <c:v>170712</c:v>
                </c:pt>
                <c:pt idx="474">
                  <c:v>157908</c:v>
                </c:pt>
                <c:pt idx="475">
                  <c:v>145330</c:v>
                </c:pt>
                <c:pt idx="476">
                  <c:v>133182</c:v>
                </c:pt>
                <c:pt idx="477">
                  <c:v>121243</c:v>
                </c:pt>
                <c:pt idx="478">
                  <c:v>109715</c:v>
                </c:pt>
                <c:pt idx="479">
                  <c:v>98443.7</c:v>
                </c:pt>
                <c:pt idx="480">
                  <c:v>87514.9</c:v>
                </c:pt>
                <c:pt idx="481">
                  <c:v>232806</c:v>
                </c:pt>
                <c:pt idx="482">
                  <c:v>219202</c:v>
                </c:pt>
                <c:pt idx="483">
                  <c:v>206010</c:v>
                </c:pt>
                <c:pt idx="484">
                  <c:v>192845</c:v>
                </c:pt>
                <c:pt idx="485">
                  <c:v>180131</c:v>
                </c:pt>
                <c:pt idx="486">
                  <c:v>167550</c:v>
                </c:pt>
                <c:pt idx="487">
                  <c:v>155309</c:v>
                </c:pt>
                <c:pt idx="488">
                  <c:v>143332</c:v>
                </c:pt>
                <c:pt idx="489">
                  <c:v>131727</c:v>
                </c:pt>
                <c:pt idx="490">
                  <c:v>120454</c:v>
                </c:pt>
                <c:pt idx="491">
                  <c:v>109478</c:v>
                </c:pt>
                <c:pt idx="492">
                  <c:v>98903.5</c:v>
                </c:pt>
                <c:pt idx="493">
                  <c:v>88679.6</c:v>
                </c:pt>
                <c:pt idx="494">
                  <c:v>225994</c:v>
                </c:pt>
                <c:pt idx="495">
                  <c:v>213213</c:v>
                </c:pt>
                <c:pt idx="496">
                  <c:v>200623</c:v>
                </c:pt>
                <c:pt idx="497">
                  <c:v>188195</c:v>
                </c:pt>
                <c:pt idx="498">
                  <c:v>175993</c:v>
                </c:pt>
                <c:pt idx="499">
                  <c:v>164050</c:v>
                </c:pt>
                <c:pt idx="500">
                  <c:v>152438</c:v>
                </c:pt>
                <c:pt idx="501">
                  <c:v>140998</c:v>
                </c:pt>
                <c:pt idx="502">
                  <c:v>129945</c:v>
                </c:pt>
                <c:pt idx="503">
                  <c:v>119257</c:v>
                </c:pt>
                <c:pt idx="504">
                  <c:v>108858</c:v>
                </c:pt>
                <c:pt idx="505">
                  <c:v>98839.8</c:v>
                </c:pt>
                <c:pt idx="506">
                  <c:v>89389.3</c:v>
                </c:pt>
                <c:pt idx="507">
                  <c:v>219004</c:v>
                </c:pt>
                <c:pt idx="508">
                  <c:v>206958</c:v>
                </c:pt>
                <c:pt idx="509">
                  <c:v>195090</c:v>
                </c:pt>
                <c:pt idx="510">
                  <c:v>183256</c:v>
                </c:pt>
                <c:pt idx="511">
                  <c:v>171680</c:v>
                </c:pt>
                <c:pt idx="512">
                  <c:v>160231</c:v>
                </c:pt>
                <c:pt idx="513">
                  <c:v>149140</c:v>
                </c:pt>
                <c:pt idx="514">
                  <c:v>138240</c:v>
                </c:pt>
                <c:pt idx="515">
                  <c:v>127733</c:v>
                </c:pt>
                <c:pt idx="516">
                  <c:v>117534</c:v>
                </c:pt>
                <c:pt idx="517">
                  <c:v>107769</c:v>
                </c:pt>
                <c:pt idx="518">
                  <c:v>98489.8</c:v>
                </c:pt>
                <c:pt idx="519">
                  <c:v>89537.8</c:v>
                </c:pt>
                <c:pt idx="520">
                  <c:v>211931</c:v>
                </c:pt>
                <c:pt idx="521">
                  <c:v>200553</c:v>
                </c:pt>
                <c:pt idx="522">
                  <c:v>189382</c:v>
                </c:pt>
                <c:pt idx="523">
                  <c:v>178163</c:v>
                </c:pt>
                <c:pt idx="524">
                  <c:v>167079</c:v>
                </c:pt>
                <c:pt idx="525">
                  <c:v>156145</c:v>
                </c:pt>
                <c:pt idx="526">
                  <c:v>145530</c:v>
                </c:pt>
                <c:pt idx="527">
                  <c:v>135065</c:v>
                </c:pt>
                <c:pt idx="528">
                  <c:v>125067</c:v>
                </c:pt>
                <c:pt idx="529">
                  <c:v>115381</c:v>
                </c:pt>
                <c:pt idx="530">
                  <c:v>106065</c:v>
                </c:pt>
                <c:pt idx="531">
                  <c:v>97283.9</c:v>
                </c:pt>
                <c:pt idx="532">
                  <c:v>89087.3</c:v>
                </c:pt>
                <c:pt idx="533">
                  <c:v>204893</c:v>
                </c:pt>
                <c:pt idx="534">
                  <c:v>194272</c:v>
                </c:pt>
                <c:pt idx="535">
                  <c:v>183618</c:v>
                </c:pt>
                <c:pt idx="536">
                  <c:v>172935</c:v>
                </c:pt>
                <c:pt idx="537">
                  <c:v>162321</c:v>
                </c:pt>
                <c:pt idx="538">
                  <c:v>151826</c:v>
                </c:pt>
                <c:pt idx="539">
                  <c:v>141563</c:v>
                </c:pt>
                <c:pt idx="540">
                  <c:v>131558</c:v>
                </c:pt>
                <c:pt idx="541">
                  <c:v>121863</c:v>
                </c:pt>
                <c:pt idx="542">
                  <c:v>112635</c:v>
                </c:pt>
                <c:pt idx="543">
                  <c:v>103768</c:v>
                </c:pt>
                <c:pt idx="544">
                  <c:v>95570.5</c:v>
                </c:pt>
                <c:pt idx="545">
                  <c:v>87911.9</c:v>
                </c:pt>
                <c:pt idx="546">
                  <c:v>198035</c:v>
                </c:pt>
                <c:pt idx="547">
                  <c:v>188017</c:v>
                </c:pt>
                <c:pt idx="548">
                  <c:v>177921</c:v>
                </c:pt>
                <c:pt idx="549">
                  <c:v>167678</c:v>
                </c:pt>
                <c:pt idx="550">
                  <c:v>157423</c:v>
                </c:pt>
                <c:pt idx="551">
                  <c:v>147288</c:v>
                </c:pt>
                <c:pt idx="552">
                  <c:v>137267</c:v>
                </c:pt>
                <c:pt idx="553">
                  <c:v>127552</c:v>
                </c:pt>
                <c:pt idx="554">
                  <c:v>118164</c:v>
                </c:pt>
                <c:pt idx="555">
                  <c:v>109247</c:v>
                </c:pt>
                <c:pt idx="556">
                  <c:v>100907</c:v>
                </c:pt>
                <c:pt idx="557">
                  <c:v>92960.2</c:v>
                </c:pt>
                <c:pt idx="558">
                  <c:v>85914.1</c:v>
                </c:pt>
                <c:pt idx="559">
                  <c:v>191507</c:v>
                </c:pt>
                <c:pt idx="560">
                  <c:v>181997</c:v>
                </c:pt>
                <c:pt idx="561">
                  <c:v>172364</c:v>
                </c:pt>
                <c:pt idx="562">
                  <c:v>162431</c:v>
                </c:pt>
                <c:pt idx="563">
                  <c:v>152469</c:v>
                </c:pt>
                <c:pt idx="564">
                  <c:v>142506</c:v>
                </c:pt>
                <c:pt idx="565">
                  <c:v>132663</c:v>
                </c:pt>
                <c:pt idx="566">
                  <c:v>123102</c:v>
                </c:pt>
                <c:pt idx="567">
                  <c:v>113884</c:v>
                </c:pt>
                <c:pt idx="568">
                  <c:v>105143</c:v>
                </c:pt>
                <c:pt idx="569">
                  <c:v>97119.7</c:v>
                </c:pt>
                <c:pt idx="570">
                  <c:v>89600.6</c:v>
                </c:pt>
                <c:pt idx="571">
                  <c:v>82998.7</c:v>
                </c:pt>
                <c:pt idx="572">
                  <c:v>185450</c:v>
                </c:pt>
                <c:pt idx="573">
                  <c:v>176407</c:v>
                </c:pt>
                <c:pt idx="574">
                  <c:v>167120</c:v>
                </c:pt>
                <c:pt idx="575">
                  <c:v>157431</c:v>
                </c:pt>
                <c:pt idx="576">
                  <c:v>147550</c:v>
                </c:pt>
                <c:pt idx="577">
                  <c:v>137611</c:v>
                </c:pt>
                <c:pt idx="578">
                  <c:v>127768</c:v>
                </c:pt>
                <c:pt idx="579">
                  <c:v>118166</c:v>
                </c:pt>
                <c:pt idx="580">
                  <c:v>108985</c:v>
                </c:pt>
                <c:pt idx="581">
                  <c:v>100310</c:v>
                </c:pt>
                <c:pt idx="582">
                  <c:v>92365.1</c:v>
                </c:pt>
                <c:pt idx="583">
                  <c:v>85118</c:v>
                </c:pt>
                <c:pt idx="584">
                  <c:v>78972.899999999994</c:v>
                </c:pt>
                <c:pt idx="585">
                  <c:v>180131</c:v>
                </c:pt>
                <c:pt idx="586">
                  <c:v>171503</c:v>
                </c:pt>
                <c:pt idx="587">
                  <c:v>162329</c:v>
                </c:pt>
                <c:pt idx="588">
                  <c:v>152687</c:v>
                </c:pt>
                <c:pt idx="589">
                  <c:v>142733</c:v>
                </c:pt>
                <c:pt idx="590">
                  <c:v>132618</c:v>
                </c:pt>
                <c:pt idx="591">
                  <c:v>122579</c:v>
                </c:pt>
                <c:pt idx="592">
                  <c:v>112780</c:v>
                </c:pt>
                <c:pt idx="593">
                  <c:v>103371</c:v>
                </c:pt>
                <c:pt idx="594">
                  <c:v>94595.1</c:v>
                </c:pt>
                <c:pt idx="595">
                  <c:v>86564.2</c:v>
                </c:pt>
                <c:pt idx="596">
                  <c:v>79530.7</c:v>
                </c:pt>
                <c:pt idx="597">
                  <c:v>73626.399999999994</c:v>
                </c:pt>
                <c:pt idx="598">
                  <c:v>175775</c:v>
                </c:pt>
                <c:pt idx="599">
                  <c:v>167358</c:v>
                </c:pt>
                <c:pt idx="600">
                  <c:v>158236</c:v>
                </c:pt>
                <c:pt idx="601">
                  <c:v>148387</c:v>
                </c:pt>
                <c:pt idx="602">
                  <c:v>138158</c:v>
                </c:pt>
                <c:pt idx="603">
                  <c:v>127633</c:v>
                </c:pt>
                <c:pt idx="604">
                  <c:v>117058</c:v>
                </c:pt>
                <c:pt idx="605">
                  <c:v>106749</c:v>
                </c:pt>
                <c:pt idx="606">
                  <c:v>96967.8</c:v>
                </c:pt>
                <c:pt idx="607">
                  <c:v>87734.8</c:v>
                </c:pt>
                <c:pt idx="608">
                  <c:v>79542.399999999994</c:v>
                </c:pt>
                <c:pt idx="609">
                  <c:v>72449.7</c:v>
                </c:pt>
                <c:pt idx="610">
                  <c:v>66673.7</c:v>
                </c:pt>
                <c:pt idx="611">
                  <c:v>172644</c:v>
                </c:pt>
                <c:pt idx="612">
                  <c:v>164299</c:v>
                </c:pt>
                <c:pt idx="613">
                  <c:v>155149</c:v>
                </c:pt>
                <c:pt idx="614">
                  <c:v>144759</c:v>
                </c:pt>
                <c:pt idx="615">
                  <c:v>133942</c:v>
                </c:pt>
                <c:pt idx="616">
                  <c:v>122666</c:v>
                </c:pt>
                <c:pt idx="617">
                  <c:v>111364</c:v>
                </c:pt>
                <c:pt idx="618">
                  <c:v>100053</c:v>
                </c:pt>
                <c:pt idx="619">
                  <c:v>89557.7</c:v>
                </c:pt>
                <c:pt idx="620">
                  <c:v>79787.7</c:v>
                </c:pt>
                <c:pt idx="621">
                  <c:v>71051.600000000006</c:v>
                </c:pt>
                <c:pt idx="622">
                  <c:v>63628.6</c:v>
                </c:pt>
                <c:pt idx="623">
                  <c:v>57972.7</c:v>
                </c:pt>
                <c:pt idx="624">
                  <c:v>171265</c:v>
                </c:pt>
                <c:pt idx="625">
                  <c:v>162712</c:v>
                </c:pt>
                <c:pt idx="626">
                  <c:v>153189</c:v>
                </c:pt>
                <c:pt idx="627">
                  <c:v>142075</c:v>
                </c:pt>
                <c:pt idx="628">
                  <c:v>130287</c:v>
                </c:pt>
                <c:pt idx="629">
                  <c:v>117842</c:v>
                </c:pt>
                <c:pt idx="630">
                  <c:v>105297</c:v>
                </c:pt>
                <c:pt idx="631">
                  <c:v>92837.1</c:v>
                </c:pt>
                <c:pt idx="632">
                  <c:v>81242.8</c:v>
                </c:pt>
                <c:pt idx="633">
                  <c:v>70506.7</c:v>
                </c:pt>
                <c:pt idx="634">
                  <c:v>60582.3</c:v>
                </c:pt>
                <c:pt idx="635">
                  <c:v>52912.5</c:v>
                </c:pt>
                <c:pt idx="636">
                  <c:v>46955.9</c:v>
                </c:pt>
                <c:pt idx="637">
                  <c:v>172185</c:v>
                </c:pt>
                <c:pt idx="638">
                  <c:v>163256</c:v>
                </c:pt>
                <c:pt idx="639">
                  <c:v>152759</c:v>
                </c:pt>
                <c:pt idx="640">
                  <c:v>140502</c:v>
                </c:pt>
                <c:pt idx="641">
                  <c:v>127359</c:v>
                </c:pt>
                <c:pt idx="642">
                  <c:v>113266</c:v>
                </c:pt>
                <c:pt idx="643">
                  <c:v>99093.2</c:v>
                </c:pt>
                <c:pt idx="644">
                  <c:v>84976.8</c:v>
                </c:pt>
                <c:pt idx="645">
                  <c:v>71661.600000000006</c:v>
                </c:pt>
                <c:pt idx="646">
                  <c:v>59096.800000000003</c:v>
                </c:pt>
                <c:pt idx="647">
                  <c:v>48317.2</c:v>
                </c:pt>
                <c:pt idx="648">
                  <c:v>39565.9</c:v>
                </c:pt>
                <c:pt idx="649">
                  <c:v>32929.599999999999</c:v>
                </c:pt>
                <c:pt idx="650">
                  <c:v>176066</c:v>
                </c:pt>
                <c:pt idx="651">
                  <c:v>166209</c:v>
                </c:pt>
                <c:pt idx="652">
                  <c:v>154387</c:v>
                </c:pt>
                <c:pt idx="653">
                  <c:v>140581</c:v>
                </c:pt>
                <c:pt idx="654">
                  <c:v>125567</c:v>
                </c:pt>
                <c:pt idx="655">
                  <c:v>109131</c:v>
                </c:pt>
                <c:pt idx="656">
                  <c:v>92704.1</c:v>
                </c:pt>
                <c:pt idx="657">
                  <c:v>76237.899999999994</c:v>
                </c:pt>
                <c:pt idx="658">
                  <c:v>60527.4</c:v>
                </c:pt>
                <c:pt idx="659">
                  <c:v>45776.9</c:v>
                </c:pt>
                <c:pt idx="660">
                  <c:v>33378.400000000001</c:v>
                </c:pt>
                <c:pt idx="661">
                  <c:v>23277.7</c:v>
                </c:pt>
                <c:pt idx="662">
                  <c:v>15581.4</c:v>
                </c:pt>
                <c:pt idx="663">
                  <c:v>183647</c:v>
                </c:pt>
                <c:pt idx="664">
                  <c:v>172816</c:v>
                </c:pt>
                <c:pt idx="665">
                  <c:v>158858</c:v>
                </c:pt>
                <c:pt idx="666">
                  <c:v>142719</c:v>
                </c:pt>
                <c:pt idx="667">
                  <c:v>124802</c:v>
                </c:pt>
                <c:pt idx="668">
                  <c:v>105613</c:v>
                </c:pt>
                <c:pt idx="669">
                  <c:v>85987.3</c:v>
                </c:pt>
                <c:pt idx="670">
                  <c:v>66382.100000000006</c:v>
                </c:pt>
                <c:pt idx="671">
                  <c:v>47588.7</c:v>
                </c:pt>
                <c:pt idx="672">
                  <c:v>30297.1</c:v>
                </c:pt>
                <c:pt idx="673">
                  <c:v>15399.4</c:v>
                </c:pt>
                <c:pt idx="674">
                  <c:v>3345.95</c:v>
                </c:pt>
                <c:pt idx="675">
                  <c:v>-6156.55</c:v>
                </c:pt>
                <c:pt idx="676">
                  <c:v>196018</c:v>
                </c:pt>
                <c:pt idx="677">
                  <c:v>183720</c:v>
                </c:pt>
                <c:pt idx="678">
                  <c:v>166666</c:v>
                </c:pt>
                <c:pt idx="679">
                  <c:v>147732</c:v>
                </c:pt>
                <c:pt idx="680">
                  <c:v>125827</c:v>
                </c:pt>
                <c:pt idx="681">
                  <c:v>102887</c:v>
                </c:pt>
                <c:pt idx="682">
                  <c:v>78968.5</c:v>
                </c:pt>
                <c:pt idx="683">
                  <c:v>55486.9</c:v>
                </c:pt>
                <c:pt idx="684">
                  <c:v>33035.199999999997</c:v>
                </c:pt>
                <c:pt idx="685">
                  <c:v>11649.5</c:v>
                </c:pt>
                <c:pt idx="686">
                  <c:v>-6569.49</c:v>
                </c:pt>
                <c:pt idx="687">
                  <c:v>-21978.6</c:v>
                </c:pt>
                <c:pt idx="688">
                  <c:v>-33200.699999999997</c:v>
                </c:pt>
                <c:pt idx="689">
                  <c:v>214160</c:v>
                </c:pt>
                <c:pt idx="690">
                  <c:v>197794</c:v>
                </c:pt>
                <c:pt idx="691">
                  <c:v>178615</c:v>
                </c:pt>
                <c:pt idx="692">
                  <c:v>154263</c:v>
                </c:pt>
                <c:pt idx="693">
                  <c:v>128442</c:v>
                </c:pt>
                <c:pt idx="694">
                  <c:v>100509</c:v>
                </c:pt>
                <c:pt idx="695">
                  <c:v>71851</c:v>
                </c:pt>
                <c:pt idx="696">
                  <c:v>43516.800000000003</c:v>
                </c:pt>
                <c:pt idx="697">
                  <c:v>15945.1</c:v>
                </c:pt>
                <c:pt idx="698">
                  <c:v>-9970.48</c:v>
                </c:pt>
                <c:pt idx="699">
                  <c:v>-32485.599999999999</c:v>
                </c:pt>
                <c:pt idx="700">
                  <c:v>-52409.5</c:v>
                </c:pt>
                <c:pt idx="701">
                  <c:v>-66108.100000000006</c:v>
                </c:pt>
                <c:pt idx="702">
                  <c:v>240269</c:v>
                </c:pt>
                <c:pt idx="703">
                  <c:v>220012</c:v>
                </c:pt>
                <c:pt idx="704">
                  <c:v>195359</c:v>
                </c:pt>
                <c:pt idx="705">
                  <c:v>165322</c:v>
                </c:pt>
                <c:pt idx="706">
                  <c:v>133266</c:v>
                </c:pt>
                <c:pt idx="707">
                  <c:v>99875.3</c:v>
                </c:pt>
                <c:pt idx="708">
                  <c:v>65133.7</c:v>
                </c:pt>
                <c:pt idx="709">
                  <c:v>30517.8</c:v>
                </c:pt>
                <c:pt idx="710">
                  <c:v>-3059.5</c:v>
                </c:pt>
                <c:pt idx="711">
                  <c:v>-34879.1</c:v>
                </c:pt>
                <c:pt idx="712">
                  <c:v>-64092.5</c:v>
                </c:pt>
                <c:pt idx="713">
                  <c:v>-89240.5</c:v>
                </c:pt>
                <c:pt idx="714">
                  <c:v>-107637</c:v>
                </c:pt>
                <c:pt idx="715">
                  <c:v>274994</c:v>
                </c:pt>
                <c:pt idx="716">
                  <c:v>247629</c:v>
                </c:pt>
                <c:pt idx="717">
                  <c:v>215931</c:v>
                </c:pt>
                <c:pt idx="718">
                  <c:v>180331</c:v>
                </c:pt>
                <c:pt idx="719">
                  <c:v>140454</c:v>
                </c:pt>
                <c:pt idx="720">
                  <c:v>99415.3</c:v>
                </c:pt>
                <c:pt idx="721">
                  <c:v>57903.5</c:v>
                </c:pt>
                <c:pt idx="722">
                  <c:v>16201.5</c:v>
                </c:pt>
                <c:pt idx="723">
                  <c:v>-25056</c:v>
                </c:pt>
                <c:pt idx="724">
                  <c:v>-64034.8</c:v>
                </c:pt>
                <c:pt idx="725">
                  <c:v>-101028</c:v>
                </c:pt>
                <c:pt idx="726">
                  <c:v>-132769</c:v>
                </c:pt>
                <c:pt idx="727">
                  <c:v>-158592</c:v>
                </c:pt>
                <c:pt idx="728">
                  <c:v>319911</c:v>
                </c:pt>
                <c:pt idx="729">
                  <c:v>283140</c:v>
                </c:pt>
                <c:pt idx="730">
                  <c:v>242933</c:v>
                </c:pt>
                <c:pt idx="731">
                  <c:v>198075</c:v>
                </c:pt>
                <c:pt idx="732">
                  <c:v>149862</c:v>
                </c:pt>
                <c:pt idx="733">
                  <c:v>101196</c:v>
                </c:pt>
                <c:pt idx="734">
                  <c:v>50697.7</c:v>
                </c:pt>
                <c:pt idx="735">
                  <c:v>541.14400000000001</c:v>
                </c:pt>
                <c:pt idx="736">
                  <c:v>-48581.9</c:v>
                </c:pt>
                <c:pt idx="737">
                  <c:v>-96240.8</c:v>
                </c:pt>
                <c:pt idx="738">
                  <c:v>-141773</c:v>
                </c:pt>
                <c:pt idx="739">
                  <c:v>-184305</c:v>
                </c:pt>
                <c:pt idx="740">
                  <c:v>-219945</c:v>
                </c:pt>
                <c:pt idx="741">
                  <c:v>376086</c:v>
                </c:pt>
                <c:pt idx="742">
                  <c:v>326760</c:v>
                </c:pt>
                <c:pt idx="743">
                  <c:v>274604</c:v>
                </c:pt>
                <c:pt idx="744">
                  <c:v>218915</c:v>
                </c:pt>
                <c:pt idx="745">
                  <c:v>161523</c:v>
                </c:pt>
                <c:pt idx="746">
                  <c:v>103060</c:v>
                </c:pt>
                <c:pt idx="747">
                  <c:v>43762.6</c:v>
                </c:pt>
                <c:pt idx="748">
                  <c:v>-15242.6</c:v>
                </c:pt>
                <c:pt idx="749">
                  <c:v>-73315.5</c:v>
                </c:pt>
                <c:pt idx="750">
                  <c:v>-132123</c:v>
                </c:pt>
                <c:pt idx="751">
                  <c:v>-189698</c:v>
                </c:pt>
                <c:pt idx="752">
                  <c:v>-241854</c:v>
                </c:pt>
                <c:pt idx="753">
                  <c:v>-293247</c:v>
                </c:pt>
                <c:pt idx="754">
                  <c:v>442101</c:v>
                </c:pt>
                <c:pt idx="755">
                  <c:v>378458</c:v>
                </c:pt>
                <c:pt idx="756">
                  <c:v>308994</c:v>
                </c:pt>
                <c:pt idx="757">
                  <c:v>241743</c:v>
                </c:pt>
                <c:pt idx="758">
                  <c:v>173638</c:v>
                </c:pt>
                <c:pt idx="759">
                  <c:v>106245</c:v>
                </c:pt>
                <c:pt idx="760">
                  <c:v>37834.300000000003</c:v>
                </c:pt>
                <c:pt idx="761">
                  <c:v>-30246.799999999999</c:v>
                </c:pt>
                <c:pt idx="762">
                  <c:v>-100906</c:v>
                </c:pt>
                <c:pt idx="763">
                  <c:v>-169477</c:v>
                </c:pt>
                <c:pt idx="764">
                  <c:v>-239312</c:v>
                </c:pt>
                <c:pt idx="765">
                  <c:v>-307708</c:v>
                </c:pt>
                <c:pt idx="766">
                  <c:v>-375771</c:v>
                </c:pt>
                <c:pt idx="767">
                  <c:v>514873</c:v>
                </c:pt>
                <c:pt idx="768">
                  <c:v>428748</c:v>
                </c:pt>
                <c:pt idx="769">
                  <c:v>347090</c:v>
                </c:pt>
                <c:pt idx="770">
                  <c:v>265038</c:v>
                </c:pt>
                <c:pt idx="771">
                  <c:v>186301</c:v>
                </c:pt>
                <c:pt idx="772">
                  <c:v>108399</c:v>
                </c:pt>
                <c:pt idx="773">
                  <c:v>31797.5</c:v>
                </c:pt>
                <c:pt idx="774">
                  <c:v>-46146.2</c:v>
                </c:pt>
                <c:pt idx="775">
                  <c:v>-125048</c:v>
                </c:pt>
                <c:pt idx="776">
                  <c:v>-205132</c:v>
                </c:pt>
                <c:pt idx="777">
                  <c:v>-290686</c:v>
                </c:pt>
                <c:pt idx="778">
                  <c:v>-376604</c:v>
                </c:pt>
                <c:pt idx="779">
                  <c:v>-465420</c:v>
                </c:pt>
                <c:pt idx="780">
                  <c:v>586871</c:v>
                </c:pt>
                <c:pt idx="781">
                  <c:v>477272</c:v>
                </c:pt>
                <c:pt idx="782">
                  <c:v>379769</c:v>
                </c:pt>
                <c:pt idx="783">
                  <c:v>285744</c:v>
                </c:pt>
                <c:pt idx="784">
                  <c:v>196630</c:v>
                </c:pt>
                <c:pt idx="785">
                  <c:v>111147</c:v>
                </c:pt>
                <c:pt idx="786">
                  <c:v>25847.3</c:v>
                </c:pt>
                <c:pt idx="787">
                  <c:v>-59019.1</c:v>
                </c:pt>
                <c:pt idx="788">
                  <c:v>-147129</c:v>
                </c:pt>
                <c:pt idx="789">
                  <c:v>-239290</c:v>
                </c:pt>
                <c:pt idx="790">
                  <c:v>-334613</c:v>
                </c:pt>
                <c:pt idx="791">
                  <c:v>-438664</c:v>
                </c:pt>
                <c:pt idx="792">
                  <c:v>-553639</c:v>
                </c:pt>
                <c:pt idx="793">
                  <c:v>647124</c:v>
                </c:pt>
                <c:pt idx="794">
                  <c:v>521228</c:v>
                </c:pt>
                <c:pt idx="795">
                  <c:v>404349</c:v>
                </c:pt>
                <c:pt idx="796">
                  <c:v>300284</c:v>
                </c:pt>
                <c:pt idx="797">
                  <c:v>203707</c:v>
                </c:pt>
                <c:pt idx="798">
                  <c:v>111960</c:v>
                </c:pt>
                <c:pt idx="799">
                  <c:v>20909.3</c:v>
                </c:pt>
                <c:pt idx="800">
                  <c:v>-70209.3</c:v>
                </c:pt>
                <c:pt idx="801">
                  <c:v>-164022</c:v>
                </c:pt>
                <c:pt idx="802">
                  <c:v>-262748</c:v>
                </c:pt>
                <c:pt idx="803">
                  <c:v>-370351</c:v>
                </c:pt>
                <c:pt idx="804">
                  <c:v>-488440</c:v>
                </c:pt>
                <c:pt idx="805">
                  <c:v>-627695</c:v>
                </c:pt>
                <c:pt idx="806">
                  <c:v>679888</c:v>
                </c:pt>
                <c:pt idx="807">
                  <c:v>538510</c:v>
                </c:pt>
                <c:pt idx="808">
                  <c:v>415661</c:v>
                </c:pt>
                <c:pt idx="809">
                  <c:v>306276</c:v>
                </c:pt>
                <c:pt idx="810">
                  <c:v>205839</c:v>
                </c:pt>
                <c:pt idx="811">
                  <c:v>110051</c:v>
                </c:pt>
                <c:pt idx="812">
                  <c:v>16488.3</c:v>
                </c:pt>
                <c:pt idx="813">
                  <c:v>-77062.7</c:v>
                </c:pt>
                <c:pt idx="814">
                  <c:v>-174359</c:v>
                </c:pt>
                <c:pt idx="815">
                  <c:v>-278577</c:v>
                </c:pt>
                <c:pt idx="816">
                  <c:v>-389238</c:v>
                </c:pt>
                <c:pt idx="817">
                  <c:v>-517653</c:v>
                </c:pt>
                <c:pt idx="818">
                  <c:v>-671132</c:v>
                </c:pt>
                <c:pt idx="819">
                  <c:v>674909</c:v>
                </c:pt>
                <c:pt idx="820">
                  <c:v>532651</c:v>
                </c:pt>
                <c:pt idx="821">
                  <c:v>409970</c:v>
                </c:pt>
                <c:pt idx="822">
                  <c:v>300698</c:v>
                </c:pt>
                <c:pt idx="823">
                  <c:v>201248</c:v>
                </c:pt>
                <c:pt idx="824">
                  <c:v>105741</c:v>
                </c:pt>
                <c:pt idx="825">
                  <c:v>12714.8</c:v>
                </c:pt>
                <c:pt idx="826">
                  <c:v>-80676.7</c:v>
                </c:pt>
                <c:pt idx="827">
                  <c:v>-176885</c:v>
                </c:pt>
                <c:pt idx="828">
                  <c:v>-279862</c:v>
                </c:pt>
                <c:pt idx="829">
                  <c:v>-392181</c:v>
                </c:pt>
                <c:pt idx="830">
                  <c:v>-517060</c:v>
                </c:pt>
                <c:pt idx="831">
                  <c:v>-671488</c:v>
                </c:pt>
                <c:pt idx="832">
                  <c:v>627151</c:v>
                </c:pt>
                <c:pt idx="833">
                  <c:v>499697</c:v>
                </c:pt>
                <c:pt idx="834">
                  <c:v>387324</c:v>
                </c:pt>
                <c:pt idx="835">
                  <c:v>284395</c:v>
                </c:pt>
                <c:pt idx="836">
                  <c:v>189683</c:v>
                </c:pt>
                <c:pt idx="837">
                  <c:v>99019.199999999997</c:v>
                </c:pt>
                <c:pt idx="838">
                  <c:v>9872.31</c:v>
                </c:pt>
                <c:pt idx="839">
                  <c:v>-79781.600000000006</c:v>
                </c:pt>
                <c:pt idx="840">
                  <c:v>-171430</c:v>
                </c:pt>
                <c:pt idx="841">
                  <c:v>-268816</c:v>
                </c:pt>
                <c:pt idx="842">
                  <c:v>-373581</c:v>
                </c:pt>
                <c:pt idx="843">
                  <c:v>-488556</c:v>
                </c:pt>
                <c:pt idx="844">
                  <c:v>-626653</c:v>
                </c:pt>
                <c:pt idx="845">
                  <c:v>550544</c:v>
                </c:pt>
                <c:pt idx="846">
                  <c:v>446427</c:v>
                </c:pt>
                <c:pt idx="847">
                  <c:v>349585</c:v>
                </c:pt>
                <c:pt idx="848">
                  <c:v>259323</c:v>
                </c:pt>
                <c:pt idx="849">
                  <c:v>172533</c:v>
                </c:pt>
                <c:pt idx="850">
                  <c:v>89887.5</c:v>
                </c:pt>
                <c:pt idx="851">
                  <c:v>6807.46</c:v>
                </c:pt>
                <c:pt idx="852">
                  <c:v>-74904.899999999994</c:v>
                </c:pt>
                <c:pt idx="853">
                  <c:v>-160112</c:v>
                </c:pt>
                <c:pt idx="854">
                  <c:v>-248409</c:v>
                </c:pt>
                <c:pt idx="855">
                  <c:v>-341081</c:v>
                </c:pt>
                <c:pt idx="856">
                  <c:v>-441557</c:v>
                </c:pt>
                <c:pt idx="857">
                  <c:v>-551684</c:v>
                </c:pt>
                <c:pt idx="858">
                  <c:v>459409</c:v>
                </c:pt>
                <c:pt idx="859">
                  <c:v>384159</c:v>
                </c:pt>
                <c:pt idx="860">
                  <c:v>303775</c:v>
                </c:pt>
                <c:pt idx="861">
                  <c:v>228488</c:v>
                </c:pt>
                <c:pt idx="862">
                  <c:v>152939</c:v>
                </c:pt>
                <c:pt idx="863">
                  <c:v>78621.2</c:v>
                </c:pt>
                <c:pt idx="864">
                  <c:v>6247.01</c:v>
                </c:pt>
                <c:pt idx="865">
                  <c:v>-68632.600000000006</c:v>
                </c:pt>
                <c:pt idx="866">
                  <c:v>-143993</c:v>
                </c:pt>
                <c:pt idx="867">
                  <c:v>-220436</c:v>
                </c:pt>
                <c:pt idx="868">
                  <c:v>-297903</c:v>
                </c:pt>
                <c:pt idx="869">
                  <c:v>-383000</c:v>
                </c:pt>
                <c:pt idx="870">
                  <c:v>-462600</c:v>
                </c:pt>
                <c:pt idx="871">
                  <c:v>372643</c:v>
                </c:pt>
                <c:pt idx="872">
                  <c:v>315485</c:v>
                </c:pt>
                <c:pt idx="873">
                  <c:v>257501</c:v>
                </c:pt>
                <c:pt idx="874">
                  <c:v>194202</c:v>
                </c:pt>
                <c:pt idx="875">
                  <c:v>131603</c:v>
                </c:pt>
                <c:pt idx="876">
                  <c:v>68348.800000000003</c:v>
                </c:pt>
                <c:pt idx="877">
                  <c:v>3612.17</c:v>
                </c:pt>
                <c:pt idx="878">
                  <c:v>-59655</c:v>
                </c:pt>
                <c:pt idx="879">
                  <c:v>-124082</c:v>
                </c:pt>
                <c:pt idx="880">
                  <c:v>-188875</c:v>
                </c:pt>
                <c:pt idx="881">
                  <c:v>-252228</c:v>
                </c:pt>
                <c:pt idx="882">
                  <c:v>-316027</c:v>
                </c:pt>
                <c:pt idx="883">
                  <c:v>-373216</c:v>
                </c:pt>
                <c:pt idx="884">
                  <c:v>295777</c:v>
                </c:pt>
                <c:pt idx="885">
                  <c:v>257735</c:v>
                </c:pt>
                <c:pt idx="886">
                  <c:v>211090</c:v>
                </c:pt>
                <c:pt idx="887">
                  <c:v>161376</c:v>
                </c:pt>
                <c:pt idx="888">
                  <c:v>109649</c:v>
                </c:pt>
                <c:pt idx="889">
                  <c:v>56751</c:v>
                </c:pt>
                <c:pt idx="890">
                  <c:v>1917.52</c:v>
                </c:pt>
                <c:pt idx="891">
                  <c:v>-51373.7</c:v>
                </c:pt>
                <c:pt idx="892">
                  <c:v>-104689</c:v>
                </c:pt>
                <c:pt idx="893">
                  <c:v>-158468</c:v>
                </c:pt>
                <c:pt idx="894">
                  <c:v>-208419</c:v>
                </c:pt>
                <c:pt idx="895">
                  <c:v>-256075</c:v>
                </c:pt>
                <c:pt idx="896">
                  <c:v>-296268</c:v>
                </c:pt>
                <c:pt idx="897">
                  <c:v>232054</c:v>
                </c:pt>
                <c:pt idx="898">
                  <c:v>203684</c:v>
                </c:pt>
                <c:pt idx="899">
                  <c:v>171274</c:v>
                </c:pt>
                <c:pt idx="900">
                  <c:v>131900</c:v>
                </c:pt>
                <c:pt idx="901">
                  <c:v>89902.8</c:v>
                </c:pt>
                <c:pt idx="902">
                  <c:v>46935.8</c:v>
                </c:pt>
                <c:pt idx="903">
                  <c:v>2005.05</c:v>
                </c:pt>
                <c:pt idx="904">
                  <c:v>-42951.1</c:v>
                </c:pt>
                <c:pt idx="905">
                  <c:v>-87011.5</c:v>
                </c:pt>
                <c:pt idx="906">
                  <c:v>-128145</c:v>
                </c:pt>
                <c:pt idx="907">
                  <c:v>-169820</c:v>
                </c:pt>
                <c:pt idx="908">
                  <c:v>-205153</c:v>
                </c:pt>
                <c:pt idx="909">
                  <c:v>-231446</c:v>
                </c:pt>
                <c:pt idx="910">
                  <c:v>181583</c:v>
                </c:pt>
                <c:pt idx="911">
                  <c:v>162224</c:v>
                </c:pt>
                <c:pt idx="912">
                  <c:v>137495</c:v>
                </c:pt>
                <c:pt idx="913">
                  <c:v>106743</c:v>
                </c:pt>
                <c:pt idx="914">
                  <c:v>72988.899999999994</c:v>
                </c:pt>
                <c:pt idx="915">
                  <c:v>37826.5</c:v>
                </c:pt>
                <c:pt idx="916">
                  <c:v>1288.6199999999999</c:v>
                </c:pt>
                <c:pt idx="917">
                  <c:v>-35214.699999999997</c:v>
                </c:pt>
                <c:pt idx="918">
                  <c:v>-70903.399999999994</c:v>
                </c:pt>
                <c:pt idx="919">
                  <c:v>-104866</c:v>
                </c:pt>
                <c:pt idx="920">
                  <c:v>-135075</c:v>
                </c:pt>
                <c:pt idx="921">
                  <c:v>-161565</c:v>
                </c:pt>
                <c:pt idx="922">
                  <c:v>-181363</c:v>
                </c:pt>
                <c:pt idx="923">
                  <c:v>142226</c:v>
                </c:pt>
                <c:pt idx="924">
                  <c:v>128270</c:v>
                </c:pt>
                <c:pt idx="925">
                  <c:v>108922</c:v>
                </c:pt>
                <c:pt idx="926">
                  <c:v>85206.399999999994</c:v>
                </c:pt>
                <c:pt idx="927">
                  <c:v>58551.1</c:v>
                </c:pt>
                <c:pt idx="928">
                  <c:v>30386.6</c:v>
                </c:pt>
                <c:pt idx="929">
                  <c:v>1482.83</c:v>
                </c:pt>
                <c:pt idx="930">
                  <c:v>-28462.9</c:v>
                </c:pt>
                <c:pt idx="931">
                  <c:v>-57080.3</c:v>
                </c:pt>
                <c:pt idx="932">
                  <c:v>-84211.6</c:v>
                </c:pt>
                <c:pt idx="933">
                  <c:v>-107620</c:v>
                </c:pt>
                <c:pt idx="934">
                  <c:v>-127386</c:v>
                </c:pt>
                <c:pt idx="935">
                  <c:v>-141892</c:v>
                </c:pt>
                <c:pt idx="936">
                  <c:v>111802</c:v>
                </c:pt>
                <c:pt idx="937">
                  <c:v>101179</c:v>
                </c:pt>
                <c:pt idx="938">
                  <c:v>86292.3</c:v>
                </c:pt>
                <c:pt idx="939">
                  <c:v>67807.5</c:v>
                </c:pt>
                <c:pt idx="940">
                  <c:v>47515.199999999997</c:v>
                </c:pt>
                <c:pt idx="941">
                  <c:v>24326.3</c:v>
                </c:pt>
                <c:pt idx="942">
                  <c:v>765.29100000000005</c:v>
                </c:pt>
                <c:pt idx="943">
                  <c:v>-22578.799999999999</c:v>
                </c:pt>
                <c:pt idx="944">
                  <c:v>-45974.1</c:v>
                </c:pt>
                <c:pt idx="945">
                  <c:v>-66422</c:v>
                </c:pt>
                <c:pt idx="946">
                  <c:v>-85572.7</c:v>
                </c:pt>
                <c:pt idx="947">
                  <c:v>-101150</c:v>
                </c:pt>
                <c:pt idx="948">
                  <c:v>-111422</c:v>
                </c:pt>
                <c:pt idx="949">
                  <c:v>88364</c:v>
                </c:pt>
                <c:pt idx="950">
                  <c:v>80007.8</c:v>
                </c:pt>
                <c:pt idx="951">
                  <c:v>68519.3</c:v>
                </c:pt>
                <c:pt idx="952">
                  <c:v>53865.9</c:v>
                </c:pt>
                <c:pt idx="953">
                  <c:v>37322.6</c:v>
                </c:pt>
                <c:pt idx="954">
                  <c:v>19459.7</c:v>
                </c:pt>
                <c:pt idx="955">
                  <c:v>601.75900000000001</c:v>
                </c:pt>
                <c:pt idx="956">
                  <c:v>-18092</c:v>
                </c:pt>
                <c:pt idx="957">
                  <c:v>-36439.5</c:v>
                </c:pt>
                <c:pt idx="958">
                  <c:v>-52725.4</c:v>
                </c:pt>
                <c:pt idx="959">
                  <c:v>-67805.3</c:v>
                </c:pt>
                <c:pt idx="960">
                  <c:v>-79714</c:v>
                </c:pt>
                <c:pt idx="961">
                  <c:v>-88016.4</c:v>
                </c:pt>
                <c:pt idx="962">
                  <c:v>70162.8</c:v>
                </c:pt>
                <c:pt idx="963">
                  <c:v>62759.5</c:v>
                </c:pt>
                <c:pt idx="964">
                  <c:v>54303.8</c:v>
                </c:pt>
                <c:pt idx="965">
                  <c:v>42861.8</c:v>
                </c:pt>
                <c:pt idx="966">
                  <c:v>29505.599999999999</c:v>
                </c:pt>
                <c:pt idx="967">
                  <c:v>15377.3</c:v>
                </c:pt>
                <c:pt idx="968">
                  <c:v>462.92200000000003</c:v>
                </c:pt>
                <c:pt idx="969">
                  <c:v>-14822.4</c:v>
                </c:pt>
                <c:pt idx="970">
                  <c:v>-29013.3</c:v>
                </c:pt>
                <c:pt idx="971">
                  <c:v>-42189.4</c:v>
                </c:pt>
                <c:pt idx="972">
                  <c:v>-53792.9</c:v>
                </c:pt>
                <c:pt idx="973">
                  <c:v>-63254.6</c:v>
                </c:pt>
                <c:pt idx="974">
                  <c:v>-69880.800000000003</c:v>
                </c:pt>
                <c:pt idx="975">
                  <c:v>56041.5</c:v>
                </c:pt>
                <c:pt idx="976">
                  <c:v>50592.6</c:v>
                </c:pt>
                <c:pt idx="977">
                  <c:v>43514.7</c:v>
                </c:pt>
                <c:pt idx="978">
                  <c:v>33895.599999999999</c:v>
                </c:pt>
                <c:pt idx="979">
                  <c:v>23749.5</c:v>
                </c:pt>
                <c:pt idx="980">
                  <c:v>12324.2</c:v>
                </c:pt>
                <c:pt idx="981">
                  <c:v>413.77499999999998</c:v>
                </c:pt>
                <c:pt idx="982">
                  <c:v>-11459</c:v>
                </c:pt>
                <c:pt idx="983">
                  <c:v>-23116.6</c:v>
                </c:pt>
                <c:pt idx="984">
                  <c:v>-33767.5</c:v>
                </c:pt>
                <c:pt idx="985">
                  <c:v>-43174.5</c:v>
                </c:pt>
                <c:pt idx="986">
                  <c:v>-50414.7</c:v>
                </c:pt>
                <c:pt idx="987">
                  <c:v>-55808.4</c:v>
                </c:pt>
                <c:pt idx="988">
                  <c:v>45069.3</c:v>
                </c:pt>
                <c:pt idx="989">
                  <c:v>40541.5</c:v>
                </c:pt>
                <c:pt idx="990">
                  <c:v>34596</c:v>
                </c:pt>
                <c:pt idx="991">
                  <c:v>27283.9</c:v>
                </c:pt>
                <c:pt idx="992">
                  <c:v>18982</c:v>
                </c:pt>
                <c:pt idx="993">
                  <c:v>9853.4500000000007</c:v>
                </c:pt>
                <c:pt idx="994">
                  <c:v>209.62200000000001</c:v>
                </c:pt>
                <c:pt idx="995">
                  <c:v>-9274.74</c:v>
                </c:pt>
                <c:pt idx="996">
                  <c:v>-18391.5</c:v>
                </c:pt>
                <c:pt idx="997">
                  <c:v>-27082</c:v>
                </c:pt>
                <c:pt idx="998">
                  <c:v>-34376.800000000003</c:v>
                </c:pt>
                <c:pt idx="999">
                  <c:v>-40419.4</c:v>
                </c:pt>
                <c:pt idx="1000">
                  <c:v>-44871.1</c:v>
                </c:pt>
                <c:pt idx="1001">
                  <c:v>36436.400000000001</c:v>
                </c:pt>
                <c:pt idx="1002">
                  <c:v>32660.5</c:v>
                </c:pt>
                <c:pt idx="1003">
                  <c:v>27737.5</c:v>
                </c:pt>
                <c:pt idx="1004">
                  <c:v>21869.3</c:v>
                </c:pt>
                <c:pt idx="1005">
                  <c:v>15075.6</c:v>
                </c:pt>
                <c:pt idx="1006">
                  <c:v>7757.84</c:v>
                </c:pt>
                <c:pt idx="1007">
                  <c:v>146.131</c:v>
                </c:pt>
                <c:pt idx="1008">
                  <c:v>-7402.33</c:v>
                </c:pt>
                <c:pt idx="1009">
                  <c:v>-14825.1</c:v>
                </c:pt>
                <c:pt idx="1010">
                  <c:v>-21648.400000000001</c:v>
                </c:pt>
                <c:pt idx="1011">
                  <c:v>-27431</c:v>
                </c:pt>
                <c:pt idx="1012">
                  <c:v>-32530.1</c:v>
                </c:pt>
                <c:pt idx="1013">
                  <c:v>-36283.800000000003</c:v>
                </c:pt>
                <c:pt idx="1014">
                  <c:v>29666.1</c:v>
                </c:pt>
                <c:pt idx="1015">
                  <c:v>26463.1</c:v>
                </c:pt>
                <c:pt idx="1016">
                  <c:v>22488.799999999999</c:v>
                </c:pt>
                <c:pt idx="1017">
                  <c:v>17730.099999999999</c:v>
                </c:pt>
                <c:pt idx="1018">
                  <c:v>12217.4</c:v>
                </c:pt>
                <c:pt idx="1019">
                  <c:v>6282.5</c:v>
                </c:pt>
                <c:pt idx="1020">
                  <c:v>215.62799999999999</c:v>
                </c:pt>
                <c:pt idx="1021">
                  <c:v>-5945.11</c:v>
                </c:pt>
                <c:pt idx="1022">
                  <c:v>-11953.7</c:v>
                </c:pt>
                <c:pt idx="1023">
                  <c:v>-17417.099999999999</c:v>
                </c:pt>
                <c:pt idx="1024">
                  <c:v>-22162.2</c:v>
                </c:pt>
                <c:pt idx="1025">
                  <c:v>-26366.9</c:v>
                </c:pt>
                <c:pt idx="1026">
                  <c:v>-29523.5</c:v>
                </c:pt>
                <c:pt idx="1027">
                  <c:v>24261.7</c:v>
                </c:pt>
                <c:pt idx="1028">
                  <c:v>21624.5</c:v>
                </c:pt>
                <c:pt idx="1029">
                  <c:v>18336.7</c:v>
                </c:pt>
                <c:pt idx="1030">
                  <c:v>14372.8</c:v>
                </c:pt>
                <c:pt idx="1031">
                  <c:v>9964.2900000000009</c:v>
                </c:pt>
                <c:pt idx="1032">
                  <c:v>5067.59</c:v>
                </c:pt>
                <c:pt idx="1033">
                  <c:v>103.771</c:v>
                </c:pt>
                <c:pt idx="1034">
                  <c:v>-4964.03</c:v>
                </c:pt>
                <c:pt idx="1035">
                  <c:v>-9721.2000000000007</c:v>
                </c:pt>
                <c:pt idx="1036">
                  <c:v>-14201</c:v>
                </c:pt>
                <c:pt idx="1037">
                  <c:v>-18095.2</c:v>
                </c:pt>
                <c:pt idx="1038">
                  <c:v>-21542.5</c:v>
                </c:pt>
                <c:pt idx="1039">
                  <c:v>-24141.3</c:v>
                </c:pt>
                <c:pt idx="1040">
                  <c:v>19970.400000000001</c:v>
                </c:pt>
                <c:pt idx="1041">
                  <c:v>17677.599999999999</c:v>
                </c:pt>
                <c:pt idx="1042">
                  <c:v>14904.6</c:v>
                </c:pt>
                <c:pt idx="1043">
                  <c:v>11672.1</c:v>
                </c:pt>
                <c:pt idx="1044">
                  <c:v>8094.48</c:v>
                </c:pt>
                <c:pt idx="1045">
                  <c:v>4183.88</c:v>
                </c:pt>
                <c:pt idx="1046">
                  <c:v>132.68899999999999</c:v>
                </c:pt>
                <c:pt idx="1047">
                  <c:v>-3943.21</c:v>
                </c:pt>
                <c:pt idx="1048">
                  <c:v>-7950.48</c:v>
                </c:pt>
                <c:pt idx="1049">
                  <c:v>-11629.8</c:v>
                </c:pt>
                <c:pt idx="1050">
                  <c:v>-14825.3</c:v>
                </c:pt>
                <c:pt idx="1051">
                  <c:v>-17661.2</c:v>
                </c:pt>
                <c:pt idx="1052">
                  <c:v>-19880</c:v>
                </c:pt>
                <c:pt idx="1053">
                  <c:v>16536.599999999999</c:v>
                </c:pt>
                <c:pt idx="1054">
                  <c:v>14594.5</c:v>
                </c:pt>
                <c:pt idx="1055">
                  <c:v>12354.4</c:v>
                </c:pt>
                <c:pt idx="1056">
                  <c:v>9606.19</c:v>
                </c:pt>
                <c:pt idx="1057">
                  <c:v>6638.16</c:v>
                </c:pt>
                <c:pt idx="1058">
                  <c:v>3476.9</c:v>
                </c:pt>
                <c:pt idx="1059">
                  <c:v>37.171599999999998</c:v>
                </c:pt>
                <c:pt idx="1060">
                  <c:v>-3233.45</c:v>
                </c:pt>
                <c:pt idx="1061">
                  <c:v>-6466.52</c:v>
                </c:pt>
                <c:pt idx="1062">
                  <c:v>-9482.14</c:v>
                </c:pt>
                <c:pt idx="1063">
                  <c:v>-12173.7</c:v>
                </c:pt>
                <c:pt idx="1064">
                  <c:v>-14573.7</c:v>
                </c:pt>
                <c:pt idx="1065">
                  <c:v>-16451.8</c:v>
                </c:pt>
                <c:pt idx="1066">
                  <c:v>13751.5</c:v>
                </c:pt>
                <c:pt idx="1067">
                  <c:v>12163.9</c:v>
                </c:pt>
                <c:pt idx="1068">
                  <c:v>10217.4</c:v>
                </c:pt>
                <c:pt idx="1069">
                  <c:v>7966.52</c:v>
                </c:pt>
                <c:pt idx="1070">
                  <c:v>5458.6</c:v>
                </c:pt>
                <c:pt idx="1071">
                  <c:v>2810.51</c:v>
                </c:pt>
                <c:pt idx="1072">
                  <c:v>39.8078</c:v>
                </c:pt>
                <c:pt idx="1073">
                  <c:v>-2650.2</c:v>
                </c:pt>
                <c:pt idx="1074">
                  <c:v>-5333.16</c:v>
                </c:pt>
                <c:pt idx="1075">
                  <c:v>-7830.52</c:v>
                </c:pt>
                <c:pt idx="1076">
                  <c:v>-10095</c:v>
                </c:pt>
                <c:pt idx="1077">
                  <c:v>-12040.7</c:v>
                </c:pt>
                <c:pt idx="1078">
                  <c:v>-13678.1</c:v>
                </c:pt>
                <c:pt idx="1079">
                  <c:v>11503.5</c:v>
                </c:pt>
                <c:pt idx="1080">
                  <c:v>10096.799999999999</c:v>
                </c:pt>
                <c:pt idx="1081">
                  <c:v>8457.11</c:v>
                </c:pt>
                <c:pt idx="1082">
                  <c:v>6592.86</c:v>
                </c:pt>
                <c:pt idx="1083">
                  <c:v>4513.6400000000003</c:v>
                </c:pt>
                <c:pt idx="1084">
                  <c:v>2305.16</c:v>
                </c:pt>
                <c:pt idx="1085">
                  <c:v>50.894300000000001</c:v>
                </c:pt>
                <c:pt idx="1086">
                  <c:v>-2223.83</c:v>
                </c:pt>
                <c:pt idx="1087">
                  <c:v>-4399.67</c:v>
                </c:pt>
                <c:pt idx="1088">
                  <c:v>-6515.33</c:v>
                </c:pt>
                <c:pt idx="1089">
                  <c:v>-8401.89</c:v>
                </c:pt>
                <c:pt idx="1090">
                  <c:v>-10070.9</c:v>
                </c:pt>
                <c:pt idx="1091">
                  <c:v>-11446.4</c:v>
                </c:pt>
                <c:pt idx="1092">
                  <c:v>9672.81</c:v>
                </c:pt>
                <c:pt idx="1093">
                  <c:v>8483.5400000000009</c:v>
                </c:pt>
                <c:pt idx="1094">
                  <c:v>7080.66</c:v>
                </c:pt>
                <c:pt idx="1095">
                  <c:v>5500.51</c:v>
                </c:pt>
                <c:pt idx="1096">
                  <c:v>3734.42</c:v>
                </c:pt>
                <c:pt idx="1097">
                  <c:v>1913.34</c:v>
                </c:pt>
                <c:pt idx="1098">
                  <c:v>56.829099999999997</c:v>
                </c:pt>
                <c:pt idx="1099">
                  <c:v>-1846.81</c:v>
                </c:pt>
                <c:pt idx="1100">
                  <c:v>-3677.8</c:v>
                </c:pt>
                <c:pt idx="1101">
                  <c:v>-5450.34</c:v>
                </c:pt>
                <c:pt idx="1102">
                  <c:v>-7040.53</c:v>
                </c:pt>
                <c:pt idx="1103">
                  <c:v>-8438.9</c:v>
                </c:pt>
                <c:pt idx="1104">
                  <c:v>-9620.1200000000008</c:v>
                </c:pt>
                <c:pt idx="1105">
                  <c:v>8170.95</c:v>
                </c:pt>
                <c:pt idx="1106">
                  <c:v>7110.6</c:v>
                </c:pt>
                <c:pt idx="1107">
                  <c:v>5964.79</c:v>
                </c:pt>
                <c:pt idx="1108">
                  <c:v>4590.3599999999997</c:v>
                </c:pt>
                <c:pt idx="1109">
                  <c:v>3153.01</c:v>
                </c:pt>
                <c:pt idx="1110">
                  <c:v>1617.05</c:v>
                </c:pt>
                <c:pt idx="1111">
                  <c:v>44.518900000000002</c:v>
                </c:pt>
                <c:pt idx="1112">
                  <c:v>-1566.05</c:v>
                </c:pt>
                <c:pt idx="1113">
                  <c:v>-3108.4</c:v>
                </c:pt>
                <c:pt idx="1114">
                  <c:v>-4540.49</c:v>
                </c:pt>
                <c:pt idx="1115">
                  <c:v>-5919.82</c:v>
                </c:pt>
                <c:pt idx="1116">
                  <c:v>-7097.06</c:v>
                </c:pt>
                <c:pt idx="1117">
                  <c:v>-8140.96</c:v>
                </c:pt>
                <c:pt idx="1118">
                  <c:v>6936.56</c:v>
                </c:pt>
                <c:pt idx="1119">
                  <c:v>6015.58</c:v>
                </c:pt>
                <c:pt idx="1120">
                  <c:v>5027.3599999999997</c:v>
                </c:pt>
                <c:pt idx="1121">
                  <c:v>3878.12</c:v>
                </c:pt>
                <c:pt idx="1122">
                  <c:v>2654.39</c:v>
                </c:pt>
                <c:pt idx="1123">
                  <c:v>1358.19</c:v>
                </c:pt>
                <c:pt idx="1124">
                  <c:v>24.908300000000001</c:v>
                </c:pt>
                <c:pt idx="1125">
                  <c:v>-1323.68</c:v>
                </c:pt>
                <c:pt idx="1126">
                  <c:v>-2604.79</c:v>
                </c:pt>
                <c:pt idx="1127">
                  <c:v>-3838.48</c:v>
                </c:pt>
                <c:pt idx="1128">
                  <c:v>-4979.2299999999996</c:v>
                </c:pt>
                <c:pt idx="1129">
                  <c:v>-6022.23</c:v>
                </c:pt>
                <c:pt idx="1130">
                  <c:v>-6896.97</c:v>
                </c:pt>
                <c:pt idx="1131">
                  <c:v>5922.97</c:v>
                </c:pt>
                <c:pt idx="1132">
                  <c:v>5130.84</c:v>
                </c:pt>
                <c:pt idx="1133">
                  <c:v>4266.6000000000004</c:v>
                </c:pt>
                <c:pt idx="1134">
                  <c:v>3292.36</c:v>
                </c:pt>
                <c:pt idx="1135">
                  <c:v>2232.85</c:v>
                </c:pt>
                <c:pt idx="1136">
                  <c:v>1146.8399999999999</c:v>
                </c:pt>
                <c:pt idx="1137">
                  <c:v>12.847200000000001</c:v>
                </c:pt>
                <c:pt idx="1138">
                  <c:v>-1138.17</c:v>
                </c:pt>
                <c:pt idx="1139">
                  <c:v>-2190.61</c:v>
                </c:pt>
                <c:pt idx="1140">
                  <c:v>-3250.88</c:v>
                </c:pt>
                <c:pt idx="1141">
                  <c:v>-4218.92</c:v>
                </c:pt>
                <c:pt idx="1142">
                  <c:v>-5119.8100000000004</c:v>
                </c:pt>
                <c:pt idx="1143">
                  <c:v>-5885.93</c:v>
                </c:pt>
                <c:pt idx="1144">
                  <c:v>5070.93</c:v>
                </c:pt>
                <c:pt idx="1145">
                  <c:v>4386.38</c:v>
                </c:pt>
                <c:pt idx="1146">
                  <c:v>3629.63</c:v>
                </c:pt>
                <c:pt idx="1147">
                  <c:v>2803.09</c:v>
                </c:pt>
                <c:pt idx="1148">
                  <c:v>1902.78</c:v>
                </c:pt>
                <c:pt idx="1149">
                  <c:v>975.67700000000002</c:v>
                </c:pt>
                <c:pt idx="1150">
                  <c:v>9.9725900000000003</c:v>
                </c:pt>
                <c:pt idx="1151">
                  <c:v>-929.96299999999997</c:v>
                </c:pt>
                <c:pt idx="1152">
                  <c:v>-1881.83</c:v>
                </c:pt>
                <c:pt idx="1153">
                  <c:v>-2774.96</c:v>
                </c:pt>
                <c:pt idx="1154">
                  <c:v>-3615.32</c:v>
                </c:pt>
                <c:pt idx="1155">
                  <c:v>-4374.7700000000004</c:v>
                </c:pt>
                <c:pt idx="1156">
                  <c:v>-5044.8500000000004</c:v>
                </c:pt>
                <c:pt idx="1157">
                  <c:v>4358.03</c:v>
                </c:pt>
                <c:pt idx="1158">
                  <c:v>3765.86</c:v>
                </c:pt>
                <c:pt idx="1159">
                  <c:v>3112.68</c:v>
                </c:pt>
                <c:pt idx="1160">
                  <c:v>2399.48</c:v>
                </c:pt>
                <c:pt idx="1161">
                  <c:v>1629.07</c:v>
                </c:pt>
                <c:pt idx="1162">
                  <c:v>829.00400000000002</c:v>
                </c:pt>
                <c:pt idx="1163">
                  <c:v>11.805899999999999</c:v>
                </c:pt>
                <c:pt idx="1164">
                  <c:v>-802.60400000000004</c:v>
                </c:pt>
                <c:pt idx="1165">
                  <c:v>-1604.44</c:v>
                </c:pt>
                <c:pt idx="1166">
                  <c:v>-2369.2800000000002</c:v>
                </c:pt>
                <c:pt idx="1167">
                  <c:v>-3097.53</c:v>
                </c:pt>
                <c:pt idx="1168">
                  <c:v>-3740.65</c:v>
                </c:pt>
                <c:pt idx="1169">
                  <c:v>-4339.74</c:v>
                </c:pt>
                <c:pt idx="1170">
                  <c:v>3765.14</c:v>
                </c:pt>
                <c:pt idx="1171">
                  <c:v>3239.06</c:v>
                </c:pt>
                <c:pt idx="1172">
                  <c:v>2681.07</c:v>
                </c:pt>
                <c:pt idx="1173">
                  <c:v>2062.54</c:v>
                </c:pt>
                <c:pt idx="1174">
                  <c:v>1399.97</c:v>
                </c:pt>
                <c:pt idx="1175">
                  <c:v>705.74599999999998</c:v>
                </c:pt>
                <c:pt idx="1176">
                  <c:v>5.7752600000000003</c:v>
                </c:pt>
                <c:pt idx="1177">
                  <c:v>-690.55100000000004</c:v>
                </c:pt>
                <c:pt idx="1178">
                  <c:v>-1374.98</c:v>
                </c:pt>
                <c:pt idx="1179">
                  <c:v>-2043.65</c:v>
                </c:pt>
                <c:pt idx="1180">
                  <c:v>-2661.52</c:v>
                </c:pt>
                <c:pt idx="1181">
                  <c:v>-3238.99</c:v>
                </c:pt>
                <c:pt idx="1182">
                  <c:v>-3752.81</c:v>
                </c:pt>
                <c:pt idx="1183">
                  <c:v>3268.99</c:v>
                </c:pt>
                <c:pt idx="1184">
                  <c:v>2823.12</c:v>
                </c:pt>
                <c:pt idx="1185">
                  <c:v>2321.6799999999998</c:v>
                </c:pt>
                <c:pt idx="1186">
                  <c:v>1782.07</c:v>
                </c:pt>
                <c:pt idx="1187">
                  <c:v>1204.0999999999999</c:v>
                </c:pt>
                <c:pt idx="1188">
                  <c:v>610.01400000000001</c:v>
                </c:pt>
                <c:pt idx="1189">
                  <c:v>14.865399999999999</c:v>
                </c:pt>
                <c:pt idx="1190">
                  <c:v>-590.61699999999996</c:v>
                </c:pt>
                <c:pt idx="1191">
                  <c:v>-1187.3599999999999</c:v>
                </c:pt>
                <c:pt idx="1192">
                  <c:v>-1762.57</c:v>
                </c:pt>
                <c:pt idx="1193">
                  <c:v>-2298.54</c:v>
                </c:pt>
                <c:pt idx="1194">
                  <c:v>-2808.42</c:v>
                </c:pt>
                <c:pt idx="1195">
                  <c:v>-3255.19</c:v>
                </c:pt>
                <c:pt idx="1196">
                  <c:v>2844.62</c:v>
                </c:pt>
                <c:pt idx="1197">
                  <c:v>2461.58</c:v>
                </c:pt>
                <c:pt idx="1198">
                  <c:v>2010.63</c:v>
                </c:pt>
                <c:pt idx="1199">
                  <c:v>1545.81</c:v>
                </c:pt>
                <c:pt idx="1200">
                  <c:v>1045.21</c:v>
                </c:pt>
                <c:pt idx="1201">
                  <c:v>529.47699999999998</c:v>
                </c:pt>
                <c:pt idx="1202">
                  <c:v>3.0407799999999998</c:v>
                </c:pt>
                <c:pt idx="1203">
                  <c:v>-519.01099999999997</c:v>
                </c:pt>
                <c:pt idx="1204">
                  <c:v>-1025.8699999999999</c:v>
                </c:pt>
                <c:pt idx="1205">
                  <c:v>-1526.77</c:v>
                </c:pt>
                <c:pt idx="1206">
                  <c:v>-1998.15</c:v>
                </c:pt>
                <c:pt idx="1207">
                  <c:v>-2439.4499999999998</c:v>
                </c:pt>
                <c:pt idx="1208">
                  <c:v>-2837.67</c:v>
                </c:pt>
                <c:pt idx="1209">
                  <c:v>2483.91</c:v>
                </c:pt>
                <c:pt idx="1210">
                  <c:v>2135.9299999999998</c:v>
                </c:pt>
                <c:pt idx="1211">
                  <c:v>1752.91</c:v>
                </c:pt>
                <c:pt idx="1212">
                  <c:v>1340.14</c:v>
                </c:pt>
                <c:pt idx="1213">
                  <c:v>906.28499999999997</c:v>
                </c:pt>
                <c:pt idx="1214">
                  <c:v>458.74200000000002</c:v>
                </c:pt>
                <c:pt idx="1215">
                  <c:v>6.4363599999999996</c:v>
                </c:pt>
                <c:pt idx="1216">
                  <c:v>-446.15499999999997</c:v>
                </c:pt>
                <c:pt idx="1217">
                  <c:v>-890.05799999999999</c:v>
                </c:pt>
                <c:pt idx="1218">
                  <c:v>-1326.22</c:v>
                </c:pt>
                <c:pt idx="1219">
                  <c:v>-1742.22</c:v>
                </c:pt>
                <c:pt idx="1220">
                  <c:v>-2127.4299999999998</c:v>
                </c:pt>
                <c:pt idx="1221">
                  <c:v>-2478.15</c:v>
                </c:pt>
                <c:pt idx="1222">
                  <c:v>2180.5100000000002</c:v>
                </c:pt>
                <c:pt idx="1223">
                  <c:v>1866.6</c:v>
                </c:pt>
                <c:pt idx="1224">
                  <c:v>1533.88</c:v>
                </c:pt>
                <c:pt idx="1225">
                  <c:v>1176.21</c:v>
                </c:pt>
                <c:pt idx="1226">
                  <c:v>792.55700000000002</c:v>
                </c:pt>
                <c:pt idx="1227">
                  <c:v>400.65600000000001</c:v>
                </c:pt>
                <c:pt idx="1228">
                  <c:v>7.2292800000000002</c:v>
                </c:pt>
                <c:pt idx="1229">
                  <c:v>-392.45400000000001</c:v>
                </c:pt>
                <c:pt idx="1230">
                  <c:v>-780.57600000000002</c:v>
                </c:pt>
                <c:pt idx="1231">
                  <c:v>-1162.04</c:v>
                </c:pt>
                <c:pt idx="1232">
                  <c:v>-1518.42</c:v>
                </c:pt>
                <c:pt idx="1233">
                  <c:v>-1865.01</c:v>
                </c:pt>
                <c:pt idx="1234">
                  <c:v>-2172.6</c:v>
                </c:pt>
                <c:pt idx="1235">
                  <c:v>1921.02</c:v>
                </c:pt>
                <c:pt idx="1236">
                  <c:v>1641.82</c:v>
                </c:pt>
                <c:pt idx="1237">
                  <c:v>1346.13</c:v>
                </c:pt>
                <c:pt idx="1238">
                  <c:v>1027.8599999999999</c:v>
                </c:pt>
                <c:pt idx="1239">
                  <c:v>694.70899999999995</c:v>
                </c:pt>
                <c:pt idx="1240">
                  <c:v>353.87799999999999</c:v>
                </c:pt>
                <c:pt idx="1241">
                  <c:v>2.3617400000000002</c:v>
                </c:pt>
                <c:pt idx="1242">
                  <c:v>-344.21499999999997</c:v>
                </c:pt>
                <c:pt idx="1243">
                  <c:v>-685.7</c:v>
                </c:pt>
                <c:pt idx="1244">
                  <c:v>-1019.25</c:v>
                </c:pt>
                <c:pt idx="1245">
                  <c:v>-1334.13</c:v>
                </c:pt>
                <c:pt idx="1246">
                  <c:v>-1639.07</c:v>
                </c:pt>
                <c:pt idx="1247">
                  <c:v>-1911.97</c:v>
                </c:pt>
                <c:pt idx="1248">
                  <c:v>1696.03</c:v>
                </c:pt>
                <c:pt idx="1249">
                  <c:v>1451.6</c:v>
                </c:pt>
                <c:pt idx="1250">
                  <c:v>1187.95</c:v>
                </c:pt>
                <c:pt idx="1251">
                  <c:v>904.39099999999996</c:v>
                </c:pt>
                <c:pt idx="1252">
                  <c:v>615.14</c:v>
                </c:pt>
                <c:pt idx="1253">
                  <c:v>308.12400000000002</c:v>
                </c:pt>
                <c:pt idx="1254">
                  <c:v>1.6818500000000001</c:v>
                </c:pt>
                <c:pt idx="1255">
                  <c:v>-303.43599999999998</c:v>
                </c:pt>
                <c:pt idx="1256">
                  <c:v>-603.26800000000003</c:v>
                </c:pt>
                <c:pt idx="1257">
                  <c:v>-899.41399999999999</c:v>
                </c:pt>
                <c:pt idx="1258">
                  <c:v>-1177.8499999999999</c:v>
                </c:pt>
                <c:pt idx="1259">
                  <c:v>-1448.03</c:v>
                </c:pt>
                <c:pt idx="1260">
                  <c:v>-1688.46</c:v>
                </c:pt>
                <c:pt idx="1261">
                  <c:v>1501.29</c:v>
                </c:pt>
                <c:pt idx="1262">
                  <c:v>1287.69</c:v>
                </c:pt>
                <c:pt idx="1263">
                  <c:v>1050.43</c:v>
                </c:pt>
                <c:pt idx="1264">
                  <c:v>803.31700000000001</c:v>
                </c:pt>
                <c:pt idx="1265">
                  <c:v>541.14099999999996</c:v>
                </c:pt>
                <c:pt idx="1266">
                  <c:v>276.517</c:v>
                </c:pt>
                <c:pt idx="1267">
                  <c:v>3.1669800000000001</c:v>
                </c:pt>
                <c:pt idx="1268">
                  <c:v>-268.96600000000001</c:v>
                </c:pt>
                <c:pt idx="1269">
                  <c:v>-536.57899999999995</c:v>
                </c:pt>
                <c:pt idx="1270">
                  <c:v>-793.428</c:v>
                </c:pt>
                <c:pt idx="1271">
                  <c:v>-1044.07</c:v>
                </c:pt>
                <c:pt idx="1272">
                  <c:v>-1282.45</c:v>
                </c:pt>
                <c:pt idx="1273">
                  <c:v>-1492.26</c:v>
                </c:pt>
                <c:pt idx="1274">
                  <c:v>1337.72</c:v>
                </c:pt>
                <c:pt idx="1275">
                  <c:v>1143.6300000000001</c:v>
                </c:pt>
                <c:pt idx="1276">
                  <c:v>935.57600000000002</c:v>
                </c:pt>
                <c:pt idx="1277">
                  <c:v>711.73699999999997</c:v>
                </c:pt>
                <c:pt idx="1278">
                  <c:v>480.846</c:v>
                </c:pt>
                <c:pt idx="1279">
                  <c:v>242.70599999999999</c:v>
                </c:pt>
                <c:pt idx="1280">
                  <c:v>2.2331599999999998</c:v>
                </c:pt>
                <c:pt idx="1281">
                  <c:v>-237.797</c:v>
                </c:pt>
                <c:pt idx="1282">
                  <c:v>-475.49900000000002</c:v>
                </c:pt>
                <c:pt idx="1283">
                  <c:v>-706.44500000000005</c:v>
                </c:pt>
                <c:pt idx="1284">
                  <c:v>-925.26700000000005</c:v>
                </c:pt>
                <c:pt idx="1285">
                  <c:v>-1140.5</c:v>
                </c:pt>
                <c:pt idx="1286">
                  <c:v>-1336.96</c:v>
                </c:pt>
                <c:pt idx="1287">
                  <c:v>1198.57</c:v>
                </c:pt>
                <c:pt idx="1288">
                  <c:v>1023.02</c:v>
                </c:pt>
                <c:pt idx="1289">
                  <c:v>833.01199999999994</c:v>
                </c:pt>
                <c:pt idx="1290">
                  <c:v>635.601</c:v>
                </c:pt>
                <c:pt idx="1291">
                  <c:v>427.57299999999998</c:v>
                </c:pt>
                <c:pt idx="1292">
                  <c:v>213.83199999999999</c:v>
                </c:pt>
                <c:pt idx="1293">
                  <c:v>3.8894799999999998</c:v>
                </c:pt>
                <c:pt idx="1294">
                  <c:v>-212.71799999999999</c:v>
                </c:pt>
                <c:pt idx="1295">
                  <c:v>-422.29199999999997</c:v>
                </c:pt>
                <c:pt idx="1296">
                  <c:v>-631.94500000000005</c:v>
                </c:pt>
                <c:pt idx="1297">
                  <c:v>-828.53</c:v>
                </c:pt>
                <c:pt idx="1298">
                  <c:v>-1019.86</c:v>
                </c:pt>
                <c:pt idx="1299">
                  <c:v>-1192.57</c:v>
                </c:pt>
                <c:pt idx="1300">
                  <c:v>1075.69</c:v>
                </c:pt>
                <c:pt idx="1301">
                  <c:v>917.31399999999996</c:v>
                </c:pt>
                <c:pt idx="1302">
                  <c:v>746.49400000000003</c:v>
                </c:pt>
                <c:pt idx="1303">
                  <c:v>569.32600000000002</c:v>
                </c:pt>
                <c:pt idx="1304">
                  <c:v>384.86200000000002</c:v>
                </c:pt>
                <c:pt idx="1305">
                  <c:v>193.26300000000001</c:v>
                </c:pt>
                <c:pt idx="1306">
                  <c:v>1.2934699999999999</c:v>
                </c:pt>
                <c:pt idx="1307">
                  <c:v>-193.215</c:v>
                </c:pt>
                <c:pt idx="1308">
                  <c:v>-380.27499999999998</c:v>
                </c:pt>
                <c:pt idx="1309">
                  <c:v>-564.53599999999994</c:v>
                </c:pt>
                <c:pt idx="1310">
                  <c:v>-744.62300000000005</c:v>
                </c:pt>
                <c:pt idx="1311">
                  <c:v>-915.928</c:v>
                </c:pt>
                <c:pt idx="1312">
                  <c:v>-1072.92</c:v>
                </c:pt>
                <c:pt idx="1313">
                  <c:v>970.98099999999999</c:v>
                </c:pt>
                <c:pt idx="1314">
                  <c:v>829.03099999999995</c:v>
                </c:pt>
                <c:pt idx="1315">
                  <c:v>674.52800000000002</c:v>
                </c:pt>
                <c:pt idx="1316">
                  <c:v>513.44600000000003</c:v>
                </c:pt>
                <c:pt idx="1317">
                  <c:v>345.66</c:v>
                </c:pt>
                <c:pt idx="1318">
                  <c:v>173.036</c:v>
                </c:pt>
                <c:pt idx="1319">
                  <c:v>1.33673</c:v>
                </c:pt>
                <c:pt idx="1320">
                  <c:v>-171.77099999999999</c:v>
                </c:pt>
                <c:pt idx="1321">
                  <c:v>-341.65100000000001</c:v>
                </c:pt>
                <c:pt idx="1322">
                  <c:v>-509.38200000000001</c:v>
                </c:pt>
                <c:pt idx="1323">
                  <c:v>-670.97199999999998</c:v>
                </c:pt>
                <c:pt idx="1324">
                  <c:v>-824.99699999999996</c:v>
                </c:pt>
                <c:pt idx="1325">
                  <c:v>-969.35400000000004</c:v>
                </c:pt>
                <c:pt idx="1326">
                  <c:v>879.06399999999996</c:v>
                </c:pt>
                <c:pt idx="1327">
                  <c:v>745.68200000000002</c:v>
                </c:pt>
                <c:pt idx="1328">
                  <c:v>609.15200000000004</c:v>
                </c:pt>
                <c:pt idx="1329">
                  <c:v>462.85300000000001</c:v>
                </c:pt>
                <c:pt idx="1330">
                  <c:v>313.17700000000002</c:v>
                </c:pt>
                <c:pt idx="1331">
                  <c:v>155.637</c:v>
                </c:pt>
                <c:pt idx="1332">
                  <c:v>1.0703800000000001</c:v>
                </c:pt>
                <c:pt idx="1333">
                  <c:v>-154.798</c:v>
                </c:pt>
                <c:pt idx="1334">
                  <c:v>-311.75799999999998</c:v>
                </c:pt>
                <c:pt idx="1335">
                  <c:v>-460.25700000000001</c:v>
                </c:pt>
                <c:pt idx="1336">
                  <c:v>-606.42399999999998</c:v>
                </c:pt>
                <c:pt idx="1337">
                  <c:v>-745.46400000000006</c:v>
                </c:pt>
                <c:pt idx="1338">
                  <c:v>-877.32399999999996</c:v>
                </c:pt>
                <c:pt idx="1339">
                  <c:v>797.59100000000001</c:v>
                </c:pt>
                <c:pt idx="1340">
                  <c:v>676.79</c:v>
                </c:pt>
                <c:pt idx="1341">
                  <c:v>551.89400000000001</c:v>
                </c:pt>
                <c:pt idx="1342">
                  <c:v>418.46800000000002</c:v>
                </c:pt>
                <c:pt idx="1343">
                  <c:v>282.95699999999999</c:v>
                </c:pt>
                <c:pt idx="1344">
                  <c:v>142.11600000000001</c:v>
                </c:pt>
                <c:pt idx="1345">
                  <c:v>-0.41259099999999999</c:v>
                </c:pt>
                <c:pt idx="1346">
                  <c:v>-140.137</c:v>
                </c:pt>
                <c:pt idx="1347">
                  <c:v>-280.44299999999998</c:v>
                </c:pt>
                <c:pt idx="1348">
                  <c:v>-417.45</c:v>
                </c:pt>
                <c:pt idx="1349">
                  <c:v>-548.41600000000005</c:v>
                </c:pt>
                <c:pt idx="1350">
                  <c:v>-677.29499999999996</c:v>
                </c:pt>
                <c:pt idx="1351">
                  <c:v>-796.27200000000005</c:v>
                </c:pt>
                <c:pt idx="1352">
                  <c:v>726.53800000000001</c:v>
                </c:pt>
                <c:pt idx="1353">
                  <c:v>615.63</c:v>
                </c:pt>
                <c:pt idx="1354">
                  <c:v>499.78500000000003</c:v>
                </c:pt>
                <c:pt idx="1355">
                  <c:v>380.28</c:v>
                </c:pt>
                <c:pt idx="1356">
                  <c:v>255.179</c:v>
                </c:pt>
                <c:pt idx="1357">
                  <c:v>127.23099999999999</c:v>
                </c:pt>
                <c:pt idx="1358">
                  <c:v>-8.3991999999999997E-2</c:v>
                </c:pt>
                <c:pt idx="1359">
                  <c:v>-129.05600000000001</c:v>
                </c:pt>
                <c:pt idx="1360">
                  <c:v>-255.60300000000001</c:v>
                </c:pt>
                <c:pt idx="1361">
                  <c:v>-379.596</c:v>
                </c:pt>
                <c:pt idx="1362">
                  <c:v>-500.166</c:v>
                </c:pt>
                <c:pt idx="1363">
                  <c:v>-615.12800000000004</c:v>
                </c:pt>
                <c:pt idx="1364">
                  <c:v>-725.18</c:v>
                </c:pt>
                <c:pt idx="1365">
                  <c:v>663.70500000000004</c:v>
                </c:pt>
                <c:pt idx="1366">
                  <c:v>560.45500000000004</c:v>
                </c:pt>
                <c:pt idx="1367">
                  <c:v>455.76</c:v>
                </c:pt>
                <c:pt idx="1368">
                  <c:v>346.56299999999999</c:v>
                </c:pt>
                <c:pt idx="1369">
                  <c:v>231.98599999999999</c:v>
                </c:pt>
                <c:pt idx="1370">
                  <c:v>116.621</c:v>
                </c:pt>
                <c:pt idx="1371">
                  <c:v>-0.14821599999999999</c:v>
                </c:pt>
                <c:pt idx="1372">
                  <c:v>-118.48</c:v>
                </c:pt>
                <c:pt idx="1373">
                  <c:v>-233.21899999999999</c:v>
                </c:pt>
                <c:pt idx="1374">
                  <c:v>-346.45800000000003</c:v>
                </c:pt>
                <c:pt idx="1375">
                  <c:v>-456.3</c:v>
                </c:pt>
                <c:pt idx="1376">
                  <c:v>-561.84</c:v>
                </c:pt>
                <c:pt idx="1377">
                  <c:v>-661.80399999999997</c:v>
                </c:pt>
                <c:pt idx="1378">
                  <c:v>609.404</c:v>
                </c:pt>
                <c:pt idx="1379">
                  <c:v>513.99</c:v>
                </c:pt>
                <c:pt idx="1380">
                  <c:v>417.755</c:v>
                </c:pt>
                <c:pt idx="1381">
                  <c:v>316.49200000000002</c:v>
                </c:pt>
                <c:pt idx="1382">
                  <c:v>211.626</c:v>
                </c:pt>
                <c:pt idx="1383">
                  <c:v>105.578</c:v>
                </c:pt>
                <c:pt idx="1384">
                  <c:v>-1.95299</c:v>
                </c:pt>
                <c:pt idx="1385">
                  <c:v>-108.592</c:v>
                </c:pt>
                <c:pt idx="1386">
                  <c:v>-213.976</c:v>
                </c:pt>
                <c:pt idx="1387">
                  <c:v>-317.892</c:v>
                </c:pt>
                <c:pt idx="1388">
                  <c:v>-418.29599999999999</c:v>
                </c:pt>
                <c:pt idx="1389">
                  <c:v>-513.452</c:v>
                </c:pt>
                <c:pt idx="1390">
                  <c:v>-606.92999999999995</c:v>
                </c:pt>
                <c:pt idx="1391">
                  <c:v>562.93299999999999</c:v>
                </c:pt>
                <c:pt idx="1392">
                  <c:v>473.65899999999999</c:v>
                </c:pt>
                <c:pt idx="1393">
                  <c:v>384.983</c:v>
                </c:pt>
                <c:pt idx="1394">
                  <c:v>291.45100000000002</c:v>
                </c:pt>
                <c:pt idx="1395">
                  <c:v>194.74799999999999</c:v>
                </c:pt>
                <c:pt idx="1396">
                  <c:v>96.706000000000003</c:v>
                </c:pt>
                <c:pt idx="1397">
                  <c:v>-2.4702099999999998</c:v>
                </c:pt>
                <c:pt idx="1398">
                  <c:v>-100.07599999999999</c:v>
                </c:pt>
                <c:pt idx="1399">
                  <c:v>-197.27</c:v>
                </c:pt>
                <c:pt idx="1400">
                  <c:v>-293.29199999999997</c:v>
                </c:pt>
                <c:pt idx="1401">
                  <c:v>-384.76299999999998</c:v>
                </c:pt>
                <c:pt idx="1402">
                  <c:v>-472.75799999999998</c:v>
                </c:pt>
                <c:pt idx="1403">
                  <c:v>-559.39300000000003</c:v>
                </c:pt>
                <c:pt idx="1404">
                  <c:v>521.99199999999996</c:v>
                </c:pt>
                <c:pt idx="1405">
                  <c:v>439.77699999999999</c:v>
                </c:pt>
                <c:pt idx="1406">
                  <c:v>355.988</c:v>
                </c:pt>
                <c:pt idx="1407">
                  <c:v>269.096</c:v>
                </c:pt>
                <c:pt idx="1408">
                  <c:v>180.65199999999999</c:v>
                </c:pt>
                <c:pt idx="1409">
                  <c:v>90.187399999999997</c:v>
                </c:pt>
                <c:pt idx="1410">
                  <c:v>-2.2296499999999999</c:v>
                </c:pt>
                <c:pt idx="1411">
                  <c:v>-93.277199999999993</c:v>
                </c:pt>
                <c:pt idx="1412">
                  <c:v>-183.482</c:v>
                </c:pt>
                <c:pt idx="1413">
                  <c:v>-271.827</c:v>
                </c:pt>
                <c:pt idx="1414">
                  <c:v>-356.81799999999998</c:v>
                </c:pt>
                <c:pt idx="1415">
                  <c:v>-439.09699999999998</c:v>
                </c:pt>
                <c:pt idx="1416">
                  <c:v>-518.24800000000005</c:v>
                </c:pt>
                <c:pt idx="1417">
                  <c:v>486.52300000000002</c:v>
                </c:pt>
                <c:pt idx="1418">
                  <c:v>409.24400000000003</c:v>
                </c:pt>
                <c:pt idx="1419">
                  <c:v>331.89699999999999</c:v>
                </c:pt>
                <c:pt idx="1420">
                  <c:v>251.61500000000001</c:v>
                </c:pt>
                <c:pt idx="1421">
                  <c:v>167.20699999999999</c:v>
                </c:pt>
                <c:pt idx="1422">
                  <c:v>83.493300000000005</c:v>
                </c:pt>
                <c:pt idx="1423">
                  <c:v>-0.309751</c:v>
                </c:pt>
                <c:pt idx="1424">
                  <c:v>-86.300700000000006</c:v>
                </c:pt>
                <c:pt idx="1425">
                  <c:v>-170.50299999999999</c:v>
                </c:pt>
                <c:pt idx="1426">
                  <c:v>-253.274</c:v>
                </c:pt>
                <c:pt idx="1427">
                  <c:v>-332.851</c:v>
                </c:pt>
                <c:pt idx="1428">
                  <c:v>-408.25200000000001</c:v>
                </c:pt>
                <c:pt idx="1429">
                  <c:v>-482.33699999999999</c:v>
                </c:pt>
                <c:pt idx="1430">
                  <c:v>458.45699999999999</c:v>
                </c:pt>
                <c:pt idx="1431">
                  <c:v>383.09100000000001</c:v>
                </c:pt>
                <c:pt idx="1432">
                  <c:v>314.47300000000001</c:v>
                </c:pt>
                <c:pt idx="1433">
                  <c:v>237.12</c:v>
                </c:pt>
                <c:pt idx="1434">
                  <c:v>159.94999999999999</c:v>
                </c:pt>
                <c:pt idx="1435">
                  <c:v>78.667199999999994</c:v>
                </c:pt>
                <c:pt idx="1436">
                  <c:v>-0.56284400000000001</c:v>
                </c:pt>
                <c:pt idx="1437">
                  <c:v>-81.366500000000002</c:v>
                </c:pt>
                <c:pt idx="1438">
                  <c:v>-161.94</c:v>
                </c:pt>
                <c:pt idx="1439">
                  <c:v>-239.91</c:v>
                </c:pt>
                <c:pt idx="1440">
                  <c:v>-313.66500000000002</c:v>
                </c:pt>
                <c:pt idx="1441">
                  <c:v>-382.24099999999999</c:v>
                </c:pt>
                <c:pt idx="1442">
                  <c:v>-456.23399999999998</c:v>
                </c:pt>
                <c:pt idx="1443">
                  <c:v>436.15899999999999</c:v>
                </c:pt>
                <c:pt idx="1444">
                  <c:v>359.25200000000001</c:v>
                </c:pt>
                <c:pt idx="1445">
                  <c:v>295.83199999999999</c:v>
                </c:pt>
                <c:pt idx="1446">
                  <c:v>222.97800000000001</c:v>
                </c:pt>
                <c:pt idx="1447">
                  <c:v>152.52099999999999</c:v>
                </c:pt>
                <c:pt idx="1448">
                  <c:v>75.932400000000001</c:v>
                </c:pt>
                <c:pt idx="1449">
                  <c:v>-2.9800300000000002</c:v>
                </c:pt>
                <c:pt idx="1450">
                  <c:v>-75.734999999999999</c:v>
                </c:pt>
                <c:pt idx="1451">
                  <c:v>-153.006</c:v>
                </c:pt>
                <c:pt idx="1452">
                  <c:v>-225.875</c:v>
                </c:pt>
                <c:pt idx="1453">
                  <c:v>-293.548</c:v>
                </c:pt>
                <c:pt idx="1454">
                  <c:v>-357.67399999999998</c:v>
                </c:pt>
                <c:pt idx="1455">
                  <c:v>-428.74099999999999</c:v>
                </c:pt>
                <c:pt idx="1456">
                  <c:v>409.31099999999998</c:v>
                </c:pt>
                <c:pt idx="1457">
                  <c:v>337.988</c:v>
                </c:pt>
                <c:pt idx="1458">
                  <c:v>278.536</c:v>
                </c:pt>
                <c:pt idx="1459">
                  <c:v>214.928</c:v>
                </c:pt>
                <c:pt idx="1460">
                  <c:v>145.91800000000001</c:v>
                </c:pt>
                <c:pt idx="1461">
                  <c:v>73.799300000000002</c:v>
                </c:pt>
                <c:pt idx="1462">
                  <c:v>-4.2475199999999997</c:v>
                </c:pt>
                <c:pt idx="1463">
                  <c:v>-70.4863</c:v>
                </c:pt>
                <c:pt idx="1464">
                  <c:v>-141.53399999999999</c:v>
                </c:pt>
                <c:pt idx="1465">
                  <c:v>-215.75299999999999</c:v>
                </c:pt>
                <c:pt idx="1466">
                  <c:v>-278.755</c:v>
                </c:pt>
                <c:pt idx="1467">
                  <c:v>-340.32299999999998</c:v>
                </c:pt>
                <c:pt idx="1468">
                  <c:v>-405.286</c:v>
                </c:pt>
                <c:pt idx="1469">
                  <c:v>380.67500000000001</c:v>
                </c:pt>
                <c:pt idx="1470">
                  <c:v>318.83199999999999</c:v>
                </c:pt>
                <c:pt idx="1471">
                  <c:v>261.69799999999998</c:v>
                </c:pt>
                <c:pt idx="1472">
                  <c:v>206.53399999999999</c:v>
                </c:pt>
                <c:pt idx="1473">
                  <c:v>141.09</c:v>
                </c:pt>
                <c:pt idx="1474">
                  <c:v>72.767499999999998</c:v>
                </c:pt>
                <c:pt idx="1475">
                  <c:v>-1.8416699999999999</c:v>
                </c:pt>
                <c:pt idx="1476">
                  <c:v>-67.9756</c:v>
                </c:pt>
                <c:pt idx="1477">
                  <c:v>-135.262</c:v>
                </c:pt>
                <c:pt idx="1478">
                  <c:v>-207.05099999999999</c:v>
                </c:pt>
                <c:pt idx="1479">
                  <c:v>-269.92200000000003</c:v>
                </c:pt>
                <c:pt idx="1480">
                  <c:v>-321.01799999999997</c:v>
                </c:pt>
                <c:pt idx="1481">
                  <c:v>-385.44400000000002</c:v>
                </c:pt>
                <c:pt idx="1482">
                  <c:v>356.61700000000002</c:v>
                </c:pt>
                <c:pt idx="1483">
                  <c:v>306.05599999999998</c:v>
                </c:pt>
                <c:pt idx="1484">
                  <c:v>249.73</c:v>
                </c:pt>
                <c:pt idx="1485">
                  <c:v>195.56299999999999</c:v>
                </c:pt>
                <c:pt idx="1486">
                  <c:v>132.797</c:v>
                </c:pt>
                <c:pt idx="1487">
                  <c:v>67.783699999999996</c:v>
                </c:pt>
                <c:pt idx="1488">
                  <c:v>2.6989700000000001</c:v>
                </c:pt>
                <c:pt idx="1489">
                  <c:v>-62.645400000000002</c:v>
                </c:pt>
                <c:pt idx="1490">
                  <c:v>-125.74299999999999</c:v>
                </c:pt>
                <c:pt idx="1491">
                  <c:v>-194.833</c:v>
                </c:pt>
                <c:pt idx="1492">
                  <c:v>-252.215</c:v>
                </c:pt>
                <c:pt idx="1493">
                  <c:v>-302.88</c:v>
                </c:pt>
                <c:pt idx="1494">
                  <c:v>-366.50799999999998</c:v>
                </c:pt>
                <c:pt idx="1495">
                  <c:v>338.14600000000002</c:v>
                </c:pt>
                <c:pt idx="1496">
                  <c:v>286.33</c:v>
                </c:pt>
                <c:pt idx="1497">
                  <c:v>239.41800000000001</c:v>
                </c:pt>
                <c:pt idx="1498">
                  <c:v>186.245</c:v>
                </c:pt>
                <c:pt idx="1499">
                  <c:v>125.123</c:v>
                </c:pt>
                <c:pt idx="1500">
                  <c:v>66.730699999999999</c:v>
                </c:pt>
                <c:pt idx="1501">
                  <c:v>4.4389399999999997</c:v>
                </c:pt>
                <c:pt idx="1502">
                  <c:v>-55.9268</c:v>
                </c:pt>
                <c:pt idx="1503">
                  <c:v>-123.345</c:v>
                </c:pt>
                <c:pt idx="1504">
                  <c:v>-185.179</c:v>
                </c:pt>
                <c:pt idx="1505">
                  <c:v>-240.27600000000001</c:v>
                </c:pt>
                <c:pt idx="1506">
                  <c:v>-290.27699999999999</c:v>
                </c:pt>
                <c:pt idx="1507">
                  <c:v>-339.99599999999998</c:v>
                </c:pt>
                <c:pt idx="1508">
                  <c:v>326.66899999999998</c:v>
                </c:pt>
                <c:pt idx="1509">
                  <c:v>265.887</c:v>
                </c:pt>
                <c:pt idx="1510">
                  <c:v>220.62899999999999</c:v>
                </c:pt>
                <c:pt idx="1511">
                  <c:v>171.97499999999999</c:v>
                </c:pt>
                <c:pt idx="1512">
                  <c:v>119.10899999999999</c:v>
                </c:pt>
                <c:pt idx="1513">
                  <c:v>63.116</c:v>
                </c:pt>
                <c:pt idx="1514">
                  <c:v>6.2453099999999999</c:v>
                </c:pt>
                <c:pt idx="1515">
                  <c:v>-52.827399999999997</c:v>
                </c:pt>
                <c:pt idx="1516">
                  <c:v>-116.526</c:v>
                </c:pt>
                <c:pt idx="1517">
                  <c:v>-167.69499999999999</c:v>
                </c:pt>
                <c:pt idx="1518">
                  <c:v>-224.30699999999999</c:v>
                </c:pt>
                <c:pt idx="1519">
                  <c:v>-270.07799999999997</c:v>
                </c:pt>
                <c:pt idx="1520">
                  <c:v>-321.97699999999998</c:v>
                </c:pt>
                <c:pt idx="1521">
                  <c:v>301.173</c:v>
                </c:pt>
                <c:pt idx="1522">
                  <c:v>251.34100000000001</c:v>
                </c:pt>
                <c:pt idx="1523">
                  <c:v>212.87299999999999</c:v>
                </c:pt>
                <c:pt idx="1524">
                  <c:v>162.322</c:v>
                </c:pt>
                <c:pt idx="1525">
                  <c:v>112.059</c:v>
                </c:pt>
                <c:pt idx="1526">
                  <c:v>55.944800000000001</c:v>
                </c:pt>
                <c:pt idx="1527">
                  <c:v>6.5405100000000003</c:v>
                </c:pt>
                <c:pt idx="1528">
                  <c:v>-55.123800000000003</c:v>
                </c:pt>
                <c:pt idx="1529">
                  <c:v>-106.986</c:v>
                </c:pt>
                <c:pt idx="1530">
                  <c:v>-158.548</c:v>
                </c:pt>
                <c:pt idx="1531">
                  <c:v>-217.024</c:v>
                </c:pt>
                <c:pt idx="1532">
                  <c:v>-252.73</c:v>
                </c:pt>
                <c:pt idx="1533">
                  <c:v>-301.863</c:v>
                </c:pt>
                <c:pt idx="1534">
                  <c:v>283.86099999999999</c:v>
                </c:pt>
                <c:pt idx="1535">
                  <c:v>232.06800000000001</c:v>
                </c:pt>
                <c:pt idx="1536">
                  <c:v>195.33600000000001</c:v>
                </c:pt>
                <c:pt idx="1537">
                  <c:v>155.65899999999999</c:v>
                </c:pt>
                <c:pt idx="1538">
                  <c:v>102.69199999999999</c:v>
                </c:pt>
                <c:pt idx="1539">
                  <c:v>52.999499999999998</c:v>
                </c:pt>
                <c:pt idx="1540">
                  <c:v>3.1836700000000002</c:v>
                </c:pt>
                <c:pt idx="1541">
                  <c:v>-49.4711</c:v>
                </c:pt>
                <c:pt idx="1542">
                  <c:v>-98.171400000000006</c:v>
                </c:pt>
                <c:pt idx="1543">
                  <c:v>-149.44399999999999</c:v>
                </c:pt>
                <c:pt idx="1544">
                  <c:v>-196.21299999999999</c:v>
                </c:pt>
                <c:pt idx="1545">
                  <c:v>-237.851</c:v>
                </c:pt>
                <c:pt idx="1546">
                  <c:v>-278.65899999999999</c:v>
                </c:pt>
                <c:pt idx="1547">
                  <c:v>261.11500000000001</c:v>
                </c:pt>
                <c:pt idx="1548">
                  <c:v>219.93299999999999</c:v>
                </c:pt>
                <c:pt idx="1549">
                  <c:v>182.70400000000001</c:v>
                </c:pt>
                <c:pt idx="1550">
                  <c:v>139.767</c:v>
                </c:pt>
                <c:pt idx="1551">
                  <c:v>97.313599999999994</c:v>
                </c:pt>
                <c:pt idx="1552">
                  <c:v>50.517800000000001</c:v>
                </c:pt>
                <c:pt idx="1553">
                  <c:v>4.4267799999999999</c:v>
                </c:pt>
                <c:pt idx="1554">
                  <c:v>-44.729799999999997</c:v>
                </c:pt>
                <c:pt idx="1555">
                  <c:v>-91.176699999999997</c:v>
                </c:pt>
                <c:pt idx="1556">
                  <c:v>-138.88</c:v>
                </c:pt>
                <c:pt idx="1557">
                  <c:v>-180.92099999999999</c:v>
                </c:pt>
                <c:pt idx="1558">
                  <c:v>-216.316</c:v>
                </c:pt>
                <c:pt idx="1559">
                  <c:v>-273.24700000000001</c:v>
                </c:pt>
                <c:pt idx="1560">
                  <c:v>238.91900000000001</c:v>
                </c:pt>
                <c:pt idx="1561">
                  <c:v>199.767</c:v>
                </c:pt>
                <c:pt idx="1562">
                  <c:v>169.89</c:v>
                </c:pt>
                <c:pt idx="1563">
                  <c:v>126.858</c:v>
                </c:pt>
                <c:pt idx="1564">
                  <c:v>94.032600000000002</c:v>
                </c:pt>
                <c:pt idx="1565">
                  <c:v>47.931199999999997</c:v>
                </c:pt>
                <c:pt idx="1566">
                  <c:v>-0.88070800000000005</c:v>
                </c:pt>
                <c:pt idx="1567">
                  <c:v>-40.895800000000001</c:v>
                </c:pt>
                <c:pt idx="1568">
                  <c:v>-82.905000000000001</c:v>
                </c:pt>
                <c:pt idx="1569">
                  <c:v>-127.233</c:v>
                </c:pt>
                <c:pt idx="1570">
                  <c:v>-167.95699999999999</c:v>
                </c:pt>
                <c:pt idx="1571">
                  <c:v>-200.31299999999999</c:v>
                </c:pt>
                <c:pt idx="1572">
                  <c:v>-237.66399999999999</c:v>
                </c:pt>
                <c:pt idx="1573">
                  <c:v>216.708</c:v>
                </c:pt>
                <c:pt idx="1574">
                  <c:v>179.661</c:v>
                </c:pt>
                <c:pt idx="1575">
                  <c:v>153.01599999999999</c:v>
                </c:pt>
                <c:pt idx="1576">
                  <c:v>115.006</c:v>
                </c:pt>
                <c:pt idx="1577">
                  <c:v>79.848100000000002</c:v>
                </c:pt>
                <c:pt idx="1578">
                  <c:v>41.515500000000003</c:v>
                </c:pt>
                <c:pt idx="1579">
                  <c:v>1.41995</c:v>
                </c:pt>
                <c:pt idx="1580">
                  <c:v>-35.6417</c:v>
                </c:pt>
                <c:pt idx="1581">
                  <c:v>-78.949799999999996</c:v>
                </c:pt>
                <c:pt idx="1582">
                  <c:v>-113.04</c:v>
                </c:pt>
                <c:pt idx="1583">
                  <c:v>-151.679</c:v>
                </c:pt>
                <c:pt idx="1584">
                  <c:v>-180.476</c:v>
                </c:pt>
                <c:pt idx="1585">
                  <c:v>-215.738</c:v>
                </c:pt>
                <c:pt idx="1586">
                  <c:v>193.06</c:v>
                </c:pt>
                <c:pt idx="1587">
                  <c:v>162.47200000000001</c:v>
                </c:pt>
                <c:pt idx="1588">
                  <c:v>136.536</c:v>
                </c:pt>
                <c:pt idx="1589">
                  <c:v>103.126</c:v>
                </c:pt>
                <c:pt idx="1590">
                  <c:v>70.330100000000002</c:v>
                </c:pt>
                <c:pt idx="1591">
                  <c:v>36.122199999999999</c:v>
                </c:pt>
                <c:pt idx="1592">
                  <c:v>2.8653400000000002</c:v>
                </c:pt>
                <c:pt idx="1593">
                  <c:v>-33.609900000000003</c:v>
                </c:pt>
                <c:pt idx="1594">
                  <c:v>-73.928700000000006</c:v>
                </c:pt>
                <c:pt idx="1595">
                  <c:v>-101.839</c:v>
                </c:pt>
                <c:pt idx="1596">
                  <c:v>-130.48400000000001</c:v>
                </c:pt>
                <c:pt idx="1597">
                  <c:v>-160.703</c:v>
                </c:pt>
                <c:pt idx="1598">
                  <c:v>-194.06299999999999</c:v>
                </c:pt>
                <c:pt idx="1599">
                  <c:v>171.84899999999999</c:v>
                </c:pt>
                <c:pt idx="1600">
                  <c:v>141.17099999999999</c:v>
                </c:pt>
                <c:pt idx="1601">
                  <c:v>117.128</c:v>
                </c:pt>
                <c:pt idx="1602">
                  <c:v>89.1875</c:v>
                </c:pt>
                <c:pt idx="1603">
                  <c:v>59.173999999999999</c:v>
                </c:pt>
                <c:pt idx="1604">
                  <c:v>30.994499999999999</c:v>
                </c:pt>
                <c:pt idx="1605">
                  <c:v>2.6283300000000001</c:v>
                </c:pt>
                <c:pt idx="1606">
                  <c:v>-29.0077</c:v>
                </c:pt>
                <c:pt idx="1607">
                  <c:v>-59.593699999999998</c:v>
                </c:pt>
                <c:pt idx="1608">
                  <c:v>-88.611500000000007</c:v>
                </c:pt>
                <c:pt idx="1609">
                  <c:v>-118.14400000000001</c:v>
                </c:pt>
                <c:pt idx="1610">
                  <c:v>-138.85599999999999</c:v>
                </c:pt>
                <c:pt idx="1611">
                  <c:v>-167.95599999999999</c:v>
                </c:pt>
                <c:pt idx="1612">
                  <c:v>142.185</c:v>
                </c:pt>
                <c:pt idx="1613">
                  <c:v>120.149</c:v>
                </c:pt>
                <c:pt idx="1614">
                  <c:v>99.454700000000003</c:v>
                </c:pt>
                <c:pt idx="1615">
                  <c:v>74.4392</c:v>
                </c:pt>
                <c:pt idx="1616">
                  <c:v>48.9649</c:v>
                </c:pt>
                <c:pt idx="1617">
                  <c:v>24.816400000000002</c:v>
                </c:pt>
                <c:pt idx="1618">
                  <c:v>-0.207202</c:v>
                </c:pt>
                <c:pt idx="1619">
                  <c:v>-23.8965</c:v>
                </c:pt>
                <c:pt idx="1620">
                  <c:v>-50.239800000000002</c:v>
                </c:pt>
                <c:pt idx="1621">
                  <c:v>-73.533900000000003</c:v>
                </c:pt>
                <c:pt idx="1622">
                  <c:v>-97.546899999999994</c:v>
                </c:pt>
                <c:pt idx="1623">
                  <c:v>-117.22499999999999</c:v>
                </c:pt>
                <c:pt idx="1624">
                  <c:v>-141.97900000000001</c:v>
                </c:pt>
                <c:pt idx="1625">
                  <c:v>119.241</c:v>
                </c:pt>
                <c:pt idx="1626">
                  <c:v>98.080399999999997</c:v>
                </c:pt>
                <c:pt idx="1627">
                  <c:v>78.368499999999997</c:v>
                </c:pt>
                <c:pt idx="1628">
                  <c:v>57.5961</c:v>
                </c:pt>
                <c:pt idx="1629">
                  <c:v>37.5655</c:v>
                </c:pt>
                <c:pt idx="1630">
                  <c:v>17.989699999999999</c:v>
                </c:pt>
                <c:pt idx="1631">
                  <c:v>-0.483929</c:v>
                </c:pt>
                <c:pt idx="1632">
                  <c:v>-17.576000000000001</c:v>
                </c:pt>
                <c:pt idx="1633">
                  <c:v>-38.188299999999998</c:v>
                </c:pt>
                <c:pt idx="1634">
                  <c:v>-58.360100000000003</c:v>
                </c:pt>
                <c:pt idx="1635">
                  <c:v>-77.704400000000007</c:v>
                </c:pt>
                <c:pt idx="1636">
                  <c:v>-96.742800000000003</c:v>
                </c:pt>
                <c:pt idx="1637">
                  <c:v>-117.01600000000001</c:v>
                </c:pt>
                <c:pt idx="1638">
                  <c:v>87.005499999999998</c:v>
                </c:pt>
                <c:pt idx="1639">
                  <c:v>77.691400000000002</c:v>
                </c:pt>
                <c:pt idx="1640">
                  <c:v>60.5702</c:v>
                </c:pt>
                <c:pt idx="1641">
                  <c:v>42.802300000000002</c:v>
                </c:pt>
                <c:pt idx="1642">
                  <c:v>28.132200000000001</c:v>
                </c:pt>
                <c:pt idx="1643">
                  <c:v>9.6011600000000001</c:v>
                </c:pt>
                <c:pt idx="1644">
                  <c:v>1.1376200000000001</c:v>
                </c:pt>
                <c:pt idx="1645">
                  <c:v>-13.088200000000001</c:v>
                </c:pt>
                <c:pt idx="1646">
                  <c:v>-27.6526</c:v>
                </c:pt>
                <c:pt idx="1647">
                  <c:v>-42.796300000000002</c:v>
                </c:pt>
                <c:pt idx="1648">
                  <c:v>-58.633800000000001</c:v>
                </c:pt>
                <c:pt idx="1649">
                  <c:v>-75.741600000000005</c:v>
                </c:pt>
                <c:pt idx="1650">
                  <c:v>-90.101799999999997</c:v>
                </c:pt>
                <c:pt idx="1651">
                  <c:v>67.093199999999996</c:v>
                </c:pt>
                <c:pt idx="1652">
                  <c:v>58.0139</c:v>
                </c:pt>
                <c:pt idx="1653">
                  <c:v>42.543500000000002</c:v>
                </c:pt>
                <c:pt idx="1654">
                  <c:v>29.270399999999999</c:v>
                </c:pt>
                <c:pt idx="1655">
                  <c:v>21.389800000000001</c:v>
                </c:pt>
                <c:pt idx="1656">
                  <c:v>3.7564500000000001</c:v>
                </c:pt>
                <c:pt idx="1657">
                  <c:v>-2.6377600000000001</c:v>
                </c:pt>
                <c:pt idx="1658">
                  <c:v>-7.9454200000000004</c:v>
                </c:pt>
                <c:pt idx="1659">
                  <c:v>-15.9937</c:v>
                </c:pt>
                <c:pt idx="1660">
                  <c:v>-28.425699999999999</c:v>
                </c:pt>
                <c:pt idx="1661">
                  <c:v>-41.481299999999997</c:v>
                </c:pt>
                <c:pt idx="1662">
                  <c:v>-56.813600000000001</c:v>
                </c:pt>
                <c:pt idx="1663">
                  <c:v>-67.174800000000005</c:v>
                </c:pt>
                <c:pt idx="1664">
                  <c:v>48.887099999999997</c:v>
                </c:pt>
                <c:pt idx="1665">
                  <c:v>39.731499999999997</c:v>
                </c:pt>
                <c:pt idx="1666">
                  <c:v>26.734000000000002</c:v>
                </c:pt>
                <c:pt idx="1667">
                  <c:v>19.919</c:v>
                </c:pt>
                <c:pt idx="1668">
                  <c:v>10.6152</c:v>
                </c:pt>
                <c:pt idx="1669">
                  <c:v>6.7218400000000003</c:v>
                </c:pt>
                <c:pt idx="1670">
                  <c:v>-3.9582700000000002</c:v>
                </c:pt>
                <c:pt idx="1671">
                  <c:v>-6.72377</c:v>
                </c:pt>
                <c:pt idx="1672">
                  <c:v>-11.1343</c:v>
                </c:pt>
                <c:pt idx="1673">
                  <c:v>-16.228899999999999</c:v>
                </c:pt>
                <c:pt idx="1674">
                  <c:v>-26.1706</c:v>
                </c:pt>
                <c:pt idx="1675">
                  <c:v>-40.852600000000002</c:v>
                </c:pt>
                <c:pt idx="1676">
                  <c:v>-51.334299999999999</c:v>
                </c:pt>
                <c:pt idx="1677">
                  <c:v>29.348299999999998</c:v>
                </c:pt>
                <c:pt idx="1678">
                  <c:v>28.2</c:v>
                </c:pt>
                <c:pt idx="1679">
                  <c:v>17.963200000000001</c:v>
                </c:pt>
                <c:pt idx="1680">
                  <c:v>14.428599999999999</c:v>
                </c:pt>
                <c:pt idx="1681">
                  <c:v>2.80782</c:v>
                </c:pt>
                <c:pt idx="1682">
                  <c:v>4.6659199999999998</c:v>
                </c:pt>
                <c:pt idx="1683">
                  <c:v>-5.3055300000000001</c:v>
                </c:pt>
                <c:pt idx="1684">
                  <c:v>-7.07775</c:v>
                </c:pt>
                <c:pt idx="1685">
                  <c:v>-5.1369699999999998</c:v>
                </c:pt>
                <c:pt idx="1686">
                  <c:v>-3.2543600000000001</c:v>
                </c:pt>
                <c:pt idx="1687">
                  <c:v>-9.5138599999999993</c:v>
                </c:pt>
                <c:pt idx="1688">
                  <c:v>-27.7531</c:v>
                </c:pt>
                <c:pt idx="1689">
                  <c:v>-29.1996</c:v>
                </c:pt>
                <c:pt idx="1690">
                  <c:v>22.088799999999999</c:v>
                </c:pt>
                <c:pt idx="1691">
                  <c:v>13.748200000000001</c:v>
                </c:pt>
                <c:pt idx="1692">
                  <c:v>11.242599999999999</c:v>
                </c:pt>
                <c:pt idx="1693">
                  <c:v>7.5284300000000002</c:v>
                </c:pt>
                <c:pt idx="1694">
                  <c:v>-3.24735</c:v>
                </c:pt>
                <c:pt idx="1695">
                  <c:v>4.3853099999999996</c:v>
                </c:pt>
                <c:pt idx="1696">
                  <c:v>0.254583</c:v>
                </c:pt>
                <c:pt idx="1697">
                  <c:v>1.4534499999999999</c:v>
                </c:pt>
                <c:pt idx="1698">
                  <c:v>-7.4624199999999998</c:v>
                </c:pt>
                <c:pt idx="1699">
                  <c:v>0.69217600000000001</c:v>
                </c:pt>
                <c:pt idx="1700">
                  <c:v>-6.6574799999999996</c:v>
                </c:pt>
                <c:pt idx="1701">
                  <c:v>-20.168099999999999</c:v>
                </c:pt>
                <c:pt idx="1702">
                  <c:v>-9.3589900000000004</c:v>
                </c:pt>
                <c:pt idx="1703">
                  <c:v>5.25</c:v>
                </c:pt>
                <c:pt idx="1704">
                  <c:v>13.744400000000001</c:v>
                </c:pt>
                <c:pt idx="1705">
                  <c:v>5.9568399999999997</c:v>
                </c:pt>
                <c:pt idx="1706">
                  <c:v>2.53708</c:v>
                </c:pt>
                <c:pt idx="1707">
                  <c:v>0.937002</c:v>
                </c:pt>
                <c:pt idx="1708">
                  <c:v>-1.20869</c:v>
                </c:pt>
                <c:pt idx="1709">
                  <c:v>3.4090500000000001</c:v>
                </c:pt>
                <c:pt idx="1710">
                  <c:v>1.55528</c:v>
                </c:pt>
                <c:pt idx="1711">
                  <c:v>3.5952099999999998</c:v>
                </c:pt>
                <c:pt idx="1712">
                  <c:v>0.84453299999999998</c:v>
                </c:pt>
                <c:pt idx="1713">
                  <c:v>-2.2780800000000001</c:v>
                </c:pt>
                <c:pt idx="1714">
                  <c:v>-11.479200000000001</c:v>
                </c:pt>
                <c:pt idx="1715">
                  <c:v>-6.8525499999999999</c:v>
                </c:pt>
                <c:pt idx="1716">
                  <c:v>10.6915</c:v>
                </c:pt>
                <c:pt idx="1717">
                  <c:v>8.87852</c:v>
                </c:pt>
                <c:pt idx="1718">
                  <c:v>2.1909700000000001</c:v>
                </c:pt>
                <c:pt idx="1719">
                  <c:v>0.66756199999999999</c:v>
                </c:pt>
                <c:pt idx="1720">
                  <c:v>1.2022699999999999</c:v>
                </c:pt>
                <c:pt idx="1721">
                  <c:v>-3.0385</c:v>
                </c:pt>
                <c:pt idx="1722">
                  <c:v>0.899783</c:v>
                </c:pt>
                <c:pt idx="1723">
                  <c:v>3.1430400000000001</c:v>
                </c:pt>
                <c:pt idx="1724">
                  <c:v>7.2275999999999998</c:v>
                </c:pt>
                <c:pt idx="1725">
                  <c:v>3.9604900000000001</c:v>
                </c:pt>
                <c:pt idx="1726">
                  <c:v>-4.2233400000000003</c:v>
                </c:pt>
                <c:pt idx="1727">
                  <c:v>-10.910299999999999</c:v>
                </c:pt>
                <c:pt idx="1728">
                  <c:v>-13.190099999999999</c:v>
                </c:pt>
                <c:pt idx="1729">
                  <c:v>12.3413</c:v>
                </c:pt>
                <c:pt idx="1730">
                  <c:v>9.1993899999999993</c:v>
                </c:pt>
                <c:pt idx="1731">
                  <c:v>2.0440200000000002</c:v>
                </c:pt>
                <c:pt idx="1732">
                  <c:v>0.607352</c:v>
                </c:pt>
                <c:pt idx="1733">
                  <c:v>1.02704</c:v>
                </c:pt>
                <c:pt idx="1734">
                  <c:v>2.1924800000000002</c:v>
                </c:pt>
                <c:pt idx="1735">
                  <c:v>-3.1286999999999998</c:v>
                </c:pt>
                <c:pt idx="1736">
                  <c:v>2.95905</c:v>
                </c:pt>
                <c:pt idx="1737">
                  <c:v>1.54911</c:v>
                </c:pt>
                <c:pt idx="1738">
                  <c:v>1.9495199999999999</c:v>
                </c:pt>
                <c:pt idx="1739">
                  <c:v>-0.98672599999999999</c:v>
                </c:pt>
                <c:pt idx="1740">
                  <c:v>-8.6503700000000006</c:v>
                </c:pt>
                <c:pt idx="1741">
                  <c:v>-11.2217</c:v>
                </c:pt>
                <c:pt idx="1742">
                  <c:v>14.1051</c:v>
                </c:pt>
                <c:pt idx="1743">
                  <c:v>11.0207</c:v>
                </c:pt>
                <c:pt idx="1744">
                  <c:v>5.9097799999999996</c:v>
                </c:pt>
                <c:pt idx="1745">
                  <c:v>0.35618699999999998</c:v>
                </c:pt>
                <c:pt idx="1746">
                  <c:v>0.230464</c:v>
                </c:pt>
                <c:pt idx="1747">
                  <c:v>2.46956</c:v>
                </c:pt>
                <c:pt idx="1748">
                  <c:v>-0.860958</c:v>
                </c:pt>
                <c:pt idx="1749">
                  <c:v>1.51084</c:v>
                </c:pt>
                <c:pt idx="1750">
                  <c:v>-0.23017599999999999</c:v>
                </c:pt>
                <c:pt idx="1751">
                  <c:v>-0.38239299999999998</c:v>
                </c:pt>
                <c:pt idx="1752">
                  <c:v>-5.4256900000000003</c:v>
                </c:pt>
                <c:pt idx="1753">
                  <c:v>-11.5497</c:v>
                </c:pt>
                <c:pt idx="1754">
                  <c:v>-15.176600000000001</c:v>
                </c:pt>
                <c:pt idx="1755">
                  <c:v>18.054600000000001</c:v>
                </c:pt>
                <c:pt idx="1756">
                  <c:v>12.8093</c:v>
                </c:pt>
                <c:pt idx="1757">
                  <c:v>9.5874600000000001</c:v>
                </c:pt>
                <c:pt idx="1758">
                  <c:v>4.5107600000000003</c:v>
                </c:pt>
                <c:pt idx="1759">
                  <c:v>1.64524</c:v>
                </c:pt>
                <c:pt idx="1760">
                  <c:v>-7.7569299999999994E-2</c:v>
                </c:pt>
                <c:pt idx="1761">
                  <c:v>1.2812699999999999</c:v>
                </c:pt>
                <c:pt idx="1762">
                  <c:v>0.37073499999999998</c:v>
                </c:pt>
                <c:pt idx="1763">
                  <c:v>-1.4092100000000001</c:v>
                </c:pt>
                <c:pt idx="1764">
                  <c:v>-3.53912</c:v>
                </c:pt>
                <c:pt idx="1765">
                  <c:v>-7.8900499999999996</c:v>
                </c:pt>
                <c:pt idx="1766">
                  <c:v>-12.973100000000001</c:v>
                </c:pt>
                <c:pt idx="1767">
                  <c:v>-17.951899999999998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D4-4D53-B0A4-936C0D109849}"/>
            </c:ext>
          </c:extLst>
        </c:ser>
        <c:ser>
          <c:idx val="5"/>
          <c:order val="1"/>
          <c:tx>
            <c:strRef>
              <c:f>'shield 3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3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-530664</c:v>
                </c:pt>
                <c:pt idx="2">
                  <c:v>-515906</c:v>
                </c:pt>
                <c:pt idx="3">
                  <c:v>-515825</c:v>
                </c:pt>
                <c:pt idx="4">
                  <c:v>-485613</c:v>
                </c:pt>
                <c:pt idx="5">
                  <c:v>-438276</c:v>
                </c:pt>
                <c:pt idx="6">
                  <c:v>-380440</c:v>
                </c:pt>
                <c:pt idx="7">
                  <c:v>-315031</c:v>
                </c:pt>
                <c:pt idx="8">
                  <c:v>-252548</c:v>
                </c:pt>
                <c:pt idx="9">
                  <c:v>-190243</c:v>
                </c:pt>
                <c:pt idx="10">
                  <c:v>-130278</c:v>
                </c:pt>
                <c:pt idx="11">
                  <c:v>-73597.5</c:v>
                </c:pt>
                <c:pt idx="12">
                  <c:v>-22271.200000000001</c:v>
                </c:pt>
                <c:pt idx="13">
                  <c:v>24788.1</c:v>
                </c:pt>
                <c:pt idx="14">
                  <c:v>66211.899999999994</c:v>
                </c:pt>
                <c:pt idx="15">
                  <c:v>103591</c:v>
                </c:pt>
                <c:pt idx="16">
                  <c:v>135346</c:v>
                </c:pt>
                <c:pt idx="17">
                  <c:v>163030</c:v>
                </c:pt>
                <c:pt idx="18">
                  <c:v>186730</c:v>
                </c:pt>
                <c:pt idx="19">
                  <c:v>206794</c:v>
                </c:pt>
                <c:pt idx="20">
                  <c:v>223554</c:v>
                </c:pt>
                <c:pt idx="21">
                  <c:v>237247</c:v>
                </c:pt>
                <c:pt idx="22">
                  <c:v>248327</c:v>
                </c:pt>
                <c:pt idx="23">
                  <c:v>257209</c:v>
                </c:pt>
                <c:pt idx="24">
                  <c:v>263647</c:v>
                </c:pt>
                <c:pt idx="25">
                  <c:v>268602</c:v>
                </c:pt>
                <c:pt idx="26">
                  <c:v>271166</c:v>
                </c:pt>
                <c:pt idx="27">
                  <c:v>272245</c:v>
                </c:pt>
                <c:pt idx="28">
                  <c:v>272246</c:v>
                </c:pt>
                <c:pt idx="29">
                  <c:v>271076</c:v>
                </c:pt>
                <c:pt idx="30">
                  <c:v>268577</c:v>
                </c:pt>
                <c:pt idx="31">
                  <c:v>265538</c:v>
                </c:pt>
                <c:pt idx="32">
                  <c:v>261469</c:v>
                </c:pt>
                <c:pt idx="33">
                  <c:v>256727</c:v>
                </c:pt>
                <c:pt idx="34">
                  <c:v>251449</c:v>
                </c:pt>
                <c:pt idx="35">
                  <c:v>245671</c:v>
                </c:pt>
                <c:pt idx="36">
                  <c:v>239370</c:v>
                </c:pt>
                <c:pt idx="37">
                  <c:v>232806</c:v>
                </c:pt>
                <c:pt idx="38">
                  <c:v>225994</c:v>
                </c:pt>
                <c:pt idx="39">
                  <c:v>219004</c:v>
                </c:pt>
                <c:pt idx="40">
                  <c:v>211931</c:v>
                </c:pt>
                <c:pt idx="41">
                  <c:v>204893</c:v>
                </c:pt>
                <c:pt idx="42">
                  <c:v>198035</c:v>
                </c:pt>
                <c:pt idx="43">
                  <c:v>191507</c:v>
                </c:pt>
                <c:pt idx="44">
                  <c:v>185450</c:v>
                </c:pt>
                <c:pt idx="45">
                  <c:v>180131</c:v>
                </c:pt>
                <c:pt idx="46">
                  <c:v>175775</c:v>
                </c:pt>
                <c:pt idx="47">
                  <c:v>172644</c:v>
                </c:pt>
                <c:pt idx="48">
                  <c:v>171265</c:v>
                </c:pt>
                <c:pt idx="49">
                  <c:v>172185</c:v>
                </c:pt>
                <c:pt idx="50">
                  <c:v>176066</c:v>
                </c:pt>
                <c:pt idx="51">
                  <c:v>183647</c:v>
                </c:pt>
                <c:pt idx="52">
                  <c:v>196018</c:v>
                </c:pt>
                <c:pt idx="53">
                  <c:v>214160</c:v>
                </c:pt>
                <c:pt idx="54">
                  <c:v>240269</c:v>
                </c:pt>
                <c:pt idx="55">
                  <c:v>274994</c:v>
                </c:pt>
                <c:pt idx="56">
                  <c:v>319911</c:v>
                </c:pt>
                <c:pt idx="57">
                  <c:v>376086</c:v>
                </c:pt>
                <c:pt idx="58">
                  <c:v>442101</c:v>
                </c:pt>
                <c:pt idx="59">
                  <c:v>514873</c:v>
                </c:pt>
                <c:pt idx="60">
                  <c:v>586871</c:v>
                </c:pt>
                <c:pt idx="61">
                  <c:v>647124</c:v>
                </c:pt>
                <c:pt idx="62">
                  <c:v>679888</c:v>
                </c:pt>
                <c:pt idx="63">
                  <c:v>674909</c:v>
                </c:pt>
                <c:pt idx="64">
                  <c:v>627151</c:v>
                </c:pt>
                <c:pt idx="65">
                  <c:v>550544</c:v>
                </c:pt>
                <c:pt idx="66">
                  <c:v>459409</c:v>
                </c:pt>
                <c:pt idx="67">
                  <c:v>372643</c:v>
                </c:pt>
                <c:pt idx="68">
                  <c:v>295777</c:v>
                </c:pt>
                <c:pt idx="69">
                  <c:v>232054</c:v>
                </c:pt>
                <c:pt idx="70">
                  <c:v>181583</c:v>
                </c:pt>
                <c:pt idx="71">
                  <c:v>142226</c:v>
                </c:pt>
                <c:pt idx="72">
                  <c:v>111802</c:v>
                </c:pt>
                <c:pt idx="73">
                  <c:v>88364</c:v>
                </c:pt>
                <c:pt idx="74">
                  <c:v>70162.8</c:v>
                </c:pt>
                <c:pt idx="75">
                  <c:v>56041.5</c:v>
                </c:pt>
                <c:pt idx="76">
                  <c:v>45069.3</c:v>
                </c:pt>
                <c:pt idx="77">
                  <c:v>36436.400000000001</c:v>
                </c:pt>
                <c:pt idx="78">
                  <c:v>29666.1</c:v>
                </c:pt>
                <c:pt idx="79">
                  <c:v>24261.7</c:v>
                </c:pt>
                <c:pt idx="80">
                  <c:v>19970.400000000001</c:v>
                </c:pt>
                <c:pt idx="81">
                  <c:v>16536.599999999999</c:v>
                </c:pt>
                <c:pt idx="82">
                  <c:v>13751.5</c:v>
                </c:pt>
                <c:pt idx="83">
                  <c:v>11503.5</c:v>
                </c:pt>
                <c:pt idx="84">
                  <c:v>9672.81</c:v>
                </c:pt>
                <c:pt idx="85">
                  <c:v>8170.95</c:v>
                </c:pt>
                <c:pt idx="86">
                  <c:v>6936.56</c:v>
                </c:pt>
                <c:pt idx="87">
                  <c:v>5922.97</c:v>
                </c:pt>
                <c:pt idx="88">
                  <c:v>5070.93</c:v>
                </c:pt>
                <c:pt idx="89">
                  <c:v>4358.03</c:v>
                </c:pt>
                <c:pt idx="90">
                  <c:v>3765.14</c:v>
                </c:pt>
                <c:pt idx="91">
                  <c:v>3268.99</c:v>
                </c:pt>
                <c:pt idx="92">
                  <c:v>2844.62</c:v>
                </c:pt>
                <c:pt idx="93">
                  <c:v>2483.91</c:v>
                </c:pt>
                <c:pt idx="94">
                  <c:v>2180.5100000000002</c:v>
                </c:pt>
                <c:pt idx="95">
                  <c:v>1921.02</c:v>
                </c:pt>
                <c:pt idx="96">
                  <c:v>1696.03</c:v>
                </c:pt>
                <c:pt idx="97">
                  <c:v>1501.29</c:v>
                </c:pt>
                <c:pt idx="98">
                  <c:v>1337.72</c:v>
                </c:pt>
                <c:pt idx="99">
                  <c:v>1198.57</c:v>
                </c:pt>
                <c:pt idx="100">
                  <c:v>1075.69</c:v>
                </c:pt>
                <c:pt idx="101">
                  <c:v>970.98099999999999</c:v>
                </c:pt>
                <c:pt idx="102">
                  <c:v>879.06399999999996</c:v>
                </c:pt>
                <c:pt idx="103">
                  <c:v>797.59100000000001</c:v>
                </c:pt>
                <c:pt idx="104">
                  <c:v>726.53800000000001</c:v>
                </c:pt>
                <c:pt idx="105">
                  <c:v>663.70500000000004</c:v>
                </c:pt>
                <c:pt idx="106">
                  <c:v>609.404</c:v>
                </c:pt>
                <c:pt idx="107">
                  <c:v>562.93299999999999</c:v>
                </c:pt>
                <c:pt idx="108">
                  <c:v>521.99199999999996</c:v>
                </c:pt>
                <c:pt idx="109">
                  <c:v>486.52300000000002</c:v>
                </c:pt>
                <c:pt idx="110">
                  <c:v>458.45699999999999</c:v>
                </c:pt>
                <c:pt idx="111">
                  <c:v>436.15899999999999</c:v>
                </c:pt>
                <c:pt idx="112">
                  <c:v>409.31099999999998</c:v>
                </c:pt>
                <c:pt idx="113">
                  <c:v>380.67500000000001</c:v>
                </c:pt>
                <c:pt idx="114">
                  <c:v>356.61700000000002</c:v>
                </c:pt>
                <c:pt idx="115">
                  <c:v>338.14600000000002</c:v>
                </c:pt>
                <c:pt idx="116">
                  <c:v>326.66899999999998</c:v>
                </c:pt>
                <c:pt idx="117">
                  <c:v>301.173</c:v>
                </c:pt>
                <c:pt idx="118">
                  <c:v>283.86099999999999</c:v>
                </c:pt>
                <c:pt idx="119">
                  <c:v>261.11500000000001</c:v>
                </c:pt>
                <c:pt idx="120">
                  <c:v>238.91900000000001</c:v>
                </c:pt>
                <c:pt idx="121">
                  <c:v>216.708</c:v>
                </c:pt>
                <c:pt idx="122">
                  <c:v>193.06</c:v>
                </c:pt>
                <c:pt idx="123">
                  <c:v>171.84899999999999</c:v>
                </c:pt>
                <c:pt idx="124">
                  <c:v>142.185</c:v>
                </c:pt>
                <c:pt idx="125">
                  <c:v>119.241</c:v>
                </c:pt>
                <c:pt idx="126">
                  <c:v>87.005499999999998</c:v>
                </c:pt>
                <c:pt idx="127">
                  <c:v>67.093199999999996</c:v>
                </c:pt>
                <c:pt idx="128">
                  <c:v>48.887099999999997</c:v>
                </c:pt>
                <c:pt idx="129">
                  <c:v>29.348299999999998</c:v>
                </c:pt>
                <c:pt idx="130">
                  <c:v>22.088799999999999</c:v>
                </c:pt>
                <c:pt idx="131">
                  <c:v>5.25</c:v>
                </c:pt>
                <c:pt idx="132">
                  <c:v>10.6915</c:v>
                </c:pt>
                <c:pt idx="133">
                  <c:v>12.3413</c:v>
                </c:pt>
                <c:pt idx="134">
                  <c:v>14.1051</c:v>
                </c:pt>
                <c:pt idx="135">
                  <c:v>18.054600000000001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D4-4D53-B0A4-936C0D109849}"/>
            </c:ext>
          </c:extLst>
        </c:ser>
        <c:ser>
          <c:idx val="6"/>
          <c:order val="2"/>
          <c:tx>
            <c:strRef>
              <c:f>'shield 3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-71383</c:v>
                </c:pt>
                <c:pt idx="2">
                  <c:v>-133474</c:v>
                </c:pt>
                <c:pt idx="3">
                  <c:v>-167419</c:v>
                </c:pt>
                <c:pt idx="4">
                  <c:v>-179252</c:v>
                </c:pt>
                <c:pt idx="5">
                  <c:v>-170168</c:v>
                </c:pt>
                <c:pt idx="6">
                  <c:v>-152449</c:v>
                </c:pt>
                <c:pt idx="7">
                  <c:v>-125688</c:v>
                </c:pt>
                <c:pt idx="8">
                  <c:v>-96268.2</c:v>
                </c:pt>
                <c:pt idx="9">
                  <c:v>-66003</c:v>
                </c:pt>
                <c:pt idx="10">
                  <c:v>-34038.6</c:v>
                </c:pt>
                <c:pt idx="11">
                  <c:v>-4141.49</c:v>
                </c:pt>
                <c:pt idx="12">
                  <c:v>24550.3</c:v>
                </c:pt>
                <c:pt idx="13">
                  <c:v>51395.7</c:v>
                </c:pt>
                <c:pt idx="14">
                  <c:v>75420.7</c:v>
                </c:pt>
                <c:pt idx="15">
                  <c:v>97619.1</c:v>
                </c:pt>
                <c:pt idx="16">
                  <c:v>117356</c:v>
                </c:pt>
                <c:pt idx="17">
                  <c:v>135186</c:v>
                </c:pt>
                <c:pt idx="18">
                  <c:v>150615</c:v>
                </c:pt>
                <c:pt idx="19">
                  <c:v>164036</c:v>
                </c:pt>
                <c:pt idx="20">
                  <c:v>175509</c:v>
                </c:pt>
                <c:pt idx="21">
                  <c:v>185182</c:v>
                </c:pt>
                <c:pt idx="22">
                  <c:v>193350</c:v>
                </c:pt>
                <c:pt idx="23">
                  <c:v>199988</c:v>
                </c:pt>
                <c:pt idx="24">
                  <c:v>205343</c:v>
                </c:pt>
                <c:pt idx="25">
                  <c:v>209441</c:v>
                </c:pt>
                <c:pt idx="26">
                  <c:v>212277</c:v>
                </c:pt>
                <c:pt idx="27">
                  <c:v>214135</c:v>
                </c:pt>
                <c:pt idx="28">
                  <c:v>215008</c:v>
                </c:pt>
                <c:pt idx="29">
                  <c:v>215016</c:v>
                </c:pt>
                <c:pt idx="30">
                  <c:v>214281</c:v>
                </c:pt>
                <c:pt idx="31">
                  <c:v>212864</c:v>
                </c:pt>
                <c:pt idx="32">
                  <c:v>210828</c:v>
                </c:pt>
                <c:pt idx="33">
                  <c:v>208124</c:v>
                </c:pt>
                <c:pt idx="34">
                  <c:v>204954</c:v>
                </c:pt>
                <c:pt idx="35">
                  <c:v>201263</c:v>
                </c:pt>
                <c:pt idx="36">
                  <c:v>197322</c:v>
                </c:pt>
                <c:pt idx="37">
                  <c:v>192845</c:v>
                </c:pt>
                <c:pt idx="38">
                  <c:v>188195</c:v>
                </c:pt>
                <c:pt idx="39">
                  <c:v>183256</c:v>
                </c:pt>
                <c:pt idx="40">
                  <c:v>178163</c:v>
                </c:pt>
                <c:pt idx="41">
                  <c:v>172935</c:v>
                </c:pt>
                <c:pt idx="42">
                  <c:v>167678</c:v>
                </c:pt>
                <c:pt idx="43">
                  <c:v>162431</c:v>
                </c:pt>
                <c:pt idx="44">
                  <c:v>157431</c:v>
                </c:pt>
                <c:pt idx="45">
                  <c:v>152687</c:v>
                </c:pt>
                <c:pt idx="46">
                  <c:v>148387</c:v>
                </c:pt>
                <c:pt idx="47">
                  <c:v>144759</c:v>
                </c:pt>
                <c:pt idx="48">
                  <c:v>142075</c:v>
                </c:pt>
                <c:pt idx="49">
                  <c:v>140502</c:v>
                </c:pt>
                <c:pt idx="50">
                  <c:v>140581</c:v>
                </c:pt>
                <c:pt idx="51">
                  <c:v>142719</c:v>
                </c:pt>
                <c:pt idx="52">
                  <c:v>147732</c:v>
                </c:pt>
                <c:pt idx="53">
                  <c:v>154263</c:v>
                </c:pt>
                <c:pt idx="54">
                  <c:v>165322</c:v>
                </c:pt>
                <c:pt idx="55">
                  <c:v>180331</c:v>
                </c:pt>
                <c:pt idx="56">
                  <c:v>198075</c:v>
                </c:pt>
                <c:pt idx="57">
                  <c:v>218915</c:v>
                </c:pt>
                <c:pt idx="58">
                  <c:v>241743</c:v>
                </c:pt>
                <c:pt idx="59">
                  <c:v>265038</c:v>
                </c:pt>
                <c:pt idx="60">
                  <c:v>285744</c:v>
                </c:pt>
                <c:pt idx="61">
                  <c:v>300284</c:v>
                </c:pt>
                <c:pt idx="62">
                  <c:v>306276</c:v>
                </c:pt>
                <c:pt idx="63">
                  <c:v>300698</c:v>
                </c:pt>
                <c:pt idx="64">
                  <c:v>284395</c:v>
                </c:pt>
                <c:pt idx="65">
                  <c:v>259323</c:v>
                </c:pt>
                <c:pt idx="66">
                  <c:v>228488</c:v>
                </c:pt>
                <c:pt idx="67">
                  <c:v>194202</c:v>
                </c:pt>
                <c:pt idx="68">
                  <c:v>161376</c:v>
                </c:pt>
                <c:pt idx="69">
                  <c:v>131900</c:v>
                </c:pt>
                <c:pt idx="70">
                  <c:v>106743</c:v>
                </c:pt>
                <c:pt idx="71">
                  <c:v>85206.399999999994</c:v>
                </c:pt>
                <c:pt idx="72">
                  <c:v>67807.5</c:v>
                </c:pt>
                <c:pt idx="73">
                  <c:v>53865.9</c:v>
                </c:pt>
                <c:pt idx="74">
                  <c:v>42861.8</c:v>
                </c:pt>
                <c:pt idx="75">
                  <c:v>33895.599999999999</c:v>
                </c:pt>
                <c:pt idx="76">
                  <c:v>27283.9</c:v>
                </c:pt>
                <c:pt idx="77">
                  <c:v>21869.3</c:v>
                </c:pt>
                <c:pt idx="78">
                  <c:v>17730.099999999999</c:v>
                </c:pt>
                <c:pt idx="79">
                  <c:v>14372.8</c:v>
                </c:pt>
                <c:pt idx="80">
                  <c:v>11672.1</c:v>
                </c:pt>
                <c:pt idx="81">
                  <c:v>9606.19</c:v>
                </c:pt>
                <c:pt idx="82">
                  <c:v>7966.52</c:v>
                </c:pt>
                <c:pt idx="83">
                  <c:v>6592.86</c:v>
                </c:pt>
                <c:pt idx="84">
                  <c:v>5500.51</c:v>
                </c:pt>
                <c:pt idx="85">
                  <c:v>4590.3599999999997</c:v>
                </c:pt>
                <c:pt idx="86">
                  <c:v>3878.12</c:v>
                </c:pt>
                <c:pt idx="87">
                  <c:v>3292.36</c:v>
                </c:pt>
                <c:pt idx="88">
                  <c:v>2803.09</c:v>
                </c:pt>
                <c:pt idx="89">
                  <c:v>2399.48</c:v>
                </c:pt>
                <c:pt idx="90">
                  <c:v>2062.54</c:v>
                </c:pt>
                <c:pt idx="91">
                  <c:v>1782.07</c:v>
                </c:pt>
                <c:pt idx="92">
                  <c:v>1545.81</c:v>
                </c:pt>
                <c:pt idx="93">
                  <c:v>1340.14</c:v>
                </c:pt>
                <c:pt idx="94">
                  <c:v>1176.21</c:v>
                </c:pt>
                <c:pt idx="95">
                  <c:v>1027.8599999999999</c:v>
                </c:pt>
                <c:pt idx="96">
                  <c:v>904.39099999999996</c:v>
                </c:pt>
                <c:pt idx="97">
                  <c:v>803.31700000000001</c:v>
                </c:pt>
                <c:pt idx="98">
                  <c:v>711.73699999999997</c:v>
                </c:pt>
                <c:pt idx="99">
                  <c:v>635.601</c:v>
                </c:pt>
                <c:pt idx="100">
                  <c:v>569.32600000000002</c:v>
                </c:pt>
                <c:pt idx="101">
                  <c:v>513.44600000000003</c:v>
                </c:pt>
                <c:pt idx="102">
                  <c:v>462.85300000000001</c:v>
                </c:pt>
                <c:pt idx="103">
                  <c:v>418.46800000000002</c:v>
                </c:pt>
                <c:pt idx="104">
                  <c:v>380.28</c:v>
                </c:pt>
                <c:pt idx="105">
                  <c:v>346.56299999999999</c:v>
                </c:pt>
                <c:pt idx="106">
                  <c:v>316.49200000000002</c:v>
                </c:pt>
                <c:pt idx="107">
                  <c:v>291.45100000000002</c:v>
                </c:pt>
                <c:pt idx="108">
                  <c:v>269.096</c:v>
                </c:pt>
                <c:pt idx="109">
                  <c:v>251.61500000000001</c:v>
                </c:pt>
                <c:pt idx="110">
                  <c:v>237.12</c:v>
                </c:pt>
                <c:pt idx="111">
                  <c:v>222.97800000000001</c:v>
                </c:pt>
                <c:pt idx="112">
                  <c:v>214.928</c:v>
                </c:pt>
                <c:pt idx="113">
                  <c:v>206.53399999999999</c:v>
                </c:pt>
                <c:pt idx="114">
                  <c:v>195.56299999999999</c:v>
                </c:pt>
                <c:pt idx="115">
                  <c:v>186.245</c:v>
                </c:pt>
                <c:pt idx="116">
                  <c:v>171.97499999999999</c:v>
                </c:pt>
                <c:pt idx="117">
                  <c:v>162.322</c:v>
                </c:pt>
                <c:pt idx="118">
                  <c:v>155.65899999999999</c:v>
                </c:pt>
                <c:pt idx="119">
                  <c:v>139.767</c:v>
                </c:pt>
                <c:pt idx="120">
                  <c:v>126.858</c:v>
                </c:pt>
                <c:pt idx="121">
                  <c:v>115.006</c:v>
                </c:pt>
                <c:pt idx="122">
                  <c:v>103.126</c:v>
                </c:pt>
                <c:pt idx="123">
                  <c:v>89.1875</c:v>
                </c:pt>
                <c:pt idx="124">
                  <c:v>74.4392</c:v>
                </c:pt>
                <c:pt idx="125">
                  <c:v>57.5961</c:v>
                </c:pt>
                <c:pt idx="126">
                  <c:v>42.802300000000002</c:v>
                </c:pt>
                <c:pt idx="127">
                  <c:v>29.270399999999999</c:v>
                </c:pt>
                <c:pt idx="128">
                  <c:v>19.919</c:v>
                </c:pt>
                <c:pt idx="129">
                  <c:v>14.428599999999999</c:v>
                </c:pt>
                <c:pt idx="130">
                  <c:v>7.5284300000000002</c:v>
                </c:pt>
                <c:pt idx="131">
                  <c:v>2.53708</c:v>
                </c:pt>
                <c:pt idx="132">
                  <c:v>0.66756199999999999</c:v>
                </c:pt>
                <c:pt idx="133">
                  <c:v>0.607352</c:v>
                </c:pt>
                <c:pt idx="134">
                  <c:v>0.35618699999999998</c:v>
                </c:pt>
                <c:pt idx="135">
                  <c:v>4.5107600000000003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ED4-4D53-B0A4-936C0D109849}"/>
            </c:ext>
          </c:extLst>
        </c:ser>
        <c:ser>
          <c:idx val="1"/>
          <c:order val="3"/>
          <c:tx>
            <c:strRef>
              <c:f>'shield 3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3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3993.89</c:v>
                </c:pt>
                <c:pt idx="2">
                  <c:v>10866.5</c:v>
                </c:pt>
                <c:pt idx="3">
                  <c:v>16953.5</c:v>
                </c:pt>
                <c:pt idx="4">
                  <c:v>22502.400000000001</c:v>
                </c:pt>
                <c:pt idx="5">
                  <c:v>29350</c:v>
                </c:pt>
                <c:pt idx="6">
                  <c:v>36782.300000000003</c:v>
                </c:pt>
                <c:pt idx="7">
                  <c:v>44403.9</c:v>
                </c:pt>
                <c:pt idx="8">
                  <c:v>52140.9</c:v>
                </c:pt>
                <c:pt idx="9">
                  <c:v>60650.2</c:v>
                </c:pt>
                <c:pt idx="10">
                  <c:v>68759.8</c:v>
                </c:pt>
                <c:pt idx="11">
                  <c:v>76977.2</c:v>
                </c:pt>
                <c:pt idx="12">
                  <c:v>85190</c:v>
                </c:pt>
                <c:pt idx="13">
                  <c:v>93333.2</c:v>
                </c:pt>
                <c:pt idx="14">
                  <c:v>101069</c:v>
                </c:pt>
                <c:pt idx="15">
                  <c:v>108636</c:v>
                </c:pt>
                <c:pt idx="16">
                  <c:v>115476</c:v>
                </c:pt>
                <c:pt idx="17">
                  <c:v>122209</c:v>
                </c:pt>
                <c:pt idx="18">
                  <c:v>128384</c:v>
                </c:pt>
                <c:pt idx="19">
                  <c:v>134452</c:v>
                </c:pt>
                <c:pt idx="20">
                  <c:v>139793</c:v>
                </c:pt>
                <c:pt idx="21">
                  <c:v>144597</c:v>
                </c:pt>
                <c:pt idx="22">
                  <c:v>148693</c:v>
                </c:pt>
                <c:pt idx="23">
                  <c:v>152471</c:v>
                </c:pt>
                <c:pt idx="24">
                  <c:v>155725</c:v>
                </c:pt>
                <c:pt idx="25">
                  <c:v>158479</c:v>
                </c:pt>
                <c:pt idx="26">
                  <c:v>160708</c:v>
                </c:pt>
                <c:pt idx="27">
                  <c:v>162458</c:v>
                </c:pt>
                <c:pt idx="28">
                  <c:v>163734</c:v>
                </c:pt>
                <c:pt idx="29">
                  <c:v>164533</c:v>
                </c:pt>
                <c:pt idx="30">
                  <c:v>164847</c:v>
                </c:pt>
                <c:pt idx="31">
                  <c:v>164721</c:v>
                </c:pt>
                <c:pt idx="32">
                  <c:v>164181</c:v>
                </c:pt>
                <c:pt idx="33">
                  <c:v>163171</c:v>
                </c:pt>
                <c:pt idx="34">
                  <c:v>161816</c:v>
                </c:pt>
                <c:pt idx="35">
                  <c:v>160018</c:v>
                </c:pt>
                <c:pt idx="36">
                  <c:v>157908</c:v>
                </c:pt>
                <c:pt idx="37">
                  <c:v>155309</c:v>
                </c:pt>
                <c:pt idx="38">
                  <c:v>152438</c:v>
                </c:pt>
                <c:pt idx="39">
                  <c:v>149140</c:v>
                </c:pt>
                <c:pt idx="40">
                  <c:v>145530</c:v>
                </c:pt>
                <c:pt idx="41">
                  <c:v>141563</c:v>
                </c:pt>
                <c:pt idx="42">
                  <c:v>137267</c:v>
                </c:pt>
                <c:pt idx="43">
                  <c:v>132663</c:v>
                </c:pt>
                <c:pt idx="44">
                  <c:v>127768</c:v>
                </c:pt>
                <c:pt idx="45">
                  <c:v>122579</c:v>
                </c:pt>
                <c:pt idx="46">
                  <c:v>117058</c:v>
                </c:pt>
                <c:pt idx="47">
                  <c:v>111364</c:v>
                </c:pt>
                <c:pt idx="48">
                  <c:v>105297</c:v>
                </c:pt>
                <c:pt idx="49">
                  <c:v>99093.2</c:v>
                </c:pt>
                <c:pt idx="50">
                  <c:v>92704.1</c:v>
                </c:pt>
                <c:pt idx="51">
                  <c:v>85987.3</c:v>
                </c:pt>
                <c:pt idx="52">
                  <c:v>78968.5</c:v>
                </c:pt>
                <c:pt idx="53">
                  <c:v>71851</c:v>
                </c:pt>
                <c:pt idx="54">
                  <c:v>65133.7</c:v>
                </c:pt>
                <c:pt idx="55">
                  <c:v>57903.5</c:v>
                </c:pt>
                <c:pt idx="56">
                  <c:v>50697.7</c:v>
                </c:pt>
                <c:pt idx="57">
                  <c:v>43762.6</c:v>
                </c:pt>
                <c:pt idx="58">
                  <c:v>37834.300000000003</c:v>
                </c:pt>
                <c:pt idx="59">
                  <c:v>31797.5</c:v>
                </c:pt>
                <c:pt idx="60">
                  <c:v>25847.3</c:v>
                </c:pt>
                <c:pt idx="61">
                  <c:v>20909.3</c:v>
                </c:pt>
                <c:pt idx="62">
                  <c:v>16488.3</c:v>
                </c:pt>
                <c:pt idx="63">
                  <c:v>12714.8</c:v>
                </c:pt>
                <c:pt idx="64">
                  <c:v>9872.31</c:v>
                </c:pt>
                <c:pt idx="65">
                  <c:v>6807.46</c:v>
                </c:pt>
                <c:pt idx="66">
                  <c:v>6247.01</c:v>
                </c:pt>
                <c:pt idx="67">
                  <c:v>3612.17</c:v>
                </c:pt>
                <c:pt idx="68">
                  <c:v>1917.52</c:v>
                </c:pt>
                <c:pt idx="69">
                  <c:v>2005.05</c:v>
                </c:pt>
                <c:pt idx="70">
                  <c:v>1288.6199999999999</c:v>
                </c:pt>
                <c:pt idx="71">
                  <c:v>1482.83</c:v>
                </c:pt>
                <c:pt idx="72">
                  <c:v>765.29100000000005</c:v>
                </c:pt>
                <c:pt idx="73">
                  <c:v>601.75900000000001</c:v>
                </c:pt>
                <c:pt idx="74">
                  <c:v>462.92200000000003</c:v>
                </c:pt>
                <c:pt idx="75">
                  <c:v>413.77499999999998</c:v>
                </c:pt>
                <c:pt idx="76">
                  <c:v>209.62200000000001</c:v>
                </c:pt>
                <c:pt idx="77">
                  <c:v>146.131</c:v>
                </c:pt>
                <c:pt idx="78">
                  <c:v>215.62799999999999</c:v>
                </c:pt>
                <c:pt idx="79">
                  <c:v>103.771</c:v>
                </c:pt>
                <c:pt idx="80">
                  <c:v>132.68899999999999</c:v>
                </c:pt>
                <c:pt idx="81">
                  <c:v>37.171599999999998</c:v>
                </c:pt>
                <c:pt idx="82">
                  <c:v>39.8078</c:v>
                </c:pt>
                <c:pt idx="83">
                  <c:v>50.894300000000001</c:v>
                </c:pt>
                <c:pt idx="84">
                  <c:v>56.829099999999997</c:v>
                </c:pt>
                <c:pt idx="85">
                  <c:v>44.518900000000002</c:v>
                </c:pt>
                <c:pt idx="86">
                  <c:v>24.908300000000001</c:v>
                </c:pt>
                <c:pt idx="87">
                  <c:v>12.847200000000001</c:v>
                </c:pt>
                <c:pt idx="88">
                  <c:v>9.9725900000000003</c:v>
                </c:pt>
                <c:pt idx="89">
                  <c:v>11.805899999999999</c:v>
                </c:pt>
                <c:pt idx="90">
                  <c:v>5.7752600000000003</c:v>
                </c:pt>
                <c:pt idx="91">
                  <c:v>14.865399999999999</c:v>
                </c:pt>
                <c:pt idx="92">
                  <c:v>3.0407799999999998</c:v>
                </c:pt>
                <c:pt idx="93">
                  <c:v>6.4363599999999996</c:v>
                </c:pt>
                <c:pt idx="94">
                  <c:v>7.2292800000000002</c:v>
                </c:pt>
                <c:pt idx="95">
                  <c:v>2.3617400000000002</c:v>
                </c:pt>
                <c:pt idx="96">
                  <c:v>1.6818500000000001</c:v>
                </c:pt>
                <c:pt idx="97">
                  <c:v>3.1669800000000001</c:v>
                </c:pt>
                <c:pt idx="98">
                  <c:v>2.2331599999999998</c:v>
                </c:pt>
                <c:pt idx="99">
                  <c:v>3.8894799999999998</c:v>
                </c:pt>
                <c:pt idx="100">
                  <c:v>1.2934699999999999</c:v>
                </c:pt>
                <c:pt idx="101">
                  <c:v>1.33673</c:v>
                </c:pt>
                <c:pt idx="102">
                  <c:v>1.0703800000000001</c:v>
                </c:pt>
                <c:pt idx="103">
                  <c:v>-0.41259099999999999</c:v>
                </c:pt>
                <c:pt idx="104">
                  <c:v>-8.3991999999999997E-2</c:v>
                </c:pt>
                <c:pt idx="105">
                  <c:v>-0.14821599999999999</c:v>
                </c:pt>
                <c:pt idx="106">
                  <c:v>-1.95299</c:v>
                </c:pt>
                <c:pt idx="107">
                  <c:v>-2.4702099999999998</c:v>
                </c:pt>
                <c:pt idx="108">
                  <c:v>-2.2296499999999999</c:v>
                </c:pt>
                <c:pt idx="109">
                  <c:v>-0.309751</c:v>
                </c:pt>
                <c:pt idx="110">
                  <c:v>-0.56284400000000001</c:v>
                </c:pt>
                <c:pt idx="111">
                  <c:v>-2.9800300000000002</c:v>
                </c:pt>
                <c:pt idx="112">
                  <c:v>-4.2475199999999997</c:v>
                </c:pt>
                <c:pt idx="113">
                  <c:v>-1.8416699999999999</c:v>
                </c:pt>
                <c:pt idx="114">
                  <c:v>2.6989700000000001</c:v>
                </c:pt>
                <c:pt idx="115">
                  <c:v>4.4389399999999997</c:v>
                </c:pt>
                <c:pt idx="116">
                  <c:v>6.2453099999999999</c:v>
                </c:pt>
                <c:pt idx="117">
                  <c:v>6.5405100000000003</c:v>
                </c:pt>
                <c:pt idx="118">
                  <c:v>3.1836700000000002</c:v>
                </c:pt>
                <c:pt idx="119">
                  <c:v>4.4267799999999999</c:v>
                </c:pt>
                <c:pt idx="120">
                  <c:v>-0.88070800000000005</c:v>
                </c:pt>
                <c:pt idx="121">
                  <c:v>1.41995</c:v>
                </c:pt>
                <c:pt idx="122">
                  <c:v>2.8653400000000002</c:v>
                </c:pt>
                <c:pt idx="123">
                  <c:v>2.6283300000000001</c:v>
                </c:pt>
                <c:pt idx="124">
                  <c:v>-0.207202</c:v>
                </c:pt>
                <c:pt idx="125">
                  <c:v>-0.483929</c:v>
                </c:pt>
                <c:pt idx="126">
                  <c:v>1.1376200000000001</c:v>
                </c:pt>
                <c:pt idx="127">
                  <c:v>-2.6377600000000001</c:v>
                </c:pt>
                <c:pt idx="128">
                  <c:v>-3.9582700000000002</c:v>
                </c:pt>
                <c:pt idx="129">
                  <c:v>-5.3055300000000001</c:v>
                </c:pt>
                <c:pt idx="130">
                  <c:v>0.254583</c:v>
                </c:pt>
                <c:pt idx="131">
                  <c:v>3.4090500000000001</c:v>
                </c:pt>
                <c:pt idx="132">
                  <c:v>0.899783</c:v>
                </c:pt>
                <c:pt idx="133">
                  <c:v>-3.1286999999999998</c:v>
                </c:pt>
                <c:pt idx="134">
                  <c:v>-0.860958</c:v>
                </c:pt>
                <c:pt idx="135">
                  <c:v>1.2812699999999999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ED4-4D53-B0A4-936C0D109849}"/>
            </c:ext>
          </c:extLst>
        </c:ser>
        <c:ser>
          <c:idx val="7"/>
          <c:order val="4"/>
          <c:tx>
            <c:strRef>
              <c:f>'shield 3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78084</c:v>
                </c:pt>
                <c:pt idx="2">
                  <c:v>148951</c:v>
                </c:pt>
                <c:pt idx="3">
                  <c:v>197066</c:v>
                </c:pt>
                <c:pt idx="4">
                  <c:v>218902</c:v>
                </c:pt>
                <c:pt idx="5">
                  <c:v>226396</c:v>
                </c:pt>
                <c:pt idx="6">
                  <c:v>222692</c:v>
                </c:pt>
                <c:pt idx="7">
                  <c:v>213212</c:v>
                </c:pt>
                <c:pt idx="8">
                  <c:v>199746</c:v>
                </c:pt>
                <c:pt idx="9">
                  <c:v>185415</c:v>
                </c:pt>
                <c:pt idx="10">
                  <c:v>173142</c:v>
                </c:pt>
                <c:pt idx="11">
                  <c:v>158667</c:v>
                </c:pt>
                <c:pt idx="12">
                  <c:v>147500</c:v>
                </c:pt>
                <c:pt idx="13">
                  <c:v>137903</c:v>
                </c:pt>
                <c:pt idx="14">
                  <c:v>128737</c:v>
                </c:pt>
                <c:pt idx="15">
                  <c:v>122450</c:v>
                </c:pt>
                <c:pt idx="16">
                  <c:v>116864</c:v>
                </c:pt>
                <c:pt idx="17">
                  <c:v>112762</c:v>
                </c:pt>
                <c:pt idx="18">
                  <c:v>110238</c:v>
                </c:pt>
                <c:pt idx="19">
                  <c:v>108149</c:v>
                </c:pt>
                <c:pt idx="20">
                  <c:v>107370</c:v>
                </c:pt>
                <c:pt idx="21">
                  <c:v>107269</c:v>
                </c:pt>
                <c:pt idx="22">
                  <c:v>107817</c:v>
                </c:pt>
                <c:pt idx="23">
                  <c:v>108646</c:v>
                </c:pt>
                <c:pt idx="24">
                  <c:v>109897</c:v>
                </c:pt>
                <c:pt idx="25">
                  <c:v>111337</c:v>
                </c:pt>
                <c:pt idx="26">
                  <c:v>112864</c:v>
                </c:pt>
                <c:pt idx="27">
                  <c:v>114458</c:v>
                </c:pt>
                <c:pt idx="28">
                  <c:v>116003</c:v>
                </c:pt>
                <c:pt idx="29">
                  <c:v>117498</c:v>
                </c:pt>
                <c:pt idx="30">
                  <c:v>118787</c:v>
                </c:pt>
                <c:pt idx="31">
                  <c:v>119856</c:v>
                </c:pt>
                <c:pt idx="32">
                  <c:v>120785</c:v>
                </c:pt>
                <c:pt idx="33">
                  <c:v>121364</c:v>
                </c:pt>
                <c:pt idx="34">
                  <c:v>121706</c:v>
                </c:pt>
                <c:pt idx="35">
                  <c:v>121656</c:v>
                </c:pt>
                <c:pt idx="36">
                  <c:v>121243</c:v>
                </c:pt>
                <c:pt idx="37">
                  <c:v>120454</c:v>
                </c:pt>
                <c:pt idx="38">
                  <c:v>119257</c:v>
                </c:pt>
                <c:pt idx="39">
                  <c:v>117534</c:v>
                </c:pt>
                <c:pt idx="40">
                  <c:v>115381</c:v>
                </c:pt>
                <c:pt idx="41">
                  <c:v>112635</c:v>
                </c:pt>
                <c:pt idx="42">
                  <c:v>109247</c:v>
                </c:pt>
                <c:pt idx="43">
                  <c:v>105143</c:v>
                </c:pt>
                <c:pt idx="44">
                  <c:v>100310</c:v>
                </c:pt>
                <c:pt idx="45">
                  <c:v>94595.1</c:v>
                </c:pt>
                <c:pt idx="46">
                  <c:v>87734.8</c:v>
                </c:pt>
                <c:pt idx="47">
                  <c:v>79787.7</c:v>
                </c:pt>
                <c:pt idx="48">
                  <c:v>70506.7</c:v>
                </c:pt>
                <c:pt idx="49">
                  <c:v>59096.800000000003</c:v>
                </c:pt>
                <c:pt idx="50">
                  <c:v>45776.9</c:v>
                </c:pt>
                <c:pt idx="51">
                  <c:v>30297.1</c:v>
                </c:pt>
                <c:pt idx="52">
                  <c:v>11649.5</c:v>
                </c:pt>
                <c:pt idx="53">
                  <c:v>-9970.48</c:v>
                </c:pt>
                <c:pt idx="54">
                  <c:v>-34879.1</c:v>
                </c:pt>
                <c:pt idx="55">
                  <c:v>-64034.8</c:v>
                </c:pt>
                <c:pt idx="56">
                  <c:v>-96240.8</c:v>
                </c:pt>
                <c:pt idx="57">
                  <c:v>-132123</c:v>
                </c:pt>
                <c:pt idx="58">
                  <c:v>-169477</c:v>
                </c:pt>
                <c:pt idx="59">
                  <c:v>-205132</c:v>
                </c:pt>
                <c:pt idx="60">
                  <c:v>-239290</c:v>
                </c:pt>
                <c:pt idx="61">
                  <c:v>-262748</c:v>
                </c:pt>
                <c:pt idx="62">
                  <c:v>-278577</c:v>
                </c:pt>
                <c:pt idx="63">
                  <c:v>-279862</c:v>
                </c:pt>
                <c:pt idx="64">
                  <c:v>-268816</c:v>
                </c:pt>
                <c:pt idx="65">
                  <c:v>-248409</c:v>
                </c:pt>
                <c:pt idx="66">
                  <c:v>-220436</c:v>
                </c:pt>
                <c:pt idx="67">
                  <c:v>-188875</c:v>
                </c:pt>
                <c:pt idx="68">
                  <c:v>-158468</c:v>
                </c:pt>
                <c:pt idx="69">
                  <c:v>-128145</c:v>
                </c:pt>
                <c:pt idx="70">
                  <c:v>-104866</c:v>
                </c:pt>
                <c:pt idx="71">
                  <c:v>-84211.6</c:v>
                </c:pt>
                <c:pt idx="72">
                  <c:v>-66422</c:v>
                </c:pt>
                <c:pt idx="73">
                  <c:v>-52725.4</c:v>
                </c:pt>
                <c:pt idx="74">
                  <c:v>-42189.4</c:v>
                </c:pt>
                <c:pt idx="75">
                  <c:v>-33767.5</c:v>
                </c:pt>
                <c:pt idx="76">
                  <c:v>-27082</c:v>
                </c:pt>
                <c:pt idx="77">
                  <c:v>-21648.400000000001</c:v>
                </c:pt>
                <c:pt idx="78">
                  <c:v>-17417.099999999999</c:v>
                </c:pt>
                <c:pt idx="79">
                  <c:v>-14201</c:v>
                </c:pt>
                <c:pt idx="80">
                  <c:v>-11629.8</c:v>
                </c:pt>
                <c:pt idx="81">
                  <c:v>-9482.14</c:v>
                </c:pt>
                <c:pt idx="82">
                  <c:v>-7830.52</c:v>
                </c:pt>
                <c:pt idx="83">
                  <c:v>-6515.33</c:v>
                </c:pt>
                <c:pt idx="84">
                  <c:v>-5450.34</c:v>
                </c:pt>
                <c:pt idx="85">
                  <c:v>-4540.49</c:v>
                </c:pt>
                <c:pt idx="86">
                  <c:v>-3838.48</c:v>
                </c:pt>
                <c:pt idx="87">
                  <c:v>-3250.88</c:v>
                </c:pt>
                <c:pt idx="88">
                  <c:v>-2774.96</c:v>
                </c:pt>
                <c:pt idx="89">
                  <c:v>-2369.2800000000002</c:v>
                </c:pt>
                <c:pt idx="90">
                  <c:v>-2043.65</c:v>
                </c:pt>
                <c:pt idx="91">
                  <c:v>-1762.57</c:v>
                </c:pt>
                <c:pt idx="92">
                  <c:v>-1526.77</c:v>
                </c:pt>
                <c:pt idx="93">
                  <c:v>-1326.22</c:v>
                </c:pt>
                <c:pt idx="94">
                  <c:v>-1162.04</c:v>
                </c:pt>
                <c:pt idx="95">
                  <c:v>-1019.25</c:v>
                </c:pt>
                <c:pt idx="96">
                  <c:v>-899.41399999999999</c:v>
                </c:pt>
                <c:pt idx="97">
                  <c:v>-793.428</c:v>
                </c:pt>
                <c:pt idx="98">
                  <c:v>-706.44500000000005</c:v>
                </c:pt>
                <c:pt idx="99">
                  <c:v>-631.94500000000005</c:v>
                </c:pt>
                <c:pt idx="100">
                  <c:v>-564.53599999999994</c:v>
                </c:pt>
                <c:pt idx="101">
                  <c:v>-509.38200000000001</c:v>
                </c:pt>
                <c:pt idx="102">
                  <c:v>-460.25700000000001</c:v>
                </c:pt>
                <c:pt idx="103">
                  <c:v>-417.45</c:v>
                </c:pt>
                <c:pt idx="104">
                  <c:v>-379.596</c:v>
                </c:pt>
                <c:pt idx="105">
                  <c:v>-346.45800000000003</c:v>
                </c:pt>
                <c:pt idx="106">
                  <c:v>-317.892</c:v>
                </c:pt>
                <c:pt idx="107">
                  <c:v>-293.29199999999997</c:v>
                </c:pt>
                <c:pt idx="108">
                  <c:v>-271.827</c:v>
                </c:pt>
                <c:pt idx="109">
                  <c:v>-253.274</c:v>
                </c:pt>
                <c:pt idx="110">
                  <c:v>-239.91</c:v>
                </c:pt>
                <c:pt idx="111">
                  <c:v>-225.875</c:v>
                </c:pt>
                <c:pt idx="112">
                  <c:v>-215.75299999999999</c:v>
                </c:pt>
                <c:pt idx="113">
                  <c:v>-207.05099999999999</c:v>
                </c:pt>
                <c:pt idx="114">
                  <c:v>-194.833</c:v>
                </c:pt>
                <c:pt idx="115">
                  <c:v>-185.179</c:v>
                </c:pt>
                <c:pt idx="116">
                  <c:v>-167.69499999999999</c:v>
                </c:pt>
                <c:pt idx="117">
                  <c:v>-158.548</c:v>
                </c:pt>
                <c:pt idx="118">
                  <c:v>-149.44399999999999</c:v>
                </c:pt>
                <c:pt idx="119">
                  <c:v>-138.88</c:v>
                </c:pt>
                <c:pt idx="120">
                  <c:v>-127.233</c:v>
                </c:pt>
                <c:pt idx="121">
                  <c:v>-113.04</c:v>
                </c:pt>
                <c:pt idx="122">
                  <c:v>-101.839</c:v>
                </c:pt>
                <c:pt idx="123">
                  <c:v>-88.611500000000007</c:v>
                </c:pt>
                <c:pt idx="124">
                  <c:v>-73.533900000000003</c:v>
                </c:pt>
                <c:pt idx="125">
                  <c:v>-58.360100000000003</c:v>
                </c:pt>
                <c:pt idx="126">
                  <c:v>-42.796300000000002</c:v>
                </c:pt>
                <c:pt idx="127">
                  <c:v>-28.425699999999999</c:v>
                </c:pt>
                <c:pt idx="128">
                  <c:v>-16.228899999999999</c:v>
                </c:pt>
                <c:pt idx="129">
                  <c:v>-3.2543600000000001</c:v>
                </c:pt>
                <c:pt idx="130">
                  <c:v>0.69217600000000001</c:v>
                </c:pt>
                <c:pt idx="131">
                  <c:v>0.84453299999999998</c:v>
                </c:pt>
                <c:pt idx="132">
                  <c:v>3.9604900000000001</c:v>
                </c:pt>
                <c:pt idx="133">
                  <c:v>1.9495199999999999</c:v>
                </c:pt>
                <c:pt idx="134">
                  <c:v>-0.38239299999999998</c:v>
                </c:pt>
                <c:pt idx="135">
                  <c:v>-3.53912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ED4-4D53-B0A4-936C0D109849}"/>
            </c:ext>
          </c:extLst>
        </c:ser>
        <c:ser>
          <c:idx val="0"/>
          <c:order val="5"/>
          <c:tx>
            <c:strRef>
              <c:f>'shield 3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3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528127</c:v>
                </c:pt>
                <c:pt idx="2">
                  <c:v>502296</c:v>
                </c:pt>
                <c:pt idx="3">
                  <c:v>529713</c:v>
                </c:pt>
                <c:pt idx="4">
                  <c:v>512592</c:v>
                </c:pt>
                <c:pt idx="5">
                  <c:v>481972</c:v>
                </c:pt>
                <c:pt idx="6">
                  <c:v>442174</c:v>
                </c:pt>
                <c:pt idx="7">
                  <c:v>397298</c:v>
                </c:pt>
                <c:pt idx="8">
                  <c:v>351749</c:v>
                </c:pt>
                <c:pt idx="9">
                  <c:v>308793</c:v>
                </c:pt>
                <c:pt idx="10">
                  <c:v>268065</c:v>
                </c:pt>
                <c:pt idx="11">
                  <c:v>230558</c:v>
                </c:pt>
                <c:pt idx="12">
                  <c:v>198541</c:v>
                </c:pt>
                <c:pt idx="13">
                  <c:v>169436</c:v>
                </c:pt>
                <c:pt idx="14">
                  <c:v>146135</c:v>
                </c:pt>
                <c:pt idx="15">
                  <c:v>125590</c:v>
                </c:pt>
                <c:pt idx="16">
                  <c:v>109002</c:v>
                </c:pt>
                <c:pt idx="17">
                  <c:v>95249.9</c:v>
                </c:pt>
                <c:pt idx="18">
                  <c:v>84607.3</c:v>
                </c:pt>
                <c:pt idx="19">
                  <c:v>76499.5</c:v>
                </c:pt>
                <c:pt idx="20">
                  <c:v>70890.8</c:v>
                </c:pt>
                <c:pt idx="21">
                  <c:v>66795.199999999997</c:v>
                </c:pt>
                <c:pt idx="22">
                  <c:v>64397.4</c:v>
                </c:pt>
                <c:pt idx="23">
                  <c:v>63208.2</c:v>
                </c:pt>
                <c:pt idx="24">
                  <c:v>62857.599999999999</c:v>
                </c:pt>
                <c:pt idx="25">
                  <c:v>63532.5</c:v>
                </c:pt>
                <c:pt idx="26">
                  <c:v>65144</c:v>
                </c:pt>
                <c:pt idx="27">
                  <c:v>67006.5</c:v>
                </c:pt>
                <c:pt idx="28">
                  <c:v>69237.2</c:v>
                </c:pt>
                <c:pt idx="29">
                  <c:v>71809.5</c:v>
                </c:pt>
                <c:pt idx="30">
                  <c:v>74309.3</c:v>
                </c:pt>
                <c:pt idx="31">
                  <c:v>76818</c:v>
                </c:pt>
                <c:pt idx="32">
                  <c:v>79482</c:v>
                </c:pt>
                <c:pt idx="33">
                  <c:v>81927.100000000006</c:v>
                </c:pt>
                <c:pt idx="34">
                  <c:v>84099.8</c:v>
                </c:pt>
                <c:pt idx="35">
                  <c:v>85956.9</c:v>
                </c:pt>
                <c:pt idx="36">
                  <c:v>87514.9</c:v>
                </c:pt>
                <c:pt idx="37">
                  <c:v>88679.6</c:v>
                </c:pt>
                <c:pt idx="38">
                  <c:v>89389.3</c:v>
                </c:pt>
                <c:pt idx="39">
                  <c:v>89537.8</c:v>
                </c:pt>
                <c:pt idx="40">
                  <c:v>89087.3</c:v>
                </c:pt>
                <c:pt idx="41">
                  <c:v>87911.9</c:v>
                </c:pt>
                <c:pt idx="42">
                  <c:v>85914.1</c:v>
                </c:pt>
                <c:pt idx="43">
                  <c:v>82998.7</c:v>
                </c:pt>
                <c:pt idx="44">
                  <c:v>78972.899999999994</c:v>
                </c:pt>
                <c:pt idx="45">
                  <c:v>73626.399999999994</c:v>
                </c:pt>
                <c:pt idx="46">
                  <c:v>66673.7</c:v>
                </c:pt>
                <c:pt idx="47">
                  <c:v>57972.7</c:v>
                </c:pt>
                <c:pt idx="48">
                  <c:v>46955.9</c:v>
                </c:pt>
                <c:pt idx="49">
                  <c:v>32929.599999999999</c:v>
                </c:pt>
                <c:pt idx="50">
                  <c:v>15581.4</c:v>
                </c:pt>
                <c:pt idx="51">
                  <c:v>-6156.55</c:v>
                </c:pt>
                <c:pt idx="52">
                  <c:v>-33200.699999999997</c:v>
                </c:pt>
                <c:pt idx="53">
                  <c:v>-66108.100000000006</c:v>
                </c:pt>
                <c:pt idx="54">
                  <c:v>-107637</c:v>
                </c:pt>
                <c:pt idx="55">
                  <c:v>-158592</c:v>
                </c:pt>
                <c:pt idx="56">
                  <c:v>-219945</c:v>
                </c:pt>
                <c:pt idx="57">
                  <c:v>-293247</c:v>
                </c:pt>
                <c:pt idx="58">
                  <c:v>-375771</c:v>
                </c:pt>
                <c:pt idx="59">
                  <c:v>-465420</c:v>
                </c:pt>
                <c:pt idx="60">
                  <c:v>-553639</c:v>
                </c:pt>
                <c:pt idx="61">
                  <c:v>-627695</c:v>
                </c:pt>
                <c:pt idx="62">
                  <c:v>-671132</c:v>
                </c:pt>
                <c:pt idx="63">
                  <c:v>-671488</c:v>
                </c:pt>
                <c:pt idx="64">
                  <c:v>-626653</c:v>
                </c:pt>
                <c:pt idx="65">
                  <c:v>-551684</c:v>
                </c:pt>
                <c:pt idx="66">
                  <c:v>-462600</c:v>
                </c:pt>
                <c:pt idx="67">
                  <c:v>-373216</c:v>
                </c:pt>
                <c:pt idx="68">
                  <c:v>-296268</c:v>
                </c:pt>
                <c:pt idx="69">
                  <c:v>-231446</c:v>
                </c:pt>
                <c:pt idx="70">
                  <c:v>-181363</c:v>
                </c:pt>
                <c:pt idx="71">
                  <c:v>-141892</c:v>
                </c:pt>
                <c:pt idx="72">
                  <c:v>-111422</c:v>
                </c:pt>
                <c:pt idx="73">
                  <c:v>-88016.4</c:v>
                </c:pt>
                <c:pt idx="74">
                  <c:v>-69880.800000000003</c:v>
                </c:pt>
                <c:pt idx="75">
                  <c:v>-55808.4</c:v>
                </c:pt>
                <c:pt idx="76">
                  <c:v>-44871.1</c:v>
                </c:pt>
                <c:pt idx="77">
                  <c:v>-36283.800000000003</c:v>
                </c:pt>
                <c:pt idx="78">
                  <c:v>-29523.5</c:v>
                </c:pt>
                <c:pt idx="79">
                  <c:v>-24141.3</c:v>
                </c:pt>
                <c:pt idx="80">
                  <c:v>-19880</c:v>
                </c:pt>
                <c:pt idx="81">
                  <c:v>-16451.8</c:v>
                </c:pt>
                <c:pt idx="82">
                  <c:v>-13678.1</c:v>
                </c:pt>
                <c:pt idx="83">
                  <c:v>-11446.4</c:v>
                </c:pt>
                <c:pt idx="84">
                  <c:v>-9620.1200000000008</c:v>
                </c:pt>
                <c:pt idx="85">
                  <c:v>-8140.96</c:v>
                </c:pt>
                <c:pt idx="86">
                  <c:v>-6896.97</c:v>
                </c:pt>
                <c:pt idx="87">
                  <c:v>-5885.93</c:v>
                </c:pt>
                <c:pt idx="88">
                  <c:v>-5044.8500000000004</c:v>
                </c:pt>
                <c:pt idx="89">
                  <c:v>-4339.74</c:v>
                </c:pt>
                <c:pt idx="90">
                  <c:v>-3752.81</c:v>
                </c:pt>
                <c:pt idx="91">
                  <c:v>-3255.19</c:v>
                </c:pt>
                <c:pt idx="92">
                  <c:v>-2837.67</c:v>
                </c:pt>
                <c:pt idx="93">
                  <c:v>-2478.15</c:v>
                </c:pt>
                <c:pt idx="94">
                  <c:v>-2172.6</c:v>
                </c:pt>
                <c:pt idx="95">
                  <c:v>-1911.97</c:v>
                </c:pt>
                <c:pt idx="96">
                  <c:v>-1688.46</c:v>
                </c:pt>
                <c:pt idx="97">
                  <c:v>-1492.26</c:v>
                </c:pt>
                <c:pt idx="98">
                  <c:v>-1336.96</c:v>
                </c:pt>
                <c:pt idx="99">
                  <c:v>-1192.57</c:v>
                </c:pt>
                <c:pt idx="100">
                  <c:v>-1072.92</c:v>
                </c:pt>
                <c:pt idx="101">
                  <c:v>-969.35400000000004</c:v>
                </c:pt>
                <c:pt idx="102">
                  <c:v>-877.32399999999996</c:v>
                </c:pt>
                <c:pt idx="103">
                  <c:v>-796.27200000000005</c:v>
                </c:pt>
                <c:pt idx="104">
                  <c:v>-725.18</c:v>
                </c:pt>
                <c:pt idx="105">
                  <c:v>-661.80399999999997</c:v>
                </c:pt>
                <c:pt idx="106">
                  <c:v>-606.92999999999995</c:v>
                </c:pt>
                <c:pt idx="107">
                  <c:v>-559.39300000000003</c:v>
                </c:pt>
                <c:pt idx="108">
                  <c:v>-518.24800000000005</c:v>
                </c:pt>
                <c:pt idx="109">
                  <c:v>-482.33699999999999</c:v>
                </c:pt>
                <c:pt idx="110">
                  <c:v>-456.23399999999998</c:v>
                </c:pt>
                <c:pt idx="111">
                  <c:v>-428.74099999999999</c:v>
                </c:pt>
                <c:pt idx="112">
                  <c:v>-405.286</c:v>
                </c:pt>
                <c:pt idx="113">
                  <c:v>-385.44400000000002</c:v>
                </c:pt>
                <c:pt idx="114">
                  <c:v>-366.50799999999998</c:v>
                </c:pt>
                <c:pt idx="115">
                  <c:v>-339.99599999999998</c:v>
                </c:pt>
                <c:pt idx="116">
                  <c:v>-321.97699999999998</c:v>
                </c:pt>
                <c:pt idx="117">
                  <c:v>-301.863</c:v>
                </c:pt>
                <c:pt idx="118">
                  <c:v>-278.65899999999999</c:v>
                </c:pt>
                <c:pt idx="119">
                  <c:v>-273.24700000000001</c:v>
                </c:pt>
                <c:pt idx="120">
                  <c:v>-237.66399999999999</c:v>
                </c:pt>
                <c:pt idx="121">
                  <c:v>-215.738</c:v>
                </c:pt>
                <c:pt idx="122">
                  <c:v>-194.06299999999999</c:v>
                </c:pt>
                <c:pt idx="123">
                  <c:v>-167.95599999999999</c:v>
                </c:pt>
                <c:pt idx="124">
                  <c:v>-141.97900000000001</c:v>
                </c:pt>
                <c:pt idx="125">
                  <c:v>-117.01600000000001</c:v>
                </c:pt>
                <c:pt idx="126">
                  <c:v>-90.101799999999997</c:v>
                </c:pt>
                <c:pt idx="127">
                  <c:v>-67.174800000000005</c:v>
                </c:pt>
                <c:pt idx="128">
                  <c:v>-51.334299999999999</c:v>
                </c:pt>
                <c:pt idx="129">
                  <c:v>-29.1996</c:v>
                </c:pt>
                <c:pt idx="130">
                  <c:v>-9.3589900000000004</c:v>
                </c:pt>
                <c:pt idx="131">
                  <c:v>-6.8525499999999999</c:v>
                </c:pt>
                <c:pt idx="132">
                  <c:v>-13.190099999999999</c:v>
                </c:pt>
                <c:pt idx="133">
                  <c:v>-11.2217</c:v>
                </c:pt>
                <c:pt idx="134">
                  <c:v>-15.176600000000001</c:v>
                </c:pt>
                <c:pt idx="135">
                  <c:v>-17.951899999999998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ED4-4D53-B0A4-936C0D109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4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4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4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4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-540695</c:v>
                </c:pt>
                <c:pt idx="14">
                  <c:v>-231074</c:v>
                </c:pt>
                <c:pt idx="15">
                  <c:v>-122511</c:v>
                </c:pt>
                <c:pt idx="16">
                  <c:v>-71816.5</c:v>
                </c:pt>
                <c:pt idx="17">
                  <c:v>-38215.5</c:v>
                </c:pt>
                <c:pt idx="18">
                  <c:v>-16216</c:v>
                </c:pt>
                <c:pt idx="19">
                  <c:v>3697.59</c:v>
                </c:pt>
                <c:pt idx="20">
                  <c:v>25564.5</c:v>
                </c:pt>
                <c:pt idx="21">
                  <c:v>48427.6</c:v>
                </c:pt>
                <c:pt idx="22">
                  <c:v>77998.3</c:v>
                </c:pt>
                <c:pt idx="23">
                  <c:v>122979</c:v>
                </c:pt>
                <c:pt idx="24">
                  <c:v>225801</c:v>
                </c:pt>
                <c:pt idx="25">
                  <c:v>527378</c:v>
                </c:pt>
                <c:pt idx="26">
                  <c:v>-520884</c:v>
                </c:pt>
                <c:pt idx="27">
                  <c:v>-334821</c:v>
                </c:pt>
                <c:pt idx="28">
                  <c:v>-215364</c:v>
                </c:pt>
                <c:pt idx="29">
                  <c:v>-134351</c:v>
                </c:pt>
                <c:pt idx="30">
                  <c:v>-76507.899999999994</c:v>
                </c:pt>
                <c:pt idx="31">
                  <c:v>-31149.4</c:v>
                </c:pt>
                <c:pt idx="32">
                  <c:v>10257.700000000001</c:v>
                </c:pt>
                <c:pt idx="33">
                  <c:v>49989.3</c:v>
                </c:pt>
                <c:pt idx="34">
                  <c:v>95860.800000000003</c:v>
                </c:pt>
                <c:pt idx="35">
                  <c:v>148725</c:v>
                </c:pt>
                <c:pt idx="36">
                  <c:v>232795</c:v>
                </c:pt>
                <c:pt idx="37">
                  <c:v>350446</c:v>
                </c:pt>
                <c:pt idx="38">
                  <c:v>493520</c:v>
                </c:pt>
                <c:pt idx="39">
                  <c:v>-517275</c:v>
                </c:pt>
                <c:pt idx="40">
                  <c:v>-378977</c:v>
                </c:pt>
                <c:pt idx="41">
                  <c:v>-259376</c:v>
                </c:pt>
                <c:pt idx="42">
                  <c:v>-168697</c:v>
                </c:pt>
                <c:pt idx="43">
                  <c:v>-98299.7</c:v>
                </c:pt>
                <c:pt idx="44">
                  <c:v>-39604.6</c:v>
                </c:pt>
                <c:pt idx="45">
                  <c:v>15999.8</c:v>
                </c:pt>
                <c:pt idx="46">
                  <c:v>69747.600000000006</c:v>
                </c:pt>
                <c:pt idx="47">
                  <c:v>127804</c:v>
                </c:pt>
                <c:pt idx="48">
                  <c:v>196637</c:v>
                </c:pt>
                <c:pt idx="49">
                  <c:v>282906</c:v>
                </c:pt>
                <c:pt idx="50">
                  <c:v>398336</c:v>
                </c:pt>
                <c:pt idx="51">
                  <c:v>524348</c:v>
                </c:pt>
                <c:pt idx="52">
                  <c:v>-487491</c:v>
                </c:pt>
                <c:pt idx="53">
                  <c:v>-370294</c:v>
                </c:pt>
                <c:pt idx="54">
                  <c:v>-266998</c:v>
                </c:pt>
                <c:pt idx="55">
                  <c:v>-180904</c:v>
                </c:pt>
                <c:pt idx="56">
                  <c:v>-105552</c:v>
                </c:pt>
                <c:pt idx="57">
                  <c:v>-40132.9</c:v>
                </c:pt>
                <c:pt idx="58">
                  <c:v>21178.799999999999</c:v>
                </c:pt>
                <c:pt idx="59">
                  <c:v>82028.2</c:v>
                </c:pt>
                <c:pt idx="60">
                  <c:v>146986</c:v>
                </c:pt>
                <c:pt idx="61">
                  <c:v>218141</c:v>
                </c:pt>
                <c:pt idx="62">
                  <c:v>304215</c:v>
                </c:pt>
                <c:pt idx="63">
                  <c:v>402123</c:v>
                </c:pt>
                <c:pt idx="64">
                  <c:v>515527</c:v>
                </c:pt>
                <c:pt idx="65">
                  <c:v>-440984</c:v>
                </c:pt>
                <c:pt idx="66">
                  <c:v>-341882</c:v>
                </c:pt>
                <c:pt idx="67">
                  <c:v>-252586</c:v>
                </c:pt>
                <c:pt idx="68">
                  <c:v>-172182</c:v>
                </c:pt>
                <c:pt idx="69">
                  <c:v>-100533</c:v>
                </c:pt>
                <c:pt idx="70">
                  <c:v>-34888.6</c:v>
                </c:pt>
                <c:pt idx="71">
                  <c:v>27624.2</c:v>
                </c:pt>
                <c:pt idx="72">
                  <c:v>89823.1</c:v>
                </c:pt>
                <c:pt idx="73">
                  <c:v>154222</c:v>
                </c:pt>
                <c:pt idx="74">
                  <c:v>225213</c:v>
                </c:pt>
                <c:pt idx="75">
                  <c:v>303574</c:v>
                </c:pt>
                <c:pt idx="76">
                  <c:v>388302</c:v>
                </c:pt>
                <c:pt idx="77">
                  <c:v>482776</c:v>
                </c:pt>
                <c:pt idx="78">
                  <c:v>-383154</c:v>
                </c:pt>
                <c:pt idx="79">
                  <c:v>-302032</c:v>
                </c:pt>
                <c:pt idx="80">
                  <c:v>-224275</c:v>
                </c:pt>
                <c:pt idx="81">
                  <c:v>-154832</c:v>
                </c:pt>
                <c:pt idx="82">
                  <c:v>-88607.7</c:v>
                </c:pt>
                <c:pt idx="83">
                  <c:v>-25439.9</c:v>
                </c:pt>
                <c:pt idx="84">
                  <c:v>34631.9</c:v>
                </c:pt>
                <c:pt idx="85">
                  <c:v>94454.8</c:v>
                </c:pt>
                <c:pt idx="86">
                  <c:v>156332</c:v>
                </c:pt>
                <c:pt idx="87">
                  <c:v>220962</c:v>
                </c:pt>
                <c:pt idx="88">
                  <c:v>289736</c:v>
                </c:pt>
                <c:pt idx="89">
                  <c:v>364579</c:v>
                </c:pt>
                <c:pt idx="90">
                  <c:v>440674</c:v>
                </c:pt>
                <c:pt idx="91">
                  <c:v>-318530</c:v>
                </c:pt>
                <c:pt idx="92">
                  <c:v>-254280</c:v>
                </c:pt>
                <c:pt idx="93">
                  <c:v>-190185</c:v>
                </c:pt>
                <c:pt idx="94">
                  <c:v>-128432</c:v>
                </c:pt>
                <c:pt idx="95">
                  <c:v>-70115.399999999994</c:v>
                </c:pt>
                <c:pt idx="96">
                  <c:v>-13234.7</c:v>
                </c:pt>
                <c:pt idx="97">
                  <c:v>41810.699999999997</c:v>
                </c:pt>
                <c:pt idx="98">
                  <c:v>96945.2</c:v>
                </c:pt>
                <c:pt idx="99">
                  <c:v>152368</c:v>
                </c:pt>
                <c:pt idx="100">
                  <c:v>210884</c:v>
                </c:pt>
                <c:pt idx="101">
                  <c:v>269060</c:v>
                </c:pt>
                <c:pt idx="102">
                  <c:v>331348</c:v>
                </c:pt>
                <c:pt idx="103">
                  <c:v>396000</c:v>
                </c:pt>
                <c:pt idx="104">
                  <c:v>-256120</c:v>
                </c:pt>
                <c:pt idx="105">
                  <c:v>-203968</c:v>
                </c:pt>
                <c:pt idx="106">
                  <c:v>-151052</c:v>
                </c:pt>
                <c:pt idx="107">
                  <c:v>-99335.6</c:v>
                </c:pt>
                <c:pt idx="108">
                  <c:v>-49305</c:v>
                </c:pt>
                <c:pt idx="109">
                  <c:v>-426.77300000000002</c:v>
                </c:pt>
                <c:pt idx="110">
                  <c:v>49065.9</c:v>
                </c:pt>
                <c:pt idx="111">
                  <c:v>98142.2</c:v>
                </c:pt>
                <c:pt idx="112">
                  <c:v>146819</c:v>
                </c:pt>
                <c:pt idx="113">
                  <c:v>196760</c:v>
                </c:pt>
                <c:pt idx="114">
                  <c:v>248452</c:v>
                </c:pt>
                <c:pt idx="115">
                  <c:v>298759</c:v>
                </c:pt>
                <c:pt idx="116">
                  <c:v>349587</c:v>
                </c:pt>
                <c:pt idx="117">
                  <c:v>-191987</c:v>
                </c:pt>
                <c:pt idx="118">
                  <c:v>-152650</c:v>
                </c:pt>
                <c:pt idx="119">
                  <c:v>-111282</c:v>
                </c:pt>
                <c:pt idx="120">
                  <c:v>-69386.100000000006</c:v>
                </c:pt>
                <c:pt idx="121">
                  <c:v>-26259.5</c:v>
                </c:pt>
                <c:pt idx="122">
                  <c:v>15302.1</c:v>
                </c:pt>
                <c:pt idx="123">
                  <c:v>57087.4</c:v>
                </c:pt>
                <c:pt idx="124">
                  <c:v>98163.8</c:v>
                </c:pt>
                <c:pt idx="125">
                  <c:v>140853</c:v>
                </c:pt>
                <c:pt idx="126">
                  <c:v>181745</c:v>
                </c:pt>
                <c:pt idx="127">
                  <c:v>224652</c:v>
                </c:pt>
                <c:pt idx="128">
                  <c:v>264761</c:v>
                </c:pt>
                <c:pt idx="129">
                  <c:v>304763</c:v>
                </c:pt>
                <c:pt idx="130">
                  <c:v>-133018</c:v>
                </c:pt>
                <c:pt idx="131">
                  <c:v>-101960</c:v>
                </c:pt>
                <c:pt idx="132">
                  <c:v>-71674.600000000006</c:v>
                </c:pt>
                <c:pt idx="133">
                  <c:v>-37729.9</c:v>
                </c:pt>
                <c:pt idx="134">
                  <c:v>-3940.47</c:v>
                </c:pt>
                <c:pt idx="135">
                  <c:v>29924.799999999999</c:v>
                </c:pt>
                <c:pt idx="136">
                  <c:v>64705.599999999999</c:v>
                </c:pt>
                <c:pt idx="137">
                  <c:v>99335.3</c:v>
                </c:pt>
                <c:pt idx="138">
                  <c:v>134443</c:v>
                </c:pt>
                <c:pt idx="139">
                  <c:v>168797</c:v>
                </c:pt>
                <c:pt idx="140">
                  <c:v>200169</c:v>
                </c:pt>
                <c:pt idx="141">
                  <c:v>233913</c:v>
                </c:pt>
                <c:pt idx="142">
                  <c:v>263108</c:v>
                </c:pt>
                <c:pt idx="143">
                  <c:v>-76473.2</c:v>
                </c:pt>
                <c:pt idx="144">
                  <c:v>-56799</c:v>
                </c:pt>
                <c:pt idx="145">
                  <c:v>-33040.5</c:v>
                </c:pt>
                <c:pt idx="146">
                  <c:v>-8182.44</c:v>
                </c:pt>
                <c:pt idx="147">
                  <c:v>17923.599999999999</c:v>
                </c:pt>
                <c:pt idx="148">
                  <c:v>44764.2</c:v>
                </c:pt>
                <c:pt idx="149">
                  <c:v>72430.600000000006</c:v>
                </c:pt>
                <c:pt idx="150">
                  <c:v>99614</c:v>
                </c:pt>
                <c:pt idx="151">
                  <c:v>127013</c:v>
                </c:pt>
                <c:pt idx="152">
                  <c:v>153617</c:v>
                </c:pt>
                <c:pt idx="153">
                  <c:v>180609</c:v>
                </c:pt>
                <c:pt idx="154">
                  <c:v>203355</c:v>
                </c:pt>
                <c:pt idx="155">
                  <c:v>225118</c:v>
                </c:pt>
                <c:pt idx="156">
                  <c:v>-26128.5</c:v>
                </c:pt>
                <c:pt idx="157">
                  <c:v>-12108.7</c:v>
                </c:pt>
                <c:pt idx="158">
                  <c:v>1700.95</c:v>
                </c:pt>
                <c:pt idx="159">
                  <c:v>20156.599999999999</c:v>
                </c:pt>
                <c:pt idx="160">
                  <c:v>39279.300000000003</c:v>
                </c:pt>
                <c:pt idx="161">
                  <c:v>59529.7</c:v>
                </c:pt>
                <c:pt idx="162">
                  <c:v>80154.600000000006</c:v>
                </c:pt>
                <c:pt idx="163">
                  <c:v>101545</c:v>
                </c:pt>
                <c:pt idx="164">
                  <c:v>121943</c:v>
                </c:pt>
                <c:pt idx="165">
                  <c:v>141770</c:v>
                </c:pt>
                <c:pt idx="166">
                  <c:v>160373</c:v>
                </c:pt>
                <c:pt idx="167">
                  <c:v>177658</c:v>
                </c:pt>
                <c:pt idx="168">
                  <c:v>191997</c:v>
                </c:pt>
                <c:pt idx="169">
                  <c:v>20780.2</c:v>
                </c:pt>
                <c:pt idx="170">
                  <c:v>26194.7</c:v>
                </c:pt>
                <c:pt idx="171">
                  <c:v>35359</c:v>
                </c:pt>
                <c:pt idx="172">
                  <c:v>46645.2</c:v>
                </c:pt>
                <c:pt idx="173">
                  <c:v>58750.3</c:v>
                </c:pt>
                <c:pt idx="174">
                  <c:v>72804.5</c:v>
                </c:pt>
                <c:pt idx="175">
                  <c:v>87815.6</c:v>
                </c:pt>
                <c:pt idx="176">
                  <c:v>102690</c:v>
                </c:pt>
                <c:pt idx="177">
                  <c:v>116612</c:v>
                </c:pt>
                <c:pt idx="178">
                  <c:v>131532</c:v>
                </c:pt>
                <c:pt idx="179">
                  <c:v>143355</c:v>
                </c:pt>
                <c:pt idx="180">
                  <c:v>154621</c:v>
                </c:pt>
                <c:pt idx="181">
                  <c:v>161611</c:v>
                </c:pt>
                <c:pt idx="182">
                  <c:v>61622</c:v>
                </c:pt>
                <c:pt idx="183">
                  <c:v>61746.7</c:v>
                </c:pt>
                <c:pt idx="184">
                  <c:v>64576.3</c:v>
                </c:pt>
                <c:pt idx="185">
                  <c:v>70306.600000000006</c:v>
                </c:pt>
                <c:pt idx="186">
                  <c:v>77511.399999999994</c:v>
                </c:pt>
                <c:pt idx="187">
                  <c:v>85910.1</c:v>
                </c:pt>
                <c:pt idx="188">
                  <c:v>95085.2</c:v>
                </c:pt>
                <c:pt idx="189">
                  <c:v>104604</c:v>
                </c:pt>
                <c:pt idx="190">
                  <c:v>113614</c:v>
                </c:pt>
                <c:pt idx="191">
                  <c:v>121750</c:v>
                </c:pt>
                <c:pt idx="192">
                  <c:v>128814</c:v>
                </c:pt>
                <c:pt idx="193">
                  <c:v>134737</c:v>
                </c:pt>
                <c:pt idx="194">
                  <c:v>137609</c:v>
                </c:pt>
                <c:pt idx="195">
                  <c:v>98680.2</c:v>
                </c:pt>
                <c:pt idx="196">
                  <c:v>93528.7</c:v>
                </c:pt>
                <c:pt idx="197">
                  <c:v>91671.8</c:v>
                </c:pt>
                <c:pt idx="198">
                  <c:v>92142.9</c:v>
                </c:pt>
                <c:pt idx="199">
                  <c:v>94597.8</c:v>
                </c:pt>
                <c:pt idx="200">
                  <c:v>97328.2</c:v>
                </c:pt>
                <c:pt idx="201">
                  <c:v>102202</c:v>
                </c:pt>
                <c:pt idx="202">
                  <c:v>106343</c:v>
                </c:pt>
                <c:pt idx="203">
                  <c:v>111071</c:v>
                </c:pt>
                <c:pt idx="204">
                  <c:v>114902</c:v>
                </c:pt>
                <c:pt idx="205">
                  <c:v>116834</c:v>
                </c:pt>
                <c:pt idx="206">
                  <c:v>118114</c:v>
                </c:pt>
                <c:pt idx="207">
                  <c:v>116380</c:v>
                </c:pt>
                <c:pt idx="208">
                  <c:v>129641</c:v>
                </c:pt>
                <c:pt idx="209">
                  <c:v>121377</c:v>
                </c:pt>
                <c:pt idx="210">
                  <c:v>115283</c:v>
                </c:pt>
                <c:pt idx="211">
                  <c:v>111533</c:v>
                </c:pt>
                <c:pt idx="212">
                  <c:v>110088</c:v>
                </c:pt>
                <c:pt idx="213">
                  <c:v>109007</c:v>
                </c:pt>
                <c:pt idx="214">
                  <c:v>108620</c:v>
                </c:pt>
                <c:pt idx="215">
                  <c:v>109161</c:v>
                </c:pt>
                <c:pt idx="216">
                  <c:v>108896</c:v>
                </c:pt>
                <c:pt idx="217">
                  <c:v>108787</c:v>
                </c:pt>
                <c:pt idx="218">
                  <c:v>107324</c:v>
                </c:pt>
                <c:pt idx="219">
                  <c:v>104223</c:v>
                </c:pt>
                <c:pt idx="220">
                  <c:v>99105</c:v>
                </c:pt>
                <c:pt idx="221">
                  <c:v>157465</c:v>
                </c:pt>
                <c:pt idx="222">
                  <c:v>145511</c:v>
                </c:pt>
                <c:pt idx="223">
                  <c:v>136390</c:v>
                </c:pt>
                <c:pt idx="224">
                  <c:v>129045</c:v>
                </c:pt>
                <c:pt idx="225">
                  <c:v>123310</c:v>
                </c:pt>
                <c:pt idx="226">
                  <c:v>118795</c:v>
                </c:pt>
                <c:pt idx="227">
                  <c:v>114962</c:v>
                </c:pt>
                <c:pt idx="228">
                  <c:v>111693</c:v>
                </c:pt>
                <c:pt idx="229">
                  <c:v>107977</c:v>
                </c:pt>
                <c:pt idx="230">
                  <c:v>104196</c:v>
                </c:pt>
                <c:pt idx="231">
                  <c:v>99225.1</c:v>
                </c:pt>
                <c:pt idx="232">
                  <c:v>92973.6</c:v>
                </c:pt>
                <c:pt idx="233">
                  <c:v>84770.5</c:v>
                </c:pt>
                <c:pt idx="234">
                  <c:v>181428</c:v>
                </c:pt>
                <c:pt idx="235">
                  <c:v>166802</c:v>
                </c:pt>
                <c:pt idx="236">
                  <c:v>154249</c:v>
                </c:pt>
                <c:pt idx="237">
                  <c:v>144175</c:v>
                </c:pt>
                <c:pt idx="238">
                  <c:v>135582</c:v>
                </c:pt>
                <c:pt idx="239">
                  <c:v>127824</c:v>
                </c:pt>
                <c:pt idx="240">
                  <c:v>120773</c:v>
                </c:pt>
                <c:pt idx="241">
                  <c:v>114342</c:v>
                </c:pt>
                <c:pt idx="242">
                  <c:v>107905</c:v>
                </c:pt>
                <c:pt idx="243">
                  <c:v>101237</c:v>
                </c:pt>
                <c:pt idx="244">
                  <c:v>93056.5</c:v>
                </c:pt>
                <c:pt idx="245">
                  <c:v>84330.6</c:v>
                </c:pt>
                <c:pt idx="246">
                  <c:v>73700.7</c:v>
                </c:pt>
                <c:pt idx="247">
                  <c:v>201264</c:v>
                </c:pt>
                <c:pt idx="248">
                  <c:v>184548</c:v>
                </c:pt>
                <c:pt idx="249">
                  <c:v>169892</c:v>
                </c:pt>
                <c:pt idx="250">
                  <c:v>157322</c:v>
                </c:pt>
                <c:pt idx="251">
                  <c:v>146015</c:v>
                </c:pt>
                <c:pt idx="252">
                  <c:v>135876</c:v>
                </c:pt>
                <c:pt idx="253">
                  <c:v>126511</c:v>
                </c:pt>
                <c:pt idx="254">
                  <c:v>117349</c:v>
                </c:pt>
                <c:pt idx="255">
                  <c:v>108394</c:v>
                </c:pt>
                <c:pt idx="256">
                  <c:v>98769.3</c:v>
                </c:pt>
                <c:pt idx="257">
                  <c:v>88901.4</c:v>
                </c:pt>
                <c:pt idx="258">
                  <c:v>77824.2</c:v>
                </c:pt>
                <c:pt idx="259">
                  <c:v>65532.2</c:v>
                </c:pt>
                <c:pt idx="260">
                  <c:v>217579</c:v>
                </c:pt>
                <c:pt idx="261">
                  <c:v>199052</c:v>
                </c:pt>
                <c:pt idx="262">
                  <c:v>183316</c:v>
                </c:pt>
                <c:pt idx="263">
                  <c:v>168525</c:v>
                </c:pt>
                <c:pt idx="264">
                  <c:v>155258</c:v>
                </c:pt>
                <c:pt idx="265">
                  <c:v>142840</c:v>
                </c:pt>
                <c:pt idx="266">
                  <c:v>131542</c:v>
                </c:pt>
                <c:pt idx="267">
                  <c:v>120284</c:v>
                </c:pt>
                <c:pt idx="268">
                  <c:v>109092</c:v>
                </c:pt>
                <c:pt idx="269">
                  <c:v>97653.8</c:v>
                </c:pt>
                <c:pt idx="270">
                  <c:v>85841.2</c:v>
                </c:pt>
                <c:pt idx="271">
                  <c:v>73058.5</c:v>
                </c:pt>
                <c:pt idx="272">
                  <c:v>59499.199999999997</c:v>
                </c:pt>
                <c:pt idx="273">
                  <c:v>231257</c:v>
                </c:pt>
                <c:pt idx="274">
                  <c:v>211480</c:v>
                </c:pt>
                <c:pt idx="275">
                  <c:v>194231</c:v>
                </c:pt>
                <c:pt idx="276">
                  <c:v>177951</c:v>
                </c:pt>
                <c:pt idx="277">
                  <c:v>163227</c:v>
                </c:pt>
                <c:pt idx="278">
                  <c:v>149178</c:v>
                </c:pt>
                <c:pt idx="279">
                  <c:v>136069</c:v>
                </c:pt>
                <c:pt idx="280">
                  <c:v>122980</c:v>
                </c:pt>
                <c:pt idx="281">
                  <c:v>110305</c:v>
                </c:pt>
                <c:pt idx="282">
                  <c:v>97261.6</c:v>
                </c:pt>
                <c:pt idx="283">
                  <c:v>84081.8</c:v>
                </c:pt>
                <c:pt idx="284">
                  <c:v>70120.600000000006</c:v>
                </c:pt>
                <c:pt idx="285">
                  <c:v>55264</c:v>
                </c:pt>
                <c:pt idx="286">
                  <c:v>241907</c:v>
                </c:pt>
                <c:pt idx="287">
                  <c:v>221866</c:v>
                </c:pt>
                <c:pt idx="288">
                  <c:v>203153</c:v>
                </c:pt>
                <c:pt idx="289">
                  <c:v>185887</c:v>
                </c:pt>
                <c:pt idx="290">
                  <c:v>169974</c:v>
                </c:pt>
                <c:pt idx="291">
                  <c:v>154486</c:v>
                </c:pt>
                <c:pt idx="292">
                  <c:v>139919</c:v>
                </c:pt>
                <c:pt idx="293">
                  <c:v>125640</c:v>
                </c:pt>
                <c:pt idx="294">
                  <c:v>111632</c:v>
                </c:pt>
                <c:pt idx="295">
                  <c:v>97547.9</c:v>
                </c:pt>
                <c:pt idx="296">
                  <c:v>83105.3</c:v>
                </c:pt>
                <c:pt idx="297">
                  <c:v>68177.7</c:v>
                </c:pt>
                <c:pt idx="298">
                  <c:v>52515.199999999997</c:v>
                </c:pt>
                <c:pt idx="299">
                  <c:v>250475</c:v>
                </c:pt>
                <c:pt idx="300">
                  <c:v>229815</c:v>
                </c:pt>
                <c:pt idx="301">
                  <c:v>210539</c:v>
                </c:pt>
                <c:pt idx="302">
                  <c:v>192314</c:v>
                </c:pt>
                <c:pt idx="303">
                  <c:v>175332</c:v>
                </c:pt>
                <c:pt idx="304">
                  <c:v>159050</c:v>
                </c:pt>
                <c:pt idx="305">
                  <c:v>143475</c:v>
                </c:pt>
                <c:pt idx="306">
                  <c:v>128136</c:v>
                </c:pt>
                <c:pt idx="307">
                  <c:v>113204</c:v>
                </c:pt>
                <c:pt idx="308">
                  <c:v>98133.2</c:v>
                </c:pt>
                <c:pt idx="309">
                  <c:v>82920.3</c:v>
                </c:pt>
                <c:pt idx="310">
                  <c:v>67380.100000000006</c:v>
                </c:pt>
                <c:pt idx="311">
                  <c:v>51024.3</c:v>
                </c:pt>
                <c:pt idx="312">
                  <c:v>256893</c:v>
                </c:pt>
                <c:pt idx="313">
                  <c:v>235912</c:v>
                </c:pt>
                <c:pt idx="314">
                  <c:v>216147</c:v>
                </c:pt>
                <c:pt idx="315">
                  <c:v>197477</c:v>
                </c:pt>
                <c:pt idx="316">
                  <c:v>179871</c:v>
                </c:pt>
                <c:pt idx="317">
                  <c:v>162919</c:v>
                </c:pt>
                <c:pt idx="318">
                  <c:v>146535</c:v>
                </c:pt>
                <c:pt idx="319">
                  <c:v>130625</c:v>
                </c:pt>
                <c:pt idx="320">
                  <c:v>114864</c:v>
                </c:pt>
                <c:pt idx="321">
                  <c:v>99158.5</c:v>
                </c:pt>
                <c:pt idx="322">
                  <c:v>83359.8</c:v>
                </c:pt>
                <c:pt idx="323">
                  <c:v>67238.399999999994</c:v>
                </c:pt>
                <c:pt idx="324">
                  <c:v>50562.400000000001</c:v>
                </c:pt>
                <c:pt idx="325">
                  <c:v>261384</c:v>
                </c:pt>
                <c:pt idx="326">
                  <c:v>240309</c:v>
                </c:pt>
                <c:pt idx="327">
                  <c:v>220250</c:v>
                </c:pt>
                <c:pt idx="328">
                  <c:v>201407</c:v>
                </c:pt>
                <c:pt idx="329">
                  <c:v>183358</c:v>
                </c:pt>
                <c:pt idx="330">
                  <c:v>165940</c:v>
                </c:pt>
                <c:pt idx="331">
                  <c:v>149124</c:v>
                </c:pt>
                <c:pt idx="332">
                  <c:v>132642</c:v>
                </c:pt>
                <c:pt idx="333">
                  <c:v>116496</c:v>
                </c:pt>
                <c:pt idx="334">
                  <c:v>100405</c:v>
                </c:pt>
                <c:pt idx="335">
                  <c:v>84193.7</c:v>
                </c:pt>
                <c:pt idx="336">
                  <c:v>67828</c:v>
                </c:pt>
                <c:pt idx="337">
                  <c:v>50982.3</c:v>
                </c:pt>
                <c:pt idx="338">
                  <c:v>264008</c:v>
                </c:pt>
                <c:pt idx="339">
                  <c:v>243083</c:v>
                </c:pt>
                <c:pt idx="340">
                  <c:v>223093</c:v>
                </c:pt>
                <c:pt idx="341">
                  <c:v>204110</c:v>
                </c:pt>
                <c:pt idx="342">
                  <c:v>185882</c:v>
                </c:pt>
                <c:pt idx="343">
                  <c:v>168225</c:v>
                </c:pt>
                <c:pt idx="344">
                  <c:v>151210</c:v>
                </c:pt>
                <c:pt idx="345">
                  <c:v>134514</c:v>
                </c:pt>
                <c:pt idx="346">
                  <c:v>118102</c:v>
                </c:pt>
                <c:pt idx="347">
                  <c:v>101768</c:v>
                </c:pt>
                <c:pt idx="348">
                  <c:v>85411.8</c:v>
                </c:pt>
                <c:pt idx="349">
                  <c:v>68933.899999999994</c:v>
                </c:pt>
                <c:pt idx="350">
                  <c:v>52169.8</c:v>
                </c:pt>
                <c:pt idx="351">
                  <c:v>265210</c:v>
                </c:pt>
                <c:pt idx="352">
                  <c:v>244546</c:v>
                </c:pt>
                <c:pt idx="353">
                  <c:v>224882</c:v>
                </c:pt>
                <c:pt idx="354">
                  <c:v>205861</c:v>
                </c:pt>
                <c:pt idx="355">
                  <c:v>187578</c:v>
                </c:pt>
                <c:pt idx="356">
                  <c:v>169904</c:v>
                </c:pt>
                <c:pt idx="357">
                  <c:v>152843</c:v>
                </c:pt>
                <c:pt idx="358">
                  <c:v>136097</c:v>
                </c:pt>
                <c:pt idx="359">
                  <c:v>119589</c:v>
                </c:pt>
                <c:pt idx="360">
                  <c:v>103240</c:v>
                </c:pt>
                <c:pt idx="361">
                  <c:v>86908.2</c:v>
                </c:pt>
                <c:pt idx="362">
                  <c:v>70571</c:v>
                </c:pt>
                <c:pt idx="363">
                  <c:v>53899.5</c:v>
                </c:pt>
                <c:pt idx="364">
                  <c:v>265163</c:v>
                </c:pt>
                <c:pt idx="365">
                  <c:v>244565</c:v>
                </c:pt>
                <c:pt idx="366">
                  <c:v>225323</c:v>
                </c:pt>
                <c:pt idx="367">
                  <c:v>206652</c:v>
                </c:pt>
                <c:pt idx="368">
                  <c:v>188569</c:v>
                </c:pt>
                <c:pt idx="369">
                  <c:v>171068</c:v>
                </c:pt>
                <c:pt idx="370">
                  <c:v>154029</c:v>
                </c:pt>
                <c:pt idx="371">
                  <c:v>137380</c:v>
                </c:pt>
                <c:pt idx="372">
                  <c:v>120942</c:v>
                </c:pt>
                <c:pt idx="373">
                  <c:v>104698</c:v>
                </c:pt>
                <c:pt idx="374">
                  <c:v>88555.4</c:v>
                </c:pt>
                <c:pt idx="375">
                  <c:v>72416.2</c:v>
                </c:pt>
                <c:pt idx="376">
                  <c:v>56089.5</c:v>
                </c:pt>
                <c:pt idx="377">
                  <c:v>263714</c:v>
                </c:pt>
                <c:pt idx="378">
                  <c:v>243953</c:v>
                </c:pt>
                <c:pt idx="379">
                  <c:v>225055</c:v>
                </c:pt>
                <c:pt idx="380">
                  <c:v>206599</c:v>
                </c:pt>
                <c:pt idx="381">
                  <c:v>188822</c:v>
                </c:pt>
                <c:pt idx="382">
                  <c:v>171565</c:v>
                </c:pt>
                <c:pt idx="383">
                  <c:v>154766</c:v>
                </c:pt>
                <c:pt idx="384">
                  <c:v>138302</c:v>
                </c:pt>
                <c:pt idx="385">
                  <c:v>122101</c:v>
                </c:pt>
                <c:pt idx="386">
                  <c:v>106135</c:v>
                </c:pt>
                <c:pt idx="387">
                  <c:v>90273.2</c:v>
                </c:pt>
                <c:pt idx="388">
                  <c:v>74449.8</c:v>
                </c:pt>
                <c:pt idx="389">
                  <c:v>58616.6</c:v>
                </c:pt>
                <c:pt idx="390">
                  <c:v>261319</c:v>
                </c:pt>
                <c:pt idx="391">
                  <c:v>242211</c:v>
                </c:pt>
                <c:pt idx="392">
                  <c:v>223738</c:v>
                </c:pt>
                <c:pt idx="393">
                  <c:v>205829</c:v>
                </c:pt>
                <c:pt idx="394">
                  <c:v>188442</c:v>
                </c:pt>
                <c:pt idx="395">
                  <c:v>171542</c:v>
                </c:pt>
                <c:pt idx="396">
                  <c:v>155038</c:v>
                </c:pt>
                <c:pt idx="397">
                  <c:v>138897</c:v>
                </c:pt>
                <c:pt idx="398">
                  <c:v>123032</c:v>
                </c:pt>
                <c:pt idx="399">
                  <c:v>107405</c:v>
                </c:pt>
                <c:pt idx="400">
                  <c:v>91956.6</c:v>
                </c:pt>
                <c:pt idx="401">
                  <c:v>76534.899999999994</c:v>
                </c:pt>
                <c:pt idx="402">
                  <c:v>61197</c:v>
                </c:pt>
                <c:pt idx="403">
                  <c:v>258088</c:v>
                </c:pt>
                <c:pt idx="404">
                  <c:v>239747</c:v>
                </c:pt>
                <c:pt idx="405">
                  <c:v>221762</c:v>
                </c:pt>
                <c:pt idx="406">
                  <c:v>204402</c:v>
                </c:pt>
                <c:pt idx="407">
                  <c:v>187515</c:v>
                </c:pt>
                <c:pt idx="408">
                  <c:v>171027</c:v>
                </c:pt>
                <c:pt idx="409">
                  <c:v>154910</c:v>
                </c:pt>
                <c:pt idx="410">
                  <c:v>139203</c:v>
                </c:pt>
                <c:pt idx="411">
                  <c:v>123753</c:v>
                </c:pt>
                <c:pt idx="412">
                  <c:v>108489</c:v>
                </c:pt>
                <c:pt idx="413">
                  <c:v>93495.8</c:v>
                </c:pt>
                <c:pt idx="414">
                  <c:v>78621.8</c:v>
                </c:pt>
                <c:pt idx="415">
                  <c:v>63833.599999999999</c:v>
                </c:pt>
                <c:pt idx="416">
                  <c:v>254143</c:v>
                </c:pt>
                <c:pt idx="417">
                  <c:v>236384</c:v>
                </c:pt>
                <c:pt idx="418">
                  <c:v>219171</c:v>
                </c:pt>
                <c:pt idx="419">
                  <c:v>202380</c:v>
                </c:pt>
                <c:pt idx="420">
                  <c:v>186017</c:v>
                </c:pt>
                <c:pt idx="421">
                  <c:v>170027</c:v>
                </c:pt>
                <c:pt idx="422">
                  <c:v>154397</c:v>
                </c:pt>
                <c:pt idx="423">
                  <c:v>139158</c:v>
                </c:pt>
                <c:pt idx="424">
                  <c:v>124180</c:v>
                </c:pt>
                <c:pt idx="425">
                  <c:v>109459</c:v>
                </c:pt>
                <c:pt idx="426">
                  <c:v>94908.3</c:v>
                </c:pt>
                <c:pt idx="427">
                  <c:v>80655.100000000006</c:v>
                </c:pt>
                <c:pt idx="428">
                  <c:v>66431.100000000006</c:v>
                </c:pt>
                <c:pt idx="429">
                  <c:v>249499</c:v>
                </c:pt>
                <c:pt idx="430">
                  <c:v>232525</c:v>
                </c:pt>
                <c:pt idx="431">
                  <c:v>215815</c:v>
                </c:pt>
                <c:pt idx="432">
                  <c:v>199720</c:v>
                </c:pt>
                <c:pt idx="433">
                  <c:v>183949</c:v>
                </c:pt>
                <c:pt idx="434">
                  <c:v>168602</c:v>
                </c:pt>
                <c:pt idx="435">
                  <c:v>153443</c:v>
                </c:pt>
                <c:pt idx="436">
                  <c:v>138701</c:v>
                </c:pt>
                <c:pt idx="437">
                  <c:v>124262</c:v>
                </c:pt>
                <c:pt idx="438">
                  <c:v>110114</c:v>
                </c:pt>
                <c:pt idx="439">
                  <c:v>96162.2</c:v>
                </c:pt>
                <c:pt idx="440">
                  <c:v>82547.5</c:v>
                </c:pt>
                <c:pt idx="441">
                  <c:v>68962.5</c:v>
                </c:pt>
                <c:pt idx="442">
                  <c:v>244319</c:v>
                </c:pt>
                <c:pt idx="443">
                  <c:v>227975</c:v>
                </c:pt>
                <c:pt idx="444">
                  <c:v>212159</c:v>
                </c:pt>
                <c:pt idx="445">
                  <c:v>196617</c:v>
                </c:pt>
                <c:pt idx="446">
                  <c:v>181466</c:v>
                </c:pt>
                <c:pt idx="447">
                  <c:v>166653</c:v>
                </c:pt>
                <c:pt idx="448">
                  <c:v>152164</c:v>
                </c:pt>
                <c:pt idx="449">
                  <c:v>138016</c:v>
                </c:pt>
                <c:pt idx="450">
                  <c:v>124122</c:v>
                </c:pt>
                <c:pt idx="451">
                  <c:v>110555</c:v>
                </c:pt>
                <c:pt idx="452">
                  <c:v>97246</c:v>
                </c:pt>
                <c:pt idx="453">
                  <c:v>84117.9</c:v>
                </c:pt>
                <c:pt idx="454">
                  <c:v>71264.7</c:v>
                </c:pt>
                <c:pt idx="455">
                  <c:v>238555</c:v>
                </c:pt>
                <c:pt idx="456">
                  <c:v>222987</c:v>
                </c:pt>
                <c:pt idx="457">
                  <c:v>207922</c:v>
                </c:pt>
                <c:pt idx="458">
                  <c:v>193012</c:v>
                </c:pt>
                <c:pt idx="459">
                  <c:v>178520</c:v>
                </c:pt>
                <c:pt idx="460">
                  <c:v>164370</c:v>
                </c:pt>
                <c:pt idx="461">
                  <c:v>150471</c:v>
                </c:pt>
                <c:pt idx="462">
                  <c:v>136916</c:v>
                </c:pt>
                <c:pt idx="463">
                  <c:v>123607</c:v>
                </c:pt>
                <c:pt idx="464">
                  <c:v>110632</c:v>
                </c:pt>
                <c:pt idx="465">
                  <c:v>97878</c:v>
                </c:pt>
                <c:pt idx="466">
                  <c:v>85433.600000000006</c:v>
                </c:pt>
                <c:pt idx="467">
                  <c:v>73338.7</c:v>
                </c:pt>
                <c:pt idx="468">
                  <c:v>232394</c:v>
                </c:pt>
                <c:pt idx="469">
                  <c:v>217660</c:v>
                </c:pt>
                <c:pt idx="470">
                  <c:v>203276</c:v>
                </c:pt>
                <c:pt idx="471">
                  <c:v>189175</c:v>
                </c:pt>
                <c:pt idx="472">
                  <c:v>175308</c:v>
                </c:pt>
                <c:pt idx="473">
                  <c:v>161732</c:v>
                </c:pt>
                <c:pt idx="474">
                  <c:v>148487</c:v>
                </c:pt>
                <c:pt idx="475">
                  <c:v>135445</c:v>
                </c:pt>
                <c:pt idx="476">
                  <c:v>122813</c:v>
                </c:pt>
                <c:pt idx="477">
                  <c:v>110373</c:v>
                </c:pt>
                <c:pt idx="478">
                  <c:v>98325.1</c:v>
                </c:pt>
                <c:pt idx="479">
                  <c:v>86518</c:v>
                </c:pt>
                <c:pt idx="480">
                  <c:v>75058.399999999994</c:v>
                </c:pt>
                <c:pt idx="481">
                  <c:v>225895</c:v>
                </c:pt>
                <c:pt idx="482">
                  <c:v>211925</c:v>
                </c:pt>
                <c:pt idx="483">
                  <c:v>198369</c:v>
                </c:pt>
                <c:pt idx="484">
                  <c:v>184822</c:v>
                </c:pt>
                <c:pt idx="485">
                  <c:v>171711</c:v>
                </c:pt>
                <c:pt idx="486">
                  <c:v>158716</c:v>
                </c:pt>
                <c:pt idx="487">
                  <c:v>146041</c:v>
                </c:pt>
                <c:pt idx="488">
                  <c:v>133606</c:v>
                </c:pt>
                <c:pt idx="489">
                  <c:v>121525</c:v>
                </c:pt>
                <c:pt idx="490">
                  <c:v>109761</c:v>
                </c:pt>
                <c:pt idx="491">
                  <c:v>98274.3</c:v>
                </c:pt>
                <c:pt idx="492">
                  <c:v>87171.8</c:v>
                </c:pt>
                <c:pt idx="493">
                  <c:v>76407.399999999994</c:v>
                </c:pt>
                <c:pt idx="494">
                  <c:v>219191</c:v>
                </c:pt>
                <c:pt idx="495">
                  <c:v>206057</c:v>
                </c:pt>
                <c:pt idx="496">
                  <c:v>193112</c:v>
                </c:pt>
                <c:pt idx="497">
                  <c:v>180314</c:v>
                </c:pt>
                <c:pt idx="498">
                  <c:v>167726</c:v>
                </c:pt>
                <c:pt idx="499">
                  <c:v>155383</c:v>
                </c:pt>
                <c:pt idx="500">
                  <c:v>143342</c:v>
                </c:pt>
                <c:pt idx="501">
                  <c:v>131455</c:v>
                </c:pt>
                <c:pt idx="502">
                  <c:v>119933</c:v>
                </c:pt>
                <c:pt idx="503">
                  <c:v>108764</c:v>
                </c:pt>
                <c:pt idx="504">
                  <c:v>97869.9</c:v>
                </c:pt>
                <c:pt idx="505">
                  <c:v>87331.8</c:v>
                </c:pt>
                <c:pt idx="506">
                  <c:v>77345.399999999994</c:v>
                </c:pt>
                <c:pt idx="507">
                  <c:v>212324</c:v>
                </c:pt>
                <c:pt idx="508">
                  <c:v>199937</c:v>
                </c:pt>
                <c:pt idx="509">
                  <c:v>187727</c:v>
                </c:pt>
                <c:pt idx="510">
                  <c:v>175532</c:v>
                </c:pt>
                <c:pt idx="511">
                  <c:v>163586</c:v>
                </c:pt>
                <c:pt idx="512">
                  <c:v>151746</c:v>
                </c:pt>
                <c:pt idx="513">
                  <c:v>140239</c:v>
                </c:pt>
                <c:pt idx="514">
                  <c:v>128905</c:v>
                </c:pt>
                <c:pt idx="515">
                  <c:v>117939</c:v>
                </c:pt>
                <c:pt idx="516">
                  <c:v>107270</c:v>
                </c:pt>
                <c:pt idx="517">
                  <c:v>97016.7</c:v>
                </c:pt>
                <c:pt idx="518">
                  <c:v>87236.2</c:v>
                </c:pt>
                <c:pt idx="519">
                  <c:v>77741.100000000006</c:v>
                </c:pt>
                <c:pt idx="520">
                  <c:v>205393</c:v>
                </c:pt>
                <c:pt idx="521">
                  <c:v>193683</c:v>
                </c:pt>
                <c:pt idx="522">
                  <c:v>182182</c:v>
                </c:pt>
                <c:pt idx="523">
                  <c:v>170616</c:v>
                </c:pt>
                <c:pt idx="524">
                  <c:v>159176</c:v>
                </c:pt>
                <c:pt idx="525">
                  <c:v>147862</c:v>
                </c:pt>
                <c:pt idx="526">
                  <c:v>136843</c:v>
                </c:pt>
                <c:pt idx="527">
                  <c:v>125954</c:v>
                </c:pt>
                <c:pt idx="528">
                  <c:v>115509</c:v>
                </c:pt>
                <c:pt idx="529">
                  <c:v>105371</c:v>
                </c:pt>
                <c:pt idx="530">
                  <c:v>95581.8</c:v>
                </c:pt>
                <c:pt idx="531">
                  <c:v>86315.8</c:v>
                </c:pt>
                <c:pt idx="532">
                  <c:v>77608.2</c:v>
                </c:pt>
                <c:pt idx="533">
                  <c:v>198512</c:v>
                </c:pt>
                <c:pt idx="534">
                  <c:v>187568</c:v>
                </c:pt>
                <c:pt idx="535">
                  <c:v>176595</c:v>
                </c:pt>
                <c:pt idx="536">
                  <c:v>165581</c:v>
                </c:pt>
                <c:pt idx="537">
                  <c:v>154619</c:v>
                </c:pt>
                <c:pt idx="538">
                  <c:v>143756</c:v>
                </c:pt>
                <c:pt idx="539">
                  <c:v>133110</c:v>
                </c:pt>
                <c:pt idx="540">
                  <c:v>122694</c:v>
                </c:pt>
                <c:pt idx="541">
                  <c:v>112571</c:v>
                </c:pt>
                <c:pt idx="542">
                  <c:v>102906</c:v>
                </c:pt>
                <c:pt idx="543">
                  <c:v>93584.1</c:v>
                </c:pt>
                <c:pt idx="544">
                  <c:v>84909.3</c:v>
                </c:pt>
                <c:pt idx="545">
                  <c:v>76745.600000000006</c:v>
                </c:pt>
                <c:pt idx="546">
                  <c:v>191826</c:v>
                </c:pt>
                <c:pt idx="547">
                  <c:v>181499</c:v>
                </c:pt>
                <c:pt idx="548">
                  <c:v>171093</c:v>
                </c:pt>
                <c:pt idx="549">
                  <c:v>160529</c:v>
                </c:pt>
                <c:pt idx="550">
                  <c:v>149940</c:v>
                </c:pt>
                <c:pt idx="551">
                  <c:v>139456</c:v>
                </c:pt>
                <c:pt idx="552">
                  <c:v>129066</c:v>
                </c:pt>
                <c:pt idx="553">
                  <c:v>118966</c:v>
                </c:pt>
                <c:pt idx="554">
                  <c:v>109165</c:v>
                </c:pt>
                <c:pt idx="555">
                  <c:v>99819.7</c:v>
                </c:pt>
                <c:pt idx="556">
                  <c:v>91036.1</c:v>
                </c:pt>
                <c:pt idx="557">
                  <c:v>82631.399999999994</c:v>
                </c:pt>
                <c:pt idx="558">
                  <c:v>75131.399999999994</c:v>
                </c:pt>
                <c:pt idx="559">
                  <c:v>185475</c:v>
                </c:pt>
                <c:pt idx="560">
                  <c:v>175673</c:v>
                </c:pt>
                <c:pt idx="561">
                  <c:v>165744</c:v>
                </c:pt>
                <c:pt idx="562">
                  <c:v>155500</c:v>
                </c:pt>
                <c:pt idx="563">
                  <c:v>145225</c:v>
                </c:pt>
                <c:pt idx="564">
                  <c:v>134930</c:v>
                </c:pt>
                <c:pt idx="565">
                  <c:v>124733</c:v>
                </c:pt>
                <c:pt idx="566">
                  <c:v>114808</c:v>
                </c:pt>
                <c:pt idx="567">
                  <c:v>105195</c:v>
                </c:pt>
                <c:pt idx="568">
                  <c:v>96047.6</c:v>
                </c:pt>
                <c:pt idx="569">
                  <c:v>87594.9</c:v>
                </c:pt>
                <c:pt idx="570">
                  <c:v>79638.3</c:v>
                </c:pt>
                <c:pt idx="571">
                  <c:v>72585.7</c:v>
                </c:pt>
                <c:pt idx="572">
                  <c:v>179604</c:v>
                </c:pt>
                <c:pt idx="573">
                  <c:v>170290</c:v>
                </c:pt>
                <c:pt idx="574">
                  <c:v>160721</c:v>
                </c:pt>
                <c:pt idx="575">
                  <c:v>150735</c:v>
                </c:pt>
                <c:pt idx="576">
                  <c:v>140559</c:v>
                </c:pt>
                <c:pt idx="577">
                  <c:v>130306</c:v>
                </c:pt>
                <c:pt idx="578">
                  <c:v>120132</c:v>
                </c:pt>
                <c:pt idx="579">
                  <c:v>110183</c:v>
                </c:pt>
                <c:pt idx="580">
                  <c:v>100629</c:v>
                </c:pt>
                <c:pt idx="581">
                  <c:v>91559</c:v>
                </c:pt>
                <c:pt idx="582">
                  <c:v>83204.399999999994</c:v>
                </c:pt>
                <c:pt idx="583">
                  <c:v>75538.100000000006</c:v>
                </c:pt>
                <c:pt idx="584">
                  <c:v>68934.3</c:v>
                </c:pt>
                <c:pt idx="585">
                  <c:v>174480</c:v>
                </c:pt>
                <c:pt idx="586">
                  <c:v>165606</c:v>
                </c:pt>
                <c:pt idx="587">
                  <c:v>156164</c:v>
                </c:pt>
                <c:pt idx="588">
                  <c:v>146248</c:v>
                </c:pt>
                <c:pt idx="589">
                  <c:v>136010</c:v>
                </c:pt>
                <c:pt idx="590">
                  <c:v>125603</c:v>
                </c:pt>
                <c:pt idx="591">
                  <c:v>115254</c:v>
                </c:pt>
                <c:pt idx="592">
                  <c:v>105125</c:v>
                </c:pt>
                <c:pt idx="593">
                  <c:v>95364</c:v>
                </c:pt>
                <c:pt idx="594">
                  <c:v>86217.2</c:v>
                </c:pt>
                <c:pt idx="595">
                  <c:v>77796.800000000003</c:v>
                </c:pt>
                <c:pt idx="596">
                  <c:v>70357.7</c:v>
                </c:pt>
                <c:pt idx="597">
                  <c:v>64024.3</c:v>
                </c:pt>
                <c:pt idx="598">
                  <c:v>170357</c:v>
                </c:pt>
                <c:pt idx="599">
                  <c:v>161690</c:v>
                </c:pt>
                <c:pt idx="600">
                  <c:v>152317</c:v>
                </c:pt>
                <c:pt idx="601">
                  <c:v>142217</c:v>
                </c:pt>
                <c:pt idx="602">
                  <c:v>131723</c:v>
                </c:pt>
                <c:pt idx="603">
                  <c:v>120928</c:v>
                </c:pt>
                <c:pt idx="604">
                  <c:v>110063</c:v>
                </c:pt>
                <c:pt idx="605">
                  <c:v>99445.3</c:v>
                </c:pt>
                <c:pt idx="606">
                  <c:v>89331.4</c:v>
                </c:pt>
                <c:pt idx="607">
                  <c:v>79750.2</c:v>
                </c:pt>
                <c:pt idx="608">
                  <c:v>71186.399999999994</c:v>
                </c:pt>
                <c:pt idx="609">
                  <c:v>63706.9</c:v>
                </c:pt>
                <c:pt idx="610">
                  <c:v>57504.2</c:v>
                </c:pt>
                <c:pt idx="611">
                  <c:v>167397</c:v>
                </c:pt>
                <c:pt idx="612">
                  <c:v>158878</c:v>
                </c:pt>
                <c:pt idx="613">
                  <c:v>149496</c:v>
                </c:pt>
                <c:pt idx="614">
                  <c:v>138872</c:v>
                </c:pt>
                <c:pt idx="615">
                  <c:v>127808</c:v>
                </c:pt>
                <c:pt idx="616">
                  <c:v>116281</c:v>
                </c:pt>
                <c:pt idx="617">
                  <c:v>104710</c:v>
                </c:pt>
                <c:pt idx="618">
                  <c:v>93119.6</c:v>
                </c:pt>
                <c:pt idx="619">
                  <c:v>82312.2</c:v>
                </c:pt>
                <c:pt idx="620">
                  <c:v>72212.899999999994</c:v>
                </c:pt>
                <c:pt idx="621">
                  <c:v>63133.599999999999</c:v>
                </c:pt>
                <c:pt idx="622">
                  <c:v>55342.6</c:v>
                </c:pt>
                <c:pt idx="623">
                  <c:v>49341.7</c:v>
                </c:pt>
                <c:pt idx="624">
                  <c:v>166414</c:v>
                </c:pt>
                <c:pt idx="625">
                  <c:v>157559</c:v>
                </c:pt>
                <c:pt idx="626">
                  <c:v>147816</c:v>
                </c:pt>
                <c:pt idx="627">
                  <c:v>136480</c:v>
                </c:pt>
                <c:pt idx="628">
                  <c:v>124469</c:v>
                </c:pt>
                <c:pt idx="629">
                  <c:v>111791</c:v>
                </c:pt>
                <c:pt idx="630">
                  <c:v>99004.9</c:v>
                </c:pt>
                <c:pt idx="631">
                  <c:v>86283.4</c:v>
                </c:pt>
                <c:pt idx="632">
                  <c:v>74404.3</c:v>
                </c:pt>
                <c:pt idx="633">
                  <c:v>63363.5</c:v>
                </c:pt>
                <c:pt idx="634">
                  <c:v>53124.800000000003</c:v>
                </c:pt>
                <c:pt idx="635">
                  <c:v>45113.1</c:v>
                </c:pt>
                <c:pt idx="636">
                  <c:v>38844.9</c:v>
                </c:pt>
                <c:pt idx="637">
                  <c:v>167689</c:v>
                </c:pt>
                <c:pt idx="638">
                  <c:v>158374</c:v>
                </c:pt>
                <c:pt idx="639">
                  <c:v>147681</c:v>
                </c:pt>
                <c:pt idx="640">
                  <c:v>135219</c:v>
                </c:pt>
                <c:pt idx="641">
                  <c:v>121868</c:v>
                </c:pt>
                <c:pt idx="642">
                  <c:v>107564</c:v>
                </c:pt>
                <c:pt idx="643">
                  <c:v>93171.1</c:v>
                </c:pt>
                <c:pt idx="644">
                  <c:v>78815.399999999994</c:v>
                </c:pt>
                <c:pt idx="645">
                  <c:v>65245.1</c:v>
                </c:pt>
                <c:pt idx="646">
                  <c:v>52410.6</c:v>
                </c:pt>
                <c:pt idx="647">
                  <c:v>41337.300000000003</c:v>
                </c:pt>
                <c:pt idx="648">
                  <c:v>32293.4</c:v>
                </c:pt>
                <c:pt idx="649">
                  <c:v>25192.3</c:v>
                </c:pt>
                <c:pt idx="650">
                  <c:v>171539</c:v>
                </c:pt>
                <c:pt idx="651">
                  <c:v>161621</c:v>
                </c:pt>
                <c:pt idx="652">
                  <c:v>149606</c:v>
                </c:pt>
                <c:pt idx="653">
                  <c:v>135615</c:v>
                </c:pt>
                <c:pt idx="654">
                  <c:v>120413</c:v>
                </c:pt>
                <c:pt idx="655">
                  <c:v>103792</c:v>
                </c:pt>
                <c:pt idx="656">
                  <c:v>87170</c:v>
                </c:pt>
                <c:pt idx="657">
                  <c:v>70491</c:v>
                </c:pt>
                <c:pt idx="658">
                  <c:v>54559.199999999997</c:v>
                </c:pt>
                <c:pt idx="659">
                  <c:v>39562.300000000003</c:v>
                </c:pt>
                <c:pt idx="660">
                  <c:v>26900.799999999999</c:v>
                </c:pt>
                <c:pt idx="661">
                  <c:v>16532.900000000001</c:v>
                </c:pt>
                <c:pt idx="662">
                  <c:v>8748.2000000000007</c:v>
                </c:pt>
                <c:pt idx="663">
                  <c:v>179370</c:v>
                </c:pt>
                <c:pt idx="664">
                  <c:v>168498</c:v>
                </c:pt>
                <c:pt idx="665">
                  <c:v>154369</c:v>
                </c:pt>
                <c:pt idx="666">
                  <c:v>138067</c:v>
                </c:pt>
                <c:pt idx="667">
                  <c:v>119992</c:v>
                </c:pt>
                <c:pt idx="668">
                  <c:v>100637</c:v>
                </c:pt>
                <c:pt idx="669">
                  <c:v>80852.899999999994</c:v>
                </c:pt>
                <c:pt idx="670">
                  <c:v>61064.5</c:v>
                </c:pt>
                <c:pt idx="671">
                  <c:v>42077.1</c:v>
                </c:pt>
                <c:pt idx="672">
                  <c:v>24572.9</c:v>
                </c:pt>
                <c:pt idx="673">
                  <c:v>9443.5</c:v>
                </c:pt>
                <c:pt idx="674">
                  <c:v>-2859.48</c:v>
                </c:pt>
                <c:pt idx="675">
                  <c:v>-12719</c:v>
                </c:pt>
                <c:pt idx="676">
                  <c:v>192291</c:v>
                </c:pt>
                <c:pt idx="677">
                  <c:v>179644</c:v>
                </c:pt>
                <c:pt idx="678">
                  <c:v>162462</c:v>
                </c:pt>
                <c:pt idx="679">
                  <c:v>143389</c:v>
                </c:pt>
                <c:pt idx="680">
                  <c:v>121356</c:v>
                </c:pt>
                <c:pt idx="681">
                  <c:v>98285.5</c:v>
                </c:pt>
                <c:pt idx="682">
                  <c:v>74241.7</c:v>
                </c:pt>
                <c:pt idx="683">
                  <c:v>50614</c:v>
                </c:pt>
                <c:pt idx="684">
                  <c:v>28006.2</c:v>
                </c:pt>
                <c:pt idx="685">
                  <c:v>6445.2</c:v>
                </c:pt>
                <c:pt idx="686">
                  <c:v>-11976.3</c:v>
                </c:pt>
                <c:pt idx="687">
                  <c:v>-27616.7</c:v>
                </c:pt>
                <c:pt idx="688">
                  <c:v>-39192.199999999997</c:v>
                </c:pt>
                <c:pt idx="689">
                  <c:v>210461</c:v>
                </c:pt>
                <c:pt idx="690">
                  <c:v>193994</c:v>
                </c:pt>
                <c:pt idx="691">
                  <c:v>174683</c:v>
                </c:pt>
                <c:pt idx="692">
                  <c:v>150227</c:v>
                </c:pt>
                <c:pt idx="693">
                  <c:v>124309</c:v>
                </c:pt>
                <c:pt idx="694">
                  <c:v>96288.7</c:v>
                </c:pt>
                <c:pt idx="695">
                  <c:v>67541.3</c:v>
                </c:pt>
                <c:pt idx="696">
                  <c:v>39109.1</c:v>
                </c:pt>
                <c:pt idx="697">
                  <c:v>11421.2</c:v>
                </c:pt>
                <c:pt idx="698">
                  <c:v>-14627.3</c:v>
                </c:pt>
                <c:pt idx="699">
                  <c:v>-37311.4</c:v>
                </c:pt>
                <c:pt idx="700">
                  <c:v>-57428.5</c:v>
                </c:pt>
                <c:pt idx="701">
                  <c:v>-71874.5</c:v>
                </c:pt>
                <c:pt idx="702">
                  <c:v>236798</c:v>
                </c:pt>
                <c:pt idx="703">
                  <c:v>216443</c:v>
                </c:pt>
                <c:pt idx="704">
                  <c:v>191681</c:v>
                </c:pt>
                <c:pt idx="705">
                  <c:v>161574</c:v>
                </c:pt>
                <c:pt idx="706">
                  <c:v>129462</c:v>
                </c:pt>
                <c:pt idx="707">
                  <c:v>96025.600000000006</c:v>
                </c:pt>
                <c:pt idx="708">
                  <c:v>61240.800000000003</c:v>
                </c:pt>
                <c:pt idx="709">
                  <c:v>26577.200000000001</c:v>
                </c:pt>
                <c:pt idx="710">
                  <c:v>-7063.71</c:v>
                </c:pt>
                <c:pt idx="711">
                  <c:v>-38965.699999999997</c:v>
                </c:pt>
                <c:pt idx="712">
                  <c:v>-68285.100000000006</c:v>
                </c:pt>
                <c:pt idx="713">
                  <c:v>-93583.8</c:v>
                </c:pt>
                <c:pt idx="714">
                  <c:v>-112347</c:v>
                </c:pt>
                <c:pt idx="715">
                  <c:v>271505</c:v>
                </c:pt>
                <c:pt idx="716">
                  <c:v>244224</c:v>
                </c:pt>
                <c:pt idx="717">
                  <c:v>212485</c:v>
                </c:pt>
                <c:pt idx="718">
                  <c:v>176855</c:v>
                </c:pt>
                <c:pt idx="719">
                  <c:v>136973</c:v>
                </c:pt>
                <c:pt idx="720">
                  <c:v>95937.4</c:v>
                </c:pt>
                <c:pt idx="721">
                  <c:v>54434.8</c:v>
                </c:pt>
                <c:pt idx="722">
                  <c:v>12734</c:v>
                </c:pt>
                <c:pt idx="723">
                  <c:v>-28522.5</c:v>
                </c:pt>
                <c:pt idx="724">
                  <c:v>-67521.8</c:v>
                </c:pt>
                <c:pt idx="725">
                  <c:v>-104549</c:v>
                </c:pt>
                <c:pt idx="726">
                  <c:v>-136368</c:v>
                </c:pt>
                <c:pt idx="727">
                  <c:v>-162295</c:v>
                </c:pt>
                <c:pt idx="728">
                  <c:v>316488</c:v>
                </c:pt>
                <c:pt idx="729">
                  <c:v>279870</c:v>
                </c:pt>
                <c:pt idx="730">
                  <c:v>239696</c:v>
                </c:pt>
                <c:pt idx="731">
                  <c:v>194865</c:v>
                </c:pt>
                <c:pt idx="732">
                  <c:v>146696</c:v>
                </c:pt>
                <c:pt idx="733">
                  <c:v>98077.5</c:v>
                </c:pt>
                <c:pt idx="734">
                  <c:v>47645.1</c:v>
                </c:pt>
                <c:pt idx="735">
                  <c:v>-2446.94</c:v>
                </c:pt>
                <c:pt idx="736">
                  <c:v>-51512.9</c:v>
                </c:pt>
                <c:pt idx="737">
                  <c:v>-99122.3</c:v>
                </c:pt>
                <c:pt idx="738">
                  <c:v>-144611</c:v>
                </c:pt>
                <c:pt idx="739">
                  <c:v>-187115</c:v>
                </c:pt>
                <c:pt idx="740">
                  <c:v>-222672</c:v>
                </c:pt>
                <c:pt idx="741">
                  <c:v>372582</c:v>
                </c:pt>
                <c:pt idx="742">
                  <c:v>323642</c:v>
                </c:pt>
                <c:pt idx="743">
                  <c:v>271570</c:v>
                </c:pt>
                <c:pt idx="744">
                  <c:v>215961</c:v>
                </c:pt>
                <c:pt idx="745">
                  <c:v>158658</c:v>
                </c:pt>
                <c:pt idx="746">
                  <c:v>100297</c:v>
                </c:pt>
                <c:pt idx="747">
                  <c:v>41114.800000000003</c:v>
                </c:pt>
                <c:pt idx="748">
                  <c:v>-17768</c:v>
                </c:pt>
                <c:pt idx="749">
                  <c:v>-75719.3</c:v>
                </c:pt>
                <c:pt idx="750">
                  <c:v>-134388</c:v>
                </c:pt>
                <c:pt idx="751">
                  <c:v>-191830</c:v>
                </c:pt>
                <c:pt idx="752">
                  <c:v>-243873</c:v>
                </c:pt>
                <c:pt idx="753">
                  <c:v>-294676</c:v>
                </c:pt>
                <c:pt idx="754">
                  <c:v>439106</c:v>
                </c:pt>
                <c:pt idx="755">
                  <c:v>375489</c:v>
                </c:pt>
                <c:pt idx="756">
                  <c:v>306153</c:v>
                </c:pt>
                <c:pt idx="757">
                  <c:v>239027</c:v>
                </c:pt>
                <c:pt idx="758">
                  <c:v>171061</c:v>
                </c:pt>
                <c:pt idx="759">
                  <c:v>103816</c:v>
                </c:pt>
                <c:pt idx="760">
                  <c:v>35571.599999999999</c:v>
                </c:pt>
                <c:pt idx="761">
                  <c:v>-32331</c:v>
                </c:pt>
                <c:pt idx="762">
                  <c:v>-102783</c:v>
                </c:pt>
                <c:pt idx="763">
                  <c:v>-171145</c:v>
                </c:pt>
                <c:pt idx="764">
                  <c:v>-240750</c:v>
                </c:pt>
                <c:pt idx="765">
                  <c:v>-308892</c:v>
                </c:pt>
                <c:pt idx="766">
                  <c:v>-376604</c:v>
                </c:pt>
                <c:pt idx="767">
                  <c:v>511612</c:v>
                </c:pt>
                <c:pt idx="768">
                  <c:v>425917</c:v>
                </c:pt>
                <c:pt idx="769">
                  <c:v>344417</c:v>
                </c:pt>
                <c:pt idx="770">
                  <c:v>262543</c:v>
                </c:pt>
                <c:pt idx="771">
                  <c:v>183991</c:v>
                </c:pt>
                <c:pt idx="772">
                  <c:v>106288</c:v>
                </c:pt>
                <c:pt idx="773">
                  <c:v>29899.9</c:v>
                </c:pt>
                <c:pt idx="774">
                  <c:v>-47804.9</c:v>
                </c:pt>
                <c:pt idx="775">
                  <c:v>-126444</c:v>
                </c:pt>
                <c:pt idx="776">
                  <c:v>-206240</c:v>
                </c:pt>
                <c:pt idx="777">
                  <c:v>-291448</c:v>
                </c:pt>
                <c:pt idx="778">
                  <c:v>-376992</c:v>
                </c:pt>
                <c:pt idx="779">
                  <c:v>-465541</c:v>
                </c:pt>
                <c:pt idx="780">
                  <c:v>584350</c:v>
                </c:pt>
                <c:pt idx="781">
                  <c:v>474554</c:v>
                </c:pt>
                <c:pt idx="782">
                  <c:v>377238</c:v>
                </c:pt>
                <c:pt idx="783">
                  <c:v>283453</c:v>
                </c:pt>
                <c:pt idx="784">
                  <c:v>194569</c:v>
                </c:pt>
                <c:pt idx="785">
                  <c:v>109326</c:v>
                </c:pt>
                <c:pt idx="786">
                  <c:v>24288.6</c:v>
                </c:pt>
                <c:pt idx="787">
                  <c:v>-60298.6</c:v>
                </c:pt>
                <c:pt idx="788">
                  <c:v>-148081</c:v>
                </c:pt>
                <c:pt idx="789">
                  <c:v>-239871</c:v>
                </c:pt>
                <c:pt idx="790">
                  <c:v>-334781</c:v>
                </c:pt>
                <c:pt idx="791">
                  <c:v>-438333</c:v>
                </c:pt>
                <c:pt idx="792">
                  <c:v>-552378</c:v>
                </c:pt>
                <c:pt idx="793">
                  <c:v>644017</c:v>
                </c:pt>
                <c:pt idx="794">
                  <c:v>518504</c:v>
                </c:pt>
                <c:pt idx="795">
                  <c:v>401972</c:v>
                </c:pt>
                <c:pt idx="796">
                  <c:v>298188</c:v>
                </c:pt>
                <c:pt idx="797">
                  <c:v>201880</c:v>
                </c:pt>
                <c:pt idx="798">
                  <c:v>110403</c:v>
                </c:pt>
                <c:pt idx="799">
                  <c:v>19648.5</c:v>
                </c:pt>
                <c:pt idx="800">
                  <c:v>-71144.7</c:v>
                </c:pt>
                <c:pt idx="801">
                  <c:v>-164592</c:v>
                </c:pt>
                <c:pt idx="802">
                  <c:v>-262902</c:v>
                </c:pt>
                <c:pt idx="803">
                  <c:v>-370010</c:v>
                </c:pt>
                <c:pt idx="804">
                  <c:v>-487497</c:v>
                </c:pt>
                <c:pt idx="805">
                  <c:v>-626878</c:v>
                </c:pt>
                <c:pt idx="806">
                  <c:v>676845</c:v>
                </c:pt>
                <c:pt idx="807">
                  <c:v>535947</c:v>
                </c:pt>
                <c:pt idx="808">
                  <c:v>413460</c:v>
                </c:pt>
                <c:pt idx="809">
                  <c:v>304374</c:v>
                </c:pt>
                <c:pt idx="810">
                  <c:v>204230</c:v>
                </c:pt>
                <c:pt idx="811">
                  <c:v>108741</c:v>
                </c:pt>
                <c:pt idx="812">
                  <c:v>15497.7</c:v>
                </c:pt>
                <c:pt idx="813">
                  <c:v>-77711.8</c:v>
                </c:pt>
                <c:pt idx="814">
                  <c:v>-174614</c:v>
                </c:pt>
                <c:pt idx="815">
                  <c:v>-278370</c:v>
                </c:pt>
                <c:pt idx="816">
                  <c:v>-388514</c:v>
                </c:pt>
                <c:pt idx="817">
                  <c:v>-516232</c:v>
                </c:pt>
                <c:pt idx="818">
                  <c:v>-668527</c:v>
                </c:pt>
                <c:pt idx="819">
                  <c:v>671550</c:v>
                </c:pt>
                <c:pt idx="820">
                  <c:v>530315</c:v>
                </c:pt>
                <c:pt idx="821">
                  <c:v>407973</c:v>
                </c:pt>
                <c:pt idx="822">
                  <c:v>299001</c:v>
                </c:pt>
                <c:pt idx="823">
                  <c:v>199847</c:v>
                </c:pt>
                <c:pt idx="824">
                  <c:v>104649</c:v>
                </c:pt>
                <c:pt idx="825">
                  <c:v>11943.2</c:v>
                </c:pt>
                <c:pt idx="826">
                  <c:v>-81086.3</c:v>
                </c:pt>
                <c:pt idx="827">
                  <c:v>-176899</c:v>
                </c:pt>
                <c:pt idx="828">
                  <c:v>-279415</c:v>
                </c:pt>
                <c:pt idx="829">
                  <c:v>-391193</c:v>
                </c:pt>
                <c:pt idx="830">
                  <c:v>-515403</c:v>
                </c:pt>
                <c:pt idx="831">
                  <c:v>-669091</c:v>
                </c:pt>
                <c:pt idx="832">
                  <c:v>623873</c:v>
                </c:pt>
                <c:pt idx="833">
                  <c:v>497640</c:v>
                </c:pt>
                <c:pt idx="834">
                  <c:v>385551</c:v>
                </c:pt>
                <c:pt idx="835">
                  <c:v>282905</c:v>
                </c:pt>
                <c:pt idx="836">
                  <c:v>188479</c:v>
                </c:pt>
                <c:pt idx="837">
                  <c:v>98117</c:v>
                </c:pt>
                <c:pt idx="838">
                  <c:v>9287.58</c:v>
                </c:pt>
                <c:pt idx="839">
                  <c:v>-80016.100000000006</c:v>
                </c:pt>
                <c:pt idx="840">
                  <c:v>-171281</c:v>
                </c:pt>
                <c:pt idx="841">
                  <c:v>-268228</c:v>
                </c:pt>
                <c:pt idx="842">
                  <c:v>-372484</c:v>
                </c:pt>
                <c:pt idx="843">
                  <c:v>-486852</c:v>
                </c:pt>
                <c:pt idx="844">
                  <c:v>-625641</c:v>
                </c:pt>
                <c:pt idx="845">
                  <c:v>547859</c:v>
                </c:pt>
                <c:pt idx="846">
                  <c:v>444619</c:v>
                </c:pt>
                <c:pt idx="847">
                  <c:v>348045</c:v>
                </c:pt>
                <c:pt idx="848">
                  <c:v>258034</c:v>
                </c:pt>
                <c:pt idx="849">
                  <c:v>171513</c:v>
                </c:pt>
                <c:pt idx="850">
                  <c:v>89148.1</c:v>
                </c:pt>
                <c:pt idx="851">
                  <c:v>6374.93</c:v>
                </c:pt>
                <c:pt idx="852">
                  <c:v>-75015.199999999997</c:v>
                </c:pt>
                <c:pt idx="853">
                  <c:v>-159860</c:v>
                </c:pt>
                <c:pt idx="854">
                  <c:v>-247761</c:v>
                </c:pt>
                <c:pt idx="855">
                  <c:v>-339988</c:v>
                </c:pt>
                <c:pt idx="856">
                  <c:v>-439958</c:v>
                </c:pt>
                <c:pt idx="857">
                  <c:v>-550750</c:v>
                </c:pt>
                <c:pt idx="858">
                  <c:v>459077</c:v>
                </c:pt>
                <c:pt idx="859">
                  <c:v>382601</c:v>
                </c:pt>
                <c:pt idx="860">
                  <c:v>302456</c:v>
                </c:pt>
                <c:pt idx="861">
                  <c:v>227394</c:v>
                </c:pt>
                <c:pt idx="862">
                  <c:v>152087</c:v>
                </c:pt>
                <c:pt idx="863">
                  <c:v>78026.3</c:v>
                </c:pt>
                <c:pt idx="864">
                  <c:v>5924.33</c:v>
                </c:pt>
                <c:pt idx="865">
                  <c:v>-68656.800000000003</c:v>
                </c:pt>
                <c:pt idx="866">
                  <c:v>-143698</c:v>
                </c:pt>
                <c:pt idx="867">
                  <c:v>-219797</c:v>
                </c:pt>
                <c:pt idx="868">
                  <c:v>-296906</c:v>
                </c:pt>
                <c:pt idx="869">
                  <c:v>-381618</c:v>
                </c:pt>
                <c:pt idx="870">
                  <c:v>-460468</c:v>
                </c:pt>
                <c:pt idx="871">
                  <c:v>371854</c:v>
                </c:pt>
                <c:pt idx="872">
                  <c:v>314185</c:v>
                </c:pt>
                <c:pt idx="873">
                  <c:v>256392</c:v>
                </c:pt>
                <c:pt idx="874">
                  <c:v>193291</c:v>
                </c:pt>
                <c:pt idx="875">
                  <c:v>130902</c:v>
                </c:pt>
                <c:pt idx="876">
                  <c:v>67869.2</c:v>
                </c:pt>
                <c:pt idx="877">
                  <c:v>3380.8</c:v>
                </c:pt>
                <c:pt idx="878">
                  <c:v>-59632.2</c:v>
                </c:pt>
                <c:pt idx="879">
                  <c:v>-123785</c:v>
                </c:pt>
                <c:pt idx="880">
                  <c:v>-188290</c:v>
                </c:pt>
                <c:pt idx="881">
                  <c:v>-251348</c:v>
                </c:pt>
                <c:pt idx="882">
                  <c:v>-314862</c:v>
                </c:pt>
                <c:pt idx="883">
                  <c:v>-371652</c:v>
                </c:pt>
                <c:pt idx="884">
                  <c:v>294918</c:v>
                </c:pt>
                <c:pt idx="885">
                  <c:v>256712</c:v>
                </c:pt>
                <c:pt idx="886">
                  <c:v>210190</c:v>
                </c:pt>
                <c:pt idx="887">
                  <c:v>160632</c:v>
                </c:pt>
                <c:pt idx="888">
                  <c:v>109081</c:v>
                </c:pt>
                <c:pt idx="889">
                  <c:v>56374.9</c:v>
                </c:pt>
                <c:pt idx="890">
                  <c:v>1751.17</c:v>
                </c:pt>
                <c:pt idx="891">
                  <c:v>-51326.2</c:v>
                </c:pt>
                <c:pt idx="892">
                  <c:v>-104412</c:v>
                </c:pt>
                <c:pt idx="893">
                  <c:v>-157951</c:v>
                </c:pt>
                <c:pt idx="894">
                  <c:v>-207666</c:v>
                </c:pt>
                <c:pt idx="895">
                  <c:v>-255091</c:v>
                </c:pt>
                <c:pt idx="896">
                  <c:v>-294852</c:v>
                </c:pt>
                <c:pt idx="897">
                  <c:v>231458</c:v>
                </c:pt>
                <c:pt idx="898">
                  <c:v>202863</c:v>
                </c:pt>
                <c:pt idx="899">
                  <c:v>170548</c:v>
                </c:pt>
                <c:pt idx="900">
                  <c:v>131303</c:v>
                </c:pt>
                <c:pt idx="901">
                  <c:v>89449</c:v>
                </c:pt>
                <c:pt idx="902">
                  <c:v>46638.6</c:v>
                </c:pt>
                <c:pt idx="903">
                  <c:v>1881.26</c:v>
                </c:pt>
                <c:pt idx="904">
                  <c:v>-42894</c:v>
                </c:pt>
                <c:pt idx="905">
                  <c:v>-86764.6</c:v>
                </c:pt>
                <c:pt idx="906">
                  <c:v>-127713</c:v>
                </c:pt>
                <c:pt idx="907">
                  <c:v>-169190</c:v>
                </c:pt>
                <c:pt idx="908">
                  <c:v>-204349</c:v>
                </c:pt>
                <c:pt idx="909">
                  <c:v>-231106</c:v>
                </c:pt>
                <c:pt idx="910">
                  <c:v>180770</c:v>
                </c:pt>
                <c:pt idx="911">
                  <c:v>161571</c:v>
                </c:pt>
                <c:pt idx="912">
                  <c:v>136915</c:v>
                </c:pt>
                <c:pt idx="913">
                  <c:v>106263</c:v>
                </c:pt>
                <c:pt idx="914">
                  <c:v>72628.399999999994</c:v>
                </c:pt>
                <c:pt idx="915">
                  <c:v>37594.699999999997</c:v>
                </c:pt>
                <c:pt idx="916">
                  <c:v>1199.6300000000001</c:v>
                </c:pt>
                <c:pt idx="917">
                  <c:v>-35158.400000000001</c:v>
                </c:pt>
                <c:pt idx="918">
                  <c:v>-70692.600000000006</c:v>
                </c:pt>
                <c:pt idx="919">
                  <c:v>-104500</c:v>
                </c:pt>
                <c:pt idx="920">
                  <c:v>-134568</c:v>
                </c:pt>
                <c:pt idx="921">
                  <c:v>-160926</c:v>
                </c:pt>
                <c:pt idx="922">
                  <c:v>-180732</c:v>
                </c:pt>
                <c:pt idx="923">
                  <c:v>141625</c:v>
                </c:pt>
                <c:pt idx="924">
                  <c:v>127750</c:v>
                </c:pt>
                <c:pt idx="925">
                  <c:v>108461</c:v>
                </c:pt>
                <c:pt idx="926">
                  <c:v>84826.9</c:v>
                </c:pt>
                <c:pt idx="927">
                  <c:v>58264</c:v>
                </c:pt>
                <c:pt idx="928">
                  <c:v>30204.6</c:v>
                </c:pt>
                <c:pt idx="929">
                  <c:v>1413.34</c:v>
                </c:pt>
                <c:pt idx="930">
                  <c:v>-28408.9</c:v>
                </c:pt>
                <c:pt idx="931">
                  <c:v>-56902.6</c:v>
                </c:pt>
                <c:pt idx="932">
                  <c:v>-83909.6</c:v>
                </c:pt>
                <c:pt idx="933">
                  <c:v>-107211</c:v>
                </c:pt>
                <c:pt idx="934">
                  <c:v>-126885</c:v>
                </c:pt>
                <c:pt idx="935">
                  <c:v>-141403</c:v>
                </c:pt>
                <c:pt idx="936">
                  <c:v>111336</c:v>
                </c:pt>
                <c:pt idx="937">
                  <c:v>100765</c:v>
                </c:pt>
                <c:pt idx="938">
                  <c:v>85924</c:v>
                </c:pt>
                <c:pt idx="939">
                  <c:v>67502.2</c:v>
                </c:pt>
                <c:pt idx="940">
                  <c:v>47282.5</c:v>
                </c:pt>
                <c:pt idx="941">
                  <c:v>24183.1</c:v>
                </c:pt>
                <c:pt idx="942">
                  <c:v>715.44</c:v>
                </c:pt>
                <c:pt idx="943">
                  <c:v>-22530</c:v>
                </c:pt>
                <c:pt idx="944">
                  <c:v>-45823.3</c:v>
                </c:pt>
                <c:pt idx="945">
                  <c:v>-66178.8</c:v>
                </c:pt>
                <c:pt idx="946">
                  <c:v>-85243.7</c:v>
                </c:pt>
                <c:pt idx="947">
                  <c:v>-100753</c:v>
                </c:pt>
                <c:pt idx="948">
                  <c:v>-111086</c:v>
                </c:pt>
                <c:pt idx="949">
                  <c:v>87948.4</c:v>
                </c:pt>
                <c:pt idx="950">
                  <c:v>79674.8</c:v>
                </c:pt>
                <c:pt idx="951">
                  <c:v>68223</c:v>
                </c:pt>
                <c:pt idx="952">
                  <c:v>53620.6</c:v>
                </c:pt>
                <c:pt idx="953">
                  <c:v>37138.800000000003</c:v>
                </c:pt>
                <c:pt idx="954">
                  <c:v>19346</c:v>
                </c:pt>
                <c:pt idx="955">
                  <c:v>566.07600000000002</c:v>
                </c:pt>
                <c:pt idx="956">
                  <c:v>-18047.400000000001</c:v>
                </c:pt>
                <c:pt idx="957">
                  <c:v>-36315.599999999999</c:v>
                </c:pt>
                <c:pt idx="958">
                  <c:v>-52529</c:v>
                </c:pt>
                <c:pt idx="959">
                  <c:v>-67541</c:v>
                </c:pt>
                <c:pt idx="960">
                  <c:v>-79396.100000000006</c:v>
                </c:pt>
                <c:pt idx="961">
                  <c:v>-87658.1</c:v>
                </c:pt>
                <c:pt idx="962">
                  <c:v>69875.899999999994</c:v>
                </c:pt>
                <c:pt idx="963">
                  <c:v>62494.3</c:v>
                </c:pt>
                <c:pt idx="964">
                  <c:v>54068.3</c:v>
                </c:pt>
                <c:pt idx="965">
                  <c:v>42665.2</c:v>
                </c:pt>
                <c:pt idx="966">
                  <c:v>29361</c:v>
                </c:pt>
                <c:pt idx="967">
                  <c:v>15288.5</c:v>
                </c:pt>
                <c:pt idx="968">
                  <c:v>436.755</c:v>
                </c:pt>
                <c:pt idx="969">
                  <c:v>-14784.3</c:v>
                </c:pt>
                <c:pt idx="970">
                  <c:v>-28913.8</c:v>
                </c:pt>
                <c:pt idx="971">
                  <c:v>-42030.7</c:v>
                </c:pt>
                <c:pt idx="972">
                  <c:v>-53580.800000000003</c:v>
                </c:pt>
                <c:pt idx="973">
                  <c:v>-62998</c:v>
                </c:pt>
                <c:pt idx="974">
                  <c:v>-69610.399999999994</c:v>
                </c:pt>
                <c:pt idx="975">
                  <c:v>55848.9</c:v>
                </c:pt>
                <c:pt idx="976">
                  <c:v>50381.3</c:v>
                </c:pt>
                <c:pt idx="977">
                  <c:v>43327</c:v>
                </c:pt>
                <c:pt idx="978">
                  <c:v>33742.300000000003</c:v>
                </c:pt>
                <c:pt idx="979">
                  <c:v>23636</c:v>
                </c:pt>
                <c:pt idx="980">
                  <c:v>12252.9</c:v>
                </c:pt>
                <c:pt idx="981">
                  <c:v>393.54899999999998</c:v>
                </c:pt>
                <c:pt idx="982">
                  <c:v>-11429.7</c:v>
                </c:pt>
                <c:pt idx="983">
                  <c:v>-23037.7</c:v>
                </c:pt>
                <c:pt idx="984">
                  <c:v>-33640.6</c:v>
                </c:pt>
                <c:pt idx="985">
                  <c:v>-43003.4</c:v>
                </c:pt>
                <c:pt idx="986">
                  <c:v>-50208</c:v>
                </c:pt>
                <c:pt idx="987">
                  <c:v>-55572.800000000003</c:v>
                </c:pt>
                <c:pt idx="988">
                  <c:v>44860.9</c:v>
                </c:pt>
                <c:pt idx="989">
                  <c:v>40373.300000000003</c:v>
                </c:pt>
                <c:pt idx="990">
                  <c:v>34447.4</c:v>
                </c:pt>
                <c:pt idx="991">
                  <c:v>27161.599999999999</c:v>
                </c:pt>
                <c:pt idx="992">
                  <c:v>18892.900000000001</c:v>
                </c:pt>
                <c:pt idx="993">
                  <c:v>9798.32</c:v>
                </c:pt>
                <c:pt idx="994">
                  <c:v>194.75899999999999</c:v>
                </c:pt>
                <c:pt idx="995">
                  <c:v>-9251.9500000000007</c:v>
                </c:pt>
                <c:pt idx="996">
                  <c:v>-18329.599999999999</c:v>
                </c:pt>
                <c:pt idx="997">
                  <c:v>-26980.5</c:v>
                </c:pt>
                <c:pt idx="998">
                  <c:v>-34240.6</c:v>
                </c:pt>
                <c:pt idx="999">
                  <c:v>-40251.9</c:v>
                </c:pt>
                <c:pt idx="1000">
                  <c:v>-44662.9</c:v>
                </c:pt>
                <c:pt idx="1001">
                  <c:v>36288.199999999997</c:v>
                </c:pt>
                <c:pt idx="1002">
                  <c:v>32523.7</c:v>
                </c:pt>
                <c:pt idx="1003">
                  <c:v>27619.4</c:v>
                </c:pt>
                <c:pt idx="1004">
                  <c:v>21770.5</c:v>
                </c:pt>
                <c:pt idx="1005">
                  <c:v>15004</c:v>
                </c:pt>
                <c:pt idx="1006">
                  <c:v>7715.96</c:v>
                </c:pt>
                <c:pt idx="1007">
                  <c:v>136.001</c:v>
                </c:pt>
                <c:pt idx="1008">
                  <c:v>-7382.48</c:v>
                </c:pt>
                <c:pt idx="1009">
                  <c:v>-14776.2</c:v>
                </c:pt>
                <c:pt idx="1010">
                  <c:v>-21568</c:v>
                </c:pt>
                <c:pt idx="1011">
                  <c:v>-27322.7</c:v>
                </c:pt>
                <c:pt idx="1012">
                  <c:v>-32396.7</c:v>
                </c:pt>
                <c:pt idx="1013">
                  <c:v>-36117.5</c:v>
                </c:pt>
                <c:pt idx="1014">
                  <c:v>29514.5</c:v>
                </c:pt>
                <c:pt idx="1015">
                  <c:v>26350.5</c:v>
                </c:pt>
                <c:pt idx="1016">
                  <c:v>22391.200000000001</c:v>
                </c:pt>
                <c:pt idx="1017">
                  <c:v>17648.900000000001</c:v>
                </c:pt>
                <c:pt idx="1018">
                  <c:v>12159.6</c:v>
                </c:pt>
                <c:pt idx="1019">
                  <c:v>6248.99</c:v>
                </c:pt>
                <c:pt idx="1020">
                  <c:v>207.886</c:v>
                </c:pt>
                <c:pt idx="1021">
                  <c:v>-5927.44</c:v>
                </c:pt>
                <c:pt idx="1022">
                  <c:v>-11911.2</c:v>
                </c:pt>
                <c:pt idx="1023">
                  <c:v>-17352.8</c:v>
                </c:pt>
                <c:pt idx="1024">
                  <c:v>-22072.2</c:v>
                </c:pt>
                <c:pt idx="1025">
                  <c:v>-26257.5</c:v>
                </c:pt>
                <c:pt idx="1026">
                  <c:v>-29408.7</c:v>
                </c:pt>
                <c:pt idx="1027">
                  <c:v>24151.200000000001</c:v>
                </c:pt>
                <c:pt idx="1028">
                  <c:v>21530</c:v>
                </c:pt>
                <c:pt idx="1029">
                  <c:v>18255.2</c:v>
                </c:pt>
                <c:pt idx="1030">
                  <c:v>14307</c:v>
                </c:pt>
                <c:pt idx="1031">
                  <c:v>9917.0400000000009</c:v>
                </c:pt>
                <c:pt idx="1032">
                  <c:v>5041.83</c:v>
                </c:pt>
                <c:pt idx="1033">
                  <c:v>100.161</c:v>
                </c:pt>
                <c:pt idx="1034">
                  <c:v>-4946.47</c:v>
                </c:pt>
                <c:pt idx="1035">
                  <c:v>-9684.25</c:v>
                </c:pt>
                <c:pt idx="1036">
                  <c:v>-14145.1</c:v>
                </c:pt>
                <c:pt idx="1037">
                  <c:v>-18023</c:v>
                </c:pt>
                <c:pt idx="1038">
                  <c:v>-21453.7</c:v>
                </c:pt>
                <c:pt idx="1039">
                  <c:v>-24046.799999999999</c:v>
                </c:pt>
                <c:pt idx="1040">
                  <c:v>19880.599999999999</c:v>
                </c:pt>
                <c:pt idx="1041">
                  <c:v>17599.099999999999</c:v>
                </c:pt>
                <c:pt idx="1042">
                  <c:v>14838.2</c:v>
                </c:pt>
                <c:pt idx="1043">
                  <c:v>11621.3</c:v>
                </c:pt>
                <c:pt idx="1044">
                  <c:v>8056.34</c:v>
                </c:pt>
                <c:pt idx="1045">
                  <c:v>4162.3599999999997</c:v>
                </c:pt>
                <c:pt idx="1046">
                  <c:v>129.547</c:v>
                </c:pt>
                <c:pt idx="1047">
                  <c:v>-3928.94</c:v>
                </c:pt>
                <c:pt idx="1048">
                  <c:v>-7918.99</c:v>
                </c:pt>
                <c:pt idx="1049">
                  <c:v>-11582.4</c:v>
                </c:pt>
                <c:pt idx="1050">
                  <c:v>-14763.7</c:v>
                </c:pt>
                <c:pt idx="1051">
                  <c:v>-17585.7</c:v>
                </c:pt>
                <c:pt idx="1052">
                  <c:v>-19775.8</c:v>
                </c:pt>
                <c:pt idx="1053">
                  <c:v>16447.7</c:v>
                </c:pt>
                <c:pt idx="1054">
                  <c:v>14530.7</c:v>
                </c:pt>
                <c:pt idx="1055">
                  <c:v>12302.2</c:v>
                </c:pt>
                <c:pt idx="1056">
                  <c:v>9566.49</c:v>
                </c:pt>
                <c:pt idx="1057">
                  <c:v>6608.74</c:v>
                </c:pt>
                <c:pt idx="1058">
                  <c:v>3460.86</c:v>
                </c:pt>
                <c:pt idx="1059">
                  <c:v>34.637999999999998</c:v>
                </c:pt>
                <c:pt idx="1060">
                  <c:v>-3223.03</c:v>
                </c:pt>
                <c:pt idx="1061">
                  <c:v>-6441.33</c:v>
                </c:pt>
                <c:pt idx="1062">
                  <c:v>-9443.57</c:v>
                </c:pt>
                <c:pt idx="1063">
                  <c:v>-12122.3</c:v>
                </c:pt>
                <c:pt idx="1064">
                  <c:v>-14511.2</c:v>
                </c:pt>
                <c:pt idx="1065">
                  <c:v>-16370.1</c:v>
                </c:pt>
                <c:pt idx="1066">
                  <c:v>13679.1</c:v>
                </c:pt>
                <c:pt idx="1067">
                  <c:v>12110</c:v>
                </c:pt>
                <c:pt idx="1068">
                  <c:v>10174.5</c:v>
                </c:pt>
                <c:pt idx="1069">
                  <c:v>7935.62</c:v>
                </c:pt>
                <c:pt idx="1070">
                  <c:v>5435.66</c:v>
                </c:pt>
                <c:pt idx="1071">
                  <c:v>2798.91</c:v>
                </c:pt>
                <c:pt idx="1072">
                  <c:v>35.914700000000003</c:v>
                </c:pt>
                <c:pt idx="1073">
                  <c:v>-2642.61</c:v>
                </c:pt>
                <c:pt idx="1074">
                  <c:v>-5313.24</c:v>
                </c:pt>
                <c:pt idx="1075">
                  <c:v>-7799.78</c:v>
                </c:pt>
                <c:pt idx="1076">
                  <c:v>-10053.5</c:v>
                </c:pt>
                <c:pt idx="1077">
                  <c:v>-11989.9</c:v>
                </c:pt>
                <c:pt idx="1078">
                  <c:v>-13613.1</c:v>
                </c:pt>
                <c:pt idx="1079">
                  <c:v>11445.9</c:v>
                </c:pt>
                <c:pt idx="1080">
                  <c:v>10051.4</c:v>
                </c:pt>
                <c:pt idx="1081">
                  <c:v>8421.14</c:v>
                </c:pt>
                <c:pt idx="1082">
                  <c:v>6567.23</c:v>
                </c:pt>
                <c:pt idx="1083">
                  <c:v>4496.03</c:v>
                </c:pt>
                <c:pt idx="1084">
                  <c:v>2294.3200000000002</c:v>
                </c:pt>
                <c:pt idx="1085">
                  <c:v>48.854100000000003</c:v>
                </c:pt>
                <c:pt idx="1086">
                  <c:v>-2216.6799999999998</c:v>
                </c:pt>
                <c:pt idx="1087">
                  <c:v>-4383.3900000000003</c:v>
                </c:pt>
                <c:pt idx="1088">
                  <c:v>-6490.14</c:v>
                </c:pt>
                <c:pt idx="1089">
                  <c:v>-8367.67</c:v>
                </c:pt>
                <c:pt idx="1090">
                  <c:v>-10029.5</c:v>
                </c:pt>
                <c:pt idx="1091">
                  <c:v>-11390.5</c:v>
                </c:pt>
                <c:pt idx="1092">
                  <c:v>9636.14</c:v>
                </c:pt>
                <c:pt idx="1093">
                  <c:v>8444.94</c:v>
                </c:pt>
                <c:pt idx="1094">
                  <c:v>7049.11</c:v>
                </c:pt>
                <c:pt idx="1095">
                  <c:v>5477.84</c:v>
                </c:pt>
                <c:pt idx="1096">
                  <c:v>3719.12</c:v>
                </c:pt>
                <c:pt idx="1097">
                  <c:v>1904.59</c:v>
                </c:pt>
                <c:pt idx="1098">
                  <c:v>56.161799999999999</c:v>
                </c:pt>
                <c:pt idx="1099">
                  <c:v>-1839.8</c:v>
                </c:pt>
                <c:pt idx="1100">
                  <c:v>-3662.28</c:v>
                </c:pt>
                <c:pt idx="1101">
                  <c:v>-5428.28</c:v>
                </c:pt>
                <c:pt idx="1102">
                  <c:v>-7011.58</c:v>
                </c:pt>
                <c:pt idx="1103">
                  <c:v>-8404.36</c:v>
                </c:pt>
                <c:pt idx="1104">
                  <c:v>-9575.4</c:v>
                </c:pt>
                <c:pt idx="1105">
                  <c:v>8137.7</c:v>
                </c:pt>
                <c:pt idx="1106">
                  <c:v>7077.57</c:v>
                </c:pt>
                <c:pt idx="1107">
                  <c:v>5936.83</c:v>
                </c:pt>
                <c:pt idx="1108">
                  <c:v>4569.62</c:v>
                </c:pt>
                <c:pt idx="1109">
                  <c:v>3137.34</c:v>
                </c:pt>
                <c:pt idx="1110">
                  <c:v>1611.94</c:v>
                </c:pt>
                <c:pt idx="1111">
                  <c:v>45.301000000000002</c:v>
                </c:pt>
                <c:pt idx="1112">
                  <c:v>-1558.28</c:v>
                </c:pt>
                <c:pt idx="1113">
                  <c:v>-3093.98</c:v>
                </c:pt>
                <c:pt idx="1114">
                  <c:v>-4520.3</c:v>
                </c:pt>
                <c:pt idx="1115">
                  <c:v>-5895.27</c:v>
                </c:pt>
                <c:pt idx="1116">
                  <c:v>-7067.77</c:v>
                </c:pt>
                <c:pt idx="1117">
                  <c:v>-8093.36</c:v>
                </c:pt>
                <c:pt idx="1118">
                  <c:v>6901.9</c:v>
                </c:pt>
                <c:pt idx="1119">
                  <c:v>5987.94</c:v>
                </c:pt>
                <c:pt idx="1120">
                  <c:v>5001.95</c:v>
                </c:pt>
                <c:pt idx="1121">
                  <c:v>3858.61</c:v>
                </c:pt>
                <c:pt idx="1122">
                  <c:v>2642.87</c:v>
                </c:pt>
                <c:pt idx="1123">
                  <c:v>1353.87</c:v>
                </c:pt>
                <c:pt idx="1124">
                  <c:v>26.5228</c:v>
                </c:pt>
                <c:pt idx="1125">
                  <c:v>-1315.74</c:v>
                </c:pt>
                <c:pt idx="1126">
                  <c:v>-2590.66</c:v>
                </c:pt>
                <c:pt idx="1127">
                  <c:v>-3820.47</c:v>
                </c:pt>
                <c:pt idx="1128">
                  <c:v>-4958.47</c:v>
                </c:pt>
                <c:pt idx="1129">
                  <c:v>-5996.95</c:v>
                </c:pt>
                <c:pt idx="1130">
                  <c:v>-6866.99</c:v>
                </c:pt>
                <c:pt idx="1131">
                  <c:v>5894.19</c:v>
                </c:pt>
                <c:pt idx="1132">
                  <c:v>5106.07</c:v>
                </c:pt>
                <c:pt idx="1133">
                  <c:v>4244.84</c:v>
                </c:pt>
                <c:pt idx="1134">
                  <c:v>3275.52</c:v>
                </c:pt>
                <c:pt idx="1135">
                  <c:v>2222.4499999999998</c:v>
                </c:pt>
                <c:pt idx="1136">
                  <c:v>1141.56</c:v>
                </c:pt>
                <c:pt idx="1137">
                  <c:v>14.437900000000001</c:v>
                </c:pt>
                <c:pt idx="1138">
                  <c:v>-1131.17</c:v>
                </c:pt>
                <c:pt idx="1139">
                  <c:v>-2179.23</c:v>
                </c:pt>
                <c:pt idx="1140">
                  <c:v>-3235.48</c:v>
                </c:pt>
                <c:pt idx="1141">
                  <c:v>-4200.3100000000004</c:v>
                </c:pt>
                <c:pt idx="1142">
                  <c:v>-5097.91</c:v>
                </c:pt>
                <c:pt idx="1143">
                  <c:v>-5859</c:v>
                </c:pt>
                <c:pt idx="1144">
                  <c:v>5040.4399999999996</c:v>
                </c:pt>
                <c:pt idx="1145">
                  <c:v>4364.8900000000003</c:v>
                </c:pt>
                <c:pt idx="1146">
                  <c:v>3611.36</c:v>
                </c:pt>
                <c:pt idx="1147">
                  <c:v>2788.52</c:v>
                </c:pt>
                <c:pt idx="1148">
                  <c:v>1893.54</c:v>
                </c:pt>
                <c:pt idx="1149">
                  <c:v>971.19299999999998</c:v>
                </c:pt>
                <c:pt idx="1150">
                  <c:v>10.676</c:v>
                </c:pt>
                <c:pt idx="1151">
                  <c:v>-924.61</c:v>
                </c:pt>
                <c:pt idx="1152">
                  <c:v>-1872.55</c:v>
                </c:pt>
                <c:pt idx="1153">
                  <c:v>-2761.54</c:v>
                </c:pt>
                <c:pt idx="1154">
                  <c:v>-3598.75</c:v>
                </c:pt>
                <c:pt idx="1155">
                  <c:v>-4355.12</c:v>
                </c:pt>
                <c:pt idx="1156">
                  <c:v>-5022.32</c:v>
                </c:pt>
                <c:pt idx="1157">
                  <c:v>4340.3</c:v>
                </c:pt>
                <c:pt idx="1158">
                  <c:v>3747.23</c:v>
                </c:pt>
                <c:pt idx="1159">
                  <c:v>3096.39</c:v>
                </c:pt>
                <c:pt idx="1160">
                  <c:v>2386.85</c:v>
                </c:pt>
                <c:pt idx="1161">
                  <c:v>1621.68</c:v>
                </c:pt>
                <c:pt idx="1162">
                  <c:v>826.94600000000003</c:v>
                </c:pt>
                <c:pt idx="1163">
                  <c:v>11.7041</c:v>
                </c:pt>
                <c:pt idx="1164">
                  <c:v>-798.31</c:v>
                </c:pt>
                <c:pt idx="1165">
                  <c:v>-1595.78</c:v>
                </c:pt>
                <c:pt idx="1166">
                  <c:v>-2357.75</c:v>
                </c:pt>
                <c:pt idx="1167">
                  <c:v>-3082.79</c:v>
                </c:pt>
                <c:pt idx="1168">
                  <c:v>-3723.22</c:v>
                </c:pt>
                <c:pt idx="1169">
                  <c:v>-4318.7700000000004</c:v>
                </c:pt>
                <c:pt idx="1170">
                  <c:v>3749.81</c:v>
                </c:pt>
                <c:pt idx="1171">
                  <c:v>3222.89</c:v>
                </c:pt>
                <c:pt idx="1172">
                  <c:v>2667.31</c:v>
                </c:pt>
                <c:pt idx="1173">
                  <c:v>2052.04</c:v>
                </c:pt>
                <c:pt idx="1174">
                  <c:v>1394.95</c:v>
                </c:pt>
                <c:pt idx="1175">
                  <c:v>704.19500000000005</c:v>
                </c:pt>
                <c:pt idx="1176">
                  <c:v>7.7441199999999997</c:v>
                </c:pt>
                <c:pt idx="1177">
                  <c:v>-688.57899999999995</c:v>
                </c:pt>
                <c:pt idx="1178">
                  <c:v>-1368.11</c:v>
                </c:pt>
                <c:pt idx="1179">
                  <c:v>-2033.61</c:v>
                </c:pt>
                <c:pt idx="1180">
                  <c:v>-2648.47</c:v>
                </c:pt>
                <c:pt idx="1181">
                  <c:v>-3223.29</c:v>
                </c:pt>
                <c:pt idx="1182">
                  <c:v>-3737.34</c:v>
                </c:pt>
                <c:pt idx="1183">
                  <c:v>3257.66</c:v>
                </c:pt>
                <c:pt idx="1184">
                  <c:v>2809.42</c:v>
                </c:pt>
                <c:pt idx="1185">
                  <c:v>2310</c:v>
                </c:pt>
                <c:pt idx="1186">
                  <c:v>1774.08</c:v>
                </c:pt>
                <c:pt idx="1187">
                  <c:v>1201.04</c:v>
                </c:pt>
                <c:pt idx="1188">
                  <c:v>610.053</c:v>
                </c:pt>
                <c:pt idx="1189">
                  <c:v>19.665800000000001</c:v>
                </c:pt>
                <c:pt idx="1190">
                  <c:v>-587.78200000000004</c:v>
                </c:pt>
                <c:pt idx="1191">
                  <c:v>-1181.31</c:v>
                </c:pt>
                <c:pt idx="1192">
                  <c:v>-1754</c:v>
                </c:pt>
                <c:pt idx="1193">
                  <c:v>-2287.34</c:v>
                </c:pt>
                <c:pt idx="1194">
                  <c:v>-2795.21</c:v>
                </c:pt>
                <c:pt idx="1195">
                  <c:v>-3244.65</c:v>
                </c:pt>
                <c:pt idx="1196">
                  <c:v>2839.64</c:v>
                </c:pt>
                <c:pt idx="1197">
                  <c:v>2451.52</c:v>
                </c:pt>
                <c:pt idx="1198">
                  <c:v>2002.17</c:v>
                </c:pt>
                <c:pt idx="1199">
                  <c:v>1540.61</c:v>
                </c:pt>
                <c:pt idx="1200">
                  <c:v>1043.94</c:v>
                </c:pt>
                <c:pt idx="1201">
                  <c:v>531.50300000000004</c:v>
                </c:pt>
                <c:pt idx="1202">
                  <c:v>6.94909</c:v>
                </c:pt>
                <c:pt idx="1203">
                  <c:v>-515.26199999999994</c:v>
                </c:pt>
                <c:pt idx="1204">
                  <c:v>-1020.5</c:v>
                </c:pt>
                <c:pt idx="1205">
                  <c:v>-1520.32</c:v>
                </c:pt>
                <c:pt idx="1206">
                  <c:v>-1990.65</c:v>
                </c:pt>
                <c:pt idx="1207">
                  <c:v>-2429.54</c:v>
                </c:pt>
                <c:pt idx="1208">
                  <c:v>-2829.82</c:v>
                </c:pt>
                <c:pt idx="1209">
                  <c:v>2484.34</c:v>
                </c:pt>
                <c:pt idx="1210">
                  <c:v>2129.84</c:v>
                </c:pt>
                <c:pt idx="1211">
                  <c:v>1747.77</c:v>
                </c:pt>
                <c:pt idx="1212">
                  <c:v>1336.9</c:v>
                </c:pt>
                <c:pt idx="1213">
                  <c:v>905.66</c:v>
                </c:pt>
                <c:pt idx="1214">
                  <c:v>460.726</c:v>
                </c:pt>
                <c:pt idx="1215">
                  <c:v>9.9769799999999993</c:v>
                </c:pt>
                <c:pt idx="1216">
                  <c:v>-441.94</c:v>
                </c:pt>
                <c:pt idx="1217">
                  <c:v>-885.49300000000005</c:v>
                </c:pt>
                <c:pt idx="1218">
                  <c:v>-1321.51</c:v>
                </c:pt>
                <c:pt idx="1219">
                  <c:v>-1737.51</c:v>
                </c:pt>
                <c:pt idx="1220">
                  <c:v>-2121.38</c:v>
                </c:pt>
                <c:pt idx="1221">
                  <c:v>-2477.77</c:v>
                </c:pt>
                <c:pt idx="1222">
                  <c:v>2180.98</c:v>
                </c:pt>
                <c:pt idx="1223">
                  <c:v>1864.09</c:v>
                </c:pt>
                <c:pt idx="1224">
                  <c:v>1531.97</c:v>
                </c:pt>
                <c:pt idx="1225">
                  <c:v>1174.5</c:v>
                </c:pt>
                <c:pt idx="1226">
                  <c:v>792.32399999999996</c:v>
                </c:pt>
                <c:pt idx="1227">
                  <c:v>402.01400000000001</c:v>
                </c:pt>
                <c:pt idx="1228">
                  <c:v>10.170999999999999</c:v>
                </c:pt>
                <c:pt idx="1229">
                  <c:v>-387.93099999999998</c:v>
                </c:pt>
                <c:pt idx="1230">
                  <c:v>-776.54399999999998</c:v>
                </c:pt>
                <c:pt idx="1231">
                  <c:v>-1157.74</c:v>
                </c:pt>
                <c:pt idx="1232">
                  <c:v>-1516.98</c:v>
                </c:pt>
                <c:pt idx="1233">
                  <c:v>-1863.55</c:v>
                </c:pt>
                <c:pt idx="1234">
                  <c:v>-2175.15</c:v>
                </c:pt>
                <c:pt idx="1235">
                  <c:v>1918.49</c:v>
                </c:pt>
                <c:pt idx="1236">
                  <c:v>1641.64</c:v>
                </c:pt>
                <c:pt idx="1237">
                  <c:v>1347.1</c:v>
                </c:pt>
                <c:pt idx="1238">
                  <c:v>1027.3499999999999</c:v>
                </c:pt>
                <c:pt idx="1239">
                  <c:v>694.92600000000004</c:v>
                </c:pt>
                <c:pt idx="1240">
                  <c:v>355.31299999999999</c:v>
                </c:pt>
                <c:pt idx="1241">
                  <c:v>3.6803300000000001</c:v>
                </c:pt>
                <c:pt idx="1242">
                  <c:v>-340.80599999999998</c:v>
                </c:pt>
                <c:pt idx="1243">
                  <c:v>-683.32</c:v>
                </c:pt>
                <c:pt idx="1244">
                  <c:v>-1017.73</c:v>
                </c:pt>
                <c:pt idx="1245">
                  <c:v>-1334.75</c:v>
                </c:pt>
                <c:pt idx="1246">
                  <c:v>-1639.52</c:v>
                </c:pt>
                <c:pt idx="1247">
                  <c:v>-1917.25</c:v>
                </c:pt>
                <c:pt idx="1248">
                  <c:v>1700.74</c:v>
                </c:pt>
                <c:pt idx="1249">
                  <c:v>1454.06</c:v>
                </c:pt>
                <c:pt idx="1250">
                  <c:v>1190.6400000000001</c:v>
                </c:pt>
                <c:pt idx="1251">
                  <c:v>906.66499999999996</c:v>
                </c:pt>
                <c:pt idx="1252">
                  <c:v>615.06100000000004</c:v>
                </c:pt>
                <c:pt idx="1253">
                  <c:v>309.40199999999999</c:v>
                </c:pt>
                <c:pt idx="1254">
                  <c:v>3.8303199999999999</c:v>
                </c:pt>
                <c:pt idx="1255">
                  <c:v>-301.35899999999998</c:v>
                </c:pt>
                <c:pt idx="1256">
                  <c:v>-601.71100000000001</c:v>
                </c:pt>
                <c:pt idx="1257">
                  <c:v>-898.35400000000004</c:v>
                </c:pt>
                <c:pt idx="1258">
                  <c:v>-1179.43</c:v>
                </c:pt>
                <c:pt idx="1259">
                  <c:v>-1450.43</c:v>
                </c:pt>
                <c:pt idx="1260">
                  <c:v>-1694.27</c:v>
                </c:pt>
                <c:pt idx="1261">
                  <c:v>1509.11</c:v>
                </c:pt>
                <c:pt idx="1262">
                  <c:v>1291.68</c:v>
                </c:pt>
                <c:pt idx="1263">
                  <c:v>1054.57</c:v>
                </c:pt>
                <c:pt idx="1264">
                  <c:v>805.303</c:v>
                </c:pt>
                <c:pt idx="1265">
                  <c:v>543.25400000000002</c:v>
                </c:pt>
                <c:pt idx="1266">
                  <c:v>276.846</c:v>
                </c:pt>
                <c:pt idx="1267">
                  <c:v>3.4088599999999998</c:v>
                </c:pt>
                <c:pt idx="1268">
                  <c:v>-267.95299999999997</c:v>
                </c:pt>
                <c:pt idx="1269">
                  <c:v>-536.82899999999995</c:v>
                </c:pt>
                <c:pt idx="1270">
                  <c:v>-795.13300000000004</c:v>
                </c:pt>
                <c:pt idx="1271">
                  <c:v>-1047.2</c:v>
                </c:pt>
                <c:pt idx="1272">
                  <c:v>-1284.99</c:v>
                </c:pt>
                <c:pt idx="1273">
                  <c:v>-1503.47</c:v>
                </c:pt>
                <c:pt idx="1274">
                  <c:v>1346.33</c:v>
                </c:pt>
                <c:pt idx="1275">
                  <c:v>1148.71</c:v>
                </c:pt>
                <c:pt idx="1276">
                  <c:v>939.56299999999999</c:v>
                </c:pt>
                <c:pt idx="1277">
                  <c:v>715.39700000000005</c:v>
                </c:pt>
                <c:pt idx="1278">
                  <c:v>483.26600000000002</c:v>
                </c:pt>
                <c:pt idx="1279">
                  <c:v>243.94499999999999</c:v>
                </c:pt>
                <c:pt idx="1280">
                  <c:v>2.33961</c:v>
                </c:pt>
                <c:pt idx="1281">
                  <c:v>-237.53100000000001</c:v>
                </c:pt>
                <c:pt idx="1282">
                  <c:v>-476.57499999999999</c:v>
                </c:pt>
                <c:pt idx="1283">
                  <c:v>-708.88199999999995</c:v>
                </c:pt>
                <c:pt idx="1284">
                  <c:v>-929.39400000000001</c:v>
                </c:pt>
                <c:pt idx="1285">
                  <c:v>-1143.75</c:v>
                </c:pt>
                <c:pt idx="1286">
                  <c:v>-1341.28</c:v>
                </c:pt>
                <c:pt idx="1287">
                  <c:v>1205.51</c:v>
                </c:pt>
                <c:pt idx="1288">
                  <c:v>1028.76</c:v>
                </c:pt>
                <c:pt idx="1289">
                  <c:v>837.63</c:v>
                </c:pt>
                <c:pt idx="1290">
                  <c:v>638.95799999999997</c:v>
                </c:pt>
                <c:pt idx="1291">
                  <c:v>429.71899999999999</c:v>
                </c:pt>
                <c:pt idx="1292">
                  <c:v>215.05500000000001</c:v>
                </c:pt>
                <c:pt idx="1293">
                  <c:v>3.8061699999999998</c:v>
                </c:pt>
                <c:pt idx="1294">
                  <c:v>-213.81700000000001</c:v>
                </c:pt>
                <c:pt idx="1295">
                  <c:v>-424.59</c:v>
                </c:pt>
                <c:pt idx="1296">
                  <c:v>-635.39099999999996</c:v>
                </c:pt>
                <c:pt idx="1297">
                  <c:v>-831.96199999999999</c:v>
                </c:pt>
                <c:pt idx="1298">
                  <c:v>-1023.72</c:v>
                </c:pt>
                <c:pt idx="1299">
                  <c:v>-1200.43</c:v>
                </c:pt>
                <c:pt idx="1300">
                  <c:v>1084.75</c:v>
                </c:pt>
                <c:pt idx="1301">
                  <c:v>922.94500000000005</c:v>
                </c:pt>
                <c:pt idx="1302">
                  <c:v>750.83100000000002</c:v>
                </c:pt>
                <c:pt idx="1303">
                  <c:v>572.51700000000005</c:v>
                </c:pt>
                <c:pt idx="1304">
                  <c:v>386.678</c:v>
                </c:pt>
                <c:pt idx="1305">
                  <c:v>193.81899999999999</c:v>
                </c:pt>
                <c:pt idx="1306">
                  <c:v>1.18065</c:v>
                </c:pt>
                <c:pt idx="1307">
                  <c:v>-194.53</c:v>
                </c:pt>
                <c:pt idx="1308">
                  <c:v>-382.68900000000002</c:v>
                </c:pt>
                <c:pt idx="1309">
                  <c:v>-568</c:v>
                </c:pt>
                <c:pt idx="1310">
                  <c:v>-748.83</c:v>
                </c:pt>
                <c:pt idx="1311">
                  <c:v>-920.13699999999994</c:v>
                </c:pt>
                <c:pt idx="1312">
                  <c:v>-1077.8499999999999</c:v>
                </c:pt>
                <c:pt idx="1313">
                  <c:v>979.60599999999999</c:v>
                </c:pt>
                <c:pt idx="1314">
                  <c:v>835.14099999999996</c:v>
                </c:pt>
                <c:pt idx="1315">
                  <c:v>679.18</c:v>
                </c:pt>
                <c:pt idx="1316">
                  <c:v>516.55899999999997</c:v>
                </c:pt>
                <c:pt idx="1317">
                  <c:v>347.53</c:v>
                </c:pt>
                <c:pt idx="1318">
                  <c:v>173.548</c:v>
                </c:pt>
                <c:pt idx="1319">
                  <c:v>0.782887</c:v>
                </c:pt>
                <c:pt idx="1320">
                  <c:v>-173.51300000000001</c:v>
                </c:pt>
                <c:pt idx="1321">
                  <c:v>-344.685</c:v>
                </c:pt>
                <c:pt idx="1322">
                  <c:v>-513.76300000000003</c:v>
                </c:pt>
                <c:pt idx="1323">
                  <c:v>-675.48599999999999</c:v>
                </c:pt>
                <c:pt idx="1324">
                  <c:v>-829.51900000000001</c:v>
                </c:pt>
                <c:pt idx="1325">
                  <c:v>-974.71900000000005</c:v>
                </c:pt>
                <c:pt idx="1326">
                  <c:v>887.88400000000001</c:v>
                </c:pt>
                <c:pt idx="1327">
                  <c:v>752.92100000000005</c:v>
                </c:pt>
                <c:pt idx="1328">
                  <c:v>614.60500000000002</c:v>
                </c:pt>
                <c:pt idx="1329">
                  <c:v>466.68900000000002</c:v>
                </c:pt>
                <c:pt idx="1330">
                  <c:v>315.31400000000002</c:v>
                </c:pt>
                <c:pt idx="1331">
                  <c:v>156.38800000000001</c:v>
                </c:pt>
                <c:pt idx="1332">
                  <c:v>0.650169</c:v>
                </c:pt>
                <c:pt idx="1333">
                  <c:v>-156.52199999999999</c:v>
                </c:pt>
                <c:pt idx="1334">
                  <c:v>-315.74200000000002</c:v>
                </c:pt>
                <c:pt idx="1335">
                  <c:v>-465.19099999999997</c:v>
                </c:pt>
                <c:pt idx="1336">
                  <c:v>-611.56799999999998</c:v>
                </c:pt>
                <c:pt idx="1337">
                  <c:v>-750.67200000000003</c:v>
                </c:pt>
                <c:pt idx="1338">
                  <c:v>-883.43399999999997</c:v>
                </c:pt>
                <c:pt idx="1339">
                  <c:v>807.94</c:v>
                </c:pt>
                <c:pt idx="1340">
                  <c:v>684.78</c:v>
                </c:pt>
                <c:pt idx="1341">
                  <c:v>559.07299999999998</c:v>
                </c:pt>
                <c:pt idx="1342">
                  <c:v>423.44799999999998</c:v>
                </c:pt>
                <c:pt idx="1343">
                  <c:v>285.87200000000001</c:v>
                </c:pt>
                <c:pt idx="1344">
                  <c:v>143.744</c:v>
                </c:pt>
                <c:pt idx="1345">
                  <c:v>-0.907246</c:v>
                </c:pt>
                <c:pt idx="1346">
                  <c:v>-141.65199999999999</c:v>
                </c:pt>
                <c:pt idx="1347">
                  <c:v>-285.14100000000002</c:v>
                </c:pt>
                <c:pt idx="1348">
                  <c:v>-423.01</c:v>
                </c:pt>
                <c:pt idx="1349">
                  <c:v>-554.15899999999999</c:v>
                </c:pt>
                <c:pt idx="1350">
                  <c:v>-683.476</c:v>
                </c:pt>
                <c:pt idx="1351">
                  <c:v>-803.83799999999997</c:v>
                </c:pt>
                <c:pt idx="1352">
                  <c:v>737.93399999999997</c:v>
                </c:pt>
                <c:pt idx="1353">
                  <c:v>623.90099999999995</c:v>
                </c:pt>
                <c:pt idx="1354">
                  <c:v>507.346</c:v>
                </c:pt>
                <c:pt idx="1355">
                  <c:v>385.79</c:v>
                </c:pt>
                <c:pt idx="1356">
                  <c:v>259.048</c:v>
                </c:pt>
                <c:pt idx="1357">
                  <c:v>128.87700000000001</c:v>
                </c:pt>
                <c:pt idx="1358">
                  <c:v>-7.4615500000000001E-2</c:v>
                </c:pt>
                <c:pt idx="1359">
                  <c:v>-130.72800000000001</c:v>
                </c:pt>
                <c:pt idx="1360">
                  <c:v>-260.39100000000002</c:v>
                </c:pt>
                <c:pt idx="1361">
                  <c:v>-386.15899999999999</c:v>
                </c:pt>
                <c:pt idx="1362">
                  <c:v>-507.31900000000002</c:v>
                </c:pt>
                <c:pt idx="1363">
                  <c:v>-622.38099999999997</c:v>
                </c:pt>
                <c:pt idx="1364">
                  <c:v>-734.97299999999996</c:v>
                </c:pt>
                <c:pt idx="1365">
                  <c:v>674.34500000000003</c:v>
                </c:pt>
                <c:pt idx="1366">
                  <c:v>568.48699999999997</c:v>
                </c:pt>
                <c:pt idx="1367">
                  <c:v>463.51299999999998</c:v>
                </c:pt>
                <c:pt idx="1368">
                  <c:v>353.31</c:v>
                </c:pt>
                <c:pt idx="1369">
                  <c:v>235.29</c:v>
                </c:pt>
                <c:pt idx="1370">
                  <c:v>118.467</c:v>
                </c:pt>
                <c:pt idx="1371">
                  <c:v>-0.17472199999999999</c:v>
                </c:pt>
                <c:pt idx="1372">
                  <c:v>-120.788</c:v>
                </c:pt>
                <c:pt idx="1373">
                  <c:v>-237.32499999999999</c:v>
                </c:pt>
                <c:pt idx="1374">
                  <c:v>-353.101</c:v>
                </c:pt>
                <c:pt idx="1375">
                  <c:v>-463.226</c:v>
                </c:pt>
                <c:pt idx="1376">
                  <c:v>-569.00099999999998</c:v>
                </c:pt>
                <c:pt idx="1377">
                  <c:v>-672.29600000000005</c:v>
                </c:pt>
                <c:pt idx="1378">
                  <c:v>618.83299999999997</c:v>
                </c:pt>
                <c:pt idx="1379">
                  <c:v>521.75199999999995</c:v>
                </c:pt>
                <c:pt idx="1380">
                  <c:v>424.62599999999998</c:v>
                </c:pt>
                <c:pt idx="1381">
                  <c:v>322.178</c:v>
                </c:pt>
                <c:pt idx="1382">
                  <c:v>214.702</c:v>
                </c:pt>
                <c:pt idx="1383">
                  <c:v>108.34099999999999</c:v>
                </c:pt>
                <c:pt idx="1384">
                  <c:v>-0.86344500000000002</c:v>
                </c:pt>
                <c:pt idx="1385">
                  <c:v>-111.003</c:v>
                </c:pt>
                <c:pt idx="1386">
                  <c:v>-217.65799999999999</c:v>
                </c:pt>
                <c:pt idx="1387">
                  <c:v>-323.19499999999999</c:v>
                </c:pt>
                <c:pt idx="1388">
                  <c:v>-424.786</c:v>
                </c:pt>
                <c:pt idx="1389">
                  <c:v>-520.14</c:v>
                </c:pt>
                <c:pt idx="1390">
                  <c:v>-617.43200000000002</c:v>
                </c:pt>
                <c:pt idx="1391">
                  <c:v>570.274</c:v>
                </c:pt>
                <c:pt idx="1392">
                  <c:v>480.30500000000001</c:v>
                </c:pt>
                <c:pt idx="1393">
                  <c:v>390.745</c:v>
                </c:pt>
                <c:pt idx="1394">
                  <c:v>296.86</c:v>
                </c:pt>
                <c:pt idx="1395">
                  <c:v>198.113</c:v>
                </c:pt>
                <c:pt idx="1396">
                  <c:v>97.921700000000001</c:v>
                </c:pt>
                <c:pt idx="1397">
                  <c:v>-2.52549</c:v>
                </c:pt>
                <c:pt idx="1398">
                  <c:v>-102.99</c:v>
                </c:pt>
                <c:pt idx="1399">
                  <c:v>-199.994</c:v>
                </c:pt>
                <c:pt idx="1400">
                  <c:v>-297.14400000000001</c:v>
                </c:pt>
                <c:pt idx="1401">
                  <c:v>-390.44299999999998</c:v>
                </c:pt>
                <c:pt idx="1402">
                  <c:v>-478.88200000000001</c:v>
                </c:pt>
                <c:pt idx="1403">
                  <c:v>-567.57000000000005</c:v>
                </c:pt>
                <c:pt idx="1404">
                  <c:v>528.19899999999996</c:v>
                </c:pt>
                <c:pt idx="1405">
                  <c:v>444.55799999999999</c:v>
                </c:pt>
                <c:pt idx="1406">
                  <c:v>360.92200000000003</c:v>
                </c:pt>
                <c:pt idx="1407">
                  <c:v>272.58999999999997</c:v>
                </c:pt>
                <c:pt idx="1408">
                  <c:v>183.566</c:v>
                </c:pt>
                <c:pt idx="1409">
                  <c:v>91.424800000000005</c:v>
                </c:pt>
                <c:pt idx="1410">
                  <c:v>-2.1601499999999998</c:v>
                </c:pt>
                <c:pt idx="1411">
                  <c:v>-95.316900000000004</c:v>
                </c:pt>
                <c:pt idx="1412">
                  <c:v>-184.85499999999999</c:v>
                </c:pt>
                <c:pt idx="1413">
                  <c:v>-274.50400000000002</c:v>
                </c:pt>
                <c:pt idx="1414">
                  <c:v>-360.60300000000001</c:v>
                </c:pt>
                <c:pt idx="1415">
                  <c:v>-443.84</c:v>
                </c:pt>
                <c:pt idx="1416">
                  <c:v>-524.03899999999999</c:v>
                </c:pt>
                <c:pt idx="1417">
                  <c:v>493.87900000000002</c:v>
                </c:pt>
                <c:pt idx="1418">
                  <c:v>412.58300000000003</c:v>
                </c:pt>
                <c:pt idx="1419">
                  <c:v>334.73599999999999</c:v>
                </c:pt>
                <c:pt idx="1420">
                  <c:v>254.13399999999999</c:v>
                </c:pt>
                <c:pt idx="1421">
                  <c:v>168.88200000000001</c:v>
                </c:pt>
                <c:pt idx="1422">
                  <c:v>84.130700000000004</c:v>
                </c:pt>
                <c:pt idx="1423">
                  <c:v>-0.66947500000000004</c:v>
                </c:pt>
                <c:pt idx="1424">
                  <c:v>-87.890699999999995</c:v>
                </c:pt>
                <c:pt idx="1425">
                  <c:v>-171.51599999999999</c:v>
                </c:pt>
                <c:pt idx="1426">
                  <c:v>-254.733</c:v>
                </c:pt>
                <c:pt idx="1427">
                  <c:v>-334.68799999999999</c:v>
                </c:pt>
                <c:pt idx="1428">
                  <c:v>-411.10500000000002</c:v>
                </c:pt>
                <c:pt idx="1429">
                  <c:v>-489.65300000000002</c:v>
                </c:pt>
                <c:pt idx="1430">
                  <c:v>461.45499999999998</c:v>
                </c:pt>
                <c:pt idx="1431">
                  <c:v>384.98700000000002</c:v>
                </c:pt>
                <c:pt idx="1432">
                  <c:v>315.94600000000003</c:v>
                </c:pt>
                <c:pt idx="1433">
                  <c:v>238.16900000000001</c:v>
                </c:pt>
                <c:pt idx="1434">
                  <c:v>160.77099999999999</c:v>
                </c:pt>
                <c:pt idx="1435">
                  <c:v>78.694000000000003</c:v>
                </c:pt>
                <c:pt idx="1436">
                  <c:v>-1.15706</c:v>
                </c:pt>
                <c:pt idx="1437">
                  <c:v>-82.764099999999999</c:v>
                </c:pt>
                <c:pt idx="1438">
                  <c:v>-162.72900000000001</c:v>
                </c:pt>
                <c:pt idx="1439">
                  <c:v>-240.01599999999999</c:v>
                </c:pt>
                <c:pt idx="1440">
                  <c:v>-314.07499999999999</c:v>
                </c:pt>
                <c:pt idx="1441">
                  <c:v>-383.524</c:v>
                </c:pt>
                <c:pt idx="1442">
                  <c:v>-458.137</c:v>
                </c:pt>
                <c:pt idx="1443">
                  <c:v>434.73200000000003</c:v>
                </c:pt>
                <c:pt idx="1444">
                  <c:v>359.90899999999999</c:v>
                </c:pt>
                <c:pt idx="1445">
                  <c:v>296.14999999999998</c:v>
                </c:pt>
                <c:pt idx="1446">
                  <c:v>222.732</c:v>
                </c:pt>
                <c:pt idx="1447">
                  <c:v>152.13399999999999</c:v>
                </c:pt>
                <c:pt idx="1448">
                  <c:v>75.030500000000004</c:v>
                </c:pt>
                <c:pt idx="1449">
                  <c:v>-3.82301</c:v>
                </c:pt>
                <c:pt idx="1450">
                  <c:v>-76.593100000000007</c:v>
                </c:pt>
                <c:pt idx="1451">
                  <c:v>-153.06299999999999</c:v>
                </c:pt>
                <c:pt idx="1452">
                  <c:v>-225.446</c:v>
                </c:pt>
                <c:pt idx="1453">
                  <c:v>-292.834</c:v>
                </c:pt>
                <c:pt idx="1454">
                  <c:v>-357.88900000000001</c:v>
                </c:pt>
                <c:pt idx="1455">
                  <c:v>-430.17599999999999</c:v>
                </c:pt>
                <c:pt idx="1456">
                  <c:v>412.399</c:v>
                </c:pt>
                <c:pt idx="1457">
                  <c:v>337.666</c:v>
                </c:pt>
                <c:pt idx="1458">
                  <c:v>277.483</c:v>
                </c:pt>
                <c:pt idx="1459">
                  <c:v>213.55</c:v>
                </c:pt>
                <c:pt idx="1460">
                  <c:v>144.23599999999999</c:v>
                </c:pt>
                <c:pt idx="1461">
                  <c:v>72.038899999999998</c:v>
                </c:pt>
                <c:pt idx="1462">
                  <c:v>-5.4913100000000004</c:v>
                </c:pt>
                <c:pt idx="1463">
                  <c:v>-70.972200000000001</c:v>
                </c:pt>
                <c:pt idx="1464">
                  <c:v>-141.03</c:v>
                </c:pt>
                <c:pt idx="1465">
                  <c:v>-214.25800000000001</c:v>
                </c:pt>
                <c:pt idx="1466">
                  <c:v>-277.08499999999998</c:v>
                </c:pt>
                <c:pt idx="1467">
                  <c:v>-339.245</c:v>
                </c:pt>
                <c:pt idx="1468">
                  <c:v>-405.87200000000001</c:v>
                </c:pt>
                <c:pt idx="1469">
                  <c:v>386.43799999999999</c:v>
                </c:pt>
                <c:pt idx="1470">
                  <c:v>317.661</c:v>
                </c:pt>
                <c:pt idx="1471">
                  <c:v>259.423</c:v>
                </c:pt>
                <c:pt idx="1472">
                  <c:v>203.92699999999999</c:v>
                </c:pt>
                <c:pt idx="1473">
                  <c:v>138.19800000000001</c:v>
                </c:pt>
                <c:pt idx="1474">
                  <c:v>70.197199999999995</c:v>
                </c:pt>
                <c:pt idx="1475">
                  <c:v>-3.5989</c:v>
                </c:pt>
                <c:pt idx="1476">
                  <c:v>-68.170599999999993</c:v>
                </c:pt>
                <c:pt idx="1477">
                  <c:v>-133.64500000000001</c:v>
                </c:pt>
                <c:pt idx="1478">
                  <c:v>-204.59200000000001</c:v>
                </c:pt>
                <c:pt idx="1479">
                  <c:v>-267.06200000000001</c:v>
                </c:pt>
                <c:pt idx="1480">
                  <c:v>-318.25700000000001</c:v>
                </c:pt>
                <c:pt idx="1481">
                  <c:v>-382.56599999999997</c:v>
                </c:pt>
                <c:pt idx="1482">
                  <c:v>356.59100000000001</c:v>
                </c:pt>
                <c:pt idx="1483">
                  <c:v>303.18700000000001</c:v>
                </c:pt>
                <c:pt idx="1484">
                  <c:v>246.37299999999999</c:v>
                </c:pt>
                <c:pt idx="1485">
                  <c:v>191.44200000000001</c:v>
                </c:pt>
                <c:pt idx="1486">
                  <c:v>128.87200000000001</c:v>
                </c:pt>
                <c:pt idx="1487">
                  <c:v>64.666399999999996</c:v>
                </c:pt>
                <c:pt idx="1488">
                  <c:v>1.17387</c:v>
                </c:pt>
                <c:pt idx="1489">
                  <c:v>-62.317799999999998</c:v>
                </c:pt>
                <c:pt idx="1490">
                  <c:v>-123.176</c:v>
                </c:pt>
                <c:pt idx="1491">
                  <c:v>-191.13</c:v>
                </c:pt>
                <c:pt idx="1492">
                  <c:v>-248.1</c:v>
                </c:pt>
                <c:pt idx="1493">
                  <c:v>-298.49099999999999</c:v>
                </c:pt>
                <c:pt idx="1494">
                  <c:v>-357.839</c:v>
                </c:pt>
                <c:pt idx="1495">
                  <c:v>334.27800000000002</c:v>
                </c:pt>
                <c:pt idx="1496">
                  <c:v>280.959</c:v>
                </c:pt>
                <c:pt idx="1497">
                  <c:v>234.267</c:v>
                </c:pt>
                <c:pt idx="1498">
                  <c:v>181.494</c:v>
                </c:pt>
                <c:pt idx="1499">
                  <c:v>120.86799999999999</c:v>
                </c:pt>
                <c:pt idx="1500">
                  <c:v>64.095399999999998</c:v>
                </c:pt>
                <c:pt idx="1501">
                  <c:v>3.29426</c:v>
                </c:pt>
                <c:pt idx="1502">
                  <c:v>-55.081899999999997</c:v>
                </c:pt>
                <c:pt idx="1503">
                  <c:v>-120.53700000000001</c:v>
                </c:pt>
                <c:pt idx="1504">
                  <c:v>-180.637</c:v>
                </c:pt>
                <c:pt idx="1505">
                  <c:v>-234.56299999999999</c:v>
                </c:pt>
                <c:pt idx="1506">
                  <c:v>-283.625</c:v>
                </c:pt>
                <c:pt idx="1507">
                  <c:v>-331.93599999999998</c:v>
                </c:pt>
                <c:pt idx="1508">
                  <c:v>312.50099999999998</c:v>
                </c:pt>
                <c:pt idx="1509">
                  <c:v>257.73200000000003</c:v>
                </c:pt>
                <c:pt idx="1510">
                  <c:v>212.613</c:v>
                </c:pt>
                <c:pt idx="1511">
                  <c:v>165.41800000000001</c:v>
                </c:pt>
                <c:pt idx="1512">
                  <c:v>114.49299999999999</c:v>
                </c:pt>
                <c:pt idx="1513">
                  <c:v>60.759700000000002</c:v>
                </c:pt>
                <c:pt idx="1514">
                  <c:v>5.7223100000000002</c:v>
                </c:pt>
                <c:pt idx="1515">
                  <c:v>-51.373800000000003</c:v>
                </c:pt>
                <c:pt idx="1516">
                  <c:v>-112.741</c:v>
                </c:pt>
                <c:pt idx="1517">
                  <c:v>-161.34</c:v>
                </c:pt>
                <c:pt idx="1518">
                  <c:v>-216.33500000000001</c:v>
                </c:pt>
                <c:pt idx="1519">
                  <c:v>-261.03500000000003</c:v>
                </c:pt>
                <c:pt idx="1520">
                  <c:v>-314.274</c:v>
                </c:pt>
                <c:pt idx="1521">
                  <c:v>288.02600000000001</c:v>
                </c:pt>
                <c:pt idx="1522">
                  <c:v>239.3</c:v>
                </c:pt>
                <c:pt idx="1523">
                  <c:v>201.93199999999999</c:v>
                </c:pt>
                <c:pt idx="1524">
                  <c:v>154.01400000000001</c:v>
                </c:pt>
                <c:pt idx="1525">
                  <c:v>106.825</c:v>
                </c:pt>
                <c:pt idx="1526">
                  <c:v>54.069000000000003</c:v>
                </c:pt>
                <c:pt idx="1527">
                  <c:v>7.4088399999999996</c:v>
                </c:pt>
                <c:pt idx="1528">
                  <c:v>-51.965800000000002</c:v>
                </c:pt>
                <c:pt idx="1529">
                  <c:v>-101.286</c:v>
                </c:pt>
                <c:pt idx="1530">
                  <c:v>-150.22499999999999</c:v>
                </c:pt>
                <c:pt idx="1531">
                  <c:v>-205.922</c:v>
                </c:pt>
                <c:pt idx="1532">
                  <c:v>-240.232</c:v>
                </c:pt>
                <c:pt idx="1533">
                  <c:v>-289.029</c:v>
                </c:pt>
                <c:pt idx="1534">
                  <c:v>263.935</c:v>
                </c:pt>
                <c:pt idx="1535">
                  <c:v>216.89699999999999</c:v>
                </c:pt>
                <c:pt idx="1536">
                  <c:v>181.52199999999999</c:v>
                </c:pt>
                <c:pt idx="1537">
                  <c:v>144.29300000000001</c:v>
                </c:pt>
                <c:pt idx="1538">
                  <c:v>96.9148</c:v>
                </c:pt>
                <c:pt idx="1539">
                  <c:v>50.709800000000001</c:v>
                </c:pt>
                <c:pt idx="1540">
                  <c:v>4.5596899999999998</c:v>
                </c:pt>
                <c:pt idx="1541">
                  <c:v>-44.2089</c:v>
                </c:pt>
                <c:pt idx="1542">
                  <c:v>-89.984099999999998</c:v>
                </c:pt>
                <c:pt idx="1543">
                  <c:v>-137.852</c:v>
                </c:pt>
                <c:pt idx="1544">
                  <c:v>-181.94900000000001</c:v>
                </c:pt>
                <c:pt idx="1545">
                  <c:v>-222</c:v>
                </c:pt>
                <c:pt idx="1546">
                  <c:v>-264.77</c:v>
                </c:pt>
                <c:pt idx="1547">
                  <c:v>237.60900000000001</c:v>
                </c:pt>
                <c:pt idx="1548">
                  <c:v>199.149</c:v>
                </c:pt>
                <c:pt idx="1549">
                  <c:v>165.36099999999999</c:v>
                </c:pt>
                <c:pt idx="1550">
                  <c:v>127.08</c:v>
                </c:pt>
                <c:pt idx="1551">
                  <c:v>89.006200000000007</c:v>
                </c:pt>
                <c:pt idx="1552">
                  <c:v>47.119900000000001</c:v>
                </c:pt>
                <c:pt idx="1553">
                  <c:v>6.4921100000000003</c:v>
                </c:pt>
                <c:pt idx="1554">
                  <c:v>-37.5443</c:v>
                </c:pt>
                <c:pt idx="1555">
                  <c:v>-79.642200000000003</c:v>
                </c:pt>
                <c:pt idx="1556">
                  <c:v>-122.94</c:v>
                </c:pt>
                <c:pt idx="1557">
                  <c:v>-162.995</c:v>
                </c:pt>
                <c:pt idx="1558">
                  <c:v>-197.93700000000001</c:v>
                </c:pt>
                <c:pt idx="1559">
                  <c:v>-243.41200000000001</c:v>
                </c:pt>
                <c:pt idx="1560">
                  <c:v>210.328</c:v>
                </c:pt>
                <c:pt idx="1561">
                  <c:v>176.54</c:v>
                </c:pt>
                <c:pt idx="1562">
                  <c:v>148.30600000000001</c:v>
                </c:pt>
                <c:pt idx="1563">
                  <c:v>113.02200000000001</c:v>
                </c:pt>
                <c:pt idx="1564">
                  <c:v>81.831699999999998</c:v>
                </c:pt>
                <c:pt idx="1565">
                  <c:v>43.407699999999998</c:v>
                </c:pt>
                <c:pt idx="1566">
                  <c:v>4.1298700000000004</c:v>
                </c:pt>
                <c:pt idx="1567">
                  <c:v>-31.8</c:v>
                </c:pt>
                <c:pt idx="1568">
                  <c:v>-69.026399999999995</c:v>
                </c:pt>
                <c:pt idx="1569">
                  <c:v>-108.249</c:v>
                </c:pt>
                <c:pt idx="1570">
                  <c:v>-145.53200000000001</c:v>
                </c:pt>
                <c:pt idx="1571">
                  <c:v>-177.21</c:v>
                </c:pt>
                <c:pt idx="1572">
                  <c:v>-214.77500000000001</c:v>
                </c:pt>
                <c:pt idx="1573">
                  <c:v>183.92400000000001</c:v>
                </c:pt>
                <c:pt idx="1574">
                  <c:v>155.41300000000001</c:v>
                </c:pt>
                <c:pt idx="1575">
                  <c:v>129.596</c:v>
                </c:pt>
                <c:pt idx="1576">
                  <c:v>99.651700000000005</c:v>
                </c:pt>
                <c:pt idx="1577">
                  <c:v>69.796800000000005</c:v>
                </c:pt>
                <c:pt idx="1578">
                  <c:v>38.024900000000002</c:v>
                </c:pt>
                <c:pt idx="1579">
                  <c:v>5.2528499999999996</c:v>
                </c:pt>
                <c:pt idx="1580">
                  <c:v>-26.795400000000001</c:v>
                </c:pt>
                <c:pt idx="1581">
                  <c:v>-60.566699999999997</c:v>
                </c:pt>
                <c:pt idx="1582">
                  <c:v>-91.915999999999997</c:v>
                </c:pt>
                <c:pt idx="1583">
                  <c:v>-126.55</c:v>
                </c:pt>
                <c:pt idx="1584">
                  <c:v>-155.238</c:v>
                </c:pt>
                <c:pt idx="1585">
                  <c:v>-189.107</c:v>
                </c:pt>
                <c:pt idx="1586">
                  <c:v>159.57400000000001</c:v>
                </c:pt>
                <c:pt idx="1587">
                  <c:v>135.49199999999999</c:v>
                </c:pt>
                <c:pt idx="1588">
                  <c:v>111.48699999999999</c:v>
                </c:pt>
                <c:pt idx="1589">
                  <c:v>86.288200000000003</c:v>
                </c:pt>
                <c:pt idx="1590">
                  <c:v>60.102600000000002</c:v>
                </c:pt>
                <c:pt idx="1591">
                  <c:v>33.346299999999999</c:v>
                </c:pt>
                <c:pt idx="1592">
                  <c:v>6.2206400000000004</c:v>
                </c:pt>
                <c:pt idx="1593">
                  <c:v>-21.886299999999999</c:v>
                </c:pt>
                <c:pt idx="1594">
                  <c:v>-51.667299999999997</c:v>
                </c:pt>
                <c:pt idx="1595">
                  <c:v>-79.865499999999997</c:v>
                </c:pt>
                <c:pt idx="1596">
                  <c:v>-107.059</c:v>
                </c:pt>
                <c:pt idx="1597">
                  <c:v>-134.92400000000001</c:v>
                </c:pt>
                <c:pt idx="1598">
                  <c:v>-164.381</c:v>
                </c:pt>
                <c:pt idx="1599">
                  <c:v>136.19900000000001</c:v>
                </c:pt>
                <c:pt idx="1600">
                  <c:v>115.75</c:v>
                </c:pt>
                <c:pt idx="1601">
                  <c:v>93.776399999999995</c:v>
                </c:pt>
                <c:pt idx="1602">
                  <c:v>72.644000000000005</c:v>
                </c:pt>
                <c:pt idx="1603">
                  <c:v>51.1907</c:v>
                </c:pt>
                <c:pt idx="1604">
                  <c:v>29.304500000000001</c:v>
                </c:pt>
                <c:pt idx="1605">
                  <c:v>5.7366900000000003</c:v>
                </c:pt>
                <c:pt idx="1606">
                  <c:v>-17.846499999999999</c:v>
                </c:pt>
                <c:pt idx="1607">
                  <c:v>-41.400100000000002</c:v>
                </c:pt>
                <c:pt idx="1608">
                  <c:v>-65.796300000000002</c:v>
                </c:pt>
                <c:pt idx="1609">
                  <c:v>-90.816800000000001</c:v>
                </c:pt>
                <c:pt idx="1610">
                  <c:v>-114.907</c:v>
                </c:pt>
                <c:pt idx="1611">
                  <c:v>-139.39400000000001</c:v>
                </c:pt>
                <c:pt idx="1612">
                  <c:v>113.992</c:v>
                </c:pt>
                <c:pt idx="1613">
                  <c:v>96.423000000000002</c:v>
                </c:pt>
                <c:pt idx="1614">
                  <c:v>76.801400000000001</c:v>
                </c:pt>
                <c:pt idx="1615">
                  <c:v>59.29</c:v>
                </c:pt>
                <c:pt idx="1616">
                  <c:v>42.501199999999997</c:v>
                </c:pt>
                <c:pt idx="1617">
                  <c:v>24.336099999999998</c:v>
                </c:pt>
                <c:pt idx="1618">
                  <c:v>5.6422499999999998</c:v>
                </c:pt>
                <c:pt idx="1619">
                  <c:v>-13.169600000000001</c:v>
                </c:pt>
                <c:pt idx="1620">
                  <c:v>-32.195</c:v>
                </c:pt>
                <c:pt idx="1621">
                  <c:v>-52.109699999999997</c:v>
                </c:pt>
                <c:pt idx="1622">
                  <c:v>-74.026700000000005</c:v>
                </c:pt>
                <c:pt idx="1623">
                  <c:v>-95.9589</c:v>
                </c:pt>
                <c:pt idx="1624">
                  <c:v>-117.081</c:v>
                </c:pt>
                <c:pt idx="1625">
                  <c:v>90.242500000000007</c:v>
                </c:pt>
                <c:pt idx="1626">
                  <c:v>79.209000000000003</c:v>
                </c:pt>
                <c:pt idx="1627">
                  <c:v>62.319200000000002</c:v>
                </c:pt>
                <c:pt idx="1628">
                  <c:v>46.356099999999998</c:v>
                </c:pt>
                <c:pt idx="1629">
                  <c:v>32.395000000000003</c:v>
                </c:pt>
                <c:pt idx="1630">
                  <c:v>19.222300000000001</c:v>
                </c:pt>
                <c:pt idx="1631">
                  <c:v>4.3183999999999996</c:v>
                </c:pt>
                <c:pt idx="1632">
                  <c:v>-7.7514900000000004</c:v>
                </c:pt>
                <c:pt idx="1633">
                  <c:v>-24.611599999999999</c:v>
                </c:pt>
                <c:pt idx="1634">
                  <c:v>-39.822299999999998</c:v>
                </c:pt>
                <c:pt idx="1635">
                  <c:v>-58.187399999999997</c:v>
                </c:pt>
                <c:pt idx="1636">
                  <c:v>-78.5381</c:v>
                </c:pt>
                <c:pt idx="1637">
                  <c:v>-95.4666</c:v>
                </c:pt>
                <c:pt idx="1638">
                  <c:v>72.423199999999994</c:v>
                </c:pt>
                <c:pt idx="1639">
                  <c:v>63.224800000000002</c:v>
                </c:pt>
                <c:pt idx="1640">
                  <c:v>48.153399999999998</c:v>
                </c:pt>
                <c:pt idx="1641">
                  <c:v>35.488</c:v>
                </c:pt>
                <c:pt idx="1642">
                  <c:v>24.777200000000001</c:v>
                </c:pt>
                <c:pt idx="1643">
                  <c:v>10.077199999999999</c:v>
                </c:pt>
                <c:pt idx="1644">
                  <c:v>6.9968399999999997</c:v>
                </c:pt>
                <c:pt idx="1645">
                  <c:v>-3.8376399999999999</c:v>
                </c:pt>
                <c:pt idx="1646">
                  <c:v>-15.9153</c:v>
                </c:pt>
                <c:pt idx="1647">
                  <c:v>-28.1767</c:v>
                </c:pt>
                <c:pt idx="1648">
                  <c:v>-43.524900000000002</c:v>
                </c:pt>
                <c:pt idx="1649">
                  <c:v>-61.178199999999997</c:v>
                </c:pt>
                <c:pt idx="1650">
                  <c:v>-75.656899999999993</c:v>
                </c:pt>
                <c:pt idx="1651">
                  <c:v>54.3003</c:v>
                </c:pt>
                <c:pt idx="1652">
                  <c:v>48.114699999999999</c:v>
                </c:pt>
                <c:pt idx="1653">
                  <c:v>34.736499999999999</c:v>
                </c:pt>
                <c:pt idx="1654">
                  <c:v>25.1172</c:v>
                </c:pt>
                <c:pt idx="1655">
                  <c:v>20.634899999999998</c:v>
                </c:pt>
                <c:pt idx="1656">
                  <c:v>5.6517099999999996</c:v>
                </c:pt>
                <c:pt idx="1657">
                  <c:v>3.0125199999999999</c:v>
                </c:pt>
                <c:pt idx="1658">
                  <c:v>-0.74370099999999995</c:v>
                </c:pt>
                <c:pt idx="1659">
                  <c:v>-7.1581099999999998</c:v>
                </c:pt>
                <c:pt idx="1660">
                  <c:v>-18.816199999999998</c:v>
                </c:pt>
                <c:pt idx="1661">
                  <c:v>-31.558399999999999</c:v>
                </c:pt>
                <c:pt idx="1662">
                  <c:v>-46.986600000000003</c:v>
                </c:pt>
                <c:pt idx="1663">
                  <c:v>-58.619500000000002</c:v>
                </c:pt>
                <c:pt idx="1664">
                  <c:v>41.660600000000002</c:v>
                </c:pt>
                <c:pt idx="1665">
                  <c:v>33.999600000000001</c:v>
                </c:pt>
                <c:pt idx="1666">
                  <c:v>22.982500000000002</c:v>
                </c:pt>
                <c:pt idx="1667">
                  <c:v>17.7699</c:v>
                </c:pt>
                <c:pt idx="1668">
                  <c:v>11.004099999999999</c:v>
                </c:pt>
                <c:pt idx="1669">
                  <c:v>8.6294400000000007</c:v>
                </c:pt>
                <c:pt idx="1670">
                  <c:v>0.71269400000000005</c:v>
                </c:pt>
                <c:pt idx="1671">
                  <c:v>-1.47824</c:v>
                </c:pt>
                <c:pt idx="1672">
                  <c:v>-5.4270300000000002</c:v>
                </c:pt>
                <c:pt idx="1673">
                  <c:v>-10.182399999999999</c:v>
                </c:pt>
                <c:pt idx="1674">
                  <c:v>-20.3522</c:v>
                </c:pt>
                <c:pt idx="1675">
                  <c:v>-34.967599999999997</c:v>
                </c:pt>
                <c:pt idx="1676">
                  <c:v>-42.305</c:v>
                </c:pt>
                <c:pt idx="1677">
                  <c:v>27.0138</c:v>
                </c:pt>
                <c:pt idx="1678">
                  <c:v>25.549900000000001</c:v>
                </c:pt>
                <c:pt idx="1679">
                  <c:v>16.9421</c:v>
                </c:pt>
                <c:pt idx="1680">
                  <c:v>13.769299999999999</c:v>
                </c:pt>
                <c:pt idx="1681">
                  <c:v>4.32707</c:v>
                </c:pt>
                <c:pt idx="1682">
                  <c:v>6.3867900000000004</c:v>
                </c:pt>
                <c:pt idx="1683">
                  <c:v>-1.3526499999999999</c:v>
                </c:pt>
                <c:pt idx="1684">
                  <c:v>-2.77685</c:v>
                </c:pt>
                <c:pt idx="1685">
                  <c:v>-1.81338</c:v>
                </c:pt>
                <c:pt idx="1686">
                  <c:v>-1.5201800000000001</c:v>
                </c:pt>
                <c:pt idx="1687">
                  <c:v>-8.4870300000000007</c:v>
                </c:pt>
                <c:pt idx="1688">
                  <c:v>-24.900700000000001</c:v>
                </c:pt>
                <c:pt idx="1689">
                  <c:v>-30.1814</c:v>
                </c:pt>
                <c:pt idx="1690">
                  <c:v>20.6691</c:v>
                </c:pt>
                <c:pt idx="1691">
                  <c:v>14.720800000000001</c:v>
                </c:pt>
                <c:pt idx="1692">
                  <c:v>11.7951</c:v>
                </c:pt>
                <c:pt idx="1693">
                  <c:v>8.1825799999999997</c:v>
                </c:pt>
                <c:pt idx="1694">
                  <c:v>-0.74282099999999995</c:v>
                </c:pt>
                <c:pt idx="1695">
                  <c:v>5.4313399999999996</c:v>
                </c:pt>
                <c:pt idx="1696">
                  <c:v>2.0517300000000001</c:v>
                </c:pt>
                <c:pt idx="1697">
                  <c:v>2.6598000000000002</c:v>
                </c:pt>
                <c:pt idx="1698">
                  <c:v>-4.7512100000000004</c:v>
                </c:pt>
                <c:pt idx="1699">
                  <c:v>0.589306</c:v>
                </c:pt>
                <c:pt idx="1700">
                  <c:v>-6.6889700000000003</c:v>
                </c:pt>
                <c:pt idx="1701">
                  <c:v>-19.300899999999999</c:v>
                </c:pt>
                <c:pt idx="1702">
                  <c:v>-16.102900000000002</c:v>
                </c:pt>
                <c:pt idx="1703">
                  <c:v>15.640599999999999</c:v>
                </c:pt>
                <c:pt idx="1704">
                  <c:v>14.404999999999999</c:v>
                </c:pt>
                <c:pt idx="1705">
                  <c:v>7.50284</c:v>
                </c:pt>
                <c:pt idx="1706">
                  <c:v>3.8346499999999999</c:v>
                </c:pt>
                <c:pt idx="1707">
                  <c:v>2.0983499999999999</c:v>
                </c:pt>
                <c:pt idx="1708">
                  <c:v>9.2804800000000007E-2</c:v>
                </c:pt>
                <c:pt idx="1709">
                  <c:v>3.48624</c:v>
                </c:pt>
                <c:pt idx="1710">
                  <c:v>1.8095000000000001</c:v>
                </c:pt>
                <c:pt idx="1711">
                  <c:v>3.0067699999999999</c:v>
                </c:pt>
                <c:pt idx="1712">
                  <c:v>-5.65636E-3</c:v>
                </c:pt>
                <c:pt idx="1713">
                  <c:v>-3.6664400000000001</c:v>
                </c:pt>
                <c:pt idx="1714">
                  <c:v>-12.6671</c:v>
                </c:pt>
                <c:pt idx="1715">
                  <c:v>-9.7420799999999996</c:v>
                </c:pt>
                <c:pt idx="1716">
                  <c:v>14.8028</c:v>
                </c:pt>
                <c:pt idx="1717">
                  <c:v>10.917999999999999</c:v>
                </c:pt>
                <c:pt idx="1718">
                  <c:v>4.27745</c:v>
                </c:pt>
                <c:pt idx="1719">
                  <c:v>1.9260600000000001</c:v>
                </c:pt>
                <c:pt idx="1720">
                  <c:v>1.61185</c:v>
                </c:pt>
                <c:pt idx="1721">
                  <c:v>-2.23386</c:v>
                </c:pt>
                <c:pt idx="1722">
                  <c:v>0.46965600000000002</c:v>
                </c:pt>
                <c:pt idx="1723">
                  <c:v>2.0924200000000002</c:v>
                </c:pt>
                <c:pt idx="1724">
                  <c:v>5.0045299999999999</c:v>
                </c:pt>
                <c:pt idx="1725">
                  <c:v>1.8799399999999999</c:v>
                </c:pt>
                <c:pt idx="1726">
                  <c:v>-5.5745100000000001</c:v>
                </c:pt>
                <c:pt idx="1727">
                  <c:v>-11.8447</c:v>
                </c:pt>
                <c:pt idx="1728">
                  <c:v>-12.6616</c:v>
                </c:pt>
                <c:pt idx="1729">
                  <c:v>6.2927900000000001</c:v>
                </c:pt>
                <c:pt idx="1730">
                  <c:v>11.3733</c:v>
                </c:pt>
                <c:pt idx="1731">
                  <c:v>3.9790700000000001</c:v>
                </c:pt>
                <c:pt idx="1732">
                  <c:v>1.3931800000000001</c:v>
                </c:pt>
                <c:pt idx="1733">
                  <c:v>0.82350000000000001</c:v>
                </c:pt>
                <c:pt idx="1734">
                  <c:v>1.2847500000000001</c:v>
                </c:pt>
                <c:pt idx="1735">
                  <c:v>-3.7297199999999999</c:v>
                </c:pt>
                <c:pt idx="1736">
                  <c:v>1.2544</c:v>
                </c:pt>
                <c:pt idx="1737">
                  <c:v>-0.33607100000000001</c:v>
                </c:pt>
                <c:pt idx="1738">
                  <c:v>-0.18710599999999999</c:v>
                </c:pt>
                <c:pt idx="1739">
                  <c:v>-2.9071500000000001</c:v>
                </c:pt>
                <c:pt idx="1740">
                  <c:v>-9.5848399999999998</c:v>
                </c:pt>
                <c:pt idx="1741">
                  <c:v>-10.1175</c:v>
                </c:pt>
                <c:pt idx="1742">
                  <c:v>16.774000000000001</c:v>
                </c:pt>
                <c:pt idx="1743">
                  <c:v>12.7424</c:v>
                </c:pt>
                <c:pt idx="1744">
                  <c:v>6.7874400000000001</c:v>
                </c:pt>
                <c:pt idx="1745">
                  <c:v>0.86596799999999996</c:v>
                </c:pt>
                <c:pt idx="1746">
                  <c:v>-0.34462199999999998</c:v>
                </c:pt>
                <c:pt idx="1747">
                  <c:v>0.91016399999999997</c:v>
                </c:pt>
                <c:pt idx="1748">
                  <c:v>-2.2408899999999998</c:v>
                </c:pt>
                <c:pt idx="1749">
                  <c:v>-0.47285899999999997</c:v>
                </c:pt>
                <c:pt idx="1750">
                  <c:v>-2.2104900000000001</c:v>
                </c:pt>
                <c:pt idx="1751">
                  <c:v>-2.5427200000000001</c:v>
                </c:pt>
                <c:pt idx="1752">
                  <c:v>-7.0341399999999998</c:v>
                </c:pt>
                <c:pt idx="1753">
                  <c:v>-11.832000000000001</c:v>
                </c:pt>
                <c:pt idx="1754">
                  <c:v>-12.527200000000001</c:v>
                </c:pt>
                <c:pt idx="1755">
                  <c:v>18.675999999999998</c:v>
                </c:pt>
                <c:pt idx="1756">
                  <c:v>14.1236</c:v>
                </c:pt>
                <c:pt idx="1757">
                  <c:v>9.4772700000000007</c:v>
                </c:pt>
                <c:pt idx="1758">
                  <c:v>3.9468399999999999</c:v>
                </c:pt>
                <c:pt idx="1759">
                  <c:v>0.77600599999999997</c:v>
                </c:pt>
                <c:pt idx="1760">
                  <c:v>-1.77186</c:v>
                </c:pt>
                <c:pt idx="1761">
                  <c:v>-0.58228500000000005</c:v>
                </c:pt>
                <c:pt idx="1762">
                  <c:v>-1.59666</c:v>
                </c:pt>
                <c:pt idx="1763">
                  <c:v>-3.32117</c:v>
                </c:pt>
                <c:pt idx="1764">
                  <c:v>-5.1377800000000002</c:v>
                </c:pt>
                <c:pt idx="1765">
                  <c:v>-9.4914000000000005</c:v>
                </c:pt>
                <c:pt idx="1766">
                  <c:v>-12.749499999999999</c:v>
                </c:pt>
                <c:pt idx="1767">
                  <c:v>-16.740100000000002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B7-476C-8927-CF2DA6FFBEC8}"/>
            </c:ext>
          </c:extLst>
        </c:ser>
        <c:ser>
          <c:idx val="5"/>
          <c:order val="1"/>
          <c:tx>
            <c:strRef>
              <c:f>'shield 4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4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-540695</c:v>
                </c:pt>
                <c:pt idx="2">
                  <c:v>-520884</c:v>
                </c:pt>
                <c:pt idx="3">
                  <c:v>-517275</c:v>
                </c:pt>
                <c:pt idx="4">
                  <c:v>-487491</c:v>
                </c:pt>
                <c:pt idx="5">
                  <c:v>-440984</c:v>
                </c:pt>
                <c:pt idx="6">
                  <c:v>-383154</c:v>
                </c:pt>
                <c:pt idx="7">
                  <c:v>-318530</c:v>
                </c:pt>
                <c:pt idx="8">
                  <c:v>-256120</c:v>
                </c:pt>
                <c:pt idx="9">
                  <c:v>-191987</c:v>
                </c:pt>
                <c:pt idx="10">
                  <c:v>-133018</c:v>
                </c:pt>
                <c:pt idx="11">
                  <c:v>-76473.2</c:v>
                </c:pt>
                <c:pt idx="12">
                  <c:v>-26128.5</c:v>
                </c:pt>
                <c:pt idx="13">
                  <c:v>20780.2</c:v>
                </c:pt>
                <c:pt idx="14">
                  <c:v>61622</c:v>
                </c:pt>
                <c:pt idx="15">
                  <c:v>98680.2</c:v>
                </c:pt>
                <c:pt idx="16">
                  <c:v>129641</c:v>
                </c:pt>
                <c:pt idx="17">
                  <c:v>157465</c:v>
                </c:pt>
                <c:pt idx="18">
                  <c:v>181428</c:v>
                </c:pt>
                <c:pt idx="19">
                  <c:v>201264</c:v>
                </c:pt>
                <c:pt idx="20">
                  <c:v>217579</c:v>
                </c:pt>
                <c:pt idx="21">
                  <c:v>231257</c:v>
                </c:pt>
                <c:pt idx="22">
                  <c:v>241907</c:v>
                </c:pt>
                <c:pt idx="23">
                  <c:v>250475</c:v>
                </c:pt>
                <c:pt idx="24">
                  <c:v>256893</c:v>
                </c:pt>
                <c:pt idx="25">
                  <c:v>261384</c:v>
                </c:pt>
                <c:pt idx="26">
                  <c:v>264008</c:v>
                </c:pt>
                <c:pt idx="27">
                  <c:v>265210</c:v>
                </c:pt>
                <c:pt idx="28">
                  <c:v>265163</c:v>
                </c:pt>
                <c:pt idx="29">
                  <c:v>263714</c:v>
                </c:pt>
                <c:pt idx="30">
                  <c:v>261319</c:v>
                </c:pt>
                <c:pt idx="31">
                  <c:v>258088</c:v>
                </c:pt>
                <c:pt idx="32">
                  <c:v>254143</c:v>
                </c:pt>
                <c:pt idx="33">
                  <c:v>249499</c:v>
                </c:pt>
                <c:pt idx="34">
                  <c:v>244319</c:v>
                </c:pt>
                <c:pt idx="35">
                  <c:v>238555</c:v>
                </c:pt>
                <c:pt idx="36">
                  <c:v>232394</c:v>
                </c:pt>
                <c:pt idx="37">
                  <c:v>225895</c:v>
                </c:pt>
                <c:pt idx="38">
                  <c:v>219191</c:v>
                </c:pt>
                <c:pt idx="39">
                  <c:v>212324</c:v>
                </c:pt>
                <c:pt idx="40">
                  <c:v>205393</c:v>
                </c:pt>
                <c:pt idx="41">
                  <c:v>198512</c:v>
                </c:pt>
                <c:pt idx="42">
                  <c:v>191826</c:v>
                </c:pt>
                <c:pt idx="43">
                  <c:v>185475</c:v>
                </c:pt>
                <c:pt idx="44">
                  <c:v>179604</c:v>
                </c:pt>
                <c:pt idx="45">
                  <c:v>174480</c:v>
                </c:pt>
                <c:pt idx="46">
                  <c:v>170357</c:v>
                </c:pt>
                <c:pt idx="47">
                  <c:v>167397</c:v>
                </c:pt>
                <c:pt idx="48">
                  <c:v>166414</c:v>
                </c:pt>
                <c:pt idx="49">
                  <c:v>167689</c:v>
                </c:pt>
                <c:pt idx="50">
                  <c:v>171539</c:v>
                </c:pt>
                <c:pt idx="51">
                  <c:v>179370</c:v>
                </c:pt>
                <c:pt idx="52">
                  <c:v>192291</c:v>
                </c:pt>
                <c:pt idx="53">
                  <c:v>210461</c:v>
                </c:pt>
                <c:pt idx="54">
                  <c:v>236798</c:v>
                </c:pt>
                <c:pt idx="55">
                  <c:v>271505</c:v>
                </c:pt>
                <c:pt idx="56">
                  <c:v>316488</c:v>
                </c:pt>
                <c:pt idx="57">
                  <c:v>372582</c:v>
                </c:pt>
                <c:pt idx="58">
                  <c:v>439106</c:v>
                </c:pt>
                <c:pt idx="59">
                  <c:v>511612</c:v>
                </c:pt>
                <c:pt idx="60">
                  <c:v>584350</c:v>
                </c:pt>
                <c:pt idx="61">
                  <c:v>644017</c:v>
                </c:pt>
                <c:pt idx="62">
                  <c:v>676845</c:v>
                </c:pt>
                <c:pt idx="63">
                  <c:v>671550</c:v>
                </c:pt>
                <c:pt idx="64">
                  <c:v>623873</c:v>
                </c:pt>
                <c:pt idx="65">
                  <c:v>547859</c:v>
                </c:pt>
                <c:pt idx="66">
                  <c:v>459077</c:v>
                </c:pt>
                <c:pt idx="67">
                  <c:v>371854</c:v>
                </c:pt>
                <c:pt idx="68">
                  <c:v>294918</c:v>
                </c:pt>
                <c:pt idx="69">
                  <c:v>231458</c:v>
                </c:pt>
                <c:pt idx="70">
                  <c:v>180770</c:v>
                </c:pt>
                <c:pt idx="71">
                  <c:v>141625</c:v>
                </c:pt>
                <c:pt idx="72">
                  <c:v>111336</c:v>
                </c:pt>
                <c:pt idx="73">
                  <c:v>87948.4</c:v>
                </c:pt>
                <c:pt idx="74">
                  <c:v>69875.899999999994</c:v>
                </c:pt>
                <c:pt idx="75">
                  <c:v>55848.9</c:v>
                </c:pt>
                <c:pt idx="76">
                  <c:v>44860.9</c:v>
                </c:pt>
                <c:pt idx="77">
                  <c:v>36288.199999999997</c:v>
                </c:pt>
                <c:pt idx="78">
                  <c:v>29514.5</c:v>
                </c:pt>
                <c:pt idx="79">
                  <c:v>24151.200000000001</c:v>
                </c:pt>
                <c:pt idx="80">
                  <c:v>19880.599999999999</c:v>
                </c:pt>
                <c:pt idx="81">
                  <c:v>16447.7</c:v>
                </c:pt>
                <c:pt idx="82">
                  <c:v>13679.1</c:v>
                </c:pt>
                <c:pt idx="83">
                  <c:v>11445.9</c:v>
                </c:pt>
                <c:pt idx="84">
                  <c:v>9636.14</c:v>
                </c:pt>
                <c:pt idx="85">
                  <c:v>8137.7</c:v>
                </c:pt>
                <c:pt idx="86">
                  <c:v>6901.9</c:v>
                </c:pt>
                <c:pt idx="87">
                  <c:v>5894.19</c:v>
                </c:pt>
                <c:pt idx="88">
                  <c:v>5040.4399999999996</c:v>
                </c:pt>
                <c:pt idx="89">
                  <c:v>4340.3</c:v>
                </c:pt>
                <c:pt idx="90">
                  <c:v>3749.81</c:v>
                </c:pt>
                <c:pt idx="91">
                  <c:v>3257.66</c:v>
                </c:pt>
                <c:pt idx="92">
                  <c:v>2839.64</c:v>
                </c:pt>
                <c:pt idx="93">
                  <c:v>2484.34</c:v>
                </c:pt>
                <c:pt idx="94">
                  <c:v>2180.98</c:v>
                </c:pt>
                <c:pt idx="95">
                  <c:v>1918.49</c:v>
                </c:pt>
                <c:pt idx="96">
                  <c:v>1700.74</c:v>
                </c:pt>
                <c:pt idx="97">
                  <c:v>1509.11</c:v>
                </c:pt>
                <c:pt idx="98">
                  <c:v>1346.33</c:v>
                </c:pt>
                <c:pt idx="99">
                  <c:v>1205.51</c:v>
                </c:pt>
                <c:pt idx="100">
                  <c:v>1084.75</c:v>
                </c:pt>
                <c:pt idx="101">
                  <c:v>979.60599999999999</c:v>
                </c:pt>
                <c:pt idx="102">
                  <c:v>887.88400000000001</c:v>
                </c:pt>
                <c:pt idx="103">
                  <c:v>807.94</c:v>
                </c:pt>
                <c:pt idx="104">
                  <c:v>737.93399999999997</c:v>
                </c:pt>
                <c:pt idx="105">
                  <c:v>674.34500000000003</c:v>
                </c:pt>
                <c:pt idx="106">
                  <c:v>618.83299999999997</c:v>
                </c:pt>
                <c:pt idx="107">
                  <c:v>570.274</c:v>
                </c:pt>
                <c:pt idx="108">
                  <c:v>528.19899999999996</c:v>
                </c:pt>
                <c:pt idx="109">
                  <c:v>493.87900000000002</c:v>
                </c:pt>
                <c:pt idx="110">
                  <c:v>461.45499999999998</c:v>
                </c:pt>
                <c:pt idx="111">
                  <c:v>434.73200000000003</c:v>
                </c:pt>
                <c:pt idx="112">
                  <c:v>412.399</c:v>
                </c:pt>
                <c:pt idx="113">
                  <c:v>386.43799999999999</c:v>
                </c:pt>
                <c:pt idx="114">
                  <c:v>356.59100000000001</c:v>
                </c:pt>
                <c:pt idx="115">
                  <c:v>334.27800000000002</c:v>
                </c:pt>
                <c:pt idx="116">
                  <c:v>312.50099999999998</c:v>
                </c:pt>
                <c:pt idx="117">
                  <c:v>288.02600000000001</c:v>
                </c:pt>
                <c:pt idx="118">
                  <c:v>263.935</c:v>
                </c:pt>
                <c:pt idx="119">
                  <c:v>237.60900000000001</c:v>
                </c:pt>
                <c:pt idx="120">
                  <c:v>210.328</c:v>
                </c:pt>
                <c:pt idx="121">
                  <c:v>183.92400000000001</c:v>
                </c:pt>
                <c:pt idx="122">
                  <c:v>159.57400000000001</c:v>
                </c:pt>
                <c:pt idx="123">
                  <c:v>136.19900000000001</c:v>
                </c:pt>
                <c:pt idx="124">
                  <c:v>113.992</c:v>
                </c:pt>
                <c:pt idx="125">
                  <c:v>90.242500000000007</c:v>
                </c:pt>
                <c:pt idx="126">
                  <c:v>72.423199999999994</c:v>
                </c:pt>
                <c:pt idx="127">
                  <c:v>54.3003</c:v>
                </c:pt>
                <c:pt idx="128">
                  <c:v>41.660600000000002</c:v>
                </c:pt>
                <c:pt idx="129">
                  <c:v>27.0138</c:v>
                </c:pt>
                <c:pt idx="130">
                  <c:v>20.6691</c:v>
                </c:pt>
                <c:pt idx="131">
                  <c:v>15.640599999999999</c:v>
                </c:pt>
                <c:pt idx="132">
                  <c:v>14.8028</c:v>
                </c:pt>
                <c:pt idx="133">
                  <c:v>6.2927900000000001</c:v>
                </c:pt>
                <c:pt idx="134">
                  <c:v>16.774000000000001</c:v>
                </c:pt>
                <c:pt idx="135">
                  <c:v>18.675999999999998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B7-476C-8927-CF2DA6FFBEC8}"/>
            </c:ext>
          </c:extLst>
        </c:ser>
        <c:ser>
          <c:idx val="6"/>
          <c:order val="2"/>
          <c:tx>
            <c:strRef>
              <c:f>'shield 4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-71816.5</c:v>
                </c:pt>
                <c:pt idx="2">
                  <c:v>-134351</c:v>
                </c:pt>
                <c:pt idx="3">
                  <c:v>-168697</c:v>
                </c:pt>
                <c:pt idx="4">
                  <c:v>-180904</c:v>
                </c:pt>
                <c:pt idx="5">
                  <c:v>-172182</c:v>
                </c:pt>
                <c:pt idx="6">
                  <c:v>-154832</c:v>
                </c:pt>
                <c:pt idx="7">
                  <c:v>-128432</c:v>
                </c:pt>
                <c:pt idx="8">
                  <c:v>-99335.6</c:v>
                </c:pt>
                <c:pt idx="9">
                  <c:v>-69386.100000000006</c:v>
                </c:pt>
                <c:pt idx="10">
                  <c:v>-37729.9</c:v>
                </c:pt>
                <c:pt idx="11">
                  <c:v>-8182.44</c:v>
                </c:pt>
                <c:pt idx="12">
                  <c:v>20156.599999999999</c:v>
                </c:pt>
                <c:pt idx="13">
                  <c:v>46645.2</c:v>
                </c:pt>
                <c:pt idx="14">
                  <c:v>70306.600000000006</c:v>
                </c:pt>
                <c:pt idx="15">
                  <c:v>92142.9</c:v>
                </c:pt>
                <c:pt idx="16">
                  <c:v>111533</c:v>
                </c:pt>
                <c:pt idx="17">
                  <c:v>129045</c:v>
                </c:pt>
                <c:pt idx="18">
                  <c:v>144175</c:v>
                </c:pt>
                <c:pt idx="19">
                  <c:v>157322</c:v>
                </c:pt>
                <c:pt idx="20">
                  <c:v>168525</c:v>
                </c:pt>
                <c:pt idx="21">
                  <c:v>177951</c:v>
                </c:pt>
                <c:pt idx="22">
                  <c:v>185887</c:v>
                </c:pt>
                <c:pt idx="23">
                  <c:v>192314</c:v>
                </c:pt>
                <c:pt idx="24">
                  <c:v>197477</c:v>
                </c:pt>
                <c:pt idx="25">
                  <c:v>201407</c:v>
                </c:pt>
                <c:pt idx="26">
                  <c:v>204110</c:v>
                </c:pt>
                <c:pt idx="27">
                  <c:v>205861</c:v>
                </c:pt>
                <c:pt idx="28">
                  <c:v>206652</c:v>
                </c:pt>
                <c:pt idx="29">
                  <c:v>206599</c:v>
                </c:pt>
                <c:pt idx="30">
                  <c:v>205829</c:v>
                </c:pt>
                <c:pt idx="31">
                  <c:v>204402</c:v>
                </c:pt>
                <c:pt idx="32">
                  <c:v>202380</c:v>
                </c:pt>
                <c:pt idx="33">
                  <c:v>199720</c:v>
                </c:pt>
                <c:pt idx="34">
                  <c:v>196617</c:v>
                </c:pt>
                <c:pt idx="35">
                  <c:v>193012</c:v>
                </c:pt>
                <c:pt idx="36">
                  <c:v>189175</c:v>
                </c:pt>
                <c:pt idx="37">
                  <c:v>184822</c:v>
                </c:pt>
                <c:pt idx="38">
                  <c:v>180314</c:v>
                </c:pt>
                <c:pt idx="39">
                  <c:v>175532</c:v>
                </c:pt>
                <c:pt idx="40">
                  <c:v>170616</c:v>
                </c:pt>
                <c:pt idx="41">
                  <c:v>165581</c:v>
                </c:pt>
                <c:pt idx="42">
                  <c:v>160529</c:v>
                </c:pt>
                <c:pt idx="43">
                  <c:v>155500</c:v>
                </c:pt>
                <c:pt idx="44">
                  <c:v>150735</c:v>
                </c:pt>
                <c:pt idx="45">
                  <c:v>146248</c:v>
                </c:pt>
                <c:pt idx="46">
                  <c:v>142217</c:v>
                </c:pt>
                <c:pt idx="47">
                  <c:v>138872</c:v>
                </c:pt>
                <c:pt idx="48">
                  <c:v>136480</c:v>
                </c:pt>
                <c:pt idx="49">
                  <c:v>135219</c:v>
                </c:pt>
                <c:pt idx="50">
                  <c:v>135615</c:v>
                </c:pt>
                <c:pt idx="51">
                  <c:v>138067</c:v>
                </c:pt>
                <c:pt idx="52">
                  <c:v>143389</c:v>
                </c:pt>
                <c:pt idx="53">
                  <c:v>150227</c:v>
                </c:pt>
                <c:pt idx="54">
                  <c:v>161574</c:v>
                </c:pt>
                <c:pt idx="55">
                  <c:v>176855</c:v>
                </c:pt>
                <c:pt idx="56">
                  <c:v>194865</c:v>
                </c:pt>
                <c:pt idx="57">
                  <c:v>215961</c:v>
                </c:pt>
                <c:pt idx="58">
                  <c:v>239027</c:v>
                </c:pt>
                <c:pt idx="59">
                  <c:v>262543</c:v>
                </c:pt>
                <c:pt idx="60">
                  <c:v>283453</c:v>
                </c:pt>
                <c:pt idx="61">
                  <c:v>298188</c:v>
                </c:pt>
                <c:pt idx="62">
                  <c:v>304374</c:v>
                </c:pt>
                <c:pt idx="63">
                  <c:v>299001</c:v>
                </c:pt>
                <c:pt idx="64">
                  <c:v>282905</c:v>
                </c:pt>
                <c:pt idx="65">
                  <c:v>258034</c:v>
                </c:pt>
                <c:pt idx="66">
                  <c:v>227394</c:v>
                </c:pt>
                <c:pt idx="67">
                  <c:v>193291</c:v>
                </c:pt>
                <c:pt idx="68">
                  <c:v>160632</c:v>
                </c:pt>
                <c:pt idx="69">
                  <c:v>131303</c:v>
                </c:pt>
                <c:pt idx="70">
                  <c:v>106263</c:v>
                </c:pt>
                <c:pt idx="71">
                  <c:v>84826.9</c:v>
                </c:pt>
                <c:pt idx="72">
                  <c:v>67502.2</c:v>
                </c:pt>
                <c:pt idx="73">
                  <c:v>53620.6</c:v>
                </c:pt>
                <c:pt idx="74">
                  <c:v>42665.2</c:v>
                </c:pt>
                <c:pt idx="75">
                  <c:v>33742.300000000003</c:v>
                </c:pt>
                <c:pt idx="76">
                  <c:v>27161.599999999999</c:v>
                </c:pt>
                <c:pt idx="77">
                  <c:v>21770.5</c:v>
                </c:pt>
                <c:pt idx="78">
                  <c:v>17648.900000000001</c:v>
                </c:pt>
                <c:pt idx="79">
                  <c:v>14307</c:v>
                </c:pt>
                <c:pt idx="80">
                  <c:v>11621.3</c:v>
                </c:pt>
                <c:pt idx="81">
                  <c:v>9566.49</c:v>
                </c:pt>
                <c:pt idx="82">
                  <c:v>7935.62</c:v>
                </c:pt>
                <c:pt idx="83">
                  <c:v>6567.23</c:v>
                </c:pt>
                <c:pt idx="84">
                  <c:v>5477.84</c:v>
                </c:pt>
                <c:pt idx="85">
                  <c:v>4569.62</c:v>
                </c:pt>
                <c:pt idx="86">
                  <c:v>3858.61</c:v>
                </c:pt>
                <c:pt idx="87">
                  <c:v>3275.52</c:v>
                </c:pt>
                <c:pt idx="88">
                  <c:v>2788.52</c:v>
                </c:pt>
                <c:pt idx="89">
                  <c:v>2386.85</c:v>
                </c:pt>
                <c:pt idx="90">
                  <c:v>2052.04</c:v>
                </c:pt>
                <c:pt idx="91">
                  <c:v>1774.08</c:v>
                </c:pt>
                <c:pt idx="92">
                  <c:v>1540.61</c:v>
                </c:pt>
                <c:pt idx="93">
                  <c:v>1336.9</c:v>
                </c:pt>
                <c:pt idx="94">
                  <c:v>1174.5</c:v>
                </c:pt>
                <c:pt idx="95">
                  <c:v>1027.3499999999999</c:v>
                </c:pt>
                <c:pt idx="96">
                  <c:v>906.66499999999996</c:v>
                </c:pt>
                <c:pt idx="97">
                  <c:v>805.303</c:v>
                </c:pt>
                <c:pt idx="98">
                  <c:v>715.39700000000005</c:v>
                </c:pt>
                <c:pt idx="99">
                  <c:v>638.95799999999997</c:v>
                </c:pt>
                <c:pt idx="100">
                  <c:v>572.51700000000005</c:v>
                </c:pt>
                <c:pt idx="101">
                  <c:v>516.55899999999997</c:v>
                </c:pt>
                <c:pt idx="102">
                  <c:v>466.68900000000002</c:v>
                </c:pt>
                <c:pt idx="103">
                  <c:v>423.44799999999998</c:v>
                </c:pt>
                <c:pt idx="104">
                  <c:v>385.79</c:v>
                </c:pt>
                <c:pt idx="105">
                  <c:v>353.31</c:v>
                </c:pt>
                <c:pt idx="106">
                  <c:v>322.178</c:v>
                </c:pt>
                <c:pt idx="107">
                  <c:v>296.86</c:v>
                </c:pt>
                <c:pt idx="108">
                  <c:v>272.58999999999997</c:v>
                </c:pt>
                <c:pt idx="109">
                  <c:v>254.13399999999999</c:v>
                </c:pt>
                <c:pt idx="110">
                  <c:v>238.16900000000001</c:v>
                </c:pt>
                <c:pt idx="111">
                  <c:v>222.732</c:v>
                </c:pt>
                <c:pt idx="112">
                  <c:v>213.55</c:v>
                </c:pt>
                <c:pt idx="113">
                  <c:v>203.92699999999999</c:v>
                </c:pt>
                <c:pt idx="114">
                  <c:v>191.44200000000001</c:v>
                </c:pt>
                <c:pt idx="115">
                  <c:v>181.494</c:v>
                </c:pt>
                <c:pt idx="116">
                  <c:v>165.41800000000001</c:v>
                </c:pt>
                <c:pt idx="117">
                  <c:v>154.01400000000001</c:v>
                </c:pt>
                <c:pt idx="118">
                  <c:v>144.29300000000001</c:v>
                </c:pt>
                <c:pt idx="119">
                  <c:v>127.08</c:v>
                </c:pt>
                <c:pt idx="120">
                  <c:v>113.02200000000001</c:v>
                </c:pt>
                <c:pt idx="121">
                  <c:v>99.651700000000005</c:v>
                </c:pt>
                <c:pt idx="122">
                  <c:v>86.288200000000003</c:v>
                </c:pt>
                <c:pt idx="123">
                  <c:v>72.644000000000005</c:v>
                </c:pt>
                <c:pt idx="124">
                  <c:v>59.29</c:v>
                </c:pt>
                <c:pt idx="125">
                  <c:v>46.356099999999998</c:v>
                </c:pt>
                <c:pt idx="126">
                  <c:v>35.488</c:v>
                </c:pt>
                <c:pt idx="127">
                  <c:v>25.1172</c:v>
                </c:pt>
                <c:pt idx="128">
                  <c:v>17.7699</c:v>
                </c:pt>
                <c:pt idx="129">
                  <c:v>13.769299999999999</c:v>
                </c:pt>
                <c:pt idx="130">
                  <c:v>8.1825799999999997</c:v>
                </c:pt>
                <c:pt idx="131">
                  <c:v>3.8346499999999999</c:v>
                </c:pt>
                <c:pt idx="132">
                  <c:v>1.9260600000000001</c:v>
                </c:pt>
                <c:pt idx="133">
                  <c:v>1.3931800000000001</c:v>
                </c:pt>
                <c:pt idx="134">
                  <c:v>0.86596799999999996</c:v>
                </c:pt>
                <c:pt idx="135">
                  <c:v>3.9468399999999999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B7-476C-8927-CF2DA6FFBEC8}"/>
            </c:ext>
          </c:extLst>
        </c:ser>
        <c:ser>
          <c:idx val="1"/>
          <c:order val="3"/>
          <c:tx>
            <c:strRef>
              <c:f>'shield 4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4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3697.59</c:v>
                </c:pt>
                <c:pt idx="2">
                  <c:v>10257.700000000001</c:v>
                </c:pt>
                <c:pt idx="3">
                  <c:v>15999.8</c:v>
                </c:pt>
                <c:pt idx="4">
                  <c:v>21178.799999999999</c:v>
                </c:pt>
                <c:pt idx="5">
                  <c:v>27624.2</c:v>
                </c:pt>
                <c:pt idx="6">
                  <c:v>34631.9</c:v>
                </c:pt>
                <c:pt idx="7">
                  <c:v>41810.699999999997</c:v>
                </c:pt>
                <c:pt idx="8">
                  <c:v>49065.9</c:v>
                </c:pt>
                <c:pt idx="9">
                  <c:v>57087.4</c:v>
                </c:pt>
                <c:pt idx="10">
                  <c:v>64705.599999999999</c:v>
                </c:pt>
                <c:pt idx="11">
                  <c:v>72430.600000000006</c:v>
                </c:pt>
                <c:pt idx="12">
                  <c:v>80154.600000000006</c:v>
                </c:pt>
                <c:pt idx="13">
                  <c:v>87815.6</c:v>
                </c:pt>
                <c:pt idx="14">
                  <c:v>95085.2</c:v>
                </c:pt>
                <c:pt idx="15">
                  <c:v>102202</c:v>
                </c:pt>
                <c:pt idx="16">
                  <c:v>108620</c:v>
                </c:pt>
                <c:pt idx="17">
                  <c:v>114962</c:v>
                </c:pt>
                <c:pt idx="18">
                  <c:v>120773</c:v>
                </c:pt>
                <c:pt idx="19">
                  <c:v>126511</c:v>
                </c:pt>
                <c:pt idx="20">
                  <c:v>131542</c:v>
                </c:pt>
                <c:pt idx="21">
                  <c:v>136069</c:v>
                </c:pt>
                <c:pt idx="22">
                  <c:v>139919</c:v>
                </c:pt>
                <c:pt idx="23">
                  <c:v>143475</c:v>
                </c:pt>
                <c:pt idx="24">
                  <c:v>146535</c:v>
                </c:pt>
                <c:pt idx="25">
                  <c:v>149124</c:v>
                </c:pt>
                <c:pt idx="26">
                  <c:v>151210</c:v>
                </c:pt>
                <c:pt idx="27">
                  <c:v>152843</c:v>
                </c:pt>
                <c:pt idx="28">
                  <c:v>154029</c:v>
                </c:pt>
                <c:pt idx="29">
                  <c:v>154766</c:v>
                </c:pt>
                <c:pt idx="30">
                  <c:v>155038</c:v>
                </c:pt>
                <c:pt idx="31">
                  <c:v>154910</c:v>
                </c:pt>
                <c:pt idx="32">
                  <c:v>154397</c:v>
                </c:pt>
                <c:pt idx="33">
                  <c:v>153443</c:v>
                </c:pt>
                <c:pt idx="34">
                  <c:v>152164</c:v>
                </c:pt>
                <c:pt idx="35">
                  <c:v>150471</c:v>
                </c:pt>
                <c:pt idx="36">
                  <c:v>148487</c:v>
                </c:pt>
                <c:pt idx="37">
                  <c:v>146041</c:v>
                </c:pt>
                <c:pt idx="38">
                  <c:v>143342</c:v>
                </c:pt>
                <c:pt idx="39">
                  <c:v>140239</c:v>
                </c:pt>
                <c:pt idx="40">
                  <c:v>136843</c:v>
                </c:pt>
                <c:pt idx="41">
                  <c:v>133110</c:v>
                </c:pt>
                <c:pt idx="42">
                  <c:v>129066</c:v>
                </c:pt>
                <c:pt idx="43">
                  <c:v>124733</c:v>
                </c:pt>
                <c:pt idx="44">
                  <c:v>120132</c:v>
                </c:pt>
                <c:pt idx="45">
                  <c:v>115254</c:v>
                </c:pt>
                <c:pt idx="46">
                  <c:v>110063</c:v>
                </c:pt>
                <c:pt idx="47">
                  <c:v>104710</c:v>
                </c:pt>
                <c:pt idx="48">
                  <c:v>99004.9</c:v>
                </c:pt>
                <c:pt idx="49">
                  <c:v>93171.1</c:v>
                </c:pt>
                <c:pt idx="50">
                  <c:v>87170</c:v>
                </c:pt>
                <c:pt idx="51">
                  <c:v>80852.899999999994</c:v>
                </c:pt>
                <c:pt idx="52">
                  <c:v>74241.7</c:v>
                </c:pt>
                <c:pt idx="53">
                  <c:v>67541.3</c:v>
                </c:pt>
                <c:pt idx="54">
                  <c:v>61240.800000000003</c:v>
                </c:pt>
                <c:pt idx="55">
                  <c:v>54434.8</c:v>
                </c:pt>
                <c:pt idx="56">
                  <c:v>47645.1</c:v>
                </c:pt>
                <c:pt idx="57">
                  <c:v>41114.800000000003</c:v>
                </c:pt>
                <c:pt idx="58">
                  <c:v>35571.599999999999</c:v>
                </c:pt>
                <c:pt idx="59">
                  <c:v>29899.9</c:v>
                </c:pt>
                <c:pt idx="60">
                  <c:v>24288.6</c:v>
                </c:pt>
                <c:pt idx="61">
                  <c:v>19648.5</c:v>
                </c:pt>
                <c:pt idx="62">
                  <c:v>15497.7</c:v>
                </c:pt>
                <c:pt idx="63">
                  <c:v>11943.2</c:v>
                </c:pt>
                <c:pt idx="64">
                  <c:v>9287.58</c:v>
                </c:pt>
                <c:pt idx="65">
                  <c:v>6374.93</c:v>
                </c:pt>
                <c:pt idx="66">
                  <c:v>5924.33</c:v>
                </c:pt>
                <c:pt idx="67">
                  <c:v>3380.8</c:v>
                </c:pt>
                <c:pt idx="68">
                  <c:v>1751.17</c:v>
                </c:pt>
                <c:pt idx="69">
                  <c:v>1881.26</c:v>
                </c:pt>
                <c:pt idx="70">
                  <c:v>1199.6300000000001</c:v>
                </c:pt>
                <c:pt idx="71">
                  <c:v>1413.34</c:v>
                </c:pt>
                <c:pt idx="72">
                  <c:v>715.44</c:v>
                </c:pt>
                <c:pt idx="73">
                  <c:v>566.07600000000002</c:v>
                </c:pt>
                <c:pt idx="74">
                  <c:v>436.755</c:v>
                </c:pt>
                <c:pt idx="75">
                  <c:v>393.54899999999998</c:v>
                </c:pt>
                <c:pt idx="76">
                  <c:v>194.75899999999999</c:v>
                </c:pt>
                <c:pt idx="77">
                  <c:v>136.001</c:v>
                </c:pt>
                <c:pt idx="78">
                  <c:v>207.886</c:v>
                </c:pt>
                <c:pt idx="79">
                  <c:v>100.161</c:v>
                </c:pt>
                <c:pt idx="80">
                  <c:v>129.547</c:v>
                </c:pt>
                <c:pt idx="81">
                  <c:v>34.637999999999998</c:v>
                </c:pt>
                <c:pt idx="82">
                  <c:v>35.914700000000003</c:v>
                </c:pt>
                <c:pt idx="83">
                  <c:v>48.854100000000003</c:v>
                </c:pt>
                <c:pt idx="84">
                  <c:v>56.161799999999999</c:v>
                </c:pt>
                <c:pt idx="85">
                  <c:v>45.301000000000002</c:v>
                </c:pt>
                <c:pt idx="86">
                  <c:v>26.5228</c:v>
                </c:pt>
                <c:pt idx="87">
                  <c:v>14.437900000000001</c:v>
                </c:pt>
                <c:pt idx="88">
                  <c:v>10.676</c:v>
                </c:pt>
                <c:pt idx="89">
                  <c:v>11.7041</c:v>
                </c:pt>
                <c:pt idx="90">
                  <c:v>7.7441199999999997</c:v>
                </c:pt>
                <c:pt idx="91">
                  <c:v>19.665800000000001</c:v>
                </c:pt>
                <c:pt idx="92">
                  <c:v>6.94909</c:v>
                </c:pt>
                <c:pt idx="93">
                  <c:v>9.9769799999999993</c:v>
                </c:pt>
                <c:pt idx="94">
                  <c:v>10.170999999999999</c:v>
                </c:pt>
                <c:pt idx="95">
                  <c:v>3.6803300000000001</c:v>
                </c:pt>
                <c:pt idx="96">
                  <c:v>3.8303199999999999</c:v>
                </c:pt>
                <c:pt idx="97">
                  <c:v>3.4088599999999998</c:v>
                </c:pt>
                <c:pt idx="98">
                  <c:v>2.33961</c:v>
                </c:pt>
                <c:pt idx="99">
                  <c:v>3.8061699999999998</c:v>
                </c:pt>
                <c:pt idx="100">
                  <c:v>1.18065</c:v>
                </c:pt>
                <c:pt idx="101">
                  <c:v>0.782887</c:v>
                </c:pt>
                <c:pt idx="102">
                  <c:v>0.650169</c:v>
                </c:pt>
                <c:pt idx="103">
                  <c:v>-0.907246</c:v>
                </c:pt>
                <c:pt idx="104">
                  <c:v>-7.4615500000000001E-2</c:v>
                </c:pt>
                <c:pt idx="105">
                  <c:v>-0.17472199999999999</c:v>
                </c:pt>
                <c:pt idx="106">
                  <c:v>-0.86344500000000002</c:v>
                </c:pt>
                <c:pt idx="107">
                  <c:v>-2.52549</c:v>
                </c:pt>
                <c:pt idx="108">
                  <c:v>-2.1601499999999998</c:v>
                </c:pt>
                <c:pt idx="109">
                  <c:v>-0.66947500000000004</c:v>
                </c:pt>
                <c:pt idx="110">
                  <c:v>-1.15706</c:v>
                </c:pt>
                <c:pt idx="111">
                  <c:v>-3.82301</c:v>
                </c:pt>
                <c:pt idx="112">
                  <c:v>-5.4913100000000004</c:v>
                </c:pt>
                <c:pt idx="113">
                  <c:v>-3.5989</c:v>
                </c:pt>
                <c:pt idx="114">
                  <c:v>1.17387</c:v>
                </c:pt>
                <c:pt idx="115">
                  <c:v>3.29426</c:v>
                </c:pt>
                <c:pt idx="116">
                  <c:v>5.7223100000000002</c:v>
                </c:pt>
                <c:pt idx="117">
                  <c:v>7.4088399999999996</c:v>
                </c:pt>
                <c:pt idx="118">
                  <c:v>4.5596899999999998</c:v>
                </c:pt>
                <c:pt idx="119">
                  <c:v>6.4921100000000003</c:v>
                </c:pt>
                <c:pt idx="120">
                  <c:v>4.1298700000000004</c:v>
                </c:pt>
                <c:pt idx="121">
                  <c:v>5.2528499999999996</c:v>
                </c:pt>
                <c:pt idx="122">
                  <c:v>6.2206400000000004</c:v>
                </c:pt>
                <c:pt idx="123">
                  <c:v>5.7366900000000003</c:v>
                </c:pt>
                <c:pt idx="124">
                  <c:v>5.6422499999999998</c:v>
                </c:pt>
                <c:pt idx="125">
                  <c:v>4.3183999999999996</c:v>
                </c:pt>
                <c:pt idx="126">
                  <c:v>6.9968399999999997</c:v>
                </c:pt>
                <c:pt idx="127">
                  <c:v>3.0125199999999999</c:v>
                </c:pt>
                <c:pt idx="128">
                  <c:v>0.71269400000000005</c:v>
                </c:pt>
                <c:pt idx="129">
                  <c:v>-1.3526499999999999</c:v>
                </c:pt>
                <c:pt idx="130">
                  <c:v>2.0517300000000001</c:v>
                </c:pt>
                <c:pt idx="131">
                  <c:v>3.48624</c:v>
                </c:pt>
                <c:pt idx="132">
                  <c:v>0.46965600000000002</c:v>
                </c:pt>
                <c:pt idx="133">
                  <c:v>-3.7297199999999999</c:v>
                </c:pt>
                <c:pt idx="134">
                  <c:v>-2.2408899999999998</c:v>
                </c:pt>
                <c:pt idx="135">
                  <c:v>-0.58228500000000005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B7-476C-8927-CF2DA6FFBEC8}"/>
            </c:ext>
          </c:extLst>
        </c:ser>
        <c:ser>
          <c:idx val="7"/>
          <c:order val="4"/>
          <c:tx>
            <c:strRef>
              <c:f>'shield 4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77998.3</c:v>
                </c:pt>
                <c:pt idx="2">
                  <c:v>148725</c:v>
                </c:pt>
                <c:pt idx="3">
                  <c:v>196637</c:v>
                </c:pt>
                <c:pt idx="4">
                  <c:v>218141</c:v>
                </c:pt>
                <c:pt idx="5">
                  <c:v>225213</c:v>
                </c:pt>
                <c:pt idx="6">
                  <c:v>220962</c:v>
                </c:pt>
                <c:pt idx="7">
                  <c:v>210884</c:v>
                </c:pt>
                <c:pt idx="8">
                  <c:v>196760</c:v>
                </c:pt>
                <c:pt idx="9">
                  <c:v>181745</c:v>
                </c:pt>
                <c:pt idx="10">
                  <c:v>168797</c:v>
                </c:pt>
                <c:pt idx="11">
                  <c:v>153617</c:v>
                </c:pt>
                <c:pt idx="12">
                  <c:v>141770</c:v>
                </c:pt>
                <c:pt idx="13">
                  <c:v>131532</c:v>
                </c:pt>
                <c:pt idx="14">
                  <c:v>121750</c:v>
                </c:pt>
                <c:pt idx="15">
                  <c:v>114902</c:v>
                </c:pt>
                <c:pt idx="16">
                  <c:v>108787</c:v>
                </c:pt>
                <c:pt idx="17">
                  <c:v>104196</c:v>
                </c:pt>
                <c:pt idx="18">
                  <c:v>101237</c:v>
                </c:pt>
                <c:pt idx="19">
                  <c:v>98769.3</c:v>
                </c:pt>
                <c:pt idx="20">
                  <c:v>97653.8</c:v>
                </c:pt>
                <c:pt idx="21">
                  <c:v>97261.6</c:v>
                </c:pt>
                <c:pt idx="22">
                  <c:v>97547.9</c:v>
                </c:pt>
                <c:pt idx="23">
                  <c:v>98133.2</c:v>
                </c:pt>
                <c:pt idx="24">
                  <c:v>99158.5</c:v>
                </c:pt>
                <c:pt idx="25">
                  <c:v>100405</c:v>
                </c:pt>
                <c:pt idx="26">
                  <c:v>101768</c:v>
                </c:pt>
                <c:pt idx="27">
                  <c:v>103240</c:v>
                </c:pt>
                <c:pt idx="28">
                  <c:v>104698</c:v>
                </c:pt>
                <c:pt idx="29">
                  <c:v>106135</c:v>
                </c:pt>
                <c:pt idx="30">
                  <c:v>107405</c:v>
                </c:pt>
                <c:pt idx="31">
                  <c:v>108489</c:v>
                </c:pt>
                <c:pt idx="32">
                  <c:v>109459</c:v>
                </c:pt>
                <c:pt idx="33">
                  <c:v>110114</c:v>
                </c:pt>
                <c:pt idx="34">
                  <c:v>110555</c:v>
                </c:pt>
                <c:pt idx="35">
                  <c:v>110632</c:v>
                </c:pt>
                <c:pt idx="36">
                  <c:v>110373</c:v>
                </c:pt>
                <c:pt idx="37">
                  <c:v>109761</c:v>
                </c:pt>
                <c:pt idx="38">
                  <c:v>108764</c:v>
                </c:pt>
                <c:pt idx="39">
                  <c:v>107270</c:v>
                </c:pt>
                <c:pt idx="40">
                  <c:v>105371</c:v>
                </c:pt>
                <c:pt idx="41">
                  <c:v>102906</c:v>
                </c:pt>
                <c:pt idx="42">
                  <c:v>99819.7</c:v>
                </c:pt>
                <c:pt idx="43">
                  <c:v>96047.6</c:v>
                </c:pt>
                <c:pt idx="44">
                  <c:v>91559</c:v>
                </c:pt>
                <c:pt idx="45">
                  <c:v>86217.2</c:v>
                </c:pt>
                <c:pt idx="46">
                  <c:v>79750.2</c:v>
                </c:pt>
                <c:pt idx="47">
                  <c:v>72212.899999999994</c:v>
                </c:pt>
                <c:pt idx="48">
                  <c:v>63363.5</c:v>
                </c:pt>
                <c:pt idx="49">
                  <c:v>52410.6</c:v>
                </c:pt>
                <c:pt idx="50">
                  <c:v>39562.300000000003</c:v>
                </c:pt>
                <c:pt idx="51">
                  <c:v>24572.9</c:v>
                </c:pt>
                <c:pt idx="52">
                  <c:v>6445.2</c:v>
                </c:pt>
                <c:pt idx="53">
                  <c:v>-14627.3</c:v>
                </c:pt>
                <c:pt idx="54">
                  <c:v>-38965.699999999997</c:v>
                </c:pt>
                <c:pt idx="55">
                  <c:v>-67521.8</c:v>
                </c:pt>
                <c:pt idx="56">
                  <c:v>-99122.3</c:v>
                </c:pt>
                <c:pt idx="57">
                  <c:v>-134388</c:v>
                </c:pt>
                <c:pt idx="58">
                  <c:v>-171145</c:v>
                </c:pt>
                <c:pt idx="59">
                  <c:v>-206240</c:v>
                </c:pt>
                <c:pt idx="60">
                  <c:v>-239871</c:v>
                </c:pt>
                <c:pt idx="61">
                  <c:v>-262902</c:v>
                </c:pt>
                <c:pt idx="62">
                  <c:v>-278370</c:v>
                </c:pt>
                <c:pt idx="63">
                  <c:v>-279415</c:v>
                </c:pt>
                <c:pt idx="64">
                  <c:v>-268228</c:v>
                </c:pt>
                <c:pt idx="65">
                  <c:v>-247761</c:v>
                </c:pt>
                <c:pt idx="66">
                  <c:v>-219797</c:v>
                </c:pt>
                <c:pt idx="67">
                  <c:v>-188290</c:v>
                </c:pt>
                <c:pt idx="68">
                  <c:v>-157951</c:v>
                </c:pt>
                <c:pt idx="69">
                  <c:v>-127713</c:v>
                </c:pt>
                <c:pt idx="70">
                  <c:v>-104500</c:v>
                </c:pt>
                <c:pt idx="71">
                  <c:v>-83909.6</c:v>
                </c:pt>
                <c:pt idx="72">
                  <c:v>-66178.8</c:v>
                </c:pt>
                <c:pt idx="73">
                  <c:v>-52529</c:v>
                </c:pt>
                <c:pt idx="74">
                  <c:v>-42030.7</c:v>
                </c:pt>
                <c:pt idx="75">
                  <c:v>-33640.6</c:v>
                </c:pt>
                <c:pt idx="76">
                  <c:v>-26980.5</c:v>
                </c:pt>
                <c:pt idx="77">
                  <c:v>-21568</c:v>
                </c:pt>
                <c:pt idx="78">
                  <c:v>-17352.8</c:v>
                </c:pt>
                <c:pt idx="79">
                  <c:v>-14145.1</c:v>
                </c:pt>
                <c:pt idx="80">
                  <c:v>-11582.4</c:v>
                </c:pt>
                <c:pt idx="81">
                  <c:v>-9443.57</c:v>
                </c:pt>
                <c:pt idx="82">
                  <c:v>-7799.78</c:v>
                </c:pt>
                <c:pt idx="83">
                  <c:v>-6490.14</c:v>
                </c:pt>
                <c:pt idx="84">
                  <c:v>-5428.28</c:v>
                </c:pt>
                <c:pt idx="85">
                  <c:v>-4520.3</c:v>
                </c:pt>
                <c:pt idx="86">
                  <c:v>-3820.47</c:v>
                </c:pt>
                <c:pt idx="87">
                  <c:v>-3235.48</c:v>
                </c:pt>
                <c:pt idx="88">
                  <c:v>-2761.54</c:v>
                </c:pt>
                <c:pt idx="89">
                  <c:v>-2357.75</c:v>
                </c:pt>
                <c:pt idx="90">
                  <c:v>-2033.61</c:v>
                </c:pt>
                <c:pt idx="91">
                  <c:v>-1754</c:v>
                </c:pt>
                <c:pt idx="92">
                  <c:v>-1520.32</c:v>
                </c:pt>
                <c:pt idx="93">
                  <c:v>-1321.51</c:v>
                </c:pt>
                <c:pt idx="94">
                  <c:v>-1157.74</c:v>
                </c:pt>
                <c:pt idx="95">
                  <c:v>-1017.73</c:v>
                </c:pt>
                <c:pt idx="96">
                  <c:v>-898.35400000000004</c:v>
                </c:pt>
                <c:pt idx="97">
                  <c:v>-795.13300000000004</c:v>
                </c:pt>
                <c:pt idx="98">
                  <c:v>-708.88199999999995</c:v>
                </c:pt>
                <c:pt idx="99">
                  <c:v>-635.39099999999996</c:v>
                </c:pt>
                <c:pt idx="100">
                  <c:v>-568</c:v>
                </c:pt>
                <c:pt idx="101">
                  <c:v>-513.76300000000003</c:v>
                </c:pt>
                <c:pt idx="102">
                  <c:v>-465.19099999999997</c:v>
                </c:pt>
                <c:pt idx="103">
                  <c:v>-423.01</c:v>
                </c:pt>
                <c:pt idx="104">
                  <c:v>-386.15899999999999</c:v>
                </c:pt>
                <c:pt idx="105">
                  <c:v>-353.101</c:v>
                </c:pt>
                <c:pt idx="106">
                  <c:v>-323.19499999999999</c:v>
                </c:pt>
                <c:pt idx="107">
                  <c:v>-297.14400000000001</c:v>
                </c:pt>
                <c:pt idx="108">
                  <c:v>-274.50400000000002</c:v>
                </c:pt>
                <c:pt idx="109">
                  <c:v>-254.733</c:v>
                </c:pt>
                <c:pt idx="110">
                  <c:v>-240.01599999999999</c:v>
                </c:pt>
                <c:pt idx="111">
                  <c:v>-225.446</c:v>
                </c:pt>
                <c:pt idx="112">
                  <c:v>-214.25800000000001</c:v>
                </c:pt>
                <c:pt idx="113">
                  <c:v>-204.59200000000001</c:v>
                </c:pt>
                <c:pt idx="114">
                  <c:v>-191.13</c:v>
                </c:pt>
                <c:pt idx="115">
                  <c:v>-180.637</c:v>
                </c:pt>
                <c:pt idx="116">
                  <c:v>-161.34</c:v>
                </c:pt>
                <c:pt idx="117">
                  <c:v>-150.22499999999999</c:v>
                </c:pt>
                <c:pt idx="118">
                  <c:v>-137.852</c:v>
                </c:pt>
                <c:pt idx="119">
                  <c:v>-122.94</c:v>
                </c:pt>
                <c:pt idx="120">
                  <c:v>-108.249</c:v>
                </c:pt>
                <c:pt idx="121">
                  <c:v>-91.915999999999997</c:v>
                </c:pt>
                <c:pt idx="122">
                  <c:v>-79.865499999999997</c:v>
                </c:pt>
                <c:pt idx="123">
                  <c:v>-65.796300000000002</c:v>
                </c:pt>
                <c:pt idx="124">
                  <c:v>-52.109699999999997</c:v>
                </c:pt>
                <c:pt idx="125">
                  <c:v>-39.822299999999998</c:v>
                </c:pt>
                <c:pt idx="126">
                  <c:v>-28.1767</c:v>
                </c:pt>
                <c:pt idx="127">
                  <c:v>-18.816199999999998</c:v>
                </c:pt>
                <c:pt idx="128">
                  <c:v>-10.182399999999999</c:v>
                </c:pt>
                <c:pt idx="129">
                  <c:v>-1.5201800000000001</c:v>
                </c:pt>
                <c:pt idx="130">
                  <c:v>0.589306</c:v>
                </c:pt>
                <c:pt idx="131">
                  <c:v>-5.65636E-3</c:v>
                </c:pt>
                <c:pt idx="132">
                  <c:v>1.8799399999999999</c:v>
                </c:pt>
                <c:pt idx="133">
                  <c:v>-0.18710599999999999</c:v>
                </c:pt>
                <c:pt idx="134">
                  <c:v>-2.5427200000000001</c:v>
                </c:pt>
                <c:pt idx="135">
                  <c:v>-5.1377800000000002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7B7-476C-8927-CF2DA6FFBEC8}"/>
            </c:ext>
          </c:extLst>
        </c:ser>
        <c:ser>
          <c:idx val="0"/>
          <c:order val="5"/>
          <c:tx>
            <c:strRef>
              <c:f>'shield 4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4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527378</c:v>
                </c:pt>
                <c:pt idx="2">
                  <c:v>493520</c:v>
                </c:pt>
                <c:pt idx="3">
                  <c:v>524348</c:v>
                </c:pt>
                <c:pt idx="4">
                  <c:v>515527</c:v>
                </c:pt>
                <c:pt idx="5">
                  <c:v>482776</c:v>
                </c:pt>
                <c:pt idx="6">
                  <c:v>440674</c:v>
                </c:pt>
                <c:pt idx="7">
                  <c:v>396000</c:v>
                </c:pt>
                <c:pt idx="8">
                  <c:v>349587</c:v>
                </c:pt>
                <c:pt idx="9">
                  <c:v>304763</c:v>
                </c:pt>
                <c:pt idx="10">
                  <c:v>263108</c:v>
                </c:pt>
                <c:pt idx="11">
                  <c:v>225118</c:v>
                </c:pt>
                <c:pt idx="12">
                  <c:v>191997</c:v>
                </c:pt>
                <c:pt idx="13">
                  <c:v>161611</c:v>
                </c:pt>
                <c:pt idx="14">
                  <c:v>137609</c:v>
                </c:pt>
                <c:pt idx="15">
                  <c:v>116380</c:v>
                </c:pt>
                <c:pt idx="16">
                  <c:v>99105</c:v>
                </c:pt>
                <c:pt idx="17">
                  <c:v>84770.5</c:v>
                </c:pt>
                <c:pt idx="18">
                  <c:v>73700.7</c:v>
                </c:pt>
                <c:pt idx="19">
                  <c:v>65532.2</c:v>
                </c:pt>
                <c:pt idx="20">
                  <c:v>59499.199999999997</c:v>
                </c:pt>
                <c:pt idx="21">
                  <c:v>55264</c:v>
                </c:pt>
                <c:pt idx="22">
                  <c:v>52515.199999999997</c:v>
                </c:pt>
                <c:pt idx="23">
                  <c:v>51024.3</c:v>
                </c:pt>
                <c:pt idx="24">
                  <c:v>50562.400000000001</c:v>
                </c:pt>
                <c:pt idx="25">
                  <c:v>50982.3</c:v>
                </c:pt>
                <c:pt idx="26">
                  <c:v>52169.8</c:v>
                </c:pt>
                <c:pt idx="27">
                  <c:v>53899.5</c:v>
                </c:pt>
                <c:pt idx="28">
                  <c:v>56089.5</c:v>
                </c:pt>
                <c:pt idx="29">
                  <c:v>58616.6</c:v>
                </c:pt>
                <c:pt idx="30">
                  <c:v>61197</c:v>
                </c:pt>
                <c:pt idx="31">
                  <c:v>63833.599999999999</c:v>
                </c:pt>
                <c:pt idx="32">
                  <c:v>66431.100000000006</c:v>
                </c:pt>
                <c:pt idx="33">
                  <c:v>68962.5</c:v>
                </c:pt>
                <c:pt idx="34">
                  <c:v>71264.7</c:v>
                </c:pt>
                <c:pt idx="35">
                  <c:v>73338.7</c:v>
                </c:pt>
                <c:pt idx="36">
                  <c:v>75058.399999999994</c:v>
                </c:pt>
                <c:pt idx="37">
                  <c:v>76407.399999999994</c:v>
                </c:pt>
                <c:pt idx="38">
                  <c:v>77345.399999999994</c:v>
                </c:pt>
                <c:pt idx="39">
                  <c:v>77741.100000000006</c:v>
                </c:pt>
                <c:pt idx="40">
                  <c:v>77608.2</c:v>
                </c:pt>
                <c:pt idx="41">
                  <c:v>76745.600000000006</c:v>
                </c:pt>
                <c:pt idx="42">
                  <c:v>75131.399999999994</c:v>
                </c:pt>
                <c:pt idx="43">
                  <c:v>72585.7</c:v>
                </c:pt>
                <c:pt idx="44">
                  <c:v>68934.3</c:v>
                </c:pt>
                <c:pt idx="45">
                  <c:v>64024.3</c:v>
                </c:pt>
                <c:pt idx="46">
                  <c:v>57504.2</c:v>
                </c:pt>
                <c:pt idx="47">
                  <c:v>49341.7</c:v>
                </c:pt>
                <c:pt idx="48">
                  <c:v>38844.9</c:v>
                </c:pt>
                <c:pt idx="49">
                  <c:v>25192.3</c:v>
                </c:pt>
                <c:pt idx="50">
                  <c:v>8748.2000000000007</c:v>
                </c:pt>
                <c:pt idx="51">
                  <c:v>-12719</c:v>
                </c:pt>
                <c:pt idx="52">
                  <c:v>-39192.199999999997</c:v>
                </c:pt>
                <c:pt idx="53">
                  <c:v>-71874.5</c:v>
                </c:pt>
                <c:pt idx="54">
                  <c:v>-112347</c:v>
                </c:pt>
                <c:pt idx="55">
                  <c:v>-162295</c:v>
                </c:pt>
                <c:pt idx="56">
                  <c:v>-222672</c:v>
                </c:pt>
                <c:pt idx="57">
                  <c:v>-294676</c:v>
                </c:pt>
                <c:pt idx="58">
                  <c:v>-376604</c:v>
                </c:pt>
                <c:pt idx="59">
                  <c:v>-465541</c:v>
                </c:pt>
                <c:pt idx="60">
                  <c:v>-552378</c:v>
                </c:pt>
                <c:pt idx="61">
                  <c:v>-626878</c:v>
                </c:pt>
                <c:pt idx="62">
                  <c:v>-668527</c:v>
                </c:pt>
                <c:pt idx="63">
                  <c:v>-669091</c:v>
                </c:pt>
                <c:pt idx="64">
                  <c:v>-625641</c:v>
                </c:pt>
                <c:pt idx="65">
                  <c:v>-550750</c:v>
                </c:pt>
                <c:pt idx="66">
                  <c:v>-460468</c:v>
                </c:pt>
                <c:pt idx="67">
                  <c:v>-371652</c:v>
                </c:pt>
                <c:pt idx="68">
                  <c:v>-294852</c:v>
                </c:pt>
                <c:pt idx="69">
                  <c:v>-231106</c:v>
                </c:pt>
                <c:pt idx="70">
                  <c:v>-180732</c:v>
                </c:pt>
                <c:pt idx="71">
                  <c:v>-141403</c:v>
                </c:pt>
                <c:pt idx="72">
                  <c:v>-111086</c:v>
                </c:pt>
                <c:pt idx="73">
                  <c:v>-87658.1</c:v>
                </c:pt>
                <c:pt idx="74">
                  <c:v>-69610.399999999994</c:v>
                </c:pt>
                <c:pt idx="75">
                  <c:v>-55572.800000000003</c:v>
                </c:pt>
                <c:pt idx="76">
                  <c:v>-44662.9</c:v>
                </c:pt>
                <c:pt idx="77">
                  <c:v>-36117.5</c:v>
                </c:pt>
                <c:pt idx="78">
                  <c:v>-29408.7</c:v>
                </c:pt>
                <c:pt idx="79">
                  <c:v>-24046.799999999999</c:v>
                </c:pt>
                <c:pt idx="80">
                  <c:v>-19775.8</c:v>
                </c:pt>
                <c:pt idx="81">
                  <c:v>-16370.1</c:v>
                </c:pt>
                <c:pt idx="82">
                  <c:v>-13613.1</c:v>
                </c:pt>
                <c:pt idx="83">
                  <c:v>-11390.5</c:v>
                </c:pt>
                <c:pt idx="84">
                  <c:v>-9575.4</c:v>
                </c:pt>
                <c:pt idx="85">
                  <c:v>-8093.36</c:v>
                </c:pt>
                <c:pt idx="86">
                  <c:v>-6866.99</c:v>
                </c:pt>
                <c:pt idx="87">
                  <c:v>-5859</c:v>
                </c:pt>
                <c:pt idx="88">
                  <c:v>-5022.32</c:v>
                </c:pt>
                <c:pt idx="89">
                  <c:v>-4318.7700000000004</c:v>
                </c:pt>
                <c:pt idx="90">
                  <c:v>-3737.34</c:v>
                </c:pt>
                <c:pt idx="91">
                  <c:v>-3244.65</c:v>
                </c:pt>
                <c:pt idx="92">
                  <c:v>-2829.82</c:v>
                </c:pt>
                <c:pt idx="93">
                  <c:v>-2477.77</c:v>
                </c:pt>
                <c:pt idx="94">
                  <c:v>-2175.15</c:v>
                </c:pt>
                <c:pt idx="95">
                  <c:v>-1917.25</c:v>
                </c:pt>
                <c:pt idx="96">
                  <c:v>-1694.27</c:v>
                </c:pt>
                <c:pt idx="97">
                  <c:v>-1503.47</c:v>
                </c:pt>
                <c:pt idx="98">
                  <c:v>-1341.28</c:v>
                </c:pt>
                <c:pt idx="99">
                  <c:v>-1200.43</c:v>
                </c:pt>
                <c:pt idx="100">
                  <c:v>-1077.8499999999999</c:v>
                </c:pt>
                <c:pt idx="101">
                  <c:v>-974.71900000000005</c:v>
                </c:pt>
                <c:pt idx="102">
                  <c:v>-883.43399999999997</c:v>
                </c:pt>
                <c:pt idx="103">
                  <c:v>-803.83799999999997</c:v>
                </c:pt>
                <c:pt idx="104">
                  <c:v>-734.97299999999996</c:v>
                </c:pt>
                <c:pt idx="105">
                  <c:v>-672.29600000000005</c:v>
                </c:pt>
                <c:pt idx="106">
                  <c:v>-617.43200000000002</c:v>
                </c:pt>
                <c:pt idx="107">
                  <c:v>-567.57000000000005</c:v>
                </c:pt>
                <c:pt idx="108">
                  <c:v>-524.03899999999999</c:v>
                </c:pt>
                <c:pt idx="109">
                  <c:v>-489.65300000000002</c:v>
                </c:pt>
                <c:pt idx="110">
                  <c:v>-458.137</c:v>
                </c:pt>
                <c:pt idx="111">
                  <c:v>-430.17599999999999</c:v>
                </c:pt>
                <c:pt idx="112">
                  <c:v>-405.87200000000001</c:v>
                </c:pt>
                <c:pt idx="113">
                  <c:v>-382.56599999999997</c:v>
                </c:pt>
                <c:pt idx="114">
                  <c:v>-357.839</c:v>
                </c:pt>
                <c:pt idx="115">
                  <c:v>-331.93599999999998</c:v>
                </c:pt>
                <c:pt idx="116">
                  <c:v>-314.274</c:v>
                </c:pt>
                <c:pt idx="117">
                  <c:v>-289.029</c:v>
                </c:pt>
                <c:pt idx="118">
                  <c:v>-264.77</c:v>
                </c:pt>
                <c:pt idx="119">
                  <c:v>-243.41200000000001</c:v>
                </c:pt>
                <c:pt idx="120">
                  <c:v>-214.77500000000001</c:v>
                </c:pt>
                <c:pt idx="121">
                  <c:v>-189.107</c:v>
                </c:pt>
                <c:pt idx="122">
                  <c:v>-164.381</c:v>
                </c:pt>
                <c:pt idx="123">
                  <c:v>-139.39400000000001</c:v>
                </c:pt>
                <c:pt idx="124">
                  <c:v>-117.081</c:v>
                </c:pt>
                <c:pt idx="125">
                  <c:v>-95.4666</c:v>
                </c:pt>
                <c:pt idx="126">
                  <c:v>-75.656899999999993</c:v>
                </c:pt>
                <c:pt idx="127">
                  <c:v>-58.619500000000002</c:v>
                </c:pt>
                <c:pt idx="128">
                  <c:v>-42.305</c:v>
                </c:pt>
                <c:pt idx="129">
                  <c:v>-30.1814</c:v>
                </c:pt>
                <c:pt idx="130">
                  <c:v>-16.102900000000002</c:v>
                </c:pt>
                <c:pt idx="131">
                  <c:v>-9.7420799999999996</c:v>
                </c:pt>
                <c:pt idx="132">
                  <c:v>-12.6616</c:v>
                </c:pt>
                <c:pt idx="133">
                  <c:v>-10.1175</c:v>
                </c:pt>
                <c:pt idx="134">
                  <c:v>-12.527200000000001</c:v>
                </c:pt>
                <c:pt idx="135">
                  <c:v>-16.740100000000002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7B7-476C-8927-CF2DA6FFB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A6-4853-9126-8BC4B3F85319}"/>
            </c:ext>
          </c:extLst>
        </c:ser>
        <c:ser>
          <c:idx val="4"/>
          <c:order val="1"/>
          <c:tx>
            <c:strRef>
              <c:f>'cathode-anode vert white vs (2'!$K$1</c:f>
              <c:strCache>
                <c:ptCount val="1"/>
                <c:pt idx="0">
                  <c:v>Unaltered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A6-4853-9126-8BC4B3F85319}"/>
            </c:ext>
          </c:extLst>
        </c:ser>
        <c:ser>
          <c:idx val="5"/>
          <c:order val="2"/>
          <c:tx>
            <c:strRef>
              <c:f>'cathode-anode vert white vs (2'!$V$1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'cathode-anode vert white vs (2'!$Z$3:$Z$140</c:f>
              <c:numCache>
                <c:formatCode>General</c:formatCode>
                <c:ptCount val="138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'cathode-anode vert white vs (2'!$AB$3:$AB$140</c:f>
              <c:numCache>
                <c:formatCode>General</c:formatCode>
                <c:ptCount val="138"/>
                <c:pt idx="0">
                  <c:v>0</c:v>
                </c:pt>
                <c:pt idx="1">
                  <c:v>4314.25</c:v>
                </c:pt>
                <c:pt idx="2">
                  <c:v>10813</c:v>
                </c:pt>
                <c:pt idx="3">
                  <c:v>16329.6</c:v>
                </c:pt>
                <c:pt idx="4">
                  <c:v>22883.200000000001</c:v>
                </c:pt>
                <c:pt idx="5">
                  <c:v>29962.9</c:v>
                </c:pt>
                <c:pt idx="6">
                  <c:v>37491.199999999997</c:v>
                </c:pt>
                <c:pt idx="7">
                  <c:v>45363.7</c:v>
                </c:pt>
                <c:pt idx="8">
                  <c:v>53647.3</c:v>
                </c:pt>
                <c:pt idx="9">
                  <c:v>61803</c:v>
                </c:pt>
                <c:pt idx="10">
                  <c:v>70602</c:v>
                </c:pt>
                <c:pt idx="11">
                  <c:v>78915</c:v>
                </c:pt>
                <c:pt idx="12">
                  <c:v>86907.199999999997</c:v>
                </c:pt>
                <c:pt idx="13">
                  <c:v>95426.2</c:v>
                </c:pt>
                <c:pt idx="14">
                  <c:v>103056</c:v>
                </c:pt>
                <c:pt idx="15">
                  <c:v>111290</c:v>
                </c:pt>
                <c:pt idx="16">
                  <c:v>117994</c:v>
                </c:pt>
                <c:pt idx="17">
                  <c:v>124768</c:v>
                </c:pt>
                <c:pt idx="18">
                  <c:v>131201</c:v>
                </c:pt>
                <c:pt idx="19">
                  <c:v>137270</c:v>
                </c:pt>
                <c:pt idx="20">
                  <c:v>142548</c:v>
                </c:pt>
                <c:pt idx="21">
                  <c:v>147494</c:v>
                </c:pt>
                <c:pt idx="22">
                  <c:v>151752</c:v>
                </c:pt>
                <c:pt idx="23">
                  <c:v>155441</c:v>
                </c:pt>
                <c:pt idx="24">
                  <c:v>158751</c:v>
                </c:pt>
                <c:pt idx="25">
                  <c:v>161564</c:v>
                </c:pt>
                <c:pt idx="26">
                  <c:v>163762</c:v>
                </c:pt>
                <c:pt idx="27">
                  <c:v>165482</c:v>
                </c:pt>
                <c:pt idx="28">
                  <c:v>166710</c:v>
                </c:pt>
                <c:pt idx="29">
                  <c:v>167442</c:v>
                </c:pt>
                <c:pt idx="30">
                  <c:v>167766</c:v>
                </c:pt>
                <c:pt idx="31">
                  <c:v>167596</c:v>
                </c:pt>
                <c:pt idx="32">
                  <c:v>166976</c:v>
                </c:pt>
                <c:pt idx="33">
                  <c:v>165956</c:v>
                </c:pt>
                <c:pt idx="34">
                  <c:v>164446</c:v>
                </c:pt>
                <c:pt idx="35">
                  <c:v>162552</c:v>
                </c:pt>
                <c:pt idx="36">
                  <c:v>160311</c:v>
                </c:pt>
                <c:pt idx="37">
                  <c:v>157707</c:v>
                </c:pt>
                <c:pt idx="38">
                  <c:v>154699</c:v>
                </c:pt>
                <c:pt idx="39">
                  <c:v>151324</c:v>
                </c:pt>
                <c:pt idx="40">
                  <c:v>147607</c:v>
                </c:pt>
                <c:pt idx="41">
                  <c:v>143561</c:v>
                </c:pt>
                <c:pt idx="42">
                  <c:v>139135</c:v>
                </c:pt>
                <c:pt idx="43">
                  <c:v>134462</c:v>
                </c:pt>
                <c:pt idx="44">
                  <c:v>129426</c:v>
                </c:pt>
                <c:pt idx="45">
                  <c:v>124174</c:v>
                </c:pt>
                <c:pt idx="46">
                  <c:v>118565</c:v>
                </c:pt>
                <c:pt idx="47">
                  <c:v>112640</c:v>
                </c:pt>
                <c:pt idx="48">
                  <c:v>106598</c:v>
                </c:pt>
                <c:pt idx="49">
                  <c:v>100204</c:v>
                </c:pt>
                <c:pt idx="50">
                  <c:v>93713</c:v>
                </c:pt>
                <c:pt idx="51">
                  <c:v>86817.3</c:v>
                </c:pt>
                <c:pt idx="52">
                  <c:v>80310.5</c:v>
                </c:pt>
                <c:pt idx="53">
                  <c:v>72947.3</c:v>
                </c:pt>
                <c:pt idx="54">
                  <c:v>65449</c:v>
                </c:pt>
                <c:pt idx="55">
                  <c:v>58530.9</c:v>
                </c:pt>
                <c:pt idx="56">
                  <c:v>51818.3</c:v>
                </c:pt>
                <c:pt idx="57">
                  <c:v>44781.599999999999</c:v>
                </c:pt>
                <c:pt idx="58">
                  <c:v>37533.699999999997</c:v>
                </c:pt>
                <c:pt idx="59">
                  <c:v>31840.3</c:v>
                </c:pt>
                <c:pt idx="60">
                  <c:v>26499</c:v>
                </c:pt>
                <c:pt idx="61">
                  <c:v>21124.2</c:v>
                </c:pt>
                <c:pt idx="62">
                  <c:v>16733.8</c:v>
                </c:pt>
                <c:pt idx="63">
                  <c:v>12913.9</c:v>
                </c:pt>
                <c:pt idx="64">
                  <c:v>9701.5499999999993</c:v>
                </c:pt>
                <c:pt idx="65">
                  <c:v>7342.68</c:v>
                </c:pt>
                <c:pt idx="66">
                  <c:v>4998.63</c:v>
                </c:pt>
                <c:pt idx="67">
                  <c:v>3684.5</c:v>
                </c:pt>
                <c:pt idx="68">
                  <c:v>2693.28</c:v>
                </c:pt>
                <c:pt idx="69">
                  <c:v>2065.9</c:v>
                </c:pt>
                <c:pt idx="70">
                  <c:v>1308.73</c:v>
                </c:pt>
                <c:pt idx="71">
                  <c:v>1448.34</c:v>
                </c:pt>
                <c:pt idx="72">
                  <c:v>956.72900000000004</c:v>
                </c:pt>
                <c:pt idx="73">
                  <c:v>626.36699999999996</c:v>
                </c:pt>
                <c:pt idx="74">
                  <c:v>417.404</c:v>
                </c:pt>
                <c:pt idx="75">
                  <c:v>426.87</c:v>
                </c:pt>
                <c:pt idx="76">
                  <c:v>215.946</c:v>
                </c:pt>
                <c:pt idx="77">
                  <c:v>141.994</c:v>
                </c:pt>
                <c:pt idx="78">
                  <c:v>113.84099999999999</c:v>
                </c:pt>
                <c:pt idx="79">
                  <c:v>90.373199999999997</c:v>
                </c:pt>
                <c:pt idx="80">
                  <c:v>49.901299999999999</c:v>
                </c:pt>
                <c:pt idx="81">
                  <c:v>95.304599999999994</c:v>
                </c:pt>
                <c:pt idx="82">
                  <c:v>78.394000000000005</c:v>
                </c:pt>
                <c:pt idx="83">
                  <c:v>41.529800000000002</c:v>
                </c:pt>
                <c:pt idx="84">
                  <c:v>-21.883600000000001</c:v>
                </c:pt>
                <c:pt idx="85">
                  <c:v>47.492199999999997</c:v>
                </c:pt>
                <c:pt idx="86">
                  <c:v>30.5566</c:v>
                </c:pt>
                <c:pt idx="87">
                  <c:v>17.3672</c:v>
                </c:pt>
                <c:pt idx="88">
                  <c:v>22.1328</c:v>
                </c:pt>
                <c:pt idx="89">
                  <c:v>16.9969</c:v>
                </c:pt>
                <c:pt idx="90">
                  <c:v>12.4031</c:v>
                </c:pt>
                <c:pt idx="91">
                  <c:v>17.788</c:v>
                </c:pt>
                <c:pt idx="92">
                  <c:v>10.9666</c:v>
                </c:pt>
                <c:pt idx="93">
                  <c:v>10.0097</c:v>
                </c:pt>
                <c:pt idx="94">
                  <c:v>9.6333699999999993</c:v>
                </c:pt>
                <c:pt idx="95">
                  <c:v>7.1810600000000004</c:v>
                </c:pt>
                <c:pt idx="96">
                  <c:v>8.3845700000000001</c:v>
                </c:pt>
                <c:pt idx="97">
                  <c:v>1.5860799999999999</c:v>
                </c:pt>
                <c:pt idx="98">
                  <c:v>3.7019199999999999</c:v>
                </c:pt>
                <c:pt idx="99">
                  <c:v>3.5421800000000001</c:v>
                </c:pt>
                <c:pt idx="100">
                  <c:v>1.34836</c:v>
                </c:pt>
                <c:pt idx="101">
                  <c:v>-6.8366499999999997E-4</c:v>
                </c:pt>
                <c:pt idx="102">
                  <c:v>1.1166100000000001</c:v>
                </c:pt>
                <c:pt idx="103">
                  <c:v>-0.236238</c:v>
                </c:pt>
                <c:pt idx="104">
                  <c:v>0.41907899999999998</c:v>
                </c:pt>
                <c:pt idx="105">
                  <c:v>1.4617100000000001</c:v>
                </c:pt>
                <c:pt idx="106">
                  <c:v>0.60934900000000003</c:v>
                </c:pt>
                <c:pt idx="107">
                  <c:v>-0.248142</c:v>
                </c:pt>
                <c:pt idx="108">
                  <c:v>-1.6934400000000001</c:v>
                </c:pt>
                <c:pt idx="109">
                  <c:v>0.93185899999999999</c:v>
                </c:pt>
                <c:pt idx="110">
                  <c:v>-1.84413</c:v>
                </c:pt>
                <c:pt idx="111">
                  <c:v>-2.4798399999999998</c:v>
                </c:pt>
                <c:pt idx="112">
                  <c:v>-1.08917</c:v>
                </c:pt>
                <c:pt idx="113">
                  <c:v>-5.3961100000000002</c:v>
                </c:pt>
                <c:pt idx="114">
                  <c:v>-0.43152800000000002</c:v>
                </c:pt>
                <c:pt idx="115">
                  <c:v>-6.9809900000000003</c:v>
                </c:pt>
                <c:pt idx="116">
                  <c:v>-2.6191599999999999</c:v>
                </c:pt>
                <c:pt idx="117">
                  <c:v>-3.7994599999999998</c:v>
                </c:pt>
                <c:pt idx="118">
                  <c:v>-4.1153300000000002</c:v>
                </c:pt>
                <c:pt idx="119">
                  <c:v>0.81336399999999998</c:v>
                </c:pt>
                <c:pt idx="120">
                  <c:v>-0.58068900000000001</c:v>
                </c:pt>
                <c:pt idx="121">
                  <c:v>0.36301899999999998</c:v>
                </c:pt>
                <c:pt idx="122">
                  <c:v>4.78699E-2</c:v>
                </c:pt>
                <c:pt idx="123">
                  <c:v>2.2042199999999998</c:v>
                </c:pt>
                <c:pt idx="124">
                  <c:v>2.5946899999999999</c:v>
                </c:pt>
                <c:pt idx="125">
                  <c:v>5.6567400000000001</c:v>
                </c:pt>
                <c:pt idx="126">
                  <c:v>3.8515700000000002</c:v>
                </c:pt>
                <c:pt idx="127">
                  <c:v>4.9377899999999997</c:v>
                </c:pt>
                <c:pt idx="128">
                  <c:v>4.6193900000000001</c:v>
                </c:pt>
                <c:pt idx="129">
                  <c:v>4.1284099999999997</c:v>
                </c:pt>
                <c:pt idx="130">
                  <c:v>1.8764799999999999</c:v>
                </c:pt>
                <c:pt idx="131">
                  <c:v>2.7708599999999999</c:v>
                </c:pt>
                <c:pt idx="132">
                  <c:v>0.99031000000000002</c:v>
                </c:pt>
                <c:pt idx="133">
                  <c:v>-0.60305200000000003</c:v>
                </c:pt>
                <c:pt idx="134">
                  <c:v>-1.36374</c:v>
                </c:pt>
                <c:pt idx="135">
                  <c:v>-2.2666499999999998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DA6-4853-9126-8BC4B3F85319}"/>
            </c:ext>
          </c:extLst>
        </c:ser>
        <c:ser>
          <c:idx val="6"/>
          <c:order val="3"/>
          <c:tx>
            <c:strRef>
              <c:f>'cathode-anode vert white vs (2'!$AG$1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(2'!$AK$3:$AK$1796</c:f>
              <c:numCache>
                <c:formatCode>General</c:formatCode>
                <c:ptCount val="1794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'cathode-anode vert white vs (2'!$AM$3:$AM$1796</c:f>
              <c:numCache>
                <c:formatCode>General</c:formatCode>
                <c:ptCount val="1794"/>
                <c:pt idx="0">
                  <c:v>0</c:v>
                </c:pt>
                <c:pt idx="1">
                  <c:v>3583.45</c:v>
                </c:pt>
                <c:pt idx="2">
                  <c:v>10001</c:v>
                </c:pt>
                <c:pt idx="3">
                  <c:v>15583.6</c:v>
                </c:pt>
                <c:pt idx="4">
                  <c:v>20596.2</c:v>
                </c:pt>
                <c:pt idx="5">
                  <c:v>26858.400000000001</c:v>
                </c:pt>
                <c:pt idx="6">
                  <c:v>33669</c:v>
                </c:pt>
                <c:pt idx="7">
                  <c:v>40639.699999999997</c:v>
                </c:pt>
                <c:pt idx="8">
                  <c:v>47691.8</c:v>
                </c:pt>
                <c:pt idx="9">
                  <c:v>55498</c:v>
                </c:pt>
                <c:pt idx="10">
                  <c:v>62898.400000000001</c:v>
                </c:pt>
                <c:pt idx="11">
                  <c:v>70408.399999999994</c:v>
                </c:pt>
                <c:pt idx="12">
                  <c:v>77924.5</c:v>
                </c:pt>
                <c:pt idx="13">
                  <c:v>85372.3</c:v>
                </c:pt>
                <c:pt idx="14">
                  <c:v>92433.3</c:v>
                </c:pt>
                <c:pt idx="15">
                  <c:v>99330.5</c:v>
                </c:pt>
                <c:pt idx="16">
                  <c:v>105522</c:v>
                </c:pt>
                <c:pt idx="17">
                  <c:v>111637</c:v>
                </c:pt>
                <c:pt idx="18">
                  <c:v>117222</c:v>
                </c:pt>
                <c:pt idx="19">
                  <c:v>122739</c:v>
                </c:pt>
                <c:pt idx="20">
                  <c:v>127556</c:v>
                </c:pt>
                <c:pt idx="21">
                  <c:v>131877</c:v>
                </c:pt>
                <c:pt idx="22">
                  <c:v>135524</c:v>
                </c:pt>
                <c:pt idx="23">
                  <c:v>138893</c:v>
                </c:pt>
                <c:pt idx="24">
                  <c:v>141775</c:v>
                </c:pt>
                <c:pt idx="25">
                  <c:v>144199</c:v>
                </c:pt>
                <c:pt idx="26">
                  <c:v>146140</c:v>
                </c:pt>
                <c:pt idx="27">
                  <c:v>147644</c:v>
                </c:pt>
                <c:pt idx="28">
                  <c:v>148713</c:v>
                </c:pt>
                <c:pt idx="29">
                  <c:v>149349</c:v>
                </c:pt>
                <c:pt idx="30">
                  <c:v>149533</c:v>
                </c:pt>
                <c:pt idx="31">
                  <c:v>149329</c:v>
                </c:pt>
                <c:pt idx="32">
                  <c:v>148749</c:v>
                </c:pt>
                <c:pt idx="33">
                  <c:v>147738</c:v>
                </c:pt>
                <c:pt idx="34">
                  <c:v>146418</c:v>
                </c:pt>
                <c:pt idx="35">
                  <c:v>144701</c:v>
                </c:pt>
                <c:pt idx="36">
                  <c:v>142707</c:v>
                </c:pt>
                <c:pt idx="37">
                  <c:v>140275</c:v>
                </c:pt>
                <c:pt idx="38">
                  <c:v>137600</c:v>
                </c:pt>
                <c:pt idx="39">
                  <c:v>134542</c:v>
                </c:pt>
                <c:pt idx="40">
                  <c:v>131207</c:v>
                </c:pt>
                <c:pt idx="41">
                  <c:v>127561</c:v>
                </c:pt>
                <c:pt idx="42">
                  <c:v>123617</c:v>
                </c:pt>
                <c:pt idx="43">
                  <c:v>119405</c:v>
                </c:pt>
                <c:pt idx="44">
                  <c:v>114938</c:v>
                </c:pt>
                <c:pt idx="45">
                  <c:v>110214</c:v>
                </c:pt>
                <c:pt idx="46">
                  <c:v>105197</c:v>
                </c:pt>
                <c:pt idx="47">
                  <c:v>100039</c:v>
                </c:pt>
                <c:pt idx="48">
                  <c:v>94547.8</c:v>
                </c:pt>
                <c:pt idx="49">
                  <c:v>88941</c:v>
                </c:pt>
                <c:pt idx="50">
                  <c:v>83190.399999999994</c:v>
                </c:pt>
                <c:pt idx="51">
                  <c:v>77139.7</c:v>
                </c:pt>
                <c:pt idx="52">
                  <c:v>70808.7</c:v>
                </c:pt>
                <c:pt idx="53">
                  <c:v>64400.7</c:v>
                </c:pt>
                <c:pt idx="54">
                  <c:v>58397.599999999999</c:v>
                </c:pt>
                <c:pt idx="55">
                  <c:v>51893.3</c:v>
                </c:pt>
                <c:pt idx="56">
                  <c:v>45406</c:v>
                </c:pt>
                <c:pt idx="57">
                  <c:v>39173.4</c:v>
                </c:pt>
                <c:pt idx="58">
                  <c:v>33915.199999999997</c:v>
                </c:pt>
                <c:pt idx="59">
                  <c:v>28513.5</c:v>
                </c:pt>
                <c:pt idx="60">
                  <c:v>23154.799999999999</c:v>
                </c:pt>
                <c:pt idx="61">
                  <c:v>18734.099999999999</c:v>
                </c:pt>
                <c:pt idx="62">
                  <c:v>14780.9</c:v>
                </c:pt>
                <c:pt idx="63">
                  <c:v>11387.7</c:v>
                </c:pt>
                <c:pt idx="64">
                  <c:v>8866.7099999999991</c:v>
                </c:pt>
                <c:pt idx="65">
                  <c:v>6060.43</c:v>
                </c:pt>
                <c:pt idx="66">
                  <c:v>5688.61</c:v>
                </c:pt>
                <c:pt idx="67">
                  <c:v>3211.37</c:v>
                </c:pt>
                <c:pt idx="68">
                  <c:v>1630.51</c:v>
                </c:pt>
                <c:pt idx="69">
                  <c:v>1793.27</c:v>
                </c:pt>
                <c:pt idx="70">
                  <c:v>1136.6199999999999</c:v>
                </c:pt>
                <c:pt idx="71">
                  <c:v>1368.52</c:v>
                </c:pt>
                <c:pt idx="72">
                  <c:v>685.08500000000004</c:v>
                </c:pt>
                <c:pt idx="73">
                  <c:v>544.24900000000002</c:v>
                </c:pt>
                <c:pt idx="74">
                  <c:v>420.173</c:v>
                </c:pt>
                <c:pt idx="75">
                  <c:v>381.12700000000001</c:v>
                </c:pt>
                <c:pt idx="76">
                  <c:v>184.78899999999999</c:v>
                </c:pt>
                <c:pt idx="77">
                  <c:v>125.755</c:v>
                </c:pt>
                <c:pt idx="78">
                  <c:v>197.11600000000001</c:v>
                </c:pt>
                <c:pt idx="79">
                  <c:v>88.037499999999994</c:v>
                </c:pt>
                <c:pt idx="80">
                  <c:v>119.648</c:v>
                </c:pt>
                <c:pt idx="81">
                  <c:v>26.612500000000001</c:v>
                </c:pt>
                <c:pt idx="82">
                  <c:v>29.8384</c:v>
                </c:pt>
                <c:pt idx="83">
                  <c:v>44.065100000000001</c:v>
                </c:pt>
                <c:pt idx="84">
                  <c:v>51.970399999999998</c:v>
                </c:pt>
                <c:pt idx="85">
                  <c:v>42.020400000000002</c:v>
                </c:pt>
                <c:pt idx="86">
                  <c:v>24.571300000000001</c:v>
                </c:pt>
                <c:pt idx="87">
                  <c:v>13.8012</c:v>
                </c:pt>
                <c:pt idx="88">
                  <c:v>9.92361</c:v>
                </c:pt>
                <c:pt idx="89">
                  <c:v>10.607799999999999</c:v>
                </c:pt>
                <c:pt idx="90">
                  <c:v>4.0720599999999996</c:v>
                </c:pt>
                <c:pt idx="91">
                  <c:v>13.605700000000001</c:v>
                </c:pt>
                <c:pt idx="92">
                  <c:v>1.4115800000000001</c:v>
                </c:pt>
                <c:pt idx="93">
                  <c:v>4.6521299999999997</c:v>
                </c:pt>
                <c:pt idx="94">
                  <c:v>5.5140599999999997</c:v>
                </c:pt>
                <c:pt idx="95">
                  <c:v>4.2324500000000001E-2</c:v>
                </c:pt>
                <c:pt idx="96">
                  <c:v>3.4324599999999998</c:v>
                </c:pt>
                <c:pt idx="97">
                  <c:v>0.859379</c:v>
                </c:pt>
                <c:pt idx="98">
                  <c:v>6.7434300000000003E-2</c:v>
                </c:pt>
                <c:pt idx="99">
                  <c:v>7.0047300000000003</c:v>
                </c:pt>
                <c:pt idx="100">
                  <c:v>3.9211999999999998</c:v>
                </c:pt>
                <c:pt idx="101">
                  <c:v>3.8186</c:v>
                </c:pt>
                <c:pt idx="102">
                  <c:v>3.3914</c:v>
                </c:pt>
                <c:pt idx="103">
                  <c:v>0.55113500000000004</c:v>
                </c:pt>
                <c:pt idx="104">
                  <c:v>0.26001000000000002</c:v>
                </c:pt>
                <c:pt idx="105">
                  <c:v>-0.99733499999999997</c:v>
                </c:pt>
                <c:pt idx="106">
                  <c:v>-2.4708100000000002</c:v>
                </c:pt>
                <c:pt idx="107">
                  <c:v>-4.2464500000000003</c:v>
                </c:pt>
                <c:pt idx="108">
                  <c:v>-3.5194100000000001</c:v>
                </c:pt>
                <c:pt idx="109">
                  <c:v>-1.7815000000000001</c:v>
                </c:pt>
                <c:pt idx="110">
                  <c:v>-1.9816199999999999</c:v>
                </c:pt>
                <c:pt idx="111">
                  <c:v>-3.4712100000000001</c:v>
                </c:pt>
                <c:pt idx="112">
                  <c:v>-3.94658</c:v>
                </c:pt>
                <c:pt idx="113">
                  <c:v>-2.6532300000000002</c:v>
                </c:pt>
                <c:pt idx="114">
                  <c:v>0.45051200000000002</c:v>
                </c:pt>
                <c:pt idx="115">
                  <c:v>1.3172600000000001</c:v>
                </c:pt>
                <c:pt idx="116">
                  <c:v>2.28206</c:v>
                </c:pt>
                <c:pt idx="117">
                  <c:v>2.9611100000000001</c:v>
                </c:pt>
                <c:pt idx="118">
                  <c:v>0.48861599999999999</c:v>
                </c:pt>
                <c:pt idx="119">
                  <c:v>1.6250899999999999</c:v>
                </c:pt>
                <c:pt idx="120">
                  <c:v>0.54164000000000001</c:v>
                </c:pt>
                <c:pt idx="121">
                  <c:v>0.25301400000000002</c:v>
                </c:pt>
                <c:pt idx="122">
                  <c:v>0.32336300000000001</c:v>
                </c:pt>
                <c:pt idx="123">
                  <c:v>-0.31985599999999997</c:v>
                </c:pt>
                <c:pt idx="124">
                  <c:v>1.37079</c:v>
                </c:pt>
                <c:pt idx="125">
                  <c:v>-0.28578599999999998</c:v>
                </c:pt>
                <c:pt idx="126">
                  <c:v>2.2847900000000001</c:v>
                </c:pt>
                <c:pt idx="127">
                  <c:v>0.85761799999999999</c:v>
                </c:pt>
                <c:pt idx="128">
                  <c:v>-0.39521099999999998</c:v>
                </c:pt>
                <c:pt idx="129">
                  <c:v>-1.49909</c:v>
                </c:pt>
                <c:pt idx="130">
                  <c:v>-1.41377</c:v>
                </c:pt>
                <c:pt idx="131">
                  <c:v>-1.8016000000000001</c:v>
                </c:pt>
                <c:pt idx="132">
                  <c:v>-2.9322400000000002</c:v>
                </c:pt>
                <c:pt idx="133">
                  <c:v>-4.2902500000000003</c:v>
                </c:pt>
                <c:pt idx="134">
                  <c:v>-3.5091700000000001</c:v>
                </c:pt>
                <c:pt idx="135">
                  <c:v>-3.2017099999999998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DA6-4853-9126-8BC4B3F85319}"/>
            </c:ext>
          </c:extLst>
        </c:ser>
        <c:ser>
          <c:idx val="1"/>
          <c:order val="4"/>
          <c:tx>
            <c:strRef>
              <c:f>'cathode-anode vert white vs (2'!$AR$1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'cathode-anode vert white vs (2'!$AV$3:$AV$1796</c:f>
              <c:numCache>
                <c:formatCode>General</c:formatCode>
                <c:ptCount val="1794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'cathode-anode vert white vs (2'!$AX$3:$AX$1796</c:f>
              <c:numCache>
                <c:formatCode>General</c:formatCode>
                <c:ptCount val="1794"/>
                <c:pt idx="0">
                  <c:v>0</c:v>
                </c:pt>
                <c:pt idx="1">
                  <c:v>3993.89</c:v>
                </c:pt>
                <c:pt idx="2">
                  <c:v>10866.5</c:v>
                </c:pt>
                <c:pt idx="3">
                  <c:v>16953.5</c:v>
                </c:pt>
                <c:pt idx="4">
                  <c:v>22502.400000000001</c:v>
                </c:pt>
                <c:pt idx="5">
                  <c:v>29350</c:v>
                </c:pt>
                <c:pt idx="6">
                  <c:v>36782.300000000003</c:v>
                </c:pt>
                <c:pt idx="7">
                  <c:v>44403.9</c:v>
                </c:pt>
                <c:pt idx="8">
                  <c:v>52140.9</c:v>
                </c:pt>
                <c:pt idx="9">
                  <c:v>60650.2</c:v>
                </c:pt>
                <c:pt idx="10">
                  <c:v>68759.8</c:v>
                </c:pt>
                <c:pt idx="11">
                  <c:v>76977.2</c:v>
                </c:pt>
                <c:pt idx="12">
                  <c:v>85190</c:v>
                </c:pt>
                <c:pt idx="13">
                  <c:v>93333.2</c:v>
                </c:pt>
                <c:pt idx="14">
                  <c:v>101069</c:v>
                </c:pt>
                <c:pt idx="15">
                  <c:v>108636</c:v>
                </c:pt>
                <c:pt idx="16">
                  <c:v>115476</c:v>
                </c:pt>
                <c:pt idx="17">
                  <c:v>122209</c:v>
                </c:pt>
                <c:pt idx="18">
                  <c:v>128384</c:v>
                </c:pt>
                <c:pt idx="19">
                  <c:v>134452</c:v>
                </c:pt>
                <c:pt idx="20">
                  <c:v>139793</c:v>
                </c:pt>
                <c:pt idx="21">
                  <c:v>144597</c:v>
                </c:pt>
                <c:pt idx="22">
                  <c:v>148693</c:v>
                </c:pt>
                <c:pt idx="23">
                  <c:v>152471</c:v>
                </c:pt>
                <c:pt idx="24">
                  <c:v>155725</c:v>
                </c:pt>
                <c:pt idx="25">
                  <c:v>158479</c:v>
                </c:pt>
                <c:pt idx="26">
                  <c:v>160708</c:v>
                </c:pt>
                <c:pt idx="27">
                  <c:v>162458</c:v>
                </c:pt>
                <c:pt idx="28">
                  <c:v>163734</c:v>
                </c:pt>
                <c:pt idx="29">
                  <c:v>164533</c:v>
                </c:pt>
                <c:pt idx="30">
                  <c:v>164847</c:v>
                </c:pt>
                <c:pt idx="31">
                  <c:v>164721</c:v>
                </c:pt>
                <c:pt idx="32">
                  <c:v>164181</c:v>
                </c:pt>
                <c:pt idx="33">
                  <c:v>163171</c:v>
                </c:pt>
                <c:pt idx="34">
                  <c:v>161816</c:v>
                </c:pt>
                <c:pt idx="35">
                  <c:v>160018</c:v>
                </c:pt>
                <c:pt idx="36">
                  <c:v>157908</c:v>
                </c:pt>
                <c:pt idx="37">
                  <c:v>155309</c:v>
                </c:pt>
                <c:pt idx="38">
                  <c:v>152438</c:v>
                </c:pt>
                <c:pt idx="39">
                  <c:v>149140</c:v>
                </c:pt>
                <c:pt idx="40">
                  <c:v>145530</c:v>
                </c:pt>
                <c:pt idx="41">
                  <c:v>141563</c:v>
                </c:pt>
                <c:pt idx="42">
                  <c:v>137267</c:v>
                </c:pt>
                <c:pt idx="43">
                  <c:v>132663</c:v>
                </c:pt>
                <c:pt idx="44">
                  <c:v>127768</c:v>
                </c:pt>
                <c:pt idx="45">
                  <c:v>122579</c:v>
                </c:pt>
                <c:pt idx="46">
                  <c:v>117058</c:v>
                </c:pt>
                <c:pt idx="47">
                  <c:v>111364</c:v>
                </c:pt>
                <c:pt idx="48">
                  <c:v>105297</c:v>
                </c:pt>
                <c:pt idx="49">
                  <c:v>99093.2</c:v>
                </c:pt>
                <c:pt idx="50">
                  <c:v>92704.1</c:v>
                </c:pt>
                <c:pt idx="51">
                  <c:v>85987.3</c:v>
                </c:pt>
                <c:pt idx="52">
                  <c:v>78968.5</c:v>
                </c:pt>
                <c:pt idx="53">
                  <c:v>71851</c:v>
                </c:pt>
                <c:pt idx="54">
                  <c:v>65133.7</c:v>
                </c:pt>
                <c:pt idx="55">
                  <c:v>57903.5</c:v>
                </c:pt>
                <c:pt idx="56">
                  <c:v>50697.7</c:v>
                </c:pt>
                <c:pt idx="57">
                  <c:v>43762.6</c:v>
                </c:pt>
                <c:pt idx="58">
                  <c:v>37834.300000000003</c:v>
                </c:pt>
                <c:pt idx="59">
                  <c:v>31797.5</c:v>
                </c:pt>
                <c:pt idx="60">
                  <c:v>25847.3</c:v>
                </c:pt>
                <c:pt idx="61">
                  <c:v>20909.3</c:v>
                </c:pt>
                <c:pt idx="62">
                  <c:v>16488.3</c:v>
                </c:pt>
                <c:pt idx="63">
                  <c:v>12714.8</c:v>
                </c:pt>
                <c:pt idx="64">
                  <c:v>9872.31</c:v>
                </c:pt>
                <c:pt idx="65">
                  <c:v>6807.46</c:v>
                </c:pt>
                <c:pt idx="66">
                  <c:v>6247.01</c:v>
                </c:pt>
                <c:pt idx="67">
                  <c:v>3612.17</c:v>
                </c:pt>
                <c:pt idx="68">
                  <c:v>1917.52</c:v>
                </c:pt>
                <c:pt idx="69">
                  <c:v>2005.05</c:v>
                </c:pt>
                <c:pt idx="70">
                  <c:v>1288.6199999999999</c:v>
                </c:pt>
                <c:pt idx="71">
                  <c:v>1482.83</c:v>
                </c:pt>
                <c:pt idx="72">
                  <c:v>765.29100000000005</c:v>
                </c:pt>
                <c:pt idx="73">
                  <c:v>601.75900000000001</c:v>
                </c:pt>
                <c:pt idx="74">
                  <c:v>462.92200000000003</c:v>
                </c:pt>
                <c:pt idx="75">
                  <c:v>413.77499999999998</c:v>
                </c:pt>
                <c:pt idx="76">
                  <c:v>209.62200000000001</c:v>
                </c:pt>
                <c:pt idx="77">
                  <c:v>146.131</c:v>
                </c:pt>
                <c:pt idx="78">
                  <c:v>215.62799999999999</c:v>
                </c:pt>
                <c:pt idx="79">
                  <c:v>103.771</c:v>
                </c:pt>
                <c:pt idx="80">
                  <c:v>132.68899999999999</c:v>
                </c:pt>
                <c:pt idx="81">
                  <c:v>37.171599999999998</c:v>
                </c:pt>
                <c:pt idx="82">
                  <c:v>39.8078</c:v>
                </c:pt>
                <c:pt idx="83">
                  <c:v>50.894300000000001</c:v>
                </c:pt>
                <c:pt idx="84">
                  <c:v>56.829099999999997</c:v>
                </c:pt>
                <c:pt idx="85">
                  <c:v>44.518900000000002</c:v>
                </c:pt>
                <c:pt idx="86">
                  <c:v>24.908300000000001</c:v>
                </c:pt>
                <c:pt idx="87">
                  <c:v>12.847200000000001</c:v>
                </c:pt>
                <c:pt idx="88">
                  <c:v>9.9725900000000003</c:v>
                </c:pt>
                <c:pt idx="89">
                  <c:v>11.805899999999999</c:v>
                </c:pt>
                <c:pt idx="90">
                  <c:v>5.7752600000000003</c:v>
                </c:pt>
                <c:pt idx="91">
                  <c:v>14.865399999999999</c:v>
                </c:pt>
                <c:pt idx="92">
                  <c:v>3.0407799999999998</c:v>
                </c:pt>
                <c:pt idx="93">
                  <c:v>6.4363599999999996</c:v>
                </c:pt>
                <c:pt idx="94">
                  <c:v>7.2292800000000002</c:v>
                </c:pt>
                <c:pt idx="95">
                  <c:v>2.3617400000000002</c:v>
                </c:pt>
                <c:pt idx="96">
                  <c:v>1.6818500000000001</c:v>
                </c:pt>
                <c:pt idx="97">
                  <c:v>3.1669800000000001</c:v>
                </c:pt>
                <c:pt idx="98">
                  <c:v>2.2331599999999998</c:v>
                </c:pt>
                <c:pt idx="99">
                  <c:v>3.8894799999999998</c:v>
                </c:pt>
                <c:pt idx="100">
                  <c:v>1.2934699999999999</c:v>
                </c:pt>
                <c:pt idx="101">
                  <c:v>1.33673</c:v>
                </c:pt>
                <c:pt idx="102">
                  <c:v>1.0703800000000001</c:v>
                </c:pt>
                <c:pt idx="103">
                  <c:v>-0.41259099999999999</c:v>
                </c:pt>
                <c:pt idx="104">
                  <c:v>-8.3991999999999997E-2</c:v>
                </c:pt>
                <c:pt idx="105">
                  <c:v>-0.14821599999999999</c:v>
                </c:pt>
                <c:pt idx="106">
                  <c:v>-1.95299</c:v>
                </c:pt>
                <c:pt idx="107">
                  <c:v>-2.4702099999999998</c:v>
                </c:pt>
                <c:pt idx="108">
                  <c:v>-2.2296499999999999</c:v>
                </c:pt>
                <c:pt idx="109">
                  <c:v>-0.309751</c:v>
                </c:pt>
                <c:pt idx="110">
                  <c:v>-0.56284400000000001</c:v>
                </c:pt>
                <c:pt idx="111">
                  <c:v>-2.9800300000000002</c:v>
                </c:pt>
                <c:pt idx="112">
                  <c:v>-4.2475199999999997</c:v>
                </c:pt>
                <c:pt idx="113">
                  <c:v>-1.8416699999999999</c:v>
                </c:pt>
                <c:pt idx="114">
                  <c:v>2.6989700000000001</c:v>
                </c:pt>
                <c:pt idx="115">
                  <c:v>4.4389399999999997</c:v>
                </c:pt>
                <c:pt idx="116">
                  <c:v>6.2453099999999999</c:v>
                </c:pt>
                <c:pt idx="117">
                  <c:v>6.5405100000000003</c:v>
                </c:pt>
                <c:pt idx="118">
                  <c:v>3.1836700000000002</c:v>
                </c:pt>
                <c:pt idx="119">
                  <c:v>4.4267799999999999</c:v>
                </c:pt>
                <c:pt idx="120">
                  <c:v>-0.88070800000000005</c:v>
                </c:pt>
                <c:pt idx="121">
                  <c:v>1.41995</c:v>
                </c:pt>
                <c:pt idx="122">
                  <c:v>2.8653400000000002</c:v>
                </c:pt>
                <c:pt idx="123">
                  <c:v>2.6283300000000001</c:v>
                </c:pt>
                <c:pt idx="124">
                  <c:v>-0.207202</c:v>
                </c:pt>
                <c:pt idx="125">
                  <c:v>-0.483929</c:v>
                </c:pt>
                <c:pt idx="126">
                  <c:v>1.1376200000000001</c:v>
                </c:pt>
                <c:pt idx="127">
                  <c:v>-2.6377600000000001</c:v>
                </c:pt>
                <c:pt idx="128">
                  <c:v>-3.9582700000000002</c:v>
                </c:pt>
                <c:pt idx="129">
                  <c:v>-5.3055300000000001</c:v>
                </c:pt>
                <c:pt idx="130">
                  <c:v>0.254583</c:v>
                </c:pt>
                <c:pt idx="131">
                  <c:v>3.4090500000000001</c:v>
                </c:pt>
                <c:pt idx="132">
                  <c:v>0.899783</c:v>
                </c:pt>
                <c:pt idx="133">
                  <c:v>-3.1286999999999998</c:v>
                </c:pt>
                <c:pt idx="134">
                  <c:v>-0.860958</c:v>
                </c:pt>
                <c:pt idx="135">
                  <c:v>1.2812699999999999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DA6-4853-9126-8BC4B3F85319}"/>
            </c:ext>
          </c:extLst>
        </c:ser>
        <c:ser>
          <c:idx val="7"/>
          <c:order val="5"/>
          <c:tx>
            <c:strRef>
              <c:f>'cathode-anode vert white vs (2'!$BC$1:$BL$1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(2'!$BG$4:$BG$140</c:f>
              <c:numCache>
                <c:formatCode>General</c:formatCode>
                <c:ptCount val="137"/>
                <c:pt idx="0">
                  <c:v>6.5630999999999995E-2</c:v>
                </c:pt>
                <c:pt idx="1">
                  <c:v>6.6630999999999996E-2</c:v>
                </c:pt>
                <c:pt idx="2">
                  <c:v>6.7630999999999997E-2</c:v>
                </c:pt>
                <c:pt idx="3">
                  <c:v>6.8630999999999998E-2</c:v>
                </c:pt>
                <c:pt idx="4">
                  <c:v>6.9630999999999998E-2</c:v>
                </c:pt>
                <c:pt idx="5">
                  <c:v>7.0630999999999999E-2</c:v>
                </c:pt>
                <c:pt idx="6">
                  <c:v>7.1631E-2</c:v>
                </c:pt>
                <c:pt idx="7">
                  <c:v>7.2631000000000001E-2</c:v>
                </c:pt>
                <c:pt idx="8">
                  <c:v>7.3631000000000002E-2</c:v>
                </c:pt>
                <c:pt idx="9">
                  <c:v>7.4631000000000003E-2</c:v>
                </c:pt>
                <c:pt idx="10">
                  <c:v>7.5631000000000004E-2</c:v>
                </c:pt>
                <c:pt idx="11">
                  <c:v>7.6631000000000005E-2</c:v>
                </c:pt>
                <c:pt idx="12">
                  <c:v>7.7631000000000006E-2</c:v>
                </c:pt>
                <c:pt idx="13">
                  <c:v>7.8631000000000006E-2</c:v>
                </c:pt>
                <c:pt idx="14">
                  <c:v>7.9630999999999993E-2</c:v>
                </c:pt>
                <c:pt idx="15">
                  <c:v>8.0630999999999994E-2</c:v>
                </c:pt>
                <c:pt idx="16">
                  <c:v>8.1630999999999995E-2</c:v>
                </c:pt>
                <c:pt idx="17">
                  <c:v>8.2630999999999996E-2</c:v>
                </c:pt>
                <c:pt idx="18">
                  <c:v>8.3630999999999997E-2</c:v>
                </c:pt>
                <c:pt idx="19">
                  <c:v>8.4630999999999998E-2</c:v>
                </c:pt>
                <c:pt idx="20">
                  <c:v>8.5630999999999999E-2</c:v>
                </c:pt>
                <c:pt idx="21">
                  <c:v>8.6631E-2</c:v>
                </c:pt>
                <c:pt idx="22">
                  <c:v>8.7631000000000001E-2</c:v>
                </c:pt>
                <c:pt idx="23">
                  <c:v>8.8631000000000001E-2</c:v>
                </c:pt>
                <c:pt idx="24">
                  <c:v>8.9631000000000002E-2</c:v>
                </c:pt>
                <c:pt idx="25">
                  <c:v>9.0631000000000003E-2</c:v>
                </c:pt>
                <c:pt idx="26">
                  <c:v>9.1631000000000004E-2</c:v>
                </c:pt>
                <c:pt idx="27">
                  <c:v>9.2631000000000005E-2</c:v>
                </c:pt>
                <c:pt idx="28">
                  <c:v>9.3631000000000006E-2</c:v>
                </c:pt>
                <c:pt idx="29">
                  <c:v>9.4631000000000007E-2</c:v>
                </c:pt>
                <c:pt idx="30">
                  <c:v>9.5630999999999994E-2</c:v>
                </c:pt>
                <c:pt idx="31">
                  <c:v>9.6630999999999995E-2</c:v>
                </c:pt>
                <c:pt idx="32">
                  <c:v>9.7630999999999996E-2</c:v>
                </c:pt>
                <c:pt idx="33">
                  <c:v>9.8630999999999996E-2</c:v>
                </c:pt>
                <c:pt idx="34">
                  <c:v>9.9630999999999997E-2</c:v>
                </c:pt>
                <c:pt idx="35">
                  <c:v>0.100631</c:v>
                </c:pt>
                <c:pt idx="36">
                  <c:v>0.101631</c:v>
                </c:pt>
                <c:pt idx="37">
                  <c:v>0.102631</c:v>
                </c:pt>
                <c:pt idx="38">
                  <c:v>0.103631</c:v>
                </c:pt>
                <c:pt idx="39">
                  <c:v>0.104631</c:v>
                </c:pt>
                <c:pt idx="40">
                  <c:v>0.105631</c:v>
                </c:pt>
                <c:pt idx="41">
                  <c:v>0.106631</c:v>
                </c:pt>
                <c:pt idx="42">
                  <c:v>0.107631</c:v>
                </c:pt>
                <c:pt idx="43">
                  <c:v>0.10863100000000001</c:v>
                </c:pt>
                <c:pt idx="44">
                  <c:v>0.10963100000000001</c:v>
                </c:pt>
                <c:pt idx="45">
                  <c:v>0.11063099999999999</c:v>
                </c:pt>
                <c:pt idx="46">
                  <c:v>0.11163099999999999</c:v>
                </c:pt>
                <c:pt idx="47">
                  <c:v>0.112631</c:v>
                </c:pt>
                <c:pt idx="48">
                  <c:v>0.113631</c:v>
                </c:pt>
                <c:pt idx="49">
                  <c:v>0.114631</c:v>
                </c:pt>
                <c:pt idx="50">
                  <c:v>0.115631</c:v>
                </c:pt>
                <c:pt idx="51">
                  <c:v>0.116631</c:v>
                </c:pt>
                <c:pt idx="52">
                  <c:v>0.117631</c:v>
                </c:pt>
                <c:pt idx="53">
                  <c:v>0.118631</c:v>
                </c:pt>
                <c:pt idx="54">
                  <c:v>0.119631</c:v>
                </c:pt>
                <c:pt idx="55">
                  <c:v>0.120631</c:v>
                </c:pt>
                <c:pt idx="56">
                  <c:v>0.121631</c:v>
                </c:pt>
                <c:pt idx="57">
                  <c:v>0.122631</c:v>
                </c:pt>
                <c:pt idx="58">
                  <c:v>0.123631</c:v>
                </c:pt>
                <c:pt idx="59">
                  <c:v>0.12463100000000001</c:v>
                </c:pt>
                <c:pt idx="60">
                  <c:v>0.12563099999999999</c:v>
                </c:pt>
                <c:pt idx="61">
                  <c:v>0.12663099999999999</c:v>
                </c:pt>
                <c:pt idx="62">
                  <c:v>0.12763099999999999</c:v>
                </c:pt>
                <c:pt idx="63">
                  <c:v>0.128631</c:v>
                </c:pt>
                <c:pt idx="64">
                  <c:v>0.129631</c:v>
                </c:pt>
                <c:pt idx="65">
                  <c:v>0.130631</c:v>
                </c:pt>
                <c:pt idx="66">
                  <c:v>0.131631</c:v>
                </c:pt>
                <c:pt idx="67">
                  <c:v>0.132631</c:v>
                </c:pt>
                <c:pt idx="68">
                  <c:v>0.133631</c:v>
                </c:pt>
                <c:pt idx="69">
                  <c:v>0.134631</c:v>
                </c:pt>
                <c:pt idx="70">
                  <c:v>0.135631</c:v>
                </c:pt>
                <c:pt idx="71">
                  <c:v>0.136631</c:v>
                </c:pt>
                <c:pt idx="72">
                  <c:v>0.137631</c:v>
                </c:pt>
                <c:pt idx="73">
                  <c:v>0.138631</c:v>
                </c:pt>
                <c:pt idx="74">
                  <c:v>0.13963100000000001</c:v>
                </c:pt>
                <c:pt idx="75">
                  <c:v>0.14063100000000001</c:v>
                </c:pt>
                <c:pt idx="76">
                  <c:v>0.14163100000000001</c:v>
                </c:pt>
                <c:pt idx="77">
                  <c:v>0.14263100000000001</c:v>
                </c:pt>
                <c:pt idx="78">
                  <c:v>0.14363100000000001</c:v>
                </c:pt>
                <c:pt idx="79">
                  <c:v>0.14463100000000001</c:v>
                </c:pt>
                <c:pt idx="80">
                  <c:v>0.14563100000000001</c:v>
                </c:pt>
                <c:pt idx="81">
                  <c:v>0.14663100000000001</c:v>
                </c:pt>
                <c:pt idx="82">
                  <c:v>0.14763100000000001</c:v>
                </c:pt>
                <c:pt idx="83">
                  <c:v>0.14863100000000001</c:v>
                </c:pt>
                <c:pt idx="84">
                  <c:v>0.14963099999999999</c:v>
                </c:pt>
                <c:pt idx="85">
                  <c:v>0.15063099999999999</c:v>
                </c:pt>
                <c:pt idx="86">
                  <c:v>0.15163099999999999</c:v>
                </c:pt>
                <c:pt idx="87">
                  <c:v>0.15263099999999999</c:v>
                </c:pt>
                <c:pt idx="88">
                  <c:v>0.15363099999999999</c:v>
                </c:pt>
                <c:pt idx="89">
                  <c:v>0.15463099999999999</c:v>
                </c:pt>
                <c:pt idx="90">
                  <c:v>0.15563099999999999</c:v>
                </c:pt>
                <c:pt idx="91">
                  <c:v>0.15663099999999999</c:v>
                </c:pt>
                <c:pt idx="92">
                  <c:v>0.15763099999999999</c:v>
                </c:pt>
                <c:pt idx="93">
                  <c:v>0.15863099999999999</c:v>
                </c:pt>
                <c:pt idx="94">
                  <c:v>0.159631</c:v>
                </c:pt>
                <c:pt idx="95">
                  <c:v>0.160631</c:v>
                </c:pt>
                <c:pt idx="96">
                  <c:v>0.161631</c:v>
                </c:pt>
                <c:pt idx="97">
                  <c:v>0.162631</c:v>
                </c:pt>
                <c:pt idx="98">
                  <c:v>0.163631</c:v>
                </c:pt>
                <c:pt idx="99">
                  <c:v>0.164631</c:v>
                </c:pt>
                <c:pt idx="100">
                  <c:v>0.165631</c:v>
                </c:pt>
                <c:pt idx="101">
                  <c:v>0.166631</c:v>
                </c:pt>
                <c:pt idx="102">
                  <c:v>0.167631</c:v>
                </c:pt>
                <c:pt idx="103">
                  <c:v>0.168631</c:v>
                </c:pt>
                <c:pt idx="104">
                  <c:v>0.169631</c:v>
                </c:pt>
                <c:pt idx="105">
                  <c:v>0.170631</c:v>
                </c:pt>
                <c:pt idx="106">
                  <c:v>0.17163100000000001</c:v>
                </c:pt>
                <c:pt idx="107">
                  <c:v>0.17263100000000001</c:v>
                </c:pt>
                <c:pt idx="108">
                  <c:v>0.17363100000000001</c:v>
                </c:pt>
                <c:pt idx="109">
                  <c:v>0.17463100000000001</c:v>
                </c:pt>
                <c:pt idx="110">
                  <c:v>0.17563100000000001</c:v>
                </c:pt>
                <c:pt idx="111">
                  <c:v>0.17663100000000001</c:v>
                </c:pt>
                <c:pt idx="112">
                  <c:v>0.17763100000000001</c:v>
                </c:pt>
                <c:pt idx="113">
                  <c:v>0.17863100000000001</c:v>
                </c:pt>
                <c:pt idx="114">
                  <c:v>0.17963100000000001</c:v>
                </c:pt>
                <c:pt idx="115">
                  <c:v>0.18063100000000001</c:v>
                </c:pt>
                <c:pt idx="116">
                  <c:v>0.18163099999999999</c:v>
                </c:pt>
                <c:pt idx="117">
                  <c:v>0.18263099999999999</c:v>
                </c:pt>
                <c:pt idx="118">
                  <c:v>0.18363099999999999</c:v>
                </c:pt>
                <c:pt idx="119">
                  <c:v>0.18463099999999999</c:v>
                </c:pt>
                <c:pt idx="120">
                  <c:v>0.18563099999999999</c:v>
                </c:pt>
                <c:pt idx="121">
                  <c:v>0.18663099999999999</c:v>
                </c:pt>
                <c:pt idx="122">
                  <c:v>0.18763099999999999</c:v>
                </c:pt>
                <c:pt idx="123">
                  <c:v>0.18863099999999999</c:v>
                </c:pt>
                <c:pt idx="124">
                  <c:v>0.18963099999999999</c:v>
                </c:pt>
                <c:pt idx="125">
                  <c:v>0.19063099999999999</c:v>
                </c:pt>
                <c:pt idx="126">
                  <c:v>0.191631</c:v>
                </c:pt>
                <c:pt idx="127">
                  <c:v>0.192631</c:v>
                </c:pt>
                <c:pt idx="128">
                  <c:v>0.193631</c:v>
                </c:pt>
                <c:pt idx="129">
                  <c:v>0.194631</c:v>
                </c:pt>
                <c:pt idx="130">
                  <c:v>0.195631</c:v>
                </c:pt>
                <c:pt idx="131">
                  <c:v>0.196631</c:v>
                </c:pt>
                <c:pt idx="132">
                  <c:v>0.197631</c:v>
                </c:pt>
                <c:pt idx="133">
                  <c:v>0.198631</c:v>
                </c:pt>
                <c:pt idx="134">
                  <c:v>0.199631</c:v>
                </c:pt>
              </c:numCache>
            </c:numRef>
          </c:xVal>
          <c:yVal>
            <c:numRef>
              <c:f>'cathode-anode vert white vs (2'!$BI$3:$BI$140</c:f>
              <c:numCache>
                <c:formatCode>General</c:formatCode>
                <c:ptCount val="138"/>
                <c:pt idx="0">
                  <c:v>0</c:v>
                </c:pt>
                <c:pt idx="1">
                  <c:v>3697.59</c:v>
                </c:pt>
                <c:pt idx="2">
                  <c:v>10257.700000000001</c:v>
                </c:pt>
                <c:pt idx="3">
                  <c:v>15999.8</c:v>
                </c:pt>
                <c:pt idx="4">
                  <c:v>21178.799999999999</c:v>
                </c:pt>
                <c:pt idx="5">
                  <c:v>27624.2</c:v>
                </c:pt>
                <c:pt idx="6">
                  <c:v>34631.9</c:v>
                </c:pt>
                <c:pt idx="7">
                  <c:v>41810.699999999997</c:v>
                </c:pt>
                <c:pt idx="8">
                  <c:v>49065.9</c:v>
                </c:pt>
                <c:pt idx="9">
                  <c:v>57087.4</c:v>
                </c:pt>
                <c:pt idx="10">
                  <c:v>64705.599999999999</c:v>
                </c:pt>
                <c:pt idx="11">
                  <c:v>72430.600000000006</c:v>
                </c:pt>
                <c:pt idx="12">
                  <c:v>80154.600000000006</c:v>
                </c:pt>
                <c:pt idx="13">
                  <c:v>87815.6</c:v>
                </c:pt>
                <c:pt idx="14">
                  <c:v>95085.2</c:v>
                </c:pt>
                <c:pt idx="15">
                  <c:v>102202</c:v>
                </c:pt>
                <c:pt idx="16">
                  <c:v>108620</c:v>
                </c:pt>
                <c:pt idx="17">
                  <c:v>114962</c:v>
                </c:pt>
                <c:pt idx="18">
                  <c:v>120773</c:v>
                </c:pt>
                <c:pt idx="19">
                  <c:v>126511</c:v>
                </c:pt>
                <c:pt idx="20">
                  <c:v>131542</c:v>
                </c:pt>
                <c:pt idx="21">
                  <c:v>136069</c:v>
                </c:pt>
                <c:pt idx="22">
                  <c:v>139919</c:v>
                </c:pt>
                <c:pt idx="23">
                  <c:v>143475</c:v>
                </c:pt>
                <c:pt idx="24">
                  <c:v>146535</c:v>
                </c:pt>
                <c:pt idx="25">
                  <c:v>149124</c:v>
                </c:pt>
                <c:pt idx="26">
                  <c:v>151210</c:v>
                </c:pt>
                <c:pt idx="27">
                  <c:v>152843</c:v>
                </c:pt>
                <c:pt idx="28">
                  <c:v>154029</c:v>
                </c:pt>
                <c:pt idx="29">
                  <c:v>154766</c:v>
                </c:pt>
                <c:pt idx="30">
                  <c:v>155038</c:v>
                </c:pt>
                <c:pt idx="31">
                  <c:v>154910</c:v>
                </c:pt>
                <c:pt idx="32">
                  <c:v>154397</c:v>
                </c:pt>
                <c:pt idx="33">
                  <c:v>153443</c:v>
                </c:pt>
                <c:pt idx="34">
                  <c:v>152164</c:v>
                </c:pt>
                <c:pt idx="35">
                  <c:v>150471</c:v>
                </c:pt>
                <c:pt idx="36">
                  <c:v>148487</c:v>
                </c:pt>
                <c:pt idx="37">
                  <c:v>146041</c:v>
                </c:pt>
                <c:pt idx="38">
                  <c:v>143342</c:v>
                </c:pt>
                <c:pt idx="39">
                  <c:v>140239</c:v>
                </c:pt>
                <c:pt idx="40">
                  <c:v>136843</c:v>
                </c:pt>
                <c:pt idx="41">
                  <c:v>133110</c:v>
                </c:pt>
                <c:pt idx="42">
                  <c:v>129066</c:v>
                </c:pt>
                <c:pt idx="43">
                  <c:v>124733</c:v>
                </c:pt>
                <c:pt idx="44">
                  <c:v>120132</c:v>
                </c:pt>
                <c:pt idx="45">
                  <c:v>115254</c:v>
                </c:pt>
                <c:pt idx="46">
                  <c:v>110063</c:v>
                </c:pt>
                <c:pt idx="47">
                  <c:v>104710</c:v>
                </c:pt>
                <c:pt idx="48">
                  <c:v>99004.9</c:v>
                </c:pt>
                <c:pt idx="49">
                  <c:v>93171.1</c:v>
                </c:pt>
                <c:pt idx="50">
                  <c:v>87170</c:v>
                </c:pt>
                <c:pt idx="51">
                  <c:v>80852.899999999994</c:v>
                </c:pt>
                <c:pt idx="52">
                  <c:v>74241.7</c:v>
                </c:pt>
                <c:pt idx="53">
                  <c:v>67541.3</c:v>
                </c:pt>
                <c:pt idx="54">
                  <c:v>61240.800000000003</c:v>
                </c:pt>
                <c:pt idx="55">
                  <c:v>54434.8</c:v>
                </c:pt>
                <c:pt idx="56">
                  <c:v>47645.1</c:v>
                </c:pt>
                <c:pt idx="57">
                  <c:v>41114.800000000003</c:v>
                </c:pt>
                <c:pt idx="58">
                  <c:v>35571.599999999999</c:v>
                </c:pt>
                <c:pt idx="59">
                  <c:v>29899.9</c:v>
                </c:pt>
                <c:pt idx="60">
                  <c:v>24288.6</c:v>
                </c:pt>
                <c:pt idx="61">
                  <c:v>19648.5</c:v>
                </c:pt>
                <c:pt idx="62">
                  <c:v>15497.7</c:v>
                </c:pt>
                <c:pt idx="63">
                  <c:v>11943.2</c:v>
                </c:pt>
                <c:pt idx="64">
                  <c:v>9287.58</c:v>
                </c:pt>
                <c:pt idx="65">
                  <c:v>6374.93</c:v>
                </c:pt>
                <c:pt idx="66">
                  <c:v>5924.33</c:v>
                </c:pt>
                <c:pt idx="67">
                  <c:v>3380.8</c:v>
                </c:pt>
                <c:pt idx="68">
                  <c:v>1751.17</c:v>
                </c:pt>
                <c:pt idx="69">
                  <c:v>1881.26</c:v>
                </c:pt>
                <c:pt idx="70">
                  <c:v>1199.6300000000001</c:v>
                </c:pt>
                <c:pt idx="71">
                  <c:v>1413.34</c:v>
                </c:pt>
                <c:pt idx="72">
                  <c:v>715.44</c:v>
                </c:pt>
                <c:pt idx="73">
                  <c:v>566.07600000000002</c:v>
                </c:pt>
                <c:pt idx="74">
                  <c:v>436.755</c:v>
                </c:pt>
                <c:pt idx="75">
                  <c:v>393.54899999999998</c:v>
                </c:pt>
                <c:pt idx="76">
                  <c:v>194.75899999999999</c:v>
                </c:pt>
                <c:pt idx="77">
                  <c:v>136.001</c:v>
                </c:pt>
                <c:pt idx="78">
                  <c:v>207.886</c:v>
                </c:pt>
                <c:pt idx="79">
                  <c:v>100.161</c:v>
                </c:pt>
                <c:pt idx="80">
                  <c:v>129.547</c:v>
                </c:pt>
                <c:pt idx="81">
                  <c:v>34.637999999999998</c:v>
                </c:pt>
                <c:pt idx="82">
                  <c:v>35.914700000000003</c:v>
                </c:pt>
                <c:pt idx="83">
                  <c:v>48.854100000000003</c:v>
                </c:pt>
                <c:pt idx="84">
                  <c:v>56.161799999999999</c:v>
                </c:pt>
                <c:pt idx="85">
                  <c:v>45.301000000000002</c:v>
                </c:pt>
                <c:pt idx="86">
                  <c:v>26.5228</c:v>
                </c:pt>
                <c:pt idx="87">
                  <c:v>14.437900000000001</c:v>
                </c:pt>
                <c:pt idx="88">
                  <c:v>10.676</c:v>
                </c:pt>
                <c:pt idx="89">
                  <c:v>11.7041</c:v>
                </c:pt>
                <c:pt idx="90">
                  <c:v>7.7441199999999997</c:v>
                </c:pt>
                <c:pt idx="91">
                  <c:v>19.665800000000001</c:v>
                </c:pt>
                <c:pt idx="92">
                  <c:v>6.94909</c:v>
                </c:pt>
                <c:pt idx="93">
                  <c:v>9.9769799999999993</c:v>
                </c:pt>
                <c:pt idx="94">
                  <c:v>10.170999999999999</c:v>
                </c:pt>
                <c:pt idx="95">
                  <c:v>3.6803300000000001</c:v>
                </c:pt>
                <c:pt idx="96">
                  <c:v>3.8303199999999999</c:v>
                </c:pt>
                <c:pt idx="97">
                  <c:v>3.4088599999999998</c:v>
                </c:pt>
                <c:pt idx="98">
                  <c:v>2.33961</c:v>
                </c:pt>
                <c:pt idx="99">
                  <c:v>3.8061699999999998</c:v>
                </c:pt>
                <c:pt idx="100">
                  <c:v>1.18065</c:v>
                </c:pt>
                <c:pt idx="101">
                  <c:v>0.782887</c:v>
                </c:pt>
                <c:pt idx="102">
                  <c:v>0.650169</c:v>
                </c:pt>
                <c:pt idx="103">
                  <c:v>-0.907246</c:v>
                </c:pt>
                <c:pt idx="104">
                  <c:v>-7.4615500000000001E-2</c:v>
                </c:pt>
                <c:pt idx="105">
                  <c:v>-0.17472199999999999</c:v>
                </c:pt>
                <c:pt idx="106">
                  <c:v>-0.86344500000000002</c:v>
                </c:pt>
                <c:pt idx="107">
                  <c:v>-2.52549</c:v>
                </c:pt>
                <c:pt idx="108">
                  <c:v>-2.1601499999999998</c:v>
                </c:pt>
                <c:pt idx="109">
                  <c:v>-0.66947500000000004</c:v>
                </c:pt>
                <c:pt idx="110">
                  <c:v>-1.15706</c:v>
                </c:pt>
                <c:pt idx="111">
                  <c:v>-3.82301</c:v>
                </c:pt>
                <c:pt idx="112">
                  <c:v>-5.4913100000000004</c:v>
                </c:pt>
                <c:pt idx="113">
                  <c:v>-3.5989</c:v>
                </c:pt>
                <c:pt idx="114">
                  <c:v>1.17387</c:v>
                </c:pt>
                <c:pt idx="115">
                  <c:v>3.29426</c:v>
                </c:pt>
                <c:pt idx="116">
                  <c:v>5.7223100000000002</c:v>
                </c:pt>
                <c:pt idx="117">
                  <c:v>7.4088399999999996</c:v>
                </c:pt>
                <c:pt idx="118">
                  <c:v>4.5596899999999998</c:v>
                </c:pt>
                <c:pt idx="119">
                  <c:v>6.4921100000000003</c:v>
                </c:pt>
                <c:pt idx="120">
                  <c:v>4.1298700000000004</c:v>
                </c:pt>
                <c:pt idx="121">
                  <c:v>5.2528499999999996</c:v>
                </c:pt>
                <c:pt idx="122">
                  <c:v>6.2206400000000004</c:v>
                </c:pt>
                <c:pt idx="123">
                  <c:v>5.7366900000000003</c:v>
                </c:pt>
                <c:pt idx="124">
                  <c:v>5.6422499999999998</c:v>
                </c:pt>
                <c:pt idx="125">
                  <c:v>4.3183999999999996</c:v>
                </c:pt>
                <c:pt idx="126">
                  <c:v>6.9968399999999997</c:v>
                </c:pt>
                <c:pt idx="127">
                  <c:v>3.0125199999999999</c:v>
                </c:pt>
                <c:pt idx="128">
                  <c:v>0.71269400000000005</c:v>
                </c:pt>
                <c:pt idx="129">
                  <c:v>-1.3526499999999999</c:v>
                </c:pt>
                <c:pt idx="130">
                  <c:v>2.0517300000000001</c:v>
                </c:pt>
                <c:pt idx="131">
                  <c:v>3.48624</c:v>
                </c:pt>
                <c:pt idx="132">
                  <c:v>0.46965600000000002</c:v>
                </c:pt>
                <c:pt idx="133">
                  <c:v>-3.7297199999999999</c:v>
                </c:pt>
                <c:pt idx="134">
                  <c:v>-2.2408899999999998</c:v>
                </c:pt>
                <c:pt idx="135">
                  <c:v>-0.58228500000000005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DA6-4853-9126-8BC4B3F85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D32E-F77A-4A04-A053-42FB8FD6551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00 kV gun CST microwave studio simulations</a:t>
            </a:r>
            <a:br>
              <a:rPr lang="en-US" dirty="0" smtClean="0"/>
            </a:br>
            <a:r>
              <a:rPr lang="en-US" dirty="0" smtClean="0"/>
              <a:t>Shield modifications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</a:t>
            </a:r>
          </a:p>
          <a:p>
            <a:r>
              <a:rPr lang="en-US" dirty="0" smtClean="0"/>
              <a:t>gabrielp@jlab.org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07/11/18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1395004"/>
            <a:ext cx="6229350" cy="4381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</a:t>
            </a:r>
            <a:r>
              <a:rPr lang="en-US" sz="2400" b="1" dirty="0" smtClean="0"/>
              <a:t>black </a:t>
            </a:r>
            <a:r>
              <a:rPr lang="en-US" sz="2400" dirty="0" smtClean="0"/>
              <a:t>alumina I used the same parameters as in COMSOL.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ε=8.4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=2E-12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Insulator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" y="3098419"/>
            <a:ext cx="3584294" cy="3267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59" y="3098419"/>
            <a:ext cx="3110028" cy="326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9818635" y="340836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648" y="1825625"/>
            <a:ext cx="52267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219" y="1825625"/>
            <a:ext cx="48855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044" y="1825625"/>
            <a:ext cx="48899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frame of reference: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1537" y="2108816"/>
            <a:ext cx="0" cy="134042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1537" y="3449243"/>
            <a:ext cx="124690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506682" y="3106882"/>
            <a:ext cx="394855" cy="3423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1537" y="1675710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89960" y="3471412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392" y="2902497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832" y="3994632"/>
            <a:ext cx="30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goes into the page.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62" y="4363964"/>
            <a:ext cx="1238250" cy="11906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9813" y="1640807"/>
            <a:ext cx="65135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1690688"/>
            <a:ext cx="6191250" cy="4371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rubber I used the same parameters as in COMSOL.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ε=2.37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=1E-14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Insulator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6248"/>
            <a:ext cx="3567959" cy="3259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60" y="3106247"/>
            <a:ext cx="3189684" cy="3259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10200347" y="481964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94255"/>
            <a:ext cx="6172200" cy="44005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vacuum cylinder and surroundings.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ε=1.0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=0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vacuum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5433"/>
            <a:ext cx="3567960" cy="3235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60" y="3125433"/>
            <a:ext cx="3129736" cy="3235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0800000">
            <a:off x="9538475" y="788562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mesh: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374" y="1520678"/>
            <a:ext cx="3642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mesh was separated into </a:t>
            </a:r>
            <a:r>
              <a:rPr lang="en-US" sz="2400" dirty="0" smtClean="0"/>
              <a:t>(maybe too many) pieces. :P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important part is, I only set some individual parts that require fine detail and left the rest to be auto-meshed.</a:t>
            </a:r>
          </a:p>
          <a:p>
            <a:pPr lvl="1"/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73" y="1967638"/>
            <a:ext cx="2933700" cy="2847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75" y="1210400"/>
            <a:ext cx="62007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simulation: Potential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Chamber, upper flange, </a:t>
            </a:r>
            <a:r>
              <a:rPr lang="en-US" sz="2400" dirty="0" err="1" smtClean="0"/>
              <a:t>Kovar</a:t>
            </a:r>
            <a:r>
              <a:rPr lang="en-US" sz="2400" dirty="0" smtClean="0"/>
              <a:t> ring, anode and beam-pipe at 0 V.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893" y="348456"/>
            <a:ext cx="1152525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17" y="3490195"/>
            <a:ext cx="2457450" cy="23050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9928418" y="420928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18365" y="1733037"/>
            <a:ext cx="61849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simulation: Potential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Cathode electrode (including Pierce geometry), shield and high voltage cable at -200 kV.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893" y="348456"/>
            <a:ext cx="1152525" cy="6286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9928418" y="588558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1015" y="1674019"/>
            <a:ext cx="61809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simulation: Solver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Used the Low frequency as suggested by Fay.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Did not use the adaptive mesh refinement this time.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097" y="91674"/>
            <a:ext cx="1600202" cy="23890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5138" y="2069465"/>
            <a:ext cx="2813152" cy="43513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77943" y="4667794"/>
            <a:ext cx="670560" cy="531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results: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353" y="1058186"/>
            <a:ext cx="5043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results </a:t>
            </a:r>
            <a:r>
              <a:rPr lang="en-US" sz="2400" dirty="0"/>
              <a:t> for </a:t>
            </a:r>
            <a:r>
              <a:rPr lang="en-US" sz="2400" dirty="0" smtClean="0"/>
              <a:t>electric field magnitude and potential plotted  and also presented as false color</a:t>
            </a:r>
            <a:r>
              <a:rPr lang="en-US" sz="2400" b="1" dirty="0" smtClean="0"/>
              <a:t>.</a:t>
            </a:r>
            <a:r>
              <a:rPr lang="en-US" sz="2400" dirty="0" smtClean="0"/>
              <a:t> Also produced 2D and 3D field maps for the cathode-anode gap.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8526" y="949325"/>
            <a:ext cx="34935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3" t="27193" r="1414" b="18947"/>
          <a:stretch/>
        </p:blipFill>
        <p:spPr>
          <a:xfrm>
            <a:off x="137233" y="2056037"/>
            <a:ext cx="11917534" cy="4345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Cathode-anode gap: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8205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data for the following plots was taken </a:t>
            </a:r>
            <a:r>
              <a:rPr lang="en-US" sz="2000" dirty="0" smtClean="0"/>
              <a:t>along the cathode anode gap as a function of the height (on the photocathode surface) varying from -6mm to 6mm.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480294" y="2035149"/>
            <a:ext cx="1574263" cy="2963129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801374" y="2669367"/>
            <a:ext cx="2906722" cy="285312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3289" t="27896" r="8521" b="18771"/>
          <a:stretch/>
        </p:blipFill>
        <p:spPr>
          <a:xfrm>
            <a:off x="9160642" y="48701"/>
            <a:ext cx="2968756" cy="2332048"/>
          </a:xfrm>
          <a:prstGeom prst="rect">
            <a:avLst/>
          </a:prstGeom>
        </p:spPr>
      </p:pic>
      <p:cxnSp>
        <p:nvCxnSpPr>
          <p:cNvPr id="11" name="Straight Connector 10"/>
          <p:cNvCxnSpPr>
            <a:endCxn id="7" idx="1"/>
          </p:cNvCxnSpPr>
          <p:nvPr/>
        </p:nvCxnSpPr>
        <p:spPr>
          <a:xfrm flipH="1">
            <a:off x="8227054" y="877542"/>
            <a:ext cx="1904746" cy="2209656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shield vs Original </a:t>
            </a:r>
            <a:r>
              <a:rPr lang="en-US" dirty="0" smtClean="0"/>
              <a:t>vs Shield 1 vs Shield 2: Transversal 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Shield </a:t>
            </a:r>
            <a:r>
              <a:rPr lang="en-US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 is reduced, the </a:t>
            </a:r>
            <a:r>
              <a:rPr lang="en-US" b="1" dirty="0" smtClean="0"/>
              <a:t>max value</a:t>
            </a:r>
            <a:r>
              <a:rPr lang="en-US" dirty="0" smtClean="0"/>
              <a:t> in the middle region of the cathode-anode gap is reduced by </a:t>
            </a:r>
            <a:r>
              <a:rPr lang="en-US" b="1" dirty="0" smtClean="0"/>
              <a:t>7%</a:t>
            </a:r>
            <a:r>
              <a:rPr lang="en-US" dirty="0" smtClean="0"/>
              <a:t> from </a:t>
            </a:r>
            <a:r>
              <a:rPr lang="en-US" b="1" dirty="0" smtClean="0"/>
              <a:t>0.27 MV/m to 0.25 MV/m</a:t>
            </a:r>
            <a:r>
              <a:rPr lang="en-US" dirty="0" smtClean="0"/>
              <a:t>. The </a:t>
            </a:r>
            <a:r>
              <a:rPr lang="en-US" b="1" dirty="0" smtClean="0"/>
              <a:t>min value</a:t>
            </a:r>
            <a:r>
              <a:rPr lang="en-US" dirty="0" smtClean="0"/>
              <a:t> </a:t>
            </a:r>
            <a:r>
              <a:rPr lang="en-US" b="1" dirty="0" smtClean="0"/>
              <a:t>decreases in 50% from 0.08 </a:t>
            </a:r>
            <a:r>
              <a:rPr lang="en-US" b="1" dirty="0"/>
              <a:t>MV/m </a:t>
            </a:r>
            <a:r>
              <a:rPr lang="en-US" b="1" dirty="0" smtClean="0"/>
              <a:t>to 0.04 MV/m. </a:t>
            </a:r>
            <a:r>
              <a:rPr lang="en-US" dirty="0" smtClean="0"/>
              <a:t>This min value is achieved by going upwards on the photocathode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Solidworks</a:t>
            </a:r>
          </a:p>
          <a:p>
            <a:pPr lvl="1"/>
            <a:r>
              <a:rPr lang="en-US" dirty="0" smtClean="0"/>
              <a:t>Geometry modifications: 4 new shield proposals.</a:t>
            </a:r>
          </a:p>
          <a:p>
            <a:pPr lvl="2"/>
            <a:r>
              <a:rPr lang="en-US" dirty="0" smtClean="0"/>
              <a:t>Shields 1 and 2 have decreasing height</a:t>
            </a:r>
          </a:p>
          <a:p>
            <a:pPr lvl="2"/>
            <a:r>
              <a:rPr lang="en-US" dirty="0" smtClean="0"/>
              <a:t>Shields 3 and 4 have decreasing radius</a:t>
            </a:r>
          </a:p>
          <a:p>
            <a:r>
              <a:rPr lang="en-US" dirty="0" smtClean="0"/>
              <a:t>CST</a:t>
            </a:r>
          </a:p>
          <a:p>
            <a:pPr lvl="1"/>
            <a:r>
              <a:rPr lang="en-US" dirty="0" smtClean="0"/>
              <a:t>Details of simulation </a:t>
            </a:r>
          </a:p>
          <a:p>
            <a:pPr lvl="1"/>
            <a:r>
              <a:rPr lang="en-US" dirty="0" smtClean="0"/>
              <a:t>Electric field  and potential plots and false color images</a:t>
            </a:r>
          </a:p>
          <a:p>
            <a:r>
              <a:rPr lang="en-US" dirty="0" smtClean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37541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9336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119% </a:t>
            </a:r>
            <a:r>
              <a:rPr lang="en-US" dirty="0" smtClean="0"/>
              <a:t>difference between </a:t>
            </a:r>
            <a:r>
              <a:rPr lang="en-US" dirty="0" smtClean="0"/>
              <a:t>0.21 </a:t>
            </a:r>
            <a:r>
              <a:rPr lang="en-US" dirty="0" smtClean="0"/>
              <a:t>and </a:t>
            </a:r>
            <a:r>
              <a:rPr lang="en-US" dirty="0" smtClean="0"/>
              <a:t>-0.04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7370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 difference between 0.27 and 0.08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1872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74% difference between 0.27 and 0.07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1707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84% difference between 0.25 and 0.04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shield vs Original </a:t>
            </a:r>
            <a:r>
              <a:rPr lang="en-US" dirty="0" smtClean="0"/>
              <a:t>vs Shield 3 vs Shield 4</a:t>
            </a:r>
            <a:r>
              <a:rPr lang="en-US" dirty="0"/>
              <a:t> : Transversal electric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Shield </a:t>
            </a:r>
            <a:r>
              <a:rPr lang="en-US" dirty="0" smtClean="0">
                <a:solidFill>
                  <a:srgbClr val="FF0000"/>
                </a:solidFill>
              </a:rPr>
              <a:t>radius</a:t>
            </a:r>
            <a:r>
              <a:rPr lang="en-US" dirty="0" smtClean="0"/>
              <a:t> is reduced, </a:t>
            </a:r>
            <a:r>
              <a:rPr lang="en-US" dirty="0"/>
              <a:t>the </a:t>
            </a:r>
            <a:r>
              <a:rPr lang="en-US" b="1" dirty="0"/>
              <a:t>max value</a:t>
            </a:r>
            <a:r>
              <a:rPr lang="en-US" dirty="0"/>
              <a:t> in the middle region of the cathode-anode gap </a:t>
            </a:r>
            <a:r>
              <a:rPr lang="en-US" dirty="0" smtClean="0"/>
              <a:t>is also reduced around 4% from </a:t>
            </a:r>
            <a:r>
              <a:rPr lang="en-US" b="1" dirty="0" smtClean="0"/>
              <a:t>0.27 MV/m to 0.26 </a:t>
            </a:r>
            <a:r>
              <a:rPr lang="en-US" b="1" dirty="0"/>
              <a:t>MV/m</a:t>
            </a:r>
            <a:r>
              <a:rPr lang="en-US" dirty="0" smtClean="0"/>
              <a:t>. </a:t>
            </a:r>
            <a:r>
              <a:rPr lang="en-US" dirty="0"/>
              <a:t>The </a:t>
            </a:r>
            <a:r>
              <a:rPr lang="en-US" b="1" dirty="0"/>
              <a:t>min value</a:t>
            </a:r>
            <a:r>
              <a:rPr lang="en-US" dirty="0"/>
              <a:t> </a:t>
            </a:r>
            <a:r>
              <a:rPr lang="en-US" b="1" dirty="0"/>
              <a:t>decreases </a:t>
            </a:r>
            <a:r>
              <a:rPr lang="en-US" b="1" dirty="0" smtClean="0"/>
              <a:t>in </a:t>
            </a:r>
            <a:r>
              <a:rPr lang="en-US" b="1" dirty="0"/>
              <a:t>37.5% from 0.08 MV/m to 0.05 MV/m. </a:t>
            </a:r>
            <a:r>
              <a:rPr lang="en-US" dirty="0"/>
              <a:t>This min value </a:t>
            </a:r>
            <a:r>
              <a:rPr lang="en-US" dirty="0" smtClean="0"/>
              <a:t>is again </a:t>
            </a:r>
            <a:r>
              <a:rPr lang="en-US" dirty="0"/>
              <a:t>achieved by going upwards on the photocathode surface.</a:t>
            </a:r>
          </a:p>
        </p:txBody>
      </p:sp>
    </p:spTree>
    <p:extLst>
      <p:ext uri="{BB962C8B-B14F-4D97-AF65-F5344CB8AC3E}">
        <p14:creationId xmlns:p14="http://schemas.microsoft.com/office/powerpoint/2010/main" val="8860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119% </a:t>
            </a:r>
            <a:r>
              <a:rPr lang="en-US" dirty="0" smtClean="0"/>
              <a:t>difference between </a:t>
            </a:r>
            <a:r>
              <a:rPr lang="en-US" dirty="0" smtClean="0"/>
              <a:t>0.21 </a:t>
            </a:r>
            <a:r>
              <a:rPr lang="en-US" dirty="0" smtClean="0"/>
              <a:t>and </a:t>
            </a:r>
            <a:r>
              <a:rPr lang="en-US" dirty="0" smtClean="0"/>
              <a:t>-0.04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 difference between 0.27 and 0.08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2464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77% difference between 0.26 and 0.06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5804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78% difference between 0.26 and 0.05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0371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shield vs Original </a:t>
            </a:r>
            <a:r>
              <a:rPr lang="en-US" dirty="0" smtClean="0"/>
              <a:t>vs all shields (1,2,3 &amp; 4) at C-a gap center 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20973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data sets correspond to the center line in the cathode-anode gap. Different colors represent different shields.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06663" y="2267304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~12% difference between 0.17 and 0.15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859383" y="1966859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62810" y="3744632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~53% </a:t>
            </a:r>
            <a:r>
              <a:rPr lang="en-US" dirty="0" smtClean="0"/>
              <a:t>difference between 0.17 and </a:t>
            </a:r>
            <a:r>
              <a:rPr lang="en-US" dirty="0" smtClean="0"/>
              <a:t>0.08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192"/>
          <a:stretch/>
        </p:blipFill>
        <p:spPr>
          <a:xfrm>
            <a:off x="3226801" y="1325563"/>
            <a:ext cx="5738398" cy="52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CST results: Transverse electric field – </a:t>
            </a:r>
            <a:r>
              <a:rPr lang="en-US" dirty="0"/>
              <a:t>No shield vs Original </a:t>
            </a:r>
            <a:r>
              <a:rPr lang="en-US" dirty="0"/>
              <a:t>vs all shields (1,2,3 &amp; 4) at </a:t>
            </a:r>
            <a:r>
              <a:rPr lang="en-US" dirty="0" smtClean="0"/>
              <a:t>insulator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41571" cy="4351338"/>
          </a:xfrm>
        </p:spPr>
        <p:txBody>
          <a:bodyPr/>
          <a:lstStyle/>
          <a:p>
            <a:r>
              <a:rPr lang="en-US" dirty="0"/>
              <a:t>The potential and electric </a:t>
            </a:r>
            <a:r>
              <a:rPr lang="en-US" dirty="0" smtClean="0"/>
              <a:t>fields </a:t>
            </a:r>
            <a:r>
              <a:rPr lang="en-US" dirty="0"/>
              <a:t>along the rubber plug – ceramic insulator interface was obtained (as shown in the image as a red dotted line), </a:t>
            </a:r>
            <a:r>
              <a:rPr lang="en-US" u="sng" dirty="0"/>
              <a:t>plotted as a function of the height (y-coordinate</a:t>
            </a:r>
            <a:r>
              <a:rPr lang="en-US" u="sng" dirty="0" smtClean="0"/>
              <a:t>).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/>
          <a:srcRect l="35469" t="17629" r="19044" b="9485"/>
          <a:stretch/>
        </p:blipFill>
        <p:spPr>
          <a:xfrm>
            <a:off x="8083427" y="1686791"/>
            <a:ext cx="2967750" cy="484025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827568" y="6194381"/>
            <a:ext cx="0" cy="23108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827568" y="3535680"/>
            <a:ext cx="213415" cy="2641283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1276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7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shield vs Original </a:t>
            </a:r>
            <a:r>
              <a:rPr lang="en-US" dirty="0" smtClean="0"/>
              <a:t>vs all shields (1,2,3 &amp; 4)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56293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44051" y="2719366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38% difference between 0.8 and 1.3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2283708" y="345657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44050" y="3974631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65% </a:t>
            </a:r>
            <a:r>
              <a:rPr lang="en-US" dirty="0" smtClean="0"/>
              <a:t>difference between 0.8 and </a:t>
            </a:r>
            <a:r>
              <a:rPr lang="en-US" dirty="0" smtClean="0"/>
              <a:t>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9015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shield vs Original </a:t>
            </a:r>
            <a:r>
              <a:rPr lang="en-US" dirty="0" smtClean="0"/>
              <a:t>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44051" y="2800965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38% difference between 0.8 and 1.3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2283708" y="345657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44051" y="4064277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38% difference between 0.8 and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209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/>
              <a:t>No shield vs Original </a:t>
            </a:r>
            <a:r>
              <a:rPr lang="en-US" dirty="0" smtClean="0"/>
              <a:t>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44051" y="2703324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11% difference between 0.8 and 0.9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2283708" y="345657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44050" y="3974631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65% </a:t>
            </a:r>
            <a:r>
              <a:rPr lang="en-US" dirty="0" smtClean="0"/>
              <a:t>difference between 0.8 and </a:t>
            </a:r>
            <a:r>
              <a:rPr lang="en-US" dirty="0" smtClean="0"/>
              <a:t>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3772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7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/>
              <a:t>No shield vs Original </a:t>
            </a:r>
            <a:r>
              <a:rPr lang="en-US" dirty="0" smtClean="0"/>
              <a:t>vs all shields (1,2,3 &amp; 4)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0421177">
            <a:off x="3192609" y="3618870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7745" y="448977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8269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/>
              <a:t>No shield vs Original </a:t>
            </a:r>
            <a:r>
              <a:rPr lang="en-US" dirty="0" smtClean="0"/>
              <a:t>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421177">
            <a:off x="3192609" y="3618870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47745" y="448977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084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/>
              <a:t>No shield vs Original </a:t>
            </a:r>
            <a:r>
              <a:rPr lang="en-US" dirty="0" smtClean="0"/>
              <a:t>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421177">
            <a:off x="3192609" y="3618870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47745" y="448977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2923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Potential </a:t>
            </a:r>
            <a:r>
              <a:rPr lang="en-US" dirty="0"/>
              <a:t>– </a:t>
            </a:r>
            <a:r>
              <a:rPr lang="en-US" dirty="0"/>
              <a:t>No shield vs Original </a:t>
            </a:r>
            <a:r>
              <a:rPr lang="en-US" dirty="0" smtClean="0"/>
              <a:t>vs all shields (1,2,3 &amp; 4)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153302" y="3004392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70830" y="2704672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 </a:t>
            </a:r>
            <a:r>
              <a:rPr lang="en-US" dirty="0" smtClean="0"/>
              <a:t>difference between </a:t>
            </a:r>
            <a:r>
              <a:rPr lang="en-US" dirty="0" smtClean="0"/>
              <a:t>123 </a:t>
            </a:r>
            <a:r>
              <a:rPr lang="en-US" dirty="0" smtClean="0"/>
              <a:t>and 153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Potential </a:t>
            </a:r>
            <a:r>
              <a:rPr lang="en-US" dirty="0"/>
              <a:t>– </a:t>
            </a:r>
            <a:r>
              <a:rPr lang="en-US" dirty="0"/>
              <a:t>No shield vs Original </a:t>
            </a:r>
            <a:r>
              <a:rPr lang="en-US" dirty="0" smtClean="0"/>
              <a:t>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902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Down Arrow 11"/>
          <p:cNvSpPr/>
          <p:nvPr/>
        </p:nvSpPr>
        <p:spPr>
          <a:xfrm>
            <a:off x="4153302" y="3004392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570830" y="418388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9% difference between 139 and 153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Potential </a:t>
            </a:r>
            <a:r>
              <a:rPr lang="en-US" dirty="0"/>
              <a:t>– </a:t>
            </a:r>
            <a:r>
              <a:rPr lang="en-US" dirty="0"/>
              <a:t>No shield vs Original </a:t>
            </a:r>
            <a:r>
              <a:rPr lang="en-US" dirty="0" smtClean="0"/>
              <a:t>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2% </a:t>
            </a:r>
            <a:r>
              <a:rPr lang="en-US" dirty="0" smtClean="0"/>
              <a:t>difference between 149 and </a:t>
            </a:r>
            <a:r>
              <a:rPr lang="en-US" dirty="0" smtClean="0"/>
              <a:t>153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9067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Down Arrow 12"/>
          <p:cNvSpPr/>
          <p:nvPr/>
        </p:nvSpPr>
        <p:spPr>
          <a:xfrm>
            <a:off x="4153302" y="3004392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Original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01" y="1100973"/>
            <a:ext cx="54511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shield vs Original </a:t>
            </a:r>
            <a:r>
              <a:rPr lang="en-US" dirty="0" smtClean="0"/>
              <a:t>vs all Shields (1,2,3 &amp; 4): Longitudinal electric field at c-a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notice the variation on the longitudinal electric field in the cathode-anode gap is minimal, due to a change of radius or a change in the shield height. The largest difference is around the z= 0.075 m, and its of ~3%. Similarly around z=0.12 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2367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7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original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634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8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2256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3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939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1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0091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6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159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2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</a:t>
            </a:r>
            <a:r>
              <a:rPr lang="en-US" dirty="0" smtClean="0"/>
              <a:t>No shield vs Original </a:t>
            </a:r>
            <a:r>
              <a:rPr lang="en-US" dirty="0" smtClean="0"/>
              <a:t>vs shields 1&amp;2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</a:t>
            </a:r>
            <a:r>
              <a:rPr lang="en-US" sz="1400" b="1" dirty="0" smtClean="0">
                <a:solidFill>
                  <a:schemeClr val="bg1"/>
                </a:solidFill>
              </a:rPr>
              <a:t>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</a:t>
            </a:r>
            <a:r>
              <a:rPr lang="en-US" sz="1400" b="1" dirty="0" smtClean="0">
                <a:solidFill>
                  <a:schemeClr val="bg1"/>
                </a:solidFill>
              </a:rPr>
              <a:t>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</a:t>
            </a:r>
            <a:r>
              <a:rPr lang="en-US" sz="1400" b="1" dirty="0" smtClean="0">
                <a:solidFill>
                  <a:schemeClr val="bg1"/>
                </a:solidFill>
              </a:rPr>
              <a:t>3.6MV/m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Shield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98" y="1319633"/>
            <a:ext cx="5635404" cy="51254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52634" y="3149599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72683" y="3532776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3119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610" y="1825625"/>
            <a:ext cx="618078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078" y="951723"/>
            <a:ext cx="2833919" cy="2794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505" y="3823063"/>
            <a:ext cx="3576436" cy="3101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4.83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5.7MV/m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0.7MV/m</a:t>
            </a:r>
          </a:p>
        </p:txBody>
      </p:sp>
    </p:spTree>
    <p:extLst>
      <p:ext uri="{BB962C8B-B14F-4D97-AF65-F5344CB8AC3E}">
        <p14:creationId xmlns:p14="http://schemas.microsoft.com/office/powerpoint/2010/main" val="26273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884" y="1825625"/>
            <a:ext cx="6172231" cy="4351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359" y="1082513"/>
            <a:ext cx="3029930" cy="2560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641" y="3820791"/>
            <a:ext cx="3354690" cy="3209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flange:13MV/m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0.9MV/m</a:t>
            </a:r>
          </a:p>
        </p:txBody>
      </p:sp>
    </p:spTree>
    <p:extLst>
      <p:ext uri="{BB962C8B-B14F-4D97-AF65-F5344CB8AC3E}">
        <p14:creationId xmlns:p14="http://schemas.microsoft.com/office/powerpoint/2010/main" val="28013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</a:t>
            </a:r>
            <a:r>
              <a:rPr lang="en-US" dirty="0" smtClean="0"/>
              <a:t>No shield vs Original </a:t>
            </a:r>
            <a:r>
              <a:rPr lang="en-US" dirty="0" smtClean="0"/>
              <a:t>vs shields 3&amp;4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</a:t>
            </a:r>
            <a:r>
              <a:rPr lang="en-US" sz="1400" b="1" dirty="0" smtClean="0">
                <a:solidFill>
                  <a:schemeClr val="bg1"/>
                </a:solidFill>
              </a:rPr>
              <a:t>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</a:t>
            </a:r>
            <a:r>
              <a:rPr lang="en-US" sz="1400" b="1" dirty="0" smtClean="0">
                <a:solidFill>
                  <a:schemeClr val="bg1"/>
                </a:solidFill>
              </a:rPr>
              <a:t>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</a:t>
            </a:r>
            <a:r>
              <a:rPr lang="en-US" sz="1400" b="1" dirty="0" smtClean="0">
                <a:solidFill>
                  <a:schemeClr val="bg1"/>
                </a:solidFill>
              </a:rPr>
              <a:t>3.6MV/m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12104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610" y="1825625"/>
            <a:ext cx="618078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476" y="909605"/>
            <a:ext cx="2880727" cy="276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842" y="3729926"/>
            <a:ext cx="3000447" cy="2775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5.7MV/m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33934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335" y="1825625"/>
            <a:ext cx="6189329" cy="4351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75" y="1165175"/>
            <a:ext cx="3351720" cy="2436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476" y="3819079"/>
            <a:ext cx="2808603" cy="275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8.3MV/m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0.7MV/m</a:t>
            </a:r>
          </a:p>
        </p:txBody>
      </p:sp>
    </p:spTree>
    <p:extLst>
      <p:ext uri="{BB962C8B-B14F-4D97-AF65-F5344CB8AC3E}">
        <p14:creationId xmlns:p14="http://schemas.microsoft.com/office/powerpoint/2010/main" val="15113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</a:t>
            </a:r>
            <a:r>
              <a:rPr lang="en-US" dirty="0" smtClean="0"/>
              <a:t>No shield vs Original </a:t>
            </a:r>
            <a:r>
              <a:rPr lang="en-US" dirty="0" smtClean="0"/>
              <a:t>vs shields 1 </a:t>
            </a:r>
            <a:r>
              <a:rPr lang="en-US" dirty="0"/>
              <a:t>vs shields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metallic surface</a:t>
            </a:r>
          </a:p>
          <a:p>
            <a:r>
              <a:rPr lang="en-US" dirty="0" smtClean="0"/>
              <a:t>Pics are sadly not to scale, in all of them the cathode size is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94" y="1325563"/>
            <a:ext cx="5261812" cy="53465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65845" y="3225071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06847" y="3782423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2481"/>
            <a:ext cx="4972050" cy="3857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1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1349" y="1825625"/>
            <a:ext cx="4949301" cy="4351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5" y="1953419"/>
            <a:ext cx="50006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719"/>
            <a:ext cx="50863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5613" y="1825625"/>
            <a:ext cx="5020774" cy="4351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48669"/>
            <a:ext cx="5029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</a:t>
            </a:r>
            <a:r>
              <a:rPr lang="en-US" dirty="0" smtClean="0"/>
              <a:t>No shield vs Original </a:t>
            </a:r>
            <a:r>
              <a:rPr lang="en-US" dirty="0" smtClean="0"/>
              <a:t>vs shields 1 </a:t>
            </a:r>
            <a:r>
              <a:rPr lang="en-US" dirty="0"/>
              <a:t>vs shields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metallic surface</a:t>
            </a:r>
          </a:p>
          <a:p>
            <a:r>
              <a:rPr lang="en-US" dirty="0"/>
              <a:t>Pics are sadly not to scale, in all of them the cathode size is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3" y="2004604"/>
            <a:ext cx="4581525" cy="360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4262" y="1924844"/>
            <a:ext cx="4943475" cy="415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187" y="2004604"/>
            <a:ext cx="48196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706"/>
            <a:ext cx="4857750" cy="405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8575" y="2048669"/>
            <a:ext cx="4514850" cy="390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184" y="1967706"/>
            <a:ext cx="49149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Cathode anode </a:t>
            </a:r>
            <a:r>
              <a:rPr lang="en-US" dirty="0" smtClean="0"/>
              <a:t>gap</a:t>
            </a:r>
          </a:p>
          <a:p>
            <a:pPr lvl="1"/>
            <a:r>
              <a:rPr lang="en-US" dirty="0" smtClean="0"/>
              <a:t>Transverse electric field</a:t>
            </a:r>
            <a:endParaRPr lang="en-US" dirty="0"/>
          </a:p>
          <a:p>
            <a:pPr lvl="2"/>
            <a:r>
              <a:rPr lang="en-US" dirty="0" smtClean="0"/>
              <a:t>Original vs shield 1 &amp; 2</a:t>
            </a:r>
          </a:p>
          <a:p>
            <a:pPr lvl="3"/>
            <a:r>
              <a:rPr lang="en-US" dirty="0" smtClean="0"/>
              <a:t>Benefit if height is reduced </a:t>
            </a:r>
            <a:r>
              <a:rPr lang="en-US" b="1" dirty="0" smtClean="0"/>
              <a:t>and</a:t>
            </a:r>
            <a:r>
              <a:rPr lang="en-US" dirty="0" smtClean="0"/>
              <a:t> we produce beam from the top of the photocathode.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3 </a:t>
            </a:r>
            <a:r>
              <a:rPr lang="en-US" dirty="0"/>
              <a:t>&amp; </a:t>
            </a:r>
            <a:r>
              <a:rPr lang="en-US" dirty="0" smtClean="0"/>
              <a:t>4</a:t>
            </a:r>
            <a:endParaRPr lang="en-US" dirty="0"/>
          </a:p>
          <a:p>
            <a:pPr lvl="3"/>
            <a:r>
              <a:rPr lang="en-US" dirty="0"/>
              <a:t>Benefit if </a:t>
            </a:r>
            <a:r>
              <a:rPr lang="en-US" dirty="0" smtClean="0"/>
              <a:t>radius </a:t>
            </a:r>
            <a:r>
              <a:rPr lang="en-US" dirty="0"/>
              <a:t>is reduced </a:t>
            </a:r>
            <a:r>
              <a:rPr lang="en-US" b="1" dirty="0"/>
              <a:t>and</a:t>
            </a:r>
            <a:r>
              <a:rPr lang="en-US" dirty="0"/>
              <a:t> we produce beam from the top of the photocathode.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1,2, 3 </a:t>
            </a:r>
            <a:r>
              <a:rPr lang="en-US" dirty="0"/>
              <a:t>&amp; 4</a:t>
            </a:r>
          </a:p>
          <a:p>
            <a:pPr lvl="3"/>
            <a:r>
              <a:rPr lang="en-US" dirty="0" smtClean="0"/>
              <a:t>If beam is produced at the center of the photocathode, I would pick Shields 2 or 4.</a:t>
            </a:r>
          </a:p>
          <a:p>
            <a:pPr lvl="1"/>
            <a:r>
              <a:rPr lang="en-US" dirty="0" smtClean="0"/>
              <a:t>Longitudinal electric field</a:t>
            </a:r>
          </a:p>
          <a:p>
            <a:pPr lvl="2"/>
            <a:r>
              <a:rPr lang="en-US" dirty="0" smtClean="0"/>
              <a:t>The changing of the shields has a small impact only.</a:t>
            </a:r>
          </a:p>
          <a:p>
            <a:r>
              <a:rPr lang="en-US" dirty="0" smtClean="0"/>
              <a:t>Insulator-rubber plug interface</a:t>
            </a:r>
            <a:endParaRPr lang="en-US" dirty="0"/>
          </a:p>
          <a:p>
            <a:pPr lvl="2"/>
            <a:r>
              <a:rPr lang="en-US" dirty="0" smtClean="0"/>
              <a:t>The transverse electric field gets worst for shield 2. The rest remain close. </a:t>
            </a:r>
          </a:p>
          <a:p>
            <a:pPr lvl="2"/>
            <a:r>
              <a:rPr lang="en-US" dirty="0" smtClean="0"/>
              <a:t>Longitudinal electric field has a discontinuity that must be revised.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Cathode contour</a:t>
            </a:r>
          </a:p>
          <a:p>
            <a:pPr lvl="1"/>
            <a:r>
              <a:rPr lang="en-US" dirty="0" smtClean="0"/>
              <a:t>Electric field norm</a:t>
            </a:r>
            <a:endParaRPr lang="en-US" dirty="0"/>
          </a:p>
          <a:p>
            <a:pPr lvl="2"/>
            <a:r>
              <a:rPr lang="en-US" dirty="0" smtClean="0"/>
              <a:t>Original vs shield 1 &amp; 2</a:t>
            </a:r>
          </a:p>
          <a:p>
            <a:pPr lvl="3"/>
            <a:r>
              <a:rPr lang="en-US" dirty="0" smtClean="0"/>
              <a:t>The cusp field reduces, at cost of the fields on the Pierce geometry contour and the triple point which reaches ~ 1MV/m 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3 </a:t>
            </a:r>
            <a:r>
              <a:rPr lang="en-US" dirty="0"/>
              <a:t>&amp; </a:t>
            </a:r>
            <a:r>
              <a:rPr lang="en-US" dirty="0" smtClean="0"/>
              <a:t>4</a:t>
            </a:r>
            <a:endParaRPr lang="en-US" dirty="0"/>
          </a:p>
          <a:p>
            <a:pPr lvl="3"/>
            <a:r>
              <a:rPr lang="en-US" dirty="0" smtClean="0"/>
              <a:t>The radius change increases the field at its cusp to ~8 MV/m with some impact on the Pierce geometry.</a:t>
            </a:r>
            <a:endParaRPr lang="en-US" dirty="0"/>
          </a:p>
          <a:p>
            <a:pPr lvl="2"/>
            <a:r>
              <a:rPr lang="en-US" dirty="0" smtClean="0"/>
              <a:t>All</a:t>
            </a:r>
          </a:p>
          <a:p>
            <a:pPr lvl="3"/>
            <a:r>
              <a:rPr lang="en-US" dirty="0" smtClean="0"/>
              <a:t>Upper flange triple point appears and remains at ~12 MV/m</a:t>
            </a:r>
          </a:p>
        </p:txBody>
      </p:sp>
    </p:spTree>
    <p:extLst>
      <p:ext uri="{BB962C8B-B14F-4D97-AF65-F5344CB8AC3E}">
        <p14:creationId xmlns:p14="http://schemas.microsoft.com/office/powerpoint/2010/main" val="9981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927" y="1213267"/>
            <a:ext cx="5028145" cy="53800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3960" y="1808479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short:</a:t>
            </a:r>
          </a:p>
          <a:p>
            <a:pPr lvl="1"/>
            <a:r>
              <a:rPr lang="en-US" dirty="0" smtClean="0"/>
              <a:t>Height reduction = </a:t>
            </a:r>
          </a:p>
          <a:p>
            <a:pPr lvl="2"/>
            <a:r>
              <a:rPr lang="en-US" dirty="0" smtClean="0"/>
              <a:t>Smaller vertical “kick” at cathode-anode gap</a:t>
            </a:r>
          </a:p>
          <a:p>
            <a:pPr lvl="2"/>
            <a:r>
              <a:rPr lang="en-US" dirty="0"/>
              <a:t>Worst transversal field at the </a:t>
            </a:r>
            <a:r>
              <a:rPr lang="en-US" dirty="0" smtClean="0"/>
              <a:t>insulator-rubber plug interface</a:t>
            </a:r>
          </a:p>
          <a:p>
            <a:pPr lvl="2"/>
            <a:r>
              <a:rPr lang="en-US" dirty="0" smtClean="0"/>
              <a:t>Smaller </a:t>
            </a:r>
            <a:r>
              <a:rPr lang="en-US" dirty="0"/>
              <a:t>field at the cusp</a:t>
            </a:r>
          </a:p>
          <a:p>
            <a:pPr lvl="2"/>
            <a:r>
              <a:rPr lang="en-US" dirty="0" smtClean="0"/>
              <a:t>Worst field at triple point</a:t>
            </a:r>
          </a:p>
          <a:p>
            <a:pPr lvl="1"/>
            <a:r>
              <a:rPr lang="en-US" dirty="0" smtClean="0"/>
              <a:t>Cusp radius </a:t>
            </a:r>
            <a:r>
              <a:rPr lang="en-US" dirty="0"/>
              <a:t>reduction = </a:t>
            </a:r>
          </a:p>
          <a:p>
            <a:pPr lvl="2"/>
            <a:r>
              <a:rPr lang="en-US" dirty="0" smtClean="0"/>
              <a:t>Smaller </a:t>
            </a:r>
            <a:r>
              <a:rPr lang="en-US" dirty="0"/>
              <a:t>vertical “kick” at cathode-anode gap</a:t>
            </a:r>
          </a:p>
          <a:p>
            <a:pPr lvl="2"/>
            <a:r>
              <a:rPr lang="en-US" dirty="0" smtClean="0"/>
              <a:t>Slightly worst </a:t>
            </a:r>
            <a:r>
              <a:rPr lang="en-US" dirty="0"/>
              <a:t>transversal field at the </a:t>
            </a:r>
            <a:r>
              <a:rPr lang="en-US" dirty="0" smtClean="0"/>
              <a:t>insulator-rubber plug interface</a:t>
            </a:r>
            <a:endParaRPr lang="en-US" dirty="0"/>
          </a:p>
          <a:p>
            <a:pPr lvl="2"/>
            <a:r>
              <a:rPr lang="en-US" dirty="0" smtClean="0"/>
              <a:t>Worst </a:t>
            </a:r>
            <a:r>
              <a:rPr lang="en-US" dirty="0"/>
              <a:t>field at the cusp</a:t>
            </a:r>
          </a:p>
          <a:p>
            <a:pPr lvl="2"/>
            <a:r>
              <a:rPr lang="en-US" dirty="0" smtClean="0"/>
              <a:t>Slightly Worst </a:t>
            </a:r>
            <a:r>
              <a:rPr lang="en-US" dirty="0"/>
              <a:t>field at triple point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0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 between smaller radius and smaller height prototype.</a:t>
            </a:r>
          </a:p>
          <a:p>
            <a:r>
              <a:rPr lang="en-US" dirty="0" smtClean="0"/>
              <a:t>Maybe correct Shield 2 since it’s a bit slimmer.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0" y="2550680"/>
            <a:ext cx="619298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Potentials false color</a:t>
            </a:r>
          </a:p>
          <a:p>
            <a:r>
              <a:rPr lang="en-US" dirty="0" smtClean="0"/>
              <a:t>Transverse field false color</a:t>
            </a:r>
          </a:p>
          <a:p>
            <a:r>
              <a:rPr lang="en-US" dirty="0" smtClean="0"/>
              <a:t>Longitudinal field </a:t>
            </a:r>
            <a:r>
              <a:rPr lang="en-US" dirty="0"/>
              <a:t>false 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514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Potential: Original vs Shield 1 vs Shield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</a:t>
            </a:r>
            <a:r>
              <a:rPr lang="en-US" dirty="0" smtClean="0"/>
              <a:t>No </a:t>
            </a:r>
            <a:r>
              <a:rPr lang="en-US" dirty="0" smtClean="0"/>
              <a:t>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445" y="1825625"/>
            <a:ext cx="49991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original shield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575" y="1825625"/>
            <a:ext cx="61408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Shield 1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419" y="1825625"/>
            <a:ext cx="62051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Shield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86" y="1825625"/>
            <a:ext cx="61830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Potential: Original vs Shield 3 vs Shield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565" y="1325563"/>
            <a:ext cx="5296870" cy="50180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74851" y="2140222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</a:t>
            </a:r>
            <a:r>
              <a:rPr lang="en-US" dirty="0" smtClean="0"/>
              <a:t>No </a:t>
            </a:r>
            <a:r>
              <a:rPr lang="en-US" dirty="0" smtClean="0"/>
              <a:t>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445" y="1825625"/>
            <a:ext cx="49991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original shield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575" y="1825625"/>
            <a:ext cx="61408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Shield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335" y="1825625"/>
            <a:ext cx="61893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Potential – Shield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901" y="1825625"/>
            <a:ext cx="62161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electric field: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815" y="1825625"/>
            <a:ext cx="50283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899" y="1825625"/>
            <a:ext cx="53442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828" y="1825625"/>
            <a:ext cx="49803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817" y="1825625"/>
            <a:ext cx="49263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electric field: Original vs Shield 3 vs Shield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electric field: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815" y="1825625"/>
            <a:ext cx="50283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472733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Steel </a:t>
            </a:r>
            <a:r>
              <a:rPr lang="en-US" sz="2400" dirty="0"/>
              <a:t>for all metal components with </a:t>
            </a:r>
            <a:r>
              <a:rPr lang="en-US" sz="2400" dirty="0" smtClean="0">
                <a:latin typeface="Calibri" panose="020F0502020204030204" pitchFamily="34" charset="0"/>
              </a:rPr>
              <a:t>Perfect electric conductor (PEC). Since this is a preset we don’t need to define anything. Also, Thermal, Mechanical and Density properties are not included in the calculation.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33"/>
          <a:stretch/>
        </p:blipFill>
        <p:spPr>
          <a:xfrm>
            <a:off x="1398717" y="3635880"/>
            <a:ext cx="3050620" cy="2686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9318703" y="623093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78" y="1690688"/>
            <a:ext cx="61626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899" y="1825625"/>
            <a:ext cx="53442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416" y="1825625"/>
            <a:ext cx="48471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306" y="1825625"/>
            <a:ext cx="48973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electric field: Original vs Shield 1 vs Shield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520" y="1825625"/>
            <a:ext cx="49749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648" y="1825625"/>
            <a:ext cx="52267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126" y="1825625"/>
            <a:ext cx="49377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564" y="1825625"/>
            <a:ext cx="48748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electric field: Original vs Shield 3 vs Shield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520" y="1825625"/>
            <a:ext cx="49749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9318</TotalTime>
  <Words>2811</Words>
  <Application>Microsoft Office PowerPoint</Application>
  <PresentationFormat>Widescreen</PresentationFormat>
  <Paragraphs>353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7" baseType="lpstr">
      <vt:lpstr>Arial</vt:lpstr>
      <vt:lpstr>Calibri</vt:lpstr>
      <vt:lpstr>Calibri Light</vt:lpstr>
      <vt:lpstr>Office Theme</vt:lpstr>
      <vt:lpstr>200 kV gun CST microwave studio simulations Shield modifications</vt:lpstr>
      <vt:lpstr>Summary</vt:lpstr>
      <vt:lpstr>Solidworks geometry modifications: No shield</vt:lpstr>
      <vt:lpstr>Solidworks geometry modifications: Original</vt:lpstr>
      <vt:lpstr>Solidworks geometry modifications: Shield 1</vt:lpstr>
      <vt:lpstr>Solidworks geometry modifications: Shield 2</vt:lpstr>
      <vt:lpstr>Solidworks geometry modifications: Shield 3</vt:lpstr>
      <vt:lpstr>Solidworks geometry modifications: Shield 4</vt:lpstr>
      <vt:lpstr>CST materials: PEC</vt:lpstr>
      <vt:lpstr>CST materials: Insulator</vt:lpstr>
      <vt:lpstr>CST materials: Insulator</vt:lpstr>
      <vt:lpstr>CST materials: vacuum</vt:lpstr>
      <vt:lpstr>CST mesh:</vt:lpstr>
      <vt:lpstr>CST simulation: Potential</vt:lpstr>
      <vt:lpstr>CST simulation: Potential</vt:lpstr>
      <vt:lpstr>CST simulation: Solver</vt:lpstr>
      <vt:lpstr>CST results:</vt:lpstr>
      <vt:lpstr>Cathode-anode gap:</vt:lpstr>
      <vt:lpstr>No shield vs Original vs Shield 1 vs Shield 2: Transversal electric field</vt:lpstr>
      <vt:lpstr>CST results: Transverse electric field – No shield</vt:lpstr>
      <vt:lpstr>CST results: Transverse electric field – original shield</vt:lpstr>
      <vt:lpstr>CST results: Transverse electric field – Shield 1</vt:lpstr>
      <vt:lpstr>CST results: Transverse electric field – Shield 2</vt:lpstr>
      <vt:lpstr>No shield vs Original vs Shield 3 vs Shield 4 : Transversal electric field</vt:lpstr>
      <vt:lpstr>CST results: Transverse electric field – No shield</vt:lpstr>
      <vt:lpstr>CST results: Transverse electric field – original shield</vt:lpstr>
      <vt:lpstr>CST results: Transverse electric field – Shield 3</vt:lpstr>
      <vt:lpstr>CST results: Transverse electric field – Shield 4</vt:lpstr>
      <vt:lpstr>CST results: Transverse electric field – No shield vs Original vs all shields (1,2,3 &amp; 4) at C-a gap center line</vt:lpstr>
      <vt:lpstr>CST results: Transverse electric field – No shield vs Original vs all shields (1,2,3 &amp; 4) at insulator interface</vt:lpstr>
      <vt:lpstr>CST results: Transverse electric field – No shield vs Original vs all shields (1,2,3 &amp; 4) at insulator interface</vt:lpstr>
      <vt:lpstr>CST results: Transverse electric field – No shield vs Original vs shields 1&amp;2 at insulator interface</vt:lpstr>
      <vt:lpstr>CST results: Transverse electric field – No shield vs Original vs shields 3&amp;4 at insulator interface</vt:lpstr>
      <vt:lpstr>CST results: Longitudinal electric field – No shield vs Original vs all shields (1,2,3 &amp; 4) at insulator interface</vt:lpstr>
      <vt:lpstr>CST results: Longitudinal electric field – No shield vs Original vs shields 1&amp;2 at insulator interface</vt:lpstr>
      <vt:lpstr>CST results: Longitudinal electric field – No shield vs Original vs shields 3&amp;4 at insulator interface</vt:lpstr>
      <vt:lpstr>CST results: Potential – No shield vs Original vs all shields (1,2,3 &amp; 4) at insulator interface</vt:lpstr>
      <vt:lpstr>CST results: Potential – No shield vs Original vs shields 1&amp;2 at insulator interface</vt:lpstr>
      <vt:lpstr>CST results: Potential – No shield vs Original vs shields 3&amp;4 at insulator interface</vt:lpstr>
      <vt:lpstr>No shield vs Original vs all Shields (1,2,3 &amp; 4): Longitudinal electric field at c-a gap</vt:lpstr>
      <vt:lpstr>CST results: Longitudinal electric field – No shield</vt:lpstr>
      <vt:lpstr>CST results: Longitudinal electric field – original shield</vt:lpstr>
      <vt:lpstr>CST results: Longitudinal electric field – Shield 1</vt:lpstr>
      <vt:lpstr>CST results: Longitudinal electric field – Shield 2</vt:lpstr>
      <vt:lpstr>CST results: Longitudinal electric field – Shield 3</vt:lpstr>
      <vt:lpstr>CST results: Longitudinal electric field – Shield 4</vt:lpstr>
      <vt:lpstr>False color</vt:lpstr>
      <vt:lpstr>Electric field norm: No shield vs Original vs shields 1&amp;2</vt:lpstr>
      <vt:lpstr>CST results: Electric field norm– No shield</vt:lpstr>
      <vt:lpstr>CST results: Electric field norm– original shield</vt:lpstr>
      <vt:lpstr>CST results: Electric field norm– Shield 1</vt:lpstr>
      <vt:lpstr>CST results: Electric field norm– Shield 2</vt:lpstr>
      <vt:lpstr>Electric field norm: No shield vs Original vs shields 3&amp;4</vt:lpstr>
      <vt:lpstr>CST results: Electric field norm– No shield</vt:lpstr>
      <vt:lpstr>CST results: Electric field norm– original shield</vt:lpstr>
      <vt:lpstr>CST results: Electric field norm– Shield 3</vt:lpstr>
      <vt:lpstr>CST results: Electric field norm– Shield 4</vt:lpstr>
      <vt:lpstr>Electric field norm: No shield vs Original vs shields 1 vs shields 2</vt:lpstr>
      <vt:lpstr>CST results: Electric field norm– No shield</vt:lpstr>
      <vt:lpstr>CST results: Electric field norm– Original</vt:lpstr>
      <vt:lpstr>CST results: Electric field norm– Shield 1</vt:lpstr>
      <vt:lpstr>CST results: Electric field norm– Shield 2</vt:lpstr>
      <vt:lpstr>Electric field norm: No shield vs Original vs shields 1 vs shields 2</vt:lpstr>
      <vt:lpstr>CST results: Electric field norm– No shield</vt:lpstr>
      <vt:lpstr>CST results: Electric field norm– Original</vt:lpstr>
      <vt:lpstr>CST results: Electric field norm– Shield 3</vt:lpstr>
      <vt:lpstr>CST results: Electric field norm– Shield 4</vt:lpstr>
      <vt:lpstr>Preliminary conclusions</vt:lpstr>
      <vt:lpstr>Preliminary conclusions</vt:lpstr>
      <vt:lpstr>Preliminary conclusions</vt:lpstr>
      <vt:lpstr>Future steps</vt:lpstr>
      <vt:lpstr>Fin. </vt:lpstr>
      <vt:lpstr>Additional slides</vt:lpstr>
      <vt:lpstr>Potential: Original vs Shield 1 vs Shield 2</vt:lpstr>
      <vt:lpstr>CST results: Potential – No shield</vt:lpstr>
      <vt:lpstr>CST results: Potential – original shield</vt:lpstr>
      <vt:lpstr>CST results: Potential – Shield 1</vt:lpstr>
      <vt:lpstr>CST results: Potential – Shield 2</vt:lpstr>
      <vt:lpstr>Potential: Original vs Shield 3 vs Shield 4</vt:lpstr>
      <vt:lpstr>CST results: Potential – No shield</vt:lpstr>
      <vt:lpstr>CST results: Potential – original shield</vt:lpstr>
      <vt:lpstr>CST results: Potential – Shield 3</vt:lpstr>
      <vt:lpstr>CST results: Potential – Shield 4</vt:lpstr>
      <vt:lpstr>Transverse electric field: No shield</vt:lpstr>
      <vt:lpstr>CST results: Transverse electric field – original shield</vt:lpstr>
      <vt:lpstr>CST results: Transverse electric field – Shield 1</vt:lpstr>
      <vt:lpstr>CST results: Transverse electric field – Shield 2</vt:lpstr>
      <vt:lpstr>Transverse electric field: Original vs Shield 3 vs Shield 4</vt:lpstr>
      <vt:lpstr>Transverse electric field: No shield</vt:lpstr>
      <vt:lpstr>CST results: Transverse electric field – original shield</vt:lpstr>
      <vt:lpstr>CST results: Transverse electric field – Shield 3</vt:lpstr>
      <vt:lpstr>CST results: Transverse electric field – Shield 4</vt:lpstr>
      <vt:lpstr>Longitudinal electric field: Original vs Shield 1 vs Shield 2</vt:lpstr>
      <vt:lpstr>CST results: Longitudinal electric field – No shield</vt:lpstr>
      <vt:lpstr>CST results: Longitudinal electric field – original shield</vt:lpstr>
      <vt:lpstr>CST results: Longitudinal electric field – Shield 1</vt:lpstr>
      <vt:lpstr>CST results: Longitudinal electric field – Shield 2</vt:lpstr>
      <vt:lpstr>Longitudinal electric field: Original vs Shield 3 vs Shield 4</vt:lpstr>
      <vt:lpstr>CST results: Longitudinal electric field – No shield</vt:lpstr>
      <vt:lpstr>CST results: Longitudinal electric field – original shield</vt:lpstr>
      <vt:lpstr>CST results: Longitudinal electric field – Shield 3</vt:lpstr>
      <vt:lpstr>CST results: Longitudinal electric field – Shield 4</vt:lpstr>
      <vt:lpstr>CST frame of reference: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200kV gun shield tests 1,2,3&amp;4</dc:title>
  <dc:creator>Gabriel Palacios</dc:creator>
  <cp:lastModifiedBy>Gabriel Palacios-Serrano</cp:lastModifiedBy>
  <cp:revision>1161</cp:revision>
  <dcterms:created xsi:type="dcterms:W3CDTF">2017-02-10T20:50:16Z</dcterms:created>
  <dcterms:modified xsi:type="dcterms:W3CDTF">2018-07-11T17:19:36Z</dcterms:modified>
</cp:coreProperties>
</file>