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2" r:id="rId4"/>
    <p:sldId id="265" r:id="rId5"/>
    <p:sldId id="267" r:id="rId6"/>
    <p:sldId id="268" r:id="rId7"/>
    <p:sldId id="269" r:id="rId8"/>
    <p:sldId id="270" r:id="rId9"/>
    <p:sldId id="271" r:id="rId10"/>
    <p:sldId id="263" r:id="rId11"/>
    <p:sldId id="264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438"/>
  </p:normalViewPr>
  <p:slideViewPr>
    <p:cSldViewPr snapToGrid="0" snapToObjects="1">
      <p:cViewPr varScale="1">
        <p:scale>
          <a:sx n="99" d="100"/>
          <a:sy n="99" d="100"/>
        </p:scale>
        <p:origin x="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sajini/Desktop/ASTRA%20'18/4.5%20mA%2032%20m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jini/Desktop/ASTRA%20'18/4.5%20mA%2032%20m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/>
              <a:t>4.5 mA beam size variations</a:t>
            </a:r>
            <a:r>
              <a:rPr lang="en-US" sz="1600" u="sng" baseline="0"/>
              <a:t> along the beam line</a:t>
            </a:r>
            <a:endParaRPr lang="en-US" sz="1600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32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76-074B-9650-1A7905B1D966}"/>
              </c:ext>
            </c:extLst>
          </c:dPt>
          <c:xVal>
            <c:numRef>
              <c:f>Sheet1!$AI:$AI</c:f>
              <c:numCache>
                <c:formatCode>0.00E+00</c:formatCode>
                <c:ptCount val="1048576"/>
                <c:pt idx="0">
                  <c:v>3.9126999999999999E-3</c:v>
                </c:pt>
                <c:pt idx="1">
                  <c:v>7.9185000000000002E-3</c:v>
                </c:pt>
                <c:pt idx="2">
                  <c:v>1.1901999999999999E-2</c:v>
                </c:pt>
                <c:pt idx="3">
                  <c:v>1.5918999999999999E-2</c:v>
                </c:pt>
                <c:pt idx="4">
                  <c:v>1.9917000000000001E-2</c:v>
                </c:pt>
                <c:pt idx="5">
                  <c:v>2.3954E-2</c:v>
                </c:pt>
                <c:pt idx="6">
                  <c:v>2.7937E-2</c:v>
                </c:pt>
                <c:pt idx="7">
                  <c:v>3.1966000000000001E-2</c:v>
                </c:pt>
                <c:pt idx="8">
                  <c:v>3.5936000000000003E-2</c:v>
                </c:pt>
                <c:pt idx="9">
                  <c:v>3.9911000000000002E-2</c:v>
                </c:pt>
                <c:pt idx="10">
                  <c:v>4.3965999999999998E-2</c:v>
                </c:pt>
                <c:pt idx="11">
                  <c:v>4.7946999999999997E-2</c:v>
                </c:pt>
                <c:pt idx="12">
                  <c:v>5.1980999999999999E-2</c:v>
                </c:pt>
                <c:pt idx="13">
                  <c:v>5.5967999999999997E-2</c:v>
                </c:pt>
                <c:pt idx="14">
                  <c:v>5.9907000000000002E-2</c:v>
                </c:pt>
                <c:pt idx="15">
                  <c:v>6.3909999999999995E-2</c:v>
                </c:pt>
                <c:pt idx="16">
                  <c:v>6.7901000000000003E-2</c:v>
                </c:pt>
                <c:pt idx="17">
                  <c:v>7.1944999999999995E-2</c:v>
                </c:pt>
                <c:pt idx="18">
                  <c:v>7.5909000000000004E-2</c:v>
                </c:pt>
                <c:pt idx="19">
                  <c:v>7.9958000000000001E-2</c:v>
                </c:pt>
                <c:pt idx="20">
                  <c:v>8.3930000000000005E-2</c:v>
                </c:pt>
                <c:pt idx="21">
                  <c:v>8.7909000000000001E-2</c:v>
                </c:pt>
                <c:pt idx="22">
                  <c:v>9.1901999999999998E-2</c:v>
                </c:pt>
                <c:pt idx="23">
                  <c:v>9.5974000000000004E-2</c:v>
                </c:pt>
                <c:pt idx="24">
                  <c:v>9.9953E-2</c:v>
                </c:pt>
                <c:pt idx="25">
                  <c:v>0.10394</c:v>
                </c:pt>
                <c:pt idx="26">
                  <c:v>0.10793</c:v>
                </c:pt>
                <c:pt idx="27">
                  <c:v>0.11191</c:v>
                </c:pt>
                <c:pt idx="28">
                  <c:v>0.11592</c:v>
                </c:pt>
                <c:pt idx="29">
                  <c:v>0.11992</c:v>
                </c:pt>
                <c:pt idx="30">
                  <c:v>0.12391000000000001</c:v>
                </c:pt>
                <c:pt idx="31">
                  <c:v>0.12795000000000001</c:v>
                </c:pt>
                <c:pt idx="32">
                  <c:v>0.13195999999999999</c:v>
                </c:pt>
                <c:pt idx="33">
                  <c:v>0.13597000000000001</c:v>
                </c:pt>
                <c:pt idx="34">
                  <c:v>0.13997000000000001</c:v>
                </c:pt>
                <c:pt idx="35">
                  <c:v>0.14396999999999999</c:v>
                </c:pt>
                <c:pt idx="36">
                  <c:v>0.14798</c:v>
                </c:pt>
                <c:pt idx="37">
                  <c:v>0.15195</c:v>
                </c:pt>
                <c:pt idx="38">
                  <c:v>0.15595000000000001</c:v>
                </c:pt>
                <c:pt idx="39">
                  <c:v>0.15995999999999999</c:v>
                </c:pt>
                <c:pt idx="40">
                  <c:v>0.16395999999999999</c:v>
                </c:pt>
                <c:pt idx="41">
                  <c:v>0.16797000000000001</c:v>
                </c:pt>
                <c:pt idx="42">
                  <c:v>0.17191999999999999</c:v>
                </c:pt>
                <c:pt idx="43">
                  <c:v>0.17593</c:v>
                </c:pt>
                <c:pt idx="44">
                  <c:v>0.17993000000000001</c:v>
                </c:pt>
                <c:pt idx="45">
                  <c:v>0.18393000000000001</c:v>
                </c:pt>
                <c:pt idx="46">
                  <c:v>0.18794</c:v>
                </c:pt>
                <c:pt idx="47">
                  <c:v>0.19191</c:v>
                </c:pt>
                <c:pt idx="48">
                  <c:v>0.19592000000000001</c:v>
                </c:pt>
                <c:pt idx="49">
                  <c:v>0.19991999999999999</c:v>
                </c:pt>
                <c:pt idx="50">
                  <c:v>0.20391999999999999</c:v>
                </c:pt>
                <c:pt idx="51">
                  <c:v>0.20793</c:v>
                </c:pt>
                <c:pt idx="52">
                  <c:v>0.21193000000000001</c:v>
                </c:pt>
                <c:pt idx="53">
                  <c:v>0.21598000000000001</c:v>
                </c:pt>
                <c:pt idx="54">
                  <c:v>0.21998000000000001</c:v>
                </c:pt>
                <c:pt idx="55">
                  <c:v>0.22394</c:v>
                </c:pt>
                <c:pt idx="56">
                  <c:v>0.22794</c:v>
                </c:pt>
                <c:pt idx="57">
                  <c:v>0.23194999999999999</c:v>
                </c:pt>
                <c:pt idx="58">
                  <c:v>0.23594999999999999</c:v>
                </c:pt>
                <c:pt idx="59">
                  <c:v>0.23991999999999999</c:v>
                </c:pt>
                <c:pt idx="60">
                  <c:v>0.24399000000000001</c:v>
                </c:pt>
                <c:pt idx="61">
                  <c:v>0.24798999999999999</c:v>
                </c:pt>
                <c:pt idx="62">
                  <c:v>0.25195000000000001</c:v>
                </c:pt>
                <c:pt idx="63">
                  <c:v>0.25595000000000001</c:v>
                </c:pt>
                <c:pt idx="64">
                  <c:v>0.25996000000000002</c:v>
                </c:pt>
                <c:pt idx="65">
                  <c:v>0.26395999999999997</c:v>
                </c:pt>
                <c:pt idx="66">
                  <c:v>0.26795999999999998</c:v>
                </c:pt>
                <c:pt idx="67">
                  <c:v>0.27196999999999999</c:v>
                </c:pt>
                <c:pt idx="68">
                  <c:v>0.27596999999999999</c:v>
                </c:pt>
                <c:pt idx="69">
                  <c:v>0.27994999999999998</c:v>
                </c:pt>
                <c:pt idx="70">
                  <c:v>0.28394999999999998</c:v>
                </c:pt>
                <c:pt idx="71">
                  <c:v>0.28795999999999999</c:v>
                </c:pt>
                <c:pt idx="72">
                  <c:v>0.29196</c:v>
                </c:pt>
                <c:pt idx="73">
                  <c:v>0.29596</c:v>
                </c:pt>
                <c:pt idx="74">
                  <c:v>0.29997000000000001</c:v>
                </c:pt>
                <c:pt idx="75">
                  <c:v>0.30392000000000002</c:v>
                </c:pt>
                <c:pt idx="76">
                  <c:v>0.30797000000000002</c:v>
                </c:pt>
                <c:pt idx="77">
                  <c:v>0.31192999999999999</c:v>
                </c:pt>
                <c:pt idx="78">
                  <c:v>0.31592999999999999</c:v>
                </c:pt>
                <c:pt idx="79">
                  <c:v>0.31991000000000003</c:v>
                </c:pt>
                <c:pt idx="80">
                  <c:v>0.32396000000000003</c:v>
                </c:pt>
                <c:pt idx="81">
                  <c:v>0.32799</c:v>
                </c:pt>
                <c:pt idx="82">
                  <c:v>0.33190999999999998</c:v>
                </c:pt>
                <c:pt idx="83">
                  <c:v>0.33599000000000001</c:v>
                </c:pt>
                <c:pt idx="84">
                  <c:v>0.33989999999999998</c:v>
                </c:pt>
                <c:pt idx="85">
                  <c:v>0.34390999999999999</c:v>
                </c:pt>
                <c:pt idx="86">
                  <c:v>0.34791</c:v>
                </c:pt>
                <c:pt idx="87">
                  <c:v>0.35191</c:v>
                </c:pt>
                <c:pt idx="88">
                  <c:v>0.35592000000000001</c:v>
                </c:pt>
                <c:pt idx="89">
                  <c:v>0.35997000000000001</c:v>
                </c:pt>
                <c:pt idx="90">
                  <c:v>0.36392000000000002</c:v>
                </c:pt>
                <c:pt idx="91">
                  <c:v>0.36797000000000002</c:v>
                </c:pt>
                <c:pt idx="92">
                  <c:v>0.37197999999999998</c:v>
                </c:pt>
                <c:pt idx="93">
                  <c:v>0.37595000000000001</c:v>
                </c:pt>
                <c:pt idx="94">
                  <c:v>0.37992999999999999</c:v>
                </c:pt>
                <c:pt idx="95">
                  <c:v>0.38391999999999998</c:v>
                </c:pt>
                <c:pt idx="96">
                  <c:v>0.38797999999999999</c:v>
                </c:pt>
                <c:pt idx="97">
                  <c:v>0.39193</c:v>
                </c:pt>
                <c:pt idx="98">
                  <c:v>0.39590999999999998</c:v>
                </c:pt>
                <c:pt idx="99">
                  <c:v>0.39995999999999998</c:v>
                </c:pt>
                <c:pt idx="100">
                  <c:v>0.40395999999999999</c:v>
                </c:pt>
                <c:pt idx="101">
                  <c:v>0.40792</c:v>
                </c:pt>
                <c:pt idx="102">
                  <c:v>0.41197</c:v>
                </c:pt>
                <c:pt idx="103">
                  <c:v>0.41593000000000002</c:v>
                </c:pt>
                <c:pt idx="104">
                  <c:v>0.41997000000000001</c:v>
                </c:pt>
                <c:pt idx="105">
                  <c:v>0.42393999999999998</c:v>
                </c:pt>
                <c:pt idx="106">
                  <c:v>0.42791000000000001</c:v>
                </c:pt>
                <c:pt idx="107">
                  <c:v>0.43195</c:v>
                </c:pt>
                <c:pt idx="108">
                  <c:v>0.43596000000000001</c:v>
                </c:pt>
                <c:pt idx="109">
                  <c:v>0.43996000000000002</c:v>
                </c:pt>
                <c:pt idx="110">
                  <c:v>0.44395000000000001</c:v>
                </c:pt>
                <c:pt idx="111">
                  <c:v>0.44797999999999999</c:v>
                </c:pt>
                <c:pt idx="112">
                  <c:v>0.45190000000000002</c:v>
                </c:pt>
                <c:pt idx="113">
                  <c:v>0.45595999999999998</c:v>
                </c:pt>
                <c:pt idx="114">
                  <c:v>0.45995999999999998</c:v>
                </c:pt>
                <c:pt idx="115">
                  <c:v>0.46395999999999998</c:v>
                </c:pt>
                <c:pt idx="116">
                  <c:v>0.46795999999999999</c:v>
                </c:pt>
                <c:pt idx="117">
                  <c:v>0.47197</c:v>
                </c:pt>
                <c:pt idx="118">
                  <c:v>0.47591</c:v>
                </c:pt>
                <c:pt idx="119">
                  <c:v>0.47991</c:v>
                </c:pt>
                <c:pt idx="120">
                  <c:v>0.48396</c:v>
                </c:pt>
                <c:pt idx="121">
                  <c:v>0.48792999999999997</c:v>
                </c:pt>
                <c:pt idx="122">
                  <c:v>0.49192999999999998</c:v>
                </c:pt>
                <c:pt idx="123">
                  <c:v>0.49592999999999998</c:v>
                </c:pt>
                <c:pt idx="124">
                  <c:v>0.49991000000000002</c:v>
                </c:pt>
                <c:pt idx="125">
                  <c:v>0.50390000000000001</c:v>
                </c:pt>
                <c:pt idx="126">
                  <c:v>0.50795999999999997</c:v>
                </c:pt>
                <c:pt idx="127">
                  <c:v>0.51197999999999999</c:v>
                </c:pt>
                <c:pt idx="128">
                  <c:v>0.51597999999999999</c:v>
                </c:pt>
                <c:pt idx="129">
                  <c:v>0.51992000000000005</c:v>
                </c:pt>
                <c:pt idx="130">
                  <c:v>0.52398999999999996</c:v>
                </c:pt>
                <c:pt idx="131">
                  <c:v>0.52798999999999996</c:v>
                </c:pt>
                <c:pt idx="132">
                  <c:v>0.53190999999999999</c:v>
                </c:pt>
                <c:pt idx="133">
                  <c:v>0.53591</c:v>
                </c:pt>
                <c:pt idx="134">
                  <c:v>0.53995000000000004</c:v>
                </c:pt>
                <c:pt idx="135">
                  <c:v>0.54395000000000004</c:v>
                </c:pt>
                <c:pt idx="136">
                  <c:v>0.54798999999999998</c:v>
                </c:pt>
                <c:pt idx="137">
                  <c:v>0.55195000000000005</c:v>
                </c:pt>
                <c:pt idx="138">
                  <c:v>0.55591000000000002</c:v>
                </c:pt>
                <c:pt idx="139">
                  <c:v>0.55996999999999997</c:v>
                </c:pt>
                <c:pt idx="140">
                  <c:v>0.56394</c:v>
                </c:pt>
                <c:pt idx="141">
                  <c:v>0.56794999999999995</c:v>
                </c:pt>
                <c:pt idx="142">
                  <c:v>0.57194999999999996</c:v>
                </c:pt>
                <c:pt idx="143">
                  <c:v>0.57594000000000001</c:v>
                </c:pt>
                <c:pt idx="144">
                  <c:v>0.57989999999999997</c:v>
                </c:pt>
                <c:pt idx="145">
                  <c:v>0.58389999999999997</c:v>
                </c:pt>
                <c:pt idx="146">
                  <c:v>0.58796000000000004</c:v>
                </c:pt>
                <c:pt idx="147">
                  <c:v>0.59194000000000002</c:v>
                </c:pt>
                <c:pt idx="148">
                  <c:v>0.59594000000000003</c:v>
                </c:pt>
                <c:pt idx="149">
                  <c:v>0.59994999999999998</c:v>
                </c:pt>
                <c:pt idx="150">
                  <c:v>0.60394999999999999</c:v>
                </c:pt>
                <c:pt idx="151">
                  <c:v>0.60794999999999999</c:v>
                </c:pt>
                <c:pt idx="152">
                  <c:v>0.61194999999999999</c:v>
                </c:pt>
                <c:pt idx="153">
                  <c:v>0.61595</c:v>
                </c:pt>
                <c:pt idx="154">
                  <c:v>0.61992999999999998</c:v>
                </c:pt>
                <c:pt idx="155">
                  <c:v>0.62395999999999996</c:v>
                </c:pt>
                <c:pt idx="156">
                  <c:v>0.62795000000000001</c:v>
                </c:pt>
                <c:pt idx="157">
                  <c:v>0.63190999999999997</c:v>
                </c:pt>
                <c:pt idx="158">
                  <c:v>0.63599000000000006</c:v>
                </c:pt>
                <c:pt idx="159">
                  <c:v>0.63992000000000004</c:v>
                </c:pt>
                <c:pt idx="160">
                  <c:v>0.64398999999999995</c:v>
                </c:pt>
                <c:pt idx="161">
                  <c:v>0.64795000000000003</c:v>
                </c:pt>
                <c:pt idx="162">
                  <c:v>0.65193000000000001</c:v>
                </c:pt>
                <c:pt idx="163">
                  <c:v>0.65598000000000001</c:v>
                </c:pt>
                <c:pt idx="164">
                  <c:v>0.65998999999999997</c:v>
                </c:pt>
                <c:pt idx="165">
                  <c:v>0.66391999999999995</c:v>
                </c:pt>
                <c:pt idx="166">
                  <c:v>0.66790000000000005</c:v>
                </c:pt>
                <c:pt idx="167">
                  <c:v>0.67191000000000001</c:v>
                </c:pt>
                <c:pt idx="168">
                  <c:v>0.67593999999999999</c:v>
                </c:pt>
                <c:pt idx="169">
                  <c:v>0.67991999999999997</c:v>
                </c:pt>
                <c:pt idx="170">
                  <c:v>0.68391999999999997</c:v>
                </c:pt>
                <c:pt idx="171">
                  <c:v>0.68794999999999995</c:v>
                </c:pt>
                <c:pt idx="172">
                  <c:v>0.69193000000000005</c:v>
                </c:pt>
                <c:pt idx="173">
                  <c:v>0.69599</c:v>
                </c:pt>
                <c:pt idx="174">
                  <c:v>0.69994000000000001</c:v>
                </c:pt>
                <c:pt idx="175">
                  <c:v>0.70394999999999996</c:v>
                </c:pt>
                <c:pt idx="176">
                  <c:v>0.70794999999999997</c:v>
                </c:pt>
                <c:pt idx="177">
                  <c:v>0.71194999999999997</c:v>
                </c:pt>
                <c:pt idx="178">
                  <c:v>0.71594000000000002</c:v>
                </c:pt>
                <c:pt idx="179">
                  <c:v>0.71997999999999995</c:v>
                </c:pt>
                <c:pt idx="180">
                  <c:v>0.72397999999999996</c:v>
                </c:pt>
                <c:pt idx="181">
                  <c:v>0.72797000000000001</c:v>
                </c:pt>
                <c:pt idx="182">
                  <c:v>0.73197000000000001</c:v>
                </c:pt>
                <c:pt idx="183">
                  <c:v>0.73597000000000001</c:v>
                </c:pt>
                <c:pt idx="184">
                  <c:v>0.73997000000000002</c:v>
                </c:pt>
                <c:pt idx="185">
                  <c:v>0.74397999999999997</c:v>
                </c:pt>
                <c:pt idx="186">
                  <c:v>0.74797000000000002</c:v>
                </c:pt>
                <c:pt idx="187">
                  <c:v>0.75192000000000003</c:v>
                </c:pt>
                <c:pt idx="188">
                  <c:v>0.75592999999999999</c:v>
                </c:pt>
                <c:pt idx="189">
                  <c:v>0.75992000000000004</c:v>
                </c:pt>
                <c:pt idx="190">
                  <c:v>0.76392000000000004</c:v>
                </c:pt>
                <c:pt idx="191">
                  <c:v>0.76795000000000002</c:v>
                </c:pt>
                <c:pt idx="192">
                  <c:v>0.77192000000000005</c:v>
                </c:pt>
                <c:pt idx="193">
                  <c:v>0.77590000000000003</c:v>
                </c:pt>
                <c:pt idx="194">
                  <c:v>0.77995000000000003</c:v>
                </c:pt>
                <c:pt idx="195">
                  <c:v>0.78395999999999999</c:v>
                </c:pt>
                <c:pt idx="196">
                  <c:v>0.78798999999999997</c:v>
                </c:pt>
                <c:pt idx="197">
                  <c:v>0.79191</c:v>
                </c:pt>
                <c:pt idx="198">
                  <c:v>0.79596</c:v>
                </c:pt>
                <c:pt idx="199">
                  <c:v>0.79991999999999996</c:v>
                </c:pt>
                <c:pt idx="200">
                  <c:v>0.80396999999999996</c:v>
                </c:pt>
                <c:pt idx="201">
                  <c:v>0.80791000000000002</c:v>
                </c:pt>
                <c:pt idx="202">
                  <c:v>0.81189999999999996</c:v>
                </c:pt>
                <c:pt idx="203">
                  <c:v>0.81593000000000004</c:v>
                </c:pt>
                <c:pt idx="204">
                  <c:v>0.81991999999999998</c:v>
                </c:pt>
                <c:pt idx="205">
                  <c:v>0.82394000000000001</c:v>
                </c:pt>
                <c:pt idx="206">
                  <c:v>0.82789999999999997</c:v>
                </c:pt>
                <c:pt idx="207">
                  <c:v>0.83198000000000005</c:v>
                </c:pt>
                <c:pt idx="208">
                  <c:v>0.83592999999999995</c:v>
                </c:pt>
                <c:pt idx="209">
                  <c:v>0.83992999999999995</c:v>
                </c:pt>
                <c:pt idx="210">
                  <c:v>0.84399000000000002</c:v>
                </c:pt>
                <c:pt idx="211">
                  <c:v>0.84796000000000005</c:v>
                </c:pt>
                <c:pt idx="212">
                  <c:v>0.85196000000000005</c:v>
                </c:pt>
                <c:pt idx="213">
                  <c:v>0.85592999999999997</c:v>
                </c:pt>
                <c:pt idx="214">
                  <c:v>0.85999000000000003</c:v>
                </c:pt>
                <c:pt idx="215">
                  <c:v>0.86397999999999997</c:v>
                </c:pt>
                <c:pt idx="216">
                  <c:v>0.86792999999999998</c:v>
                </c:pt>
                <c:pt idx="217">
                  <c:v>0.87197000000000002</c:v>
                </c:pt>
                <c:pt idx="218">
                  <c:v>0.87592999999999999</c:v>
                </c:pt>
                <c:pt idx="219">
                  <c:v>0.87992999999999999</c:v>
                </c:pt>
                <c:pt idx="220">
                  <c:v>0.88392000000000004</c:v>
                </c:pt>
                <c:pt idx="221">
                  <c:v>0.88797999999999999</c:v>
                </c:pt>
                <c:pt idx="222">
                  <c:v>0.89193</c:v>
                </c:pt>
                <c:pt idx="223">
                  <c:v>0.89593</c:v>
                </c:pt>
                <c:pt idx="224">
                  <c:v>0.89993000000000001</c:v>
                </c:pt>
                <c:pt idx="225">
                  <c:v>0.90393000000000001</c:v>
                </c:pt>
                <c:pt idx="226">
                  <c:v>0.90798999999999996</c:v>
                </c:pt>
                <c:pt idx="227">
                  <c:v>0.91195999999999999</c:v>
                </c:pt>
                <c:pt idx="228">
                  <c:v>0.91596999999999995</c:v>
                </c:pt>
                <c:pt idx="229">
                  <c:v>0.91993000000000003</c:v>
                </c:pt>
                <c:pt idx="230">
                  <c:v>0.92393000000000003</c:v>
                </c:pt>
                <c:pt idx="231">
                  <c:v>0.92789999999999995</c:v>
                </c:pt>
                <c:pt idx="232">
                  <c:v>0.93194999999999995</c:v>
                </c:pt>
                <c:pt idx="233">
                  <c:v>0.93596000000000001</c:v>
                </c:pt>
                <c:pt idx="234">
                  <c:v>0.93996000000000002</c:v>
                </c:pt>
                <c:pt idx="235">
                  <c:v>0.94396000000000002</c:v>
                </c:pt>
                <c:pt idx="236">
                  <c:v>0.94794999999999996</c:v>
                </c:pt>
                <c:pt idx="237">
                  <c:v>0.95194999999999996</c:v>
                </c:pt>
                <c:pt idx="238">
                  <c:v>0.95594999999999997</c:v>
                </c:pt>
                <c:pt idx="239">
                  <c:v>0.95994999999999997</c:v>
                </c:pt>
                <c:pt idx="240">
                  <c:v>0.96394999999999997</c:v>
                </c:pt>
                <c:pt idx="241">
                  <c:v>0.96794999999999998</c:v>
                </c:pt>
                <c:pt idx="242">
                  <c:v>0.97192999999999996</c:v>
                </c:pt>
                <c:pt idx="243">
                  <c:v>0.97594000000000003</c:v>
                </c:pt>
                <c:pt idx="244">
                  <c:v>0.97994000000000003</c:v>
                </c:pt>
                <c:pt idx="245">
                  <c:v>0.98394000000000004</c:v>
                </c:pt>
                <c:pt idx="246">
                  <c:v>0.98794000000000004</c:v>
                </c:pt>
                <c:pt idx="247">
                  <c:v>0.99194000000000004</c:v>
                </c:pt>
                <c:pt idx="248">
                  <c:v>0.99592999999999998</c:v>
                </c:pt>
                <c:pt idx="249">
                  <c:v>0.99992999999999999</c:v>
                </c:pt>
                <c:pt idx="250">
                  <c:v>1.0039</c:v>
                </c:pt>
                <c:pt idx="251">
                  <c:v>1.0079</c:v>
                </c:pt>
                <c:pt idx="252">
                  <c:v>1.0119</c:v>
                </c:pt>
                <c:pt idx="253">
                  <c:v>1.0159</c:v>
                </c:pt>
                <c:pt idx="254">
                  <c:v>1.02</c:v>
                </c:pt>
                <c:pt idx="255">
                  <c:v>1.024</c:v>
                </c:pt>
                <c:pt idx="256">
                  <c:v>1.0279</c:v>
                </c:pt>
                <c:pt idx="257">
                  <c:v>1.0319</c:v>
                </c:pt>
                <c:pt idx="258">
                  <c:v>1.0359</c:v>
                </c:pt>
                <c:pt idx="259">
                  <c:v>1.0399</c:v>
                </c:pt>
                <c:pt idx="260">
                  <c:v>1.0439000000000001</c:v>
                </c:pt>
                <c:pt idx="261">
                  <c:v>1.0479000000000001</c:v>
                </c:pt>
                <c:pt idx="262">
                  <c:v>1.0519000000000001</c:v>
                </c:pt>
                <c:pt idx="263">
                  <c:v>1.0559000000000001</c:v>
                </c:pt>
                <c:pt idx="264">
                  <c:v>1.06</c:v>
                </c:pt>
                <c:pt idx="265">
                  <c:v>1.0640000000000001</c:v>
                </c:pt>
                <c:pt idx="266">
                  <c:v>1.0680000000000001</c:v>
                </c:pt>
                <c:pt idx="267">
                  <c:v>1.0720000000000001</c:v>
                </c:pt>
                <c:pt idx="268">
                  <c:v>1.0760000000000001</c:v>
                </c:pt>
                <c:pt idx="269">
                  <c:v>1.08</c:v>
                </c:pt>
                <c:pt idx="270">
                  <c:v>1.0840000000000001</c:v>
                </c:pt>
                <c:pt idx="271">
                  <c:v>1.0880000000000001</c:v>
                </c:pt>
                <c:pt idx="272">
                  <c:v>1.0919000000000001</c:v>
                </c:pt>
                <c:pt idx="273">
                  <c:v>1.0959000000000001</c:v>
                </c:pt>
                <c:pt idx="274">
                  <c:v>1.0999000000000001</c:v>
                </c:pt>
                <c:pt idx="275">
                  <c:v>1.1039000000000001</c:v>
                </c:pt>
                <c:pt idx="276">
                  <c:v>1.1079000000000001</c:v>
                </c:pt>
                <c:pt idx="277">
                  <c:v>1.1119000000000001</c:v>
                </c:pt>
                <c:pt idx="278">
                  <c:v>1.1158999999999999</c:v>
                </c:pt>
                <c:pt idx="279">
                  <c:v>1.1198999999999999</c:v>
                </c:pt>
                <c:pt idx="280">
                  <c:v>1.1238999999999999</c:v>
                </c:pt>
                <c:pt idx="281">
                  <c:v>1.1278999999999999</c:v>
                </c:pt>
                <c:pt idx="282">
                  <c:v>1.1318999999999999</c:v>
                </c:pt>
                <c:pt idx="283">
                  <c:v>1.1358999999999999</c:v>
                </c:pt>
                <c:pt idx="284">
                  <c:v>1.1398999999999999</c:v>
                </c:pt>
                <c:pt idx="285">
                  <c:v>1.1439999999999999</c:v>
                </c:pt>
                <c:pt idx="286">
                  <c:v>1.1479999999999999</c:v>
                </c:pt>
                <c:pt idx="287">
                  <c:v>1.1519999999999999</c:v>
                </c:pt>
                <c:pt idx="288">
                  <c:v>1.1559999999999999</c:v>
                </c:pt>
                <c:pt idx="289">
                  <c:v>1.1599999999999999</c:v>
                </c:pt>
                <c:pt idx="290">
                  <c:v>1.1639999999999999</c:v>
                </c:pt>
                <c:pt idx="291">
                  <c:v>1.1679999999999999</c:v>
                </c:pt>
                <c:pt idx="292">
                  <c:v>1.1719999999999999</c:v>
                </c:pt>
                <c:pt idx="293">
                  <c:v>1.1759999999999999</c:v>
                </c:pt>
                <c:pt idx="294">
                  <c:v>1.1798999999999999</c:v>
                </c:pt>
                <c:pt idx="295">
                  <c:v>1.1839</c:v>
                </c:pt>
                <c:pt idx="296">
                  <c:v>1.1879999999999999</c:v>
                </c:pt>
                <c:pt idx="297">
                  <c:v>1.1919</c:v>
                </c:pt>
                <c:pt idx="298">
                  <c:v>1.1959</c:v>
                </c:pt>
                <c:pt idx="299">
                  <c:v>1.1999</c:v>
                </c:pt>
                <c:pt idx="300">
                  <c:v>1.2039</c:v>
                </c:pt>
                <c:pt idx="301">
                  <c:v>1.2079</c:v>
                </c:pt>
                <c:pt idx="302">
                  <c:v>1.2119</c:v>
                </c:pt>
                <c:pt idx="303">
                  <c:v>1.2159</c:v>
                </c:pt>
                <c:pt idx="304">
                  <c:v>1.2199</c:v>
                </c:pt>
                <c:pt idx="305">
                  <c:v>1.2239</c:v>
                </c:pt>
                <c:pt idx="306">
                  <c:v>1.2279</c:v>
                </c:pt>
                <c:pt idx="307">
                  <c:v>1.2319</c:v>
                </c:pt>
                <c:pt idx="308">
                  <c:v>1.2359</c:v>
                </c:pt>
                <c:pt idx="309">
                  <c:v>1.2399</c:v>
                </c:pt>
                <c:pt idx="310">
                  <c:v>1.2439</c:v>
                </c:pt>
                <c:pt idx="311">
                  <c:v>1.2479</c:v>
                </c:pt>
                <c:pt idx="312">
                  <c:v>1.2519</c:v>
                </c:pt>
                <c:pt idx="313">
                  <c:v>1.2559</c:v>
                </c:pt>
                <c:pt idx="314">
                  <c:v>1.2599</c:v>
                </c:pt>
                <c:pt idx="315">
                  <c:v>1.2639</c:v>
                </c:pt>
                <c:pt idx="316">
                  <c:v>1.2679</c:v>
                </c:pt>
                <c:pt idx="317">
                  <c:v>1.2719</c:v>
                </c:pt>
                <c:pt idx="318">
                  <c:v>1.2759</c:v>
                </c:pt>
                <c:pt idx="319">
                  <c:v>1.2799</c:v>
                </c:pt>
                <c:pt idx="320">
                  <c:v>1.2839</c:v>
                </c:pt>
                <c:pt idx="321">
                  <c:v>1.2879</c:v>
                </c:pt>
                <c:pt idx="322">
                  <c:v>1.2919</c:v>
                </c:pt>
                <c:pt idx="323">
                  <c:v>1.296</c:v>
                </c:pt>
                <c:pt idx="324">
                  <c:v>1.3</c:v>
                </c:pt>
                <c:pt idx="325">
                  <c:v>1.3039000000000001</c:v>
                </c:pt>
                <c:pt idx="326">
                  <c:v>1.3079000000000001</c:v>
                </c:pt>
                <c:pt idx="327">
                  <c:v>1.3119000000000001</c:v>
                </c:pt>
                <c:pt idx="328">
                  <c:v>1.3160000000000001</c:v>
                </c:pt>
                <c:pt idx="329">
                  <c:v>1.32</c:v>
                </c:pt>
                <c:pt idx="330">
                  <c:v>1.3240000000000001</c:v>
                </c:pt>
                <c:pt idx="331">
                  <c:v>1.3280000000000001</c:v>
                </c:pt>
                <c:pt idx="332">
                  <c:v>1.3320000000000001</c:v>
                </c:pt>
                <c:pt idx="333">
                  <c:v>1.3359000000000001</c:v>
                </c:pt>
                <c:pt idx="334">
                  <c:v>1.3399000000000001</c:v>
                </c:pt>
                <c:pt idx="335">
                  <c:v>1.3440000000000001</c:v>
                </c:pt>
                <c:pt idx="336">
                  <c:v>1.3480000000000001</c:v>
                </c:pt>
                <c:pt idx="337">
                  <c:v>1.3520000000000001</c:v>
                </c:pt>
                <c:pt idx="338">
                  <c:v>1.3560000000000001</c:v>
                </c:pt>
                <c:pt idx="339">
                  <c:v>1.36</c:v>
                </c:pt>
                <c:pt idx="340">
                  <c:v>1.3640000000000001</c:v>
                </c:pt>
                <c:pt idx="341">
                  <c:v>1.3680000000000001</c:v>
                </c:pt>
                <c:pt idx="342">
                  <c:v>1.3720000000000001</c:v>
                </c:pt>
                <c:pt idx="343">
                  <c:v>1.3759999999999999</c:v>
                </c:pt>
                <c:pt idx="344">
                  <c:v>1.38</c:v>
                </c:pt>
                <c:pt idx="345">
                  <c:v>1.3839999999999999</c:v>
                </c:pt>
                <c:pt idx="346">
                  <c:v>1.3879999999999999</c:v>
                </c:pt>
                <c:pt idx="347">
                  <c:v>1.3918999999999999</c:v>
                </c:pt>
                <c:pt idx="348">
                  <c:v>1.3958999999999999</c:v>
                </c:pt>
                <c:pt idx="349">
                  <c:v>1.4</c:v>
                </c:pt>
                <c:pt idx="350">
                  <c:v>1.4039999999999999</c:v>
                </c:pt>
                <c:pt idx="351">
                  <c:v>1.4079999999999999</c:v>
                </c:pt>
                <c:pt idx="352">
                  <c:v>1.4119999999999999</c:v>
                </c:pt>
                <c:pt idx="353">
                  <c:v>1.4159999999999999</c:v>
                </c:pt>
                <c:pt idx="354">
                  <c:v>1.42</c:v>
                </c:pt>
                <c:pt idx="355">
                  <c:v>1.4239999999999999</c:v>
                </c:pt>
                <c:pt idx="356">
                  <c:v>1.4278999999999999</c:v>
                </c:pt>
                <c:pt idx="357">
                  <c:v>1.4319</c:v>
                </c:pt>
                <c:pt idx="358">
                  <c:v>1.4359</c:v>
                </c:pt>
                <c:pt idx="359">
                  <c:v>1.44</c:v>
                </c:pt>
                <c:pt idx="360">
                  <c:v>1.4439</c:v>
                </c:pt>
                <c:pt idx="361">
                  <c:v>1.4479</c:v>
                </c:pt>
                <c:pt idx="362">
                  <c:v>1.4519</c:v>
                </c:pt>
                <c:pt idx="363">
                  <c:v>1.456</c:v>
                </c:pt>
                <c:pt idx="364">
                  <c:v>1.46</c:v>
                </c:pt>
                <c:pt idx="365">
                  <c:v>1.464</c:v>
                </c:pt>
                <c:pt idx="366">
                  <c:v>1.468</c:v>
                </c:pt>
                <c:pt idx="367">
                  <c:v>1.4699</c:v>
                </c:pt>
                <c:pt idx="368">
                  <c:v>1.472</c:v>
                </c:pt>
                <c:pt idx="369">
                  <c:v>1.476</c:v>
                </c:pt>
                <c:pt idx="370">
                  <c:v>1.48</c:v>
                </c:pt>
                <c:pt idx="371">
                  <c:v>1.484</c:v>
                </c:pt>
                <c:pt idx="372">
                  <c:v>1.488</c:v>
                </c:pt>
                <c:pt idx="373">
                  <c:v>1.492</c:v>
                </c:pt>
                <c:pt idx="374">
                  <c:v>1.496</c:v>
                </c:pt>
                <c:pt idx="375">
                  <c:v>1.5</c:v>
                </c:pt>
                <c:pt idx="376">
                  <c:v>1.504</c:v>
                </c:pt>
                <c:pt idx="377">
                  <c:v>1.5079</c:v>
                </c:pt>
                <c:pt idx="378">
                  <c:v>1.5119</c:v>
                </c:pt>
                <c:pt idx="379">
                  <c:v>1.5159</c:v>
                </c:pt>
                <c:pt idx="380">
                  <c:v>1.5199</c:v>
                </c:pt>
                <c:pt idx="381">
                  <c:v>1.5239</c:v>
                </c:pt>
                <c:pt idx="382">
                  <c:v>1.5279</c:v>
                </c:pt>
                <c:pt idx="383">
                  <c:v>1.5319</c:v>
                </c:pt>
                <c:pt idx="384">
                  <c:v>1.5359</c:v>
                </c:pt>
                <c:pt idx="385">
                  <c:v>1.5399</c:v>
                </c:pt>
                <c:pt idx="386">
                  <c:v>1.5439000000000001</c:v>
                </c:pt>
                <c:pt idx="387">
                  <c:v>1.5479000000000001</c:v>
                </c:pt>
                <c:pt idx="388">
                  <c:v>1.5519000000000001</c:v>
                </c:pt>
                <c:pt idx="389">
                  <c:v>1.5559000000000001</c:v>
                </c:pt>
                <c:pt idx="390">
                  <c:v>1.5599000000000001</c:v>
                </c:pt>
                <c:pt idx="391">
                  <c:v>1.5639000000000001</c:v>
                </c:pt>
                <c:pt idx="392">
                  <c:v>1.5679000000000001</c:v>
                </c:pt>
                <c:pt idx="393">
                  <c:v>1.5719000000000001</c:v>
                </c:pt>
                <c:pt idx="394">
                  <c:v>1.5759000000000001</c:v>
                </c:pt>
                <c:pt idx="395">
                  <c:v>1.5799000000000001</c:v>
                </c:pt>
                <c:pt idx="396">
                  <c:v>1.5839000000000001</c:v>
                </c:pt>
                <c:pt idx="397">
                  <c:v>1.5879000000000001</c:v>
                </c:pt>
                <c:pt idx="398">
                  <c:v>1.5919000000000001</c:v>
                </c:pt>
                <c:pt idx="399">
                  <c:v>1.5959000000000001</c:v>
                </c:pt>
                <c:pt idx="400">
                  <c:v>1.5999000000000001</c:v>
                </c:pt>
                <c:pt idx="401">
                  <c:v>1.6039000000000001</c:v>
                </c:pt>
                <c:pt idx="402">
                  <c:v>1.6080000000000001</c:v>
                </c:pt>
                <c:pt idx="403">
                  <c:v>1.6120000000000001</c:v>
                </c:pt>
                <c:pt idx="404">
                  <c:v>1.6160000000000001</c:v>
                </c:pt>
                <c:pt idx="405">
                  <c:v>1.62</c:v>
                </c:pt>
                <c:pt idx="406">
                  <c:v>1.6240000000000001</c:v>
                </c:pt>
                <c:pt idx="407">
                  <c:v>1.6279999999999999</c:v>
                </c:pt>
                <c:pt idx="408">
                  <c:v>1.6318999999999999</c:v>
                </c:pt>
                <c:pt idx="409">
                  <c:v>1.6358999999999999</c:v>
                </c:pt>
                <c:pt idx="410">
                  <c:v>1.6398999999999999</c:v>
                </c:pt>
                <c:pt idx="411">
                  <c:v>1.6438999999999999</c:v>
                </c:pt>
                <c:pt idx="412">
                  <c:v>1.6478999999999999</c:v>
                </c:pt>
                <c:pt idx="413">
                  <c:v>1.6518999999999999</c:v>
                </c:pt>
                <c:pt idx="414">
                  <c:v>1.6558999999999999</c:v>
                </c:pt>
                <c:pt idx="415">
                  <c:v>1.6598999999999999</c:v>
                </c:pt>
                <c:pt idx="416">
                  <c:v>1.6638999999999999</c:v>
                </c:pt>
                <c:pt idx="417">
                  <c:v>1.6678999999999999</c:v>
                </c:pt>
                <c:pt idx="418">
                  <c:v>1.6718999999999999</c:v>
                </c:pt>
                <c:pt idx="419">
                  <c:v>1.6758999999999999</c:v>
                </c:pt>
                <c:pt idx="420">
                  <c:v>1.6798999999999999</c:v>
                </c:pt>
                <c:pt idx="421">
                  <c:v>1.6839</c:v>
                </c:pt>
                <c:pt idx="422">
                  <c:v>1.6879999999999999</c:v>
                </c:pt>
                <c:pt idx="423">
                  <c:v>1.6919999999999999</c:v>
                </c:pt>
                <c:pt idx="424">
                  <c:v>1.6959</c:v>
                </c:pt>
                <c:pt idx="425">
                  <c:v>1.6999</c:v>
                </c:pt>
                <c:pt idx="426">
                  <c:v>1.7039</c:v>
                </c:pt>
                <c:pt idx="427">
                  <c:v>1.7079</c:v>
                </c:pt>
                <c:pt idx="428">
                  <c:v>1.7119</c:v>
                </c:pt>
                <c:pt idx="429">
                  <c:v>1.7159</c:v>
                </c:pt>
                <c:pt idx="430">
                  <c:v>1.7199</c:v>
                </c:pt>
                <c:pt idx="431">
                  <c:v>1.7239</c:v>
                </c:pt>
                <c:pt idx="432">
                  <c:v>1.7279</c:v>
                </c:pt>
                <c:pt idx="433">
                  <c:v>1.7319</c:v>
                </c:pt>
                <c:pt idx="434">
                  <c:v>1.736</c:v>
                </c:pt>
                <c:pt idx="435">
                  <c:v>1.74</c:v>
                </c:pt>
                <c:pt idx="436">
                  <c:v>1.744</c:v>
                </c:pt>
                <c:pt idx="437">
                  <c:v>1.7479</c:v>
                </c:pt>
                <c:pt idx="438">
                  <c:v>1.7519</c:v>
                </c:pt>
                <c:pt idx="439">
                  <c:v>1.7559</c:v>
                </c:pt>
                <c:pt idx="440">
                  <c:v>1.7599</c:v>
                </c:pt>
                <c:pt idx="441">
                  <c:v>1.7639</c:v>
                </c:pt>
                <c:pt idx="442">
                  <c:v>1.7679</c:v>
                </c:pt>
                <c:pt idx="443">
                  <c:v>1.7719</c:v>
                </c:pt>
                <c:pt idx="444">
                  <c:v>1.7759</c:v>
                </c:pt>
                <c:pt idx="445">
                  <c:v>1.7799</c:v>
                </c:pt>
                <c:pt idx="446">
                  <c:v>1.7839</c:v>
                </c:pt>
                <c:pt idx="447">
                  <c:v>1.7879</c:v>
                </c:pt>
                <c:pt idx="448">
                  <c:v>1.7919</c:v>
                </c:pt>
                <c:pt idx="449">
                  <c:v>1.7959000000000001</c:v>
                </c:pt>
                <c:pt idx="450">
                  <c:v>1.7999000000000001</c:v>
                </c:pt>
                <c:pt idx="451">
                  <c:v>1.8039000000000001</c:v>
                </c:pt>
                <c:pt idx="452">
                  <c:v>1.8079000000000001</c:v>
                </c:pt>
                <c:pt idx="453">
                  <c:v>1.8119000000000001</c:v>
                </c:pt>
                <c:pt idx="454">
                  <c:v>1.8159000000000001</c:v>
                </c:pt>
                <c:pt idx="455">
                  <c:v>1.8199000000000001</c:v>
                </c:pt>
                <c:pt idx="456">
                  <c:v>1.8239000000000001</c:v>
                </c:pt>
                <c:pt idx="457">
                  <c:v>1.8280000000000001</c:v>
                </c:pt>
                <c:pt idx="458">
                  <c:v>1.8320000000000001</c:v>
                </c:pt>
                <c:pt idx="459">
                  <c:v>1.8360000000000001</c:v>
                </c:pt>
                <c:pt idx="460">
                  <c:v>1.84</c:v>
                </c:pt>
                <c:pt idx="461">
                  <c:v>1.8440000000000001</c:v>
                </c:pt>
                <c:pt idx="462">
                  <c:v>1.8480000000000001</c:v>
                </c:pt>
                <c:pt idx="463">
                  <c:v>1.8520000000000001</c:v>
                </c:pt>
                <c:pt idx="464">
                  <c:v>1.8560000000000001</c:v>
                </c:pt>
                <c:pt idx="465">
                  <c:v>1.86</c:v>
                </c:pt>
                <c:pt idx="466">
                  <c:v>1.8640000000000001</c:v>
                </c:pt>
                <c:pt idx="467">
                  <c:v>1.8680000000000001</c:v>
                </c:pt>
                <c:pt idx="468">
                  <c:v>1.8720000000000001</c:v>
                </c:pt>
                <c:pt idx="469">
                  <c:v>1.8759999999999999</c:v>
                </c:pt>
                <c:pt idx="470">
                  <c:v>1.88</c:v>
                </c:pt>
                <c:pt idx="471">
                  <c:v>1.8839999999999999</c:v>
                </c:pt>
                <c:pt idx="472">
                  <c:v>1.8878999999999999</c:v>
                </c:pt>
                <c:pt idx="473">
                  <c:v>1.8918999999999999</c:v>
                </c:pt>
                <c:pt idx="474">
                  <c:v>1.8958999999999999</c:v>
                </c:pt>
                <c:pt idx="475">
                  <c:v>1.8998999999999999</c:v>
                </c:pt>
                <c:pt idx="476">
                  <c:v>1.9039999999999999</c:v>
                </c:pt>
                <c:pt idx="477">
                  <c:v>1.9078999999999999</c:v>
                </c:pt>
                <c:pt idx="478">
                  <c:v>1.9118999999999999</c:v>
                </c:pt>
                <c:pt idx="479">
                  <c:v>1.9158999999999999</c:v>
                </c:pt>
                <c:pt idx="480">
                  <c:v>1.9198999999999999</c:v>
                </c:pt>
                <c:pt idx="481">
                  <c:v>1.9239999999999999</c:v>
                </c:pt>
                <c:pt idx="482">
                  <c:v>1.9279999999999999</c:v>
                </c:pt>
                <c:pt idx="483">
                  <c:v>1.9319999999999999</c:v>
                </c:pt>
                <c:pt idx="484">
                  <c:v>1.9359</c:v>
                </c:pt>
                <c:pt idx="485">
                  <c:v>1.94</c:v>
                </c:pt>
                <c:pt idx="486">
                  <c:v>1.944</c:v>
                </c:pt>
                <c:pt idx="487">
                  <c:v>1.948</c:v>
                </c:pt>
                <c:pt idx="488">
                  <c:v>1.952</c:v>
                </c:pt>
                <c:pt idx="489">
                  <c:v>1.9559</c:v>
                </c:pt>
                <c:pt idx="490">
                  <c:v>1.9599</c:v>
                </c:pt>
                <c:pt idx="491">
                  <c:v>1.9639</c:v>
                </c:pt>
                <c:pt idx="492">
                  <c:v>1.9679</c:v>
                </c:pt>
                <c:pt idx="493">
                  <c:v>1.9719</c:v>
                </c:pt>
                <c:pt idx="494">
                  <c:v>1.9759</c:v>
                </c:pt>
                <c:pt idx="495">
                  <c:v>1.978</c:v>
                </c:pt>
                <c:pt idx="496">
                  <c:v>1.9799</c:v>
                </c:pt>
                <c:pt idx="497">
                  <c:v>1.9839</c:v>
                </c:pt>
                <c:pt idx="498">
                  <c:v>1.9879</c:v>
                </c:pt>
                <c:pt idx="499">
                  <c:v>1.9919</c:v>
                </c:pt>
                <c:pt idx="500">
                  <c:v>1.9959</c:v>
                </c:pt>
                <c:pt idx="501">
                  <c:v>1.9999</c:v>
                </c:pt>
                <c:pt idx="502">
                  <c:v>2.0038999999999998</c:v>
                </c:pt>
                <c:pt idx="503">
                  <c:v>2.0078999999999998</c:v>
                </c:pt>
                <c:pt idx="504">
                  <c:v>2.012</c:v>
                </c:pt>
                <c:pt idx="505">
                  <c:v>2.0158999999999998</c:v>
                </c:pt>
                <c:pt idx="506">
                  <c:v>2.02</c:v>
                </c:pt>
                <c:pt idx="507">
                  <c:v>2.024</c:v>
                </c:pt>
                <c:pt idx="508">
                  <c:v>2.028</c:v>
                </c:pt>
                <c:pt idx="509">
                  <c:v>2.0318999999999998</c:v>
                </c:pt>
                <c:pt idx="510">
                  <c:v>2.036</c:v>
                </c:pt>
                <c:pt idx="511">
                  <c:v>2.04</c:v>
                </c:pt>
                <c:pt idx="512">
                  <c:v>2.044</c:v>
                </c:pt>
                <c:pt idx="513">
                  <c:v>2.048</c:v>
                </c:pt>
                <c:pt idx="514">
                  <c:v>2.0518999999999998</c:v>
                </c:pt>
                <c:pt idx="515">
                  <c:v>2.0558999999999998</c:v>
                </c:pt>
                <c:pt idx="516">
                  <c:v>2.0598999999999998</c:v>
                </c:pt>
                <c:pt idx="517">
                  <c:v>2.0640000000000001</c:v>
                </c:pt>
                <c:pt idx="518">
                  <c:v>2.0680000000000001</c:v>
                </c:pt>
                <c:pt idx="519">
                  <c:v>2.0718999999999999</c:v>
                </c:pt>
                <c:pt idx="520">
                  <c:v>2.0758999999999999</c:v>
                </c:pt>
                <c:pt idx="521">
                  <c:v>2.0798999999999999</c:v>
                </c:pt>
                <c:pt idx="522">
                  <c:v>2.0838999999999999</c:v>
                </c:pt>
                <c:pt idx="523">
                  <c:v>2.0880000000000001</c:v>
                </c:pt>
                <c:pt idx="524">
                  <c:v>2.0920000000000001</c:v>
                </c:pt>
                <c:pt idx="525">
                  <c:v>2.0958999999999999</c:v>
                </c:pt>
                <c:pt idx="526">
                  <c:v>2.0998999999999999</c:v>
                </c:pt>
                <c:pt idx="527">
                  <c:v>2.1038999999999999</c:v>
                </c:pt>
                <c:pt idx="528">
                  <c:v>2.1078999999999999</c:v>
                </c:pt>
                <c:pt idx="529">
                  <c:v>2.1118999999999999</c:v>
                </c:pt>
                <c:pt idx="530">
                  <c:v>2.1158999999999999</c:v>
                </c:pt>
                <c:pt idx="531">
                  <c:v>2.1198999999999999</c:v>
                </c:pt>
                <c:pt idx="532">
                  <c:v>2.1238999999999999</c:v>
                </c:pt>
                <c:pt idx="533">
                  <c:v>2.1278999999999999</c:v>
                </c:pt>
                <c:pt idx="534">
                  <c:v>2.1318999999999999</c:v>
                </c:pt>
                <c:pt idx="535">
                  <c:v>2.1358999999999999</c:v>
                </c:pt>
                <c:pt idx="536">
                  <c:v>2.1398999999999999</c:v>
                </c:pt>
                <c:pt idx="537">
                  <c:v>2.1438999999999999</c:v>
                </c:pt>
                <c:pt idx="538">
                  <c:v>2.1478999999999999</c:v>
                </c:pt>
                <c:pt idx="539">
                  <c:v>2.1520000000000001</c:v>
                </c:pt>
                <c:pt idx="540">
                  <c:v>2.1560000000000001</c:v>
                </c:pt>
                <c:pt idx="541">
                  <c:v>2.16</c:v>
                </c:pt>
                <c:pt idx="542">
                  <c:v>2.1640000000000001</c:v>
                </c:pt>
                <c:pt idx="543">
                  <c:v>2.1680000000000001</c:v>
                </c:pt>
                <c:pt idx="544">
                  <c:v>2.1720000000000002</c:v>
                </c:pt>
                <c:pt idx="545">
                  <c:v>2.1760000000000002</c:v>
                </c:pt>
                <c:pt idx="546">
                  <c:v>2.1800000000000002</c:v>
                </c:pt>
                <c:pt idx="547">
                  <c:v>2.1840000000000002</c:v>
                </c:pt>
                <c:pt idx="548">
                  <c:v>2.1880000000000002</c:v>
                </c:pt>
                <c:pt idx="549">
                  <c:v>2.1920000000000002</c:v>
                </c:pt>
                <c:pt idx="550">
                  <c:v>2.1960000000000002</c:v>
                </c:pt>
                <c:pt idx="551">
                  <c:v>2.1999</c:v>
                </c:pt>
                <c:pt idx="552">
                  <c:v>2.2039</c:v>
                </c:pt>
                <c:pt idx="553">
                  <c:v>2.2079</c:v>
                </c:pt>
                <c:pt idx="554">
                  <c:v>2.2119</c:v>
                </c:pt>
                <c:pt idx="555">
                  <c:v>2.2159</c:v>
                </c:pt>
                <c:pt idx="556">
                  <c:v>2.2199</c:v>
                </c:pt>
                <c:pt idx="557">
                  <c:v>2.2239</c:v>
                </c:pt>
                <c:pt idx="558">
                  <c:v>2.2279</c:v>
                </c:pt>
                <c:pt idx="559">
                  <c:v>2.2319</c:v>
                </c:pt>
                <c:pt idx="560">
                  <c:v>2.2359</c:v>
                </c:pt>
                <c:pt idx="561">
                  <c:v>2.2399</c:v>
                </c:pt>
                <c:pt idx="562">
                  <c:v>2.2439</c:v>
                </c:pt>
                <c:pt idx="563">
                  <c:v>2.2479</c:v>
                </c:pt>
                <c:pt idx="564">
                  <c:v>2.2519</c:v>
                </c:pt>
                <c:pt idx="565">
                  <c:v>2.2559</c:v>
                </c:pt>
                <c:pt idx="566">
                  <c:v>2.2599999999999998</c:v>
                </c:pt>
                <c:pt idx="567">
                  <c:v>2.2639</c:v>
                </c:pt>
                <c:pt idx="568">
                  <c:v>2.2679</c:v>
                </c:pt>
                <c:pt idx="569">
                  <c:v>2.2719</c:v>
                </c:pt>
                <c:pt idx="570">
                  <c:v>2.2759</c:v>
                </c:pt>
                <c:pt idx="571">
                  <c:v>2.2799999999999998</c:v>
                </c:pt>
                <c:pt idx="572">
                  <c:v>2.2839999999999998</c:v>
                </c:pt>
                <c:pt idx="573">
                  <c:v>2.2879999999999998</c:v>
                </c:pt>
                <c:pt idx="574">
                  <c:v>2.2919999999999998</c:v>
                </c:pt>
                <c:pt idx="575">
                  <c:v>2.2959999999999998</c:v>
                </c:pt>
                <c:pt idx="576">
                  <c:v>2.2999000000000001</c:v>
                </c:pt>
                <c:pt idx="577">
                  <c:v>2.3039999999999998</c:v>
                </c:pt>
                <c:pt idx="578">
                  <c:v>2.3079999999999998</c:v>
                </c:pt>
                <c:pt idx="579">
                  <c:v>2.3119999999999998</c:v>
                </c:pt>
                <c:pt idx="580">
                  <c:v>2.3159999999999998</c:v>
                </c:pt>
                <c:pt idx="581">
                  <c:v>2.3199999999999998</c:v>
                </c:pt>
                <c:pt idx="582">
                  <c:v>2.3239999999999998</c:v>
                </c:pt>
                <c:pt idx="583">
                  <c:v>2.3279999999999998</c:v>
                </c:pt>
                <c:pt idx="584">
                  <c:v>2.3319999999999999</c:v>
                </c:pt>
                <c:pt idx="585">
                  <c:v>2.3359999999999999</c:v>
                </c:pt>
                <c:pt idx="586">
                  <c:v>2.34</c:v>
                </c:pt>
                <c:pt idx="587">
                  <c:v>2.3439999999999999</c:v>
                </c:pt>
                <c:pt idx="588">
                  <c:v>2.3479999999999999</c:v>
                </c:pt>
                <c:pt idx="589">
                  <c:v>2.3519000000000001</c:v>
                </c:pt>
                <c:pt idx="590">
                  <c:v>2.3559000000000001</c:v>
                </c:pt>
                <c:pt idx="591">
                  <c:v>2.3599000000000001</c:v>
                </c:pt>
                <c:pt idx="592">
                  <c:v>2.3639000000000001</c:v>
                </c:pt>
                <c:pt idx="593">
                  <c:v>2.3679000000000001</c:v>
                </c:pt>
                <c:pt idx="594">
                  <c:v>2.3719000000000001</c:v>
                </c:pt>
                <c:pt idx="595">
                  <c:v>2.3759000000000001</c:v>
                </c:pt>
                <c:pt idx="596">
                  <c:v>2.3799000000000001</c:v>
                </c:pt>
                <c:pt idx="597">
                  <c:v>2.3839000000000001</c:v>
                </c:pt>
                <c:pt idx="598">
                  <c:v>2.3879000000000001</c:v>
                </c:pt>
                <c:pt idx="599">
                  <c:v>2.3919000000000001</c:v>
                </c:pt>
                <c:pt idx="600">
                  <c:v>2.3959000000000001</c:v>
                </c:pt>
                <c:pt idx="601">
                  <c:v>2.3999000000000001</c:v>
                </c:pt>
                <c:pt idx="602">
                  <c:v>2.4039000000000001</c:v>
                </c:pt>
                <c:pt idx="603">
                  <c:v>2.4079999999999999</c:v>
                </c:pt>
                <c:pt idx="604">
                  <c:v>2.4119999999999999</c:v>
                </c:pt>
                <c:pt idx="605">
                  <c:v>2.4159999999999999</c:v>
                </c:pt>
                <c:pt idx="606">
                  <c:v>2.42</c:v>
                </c:pt>
                <c:pt idx="607">
                  <c:v>2.4239999999999999</c:v>
                </c:pt>
                <c:pt idx="608">
                  <c:v>2.4279999999999999</c:v>
                </c:pt>
                <c:pt idx="609">
                  <c:v>2.4319999999999999</c:v>
                </c:pt>
                <c:pt idx="610">
                  <c:v>2.4359999999999999</c:v>
                </c:pt>
                <c:pt idx="611">
                  <c:v>2.44</c:v>
                </c:pt>
                <c:pt idx="612">
                  <c:v>2.444</c:v>
                </c:pt>
                <c:pt idx="613">
                  <c:v>2.448</c:v>
                </c:pt>
                <c:pt idx="614">
                  <c:v>2.452</c:v>
                </c:pt>
                <c:pt idx="615">
                  <c:v>2.4559000000000002</c:v>
                </c:pt>
                <c:pt idx="616">
                  <c:v>2.4599000000000002</c:v>
                </c:pt>
                <c:pt idx="617">
                  <c:v>2.4639000000000002</c:v>
                </c:pt>
                <c:pt idx="618">
                  <c:v>2.4679000000000002</c:v>
                </c:pt>
                <c:pt idx="619">
                  <c:v>2.4719000000000002</c:v>
                </c:pt>
                <c:pt idx="620">
                  <c:v>2.4759000000000002</c:v>
                </c:pt>
                <c:pt idx="621">
                  <c:v>2.4799000000000002</c:v>
                </c:pt>
                <c:pt idx="622">
                  <c:v>2.4839000000000002</c:v>
                </c:pt>
                <c:pt idx="623">
                  <c:v>2.4878999999999998</c:v>
                </c:pt>
                <c:pt idx="624">
                  <c:v>2.4918999999999998</c:v>
                </c:pt>
                <c:pt idx="625">
                  <c:v>2.4958999999999998</c:v>
                </c:pt>
                <c:pt idx="626">
                  <c:v>2.4998999999999998</c:v>
                </c:pt>
                <c:pt idx="627">
                  <c:v>2.5038999999999998</c:v>
                </c:pt>
                <c:pt idx="628">
                  <c:v>2.5078999999999998</c:v>
                </c:pt>
                <c:pt idx="629">
                  <c:v>2.5118999999999998</c:v>
                </c:pt>
                <c:pt idx="630">
                  <c:v>2.5158999999999998</c:v>
                </c:pt>
                <c:pt idx="631">
                  <c:v>2.5198999999999998</c:v>
                </c:pt>
                <c:pt idx="632">
                  <c:v>2.5238999999999998</c:v>
                </c:pt>
                <c:pt idx="633">
                  <c:v>2.5278999999999998</c:v>
                </c:pt>
                <c:pt idx="634">
                  <c:v>2.5318999999999998</c:v>
                </c:pt>
                <c:pt idx="635">
                  <c:v>2.5358999999999998</c:v>
                </c:pt>
                <c:pt idx="636">
                  <c:v>2.5398999999999998</c:v>
                </c:pt>
                <c:pt idx="637">
                  <c:v>2.5438999999999998</c:v>
                </c:pt>
                <c:pt idx="638">
                  <c:v>2.5478999999999998</c:v>
                </c:pt>
                <c:pt idx="639">
                  <c:v>2.5518999999999998</c:v>
                </c:pt>
                <c:pt idx="640">
                  <c:v>2.5558999999999998</c:v>
                </c:pt>
                <c:pt idx="641">
                  <c:v>2.5598999999999998</c:v>
                </c:pt>
                <c:pt idx="642">
                  <c:v>2.5640000000000001</c:v>
                </c:pt>
                <c:pt idx="643">
                  <c:v>2.5680000000000001</c:v>
                </c:pt>
                <c:pt idx="644">
                  <c:v>2.5718999999999999</c:v>
                </c:pt>
                <c:pt idx="645">
                  <c:v>2.5758999999999999</c:v>
                </c:pt>
                <c:pt idx="646">
                  <c:v>2.5798999999999999</c:v>
                </c:pt>
                <c:pt idx="647">
                  <c:v>2.5840000000000001</c:v>
                </c:pt>
                <c:pt idx="648">
                  <c:v>2.5880000000000001</c:v>
                </c:pt>
                <c:pt idx="649">
                  <c:v>2.5920000000000001</c:v>
                </c:pt>
                <c:pt idx="650">
                  <c:v>2.5960000000000001</c:v>
                </c:pt>
                <c:pt idx="651">
                  <c:v>2.6</c:v>
                </c:pt>
                <c:pt idx="652">
                  <c:v>2.6040000000000001</c:v>
                </c:pt>
                <c:pt idx="653">
                  <c:v>2.6080000000000001</c:v>
                </c:pt>
                <c:pt idx="654">
                  <c:v>2.6120000000000001</c:v>
                </c:pt>
                <c:pt idx="655">
                  <c:v>2.6160000000000001</c:v>
                </c:pt>
                <c:pt idx="656">
                  <c:v>2.62</c:v>
                </c:pt>
                <c:pt idx="657">
                  <c:v>2.6240000000000001</c:v>
                </c:pt>
                <c:pt idx="658">
                  <c:v>2.6278999999999999</c:v>
                </c:pt>
                <c:pt idx="659">
                  <c:v>2.6318999999999999</c:v>
                </c:pt>
                <c:pt idx="660">
                  <c:v>2.6358999999999999</c:v>
                </c:pt>
                <c:pt idx="661">
                  <c:v>2.6398999999999999</c:v>
                </c:pt>
                <c:pt idx="662">
                  <c:v>2.6438999999999999</c:v>
                </c:pt>
                <c:pt idx="663">
                  <c:v>2.6478999999999999</c:v>
                </c:pt>
                <c:pt idx="664">
                  <c:v>2.6518999999999999</c:v>
                </c:pt>
                <c:pt idx="665">
                  <c:v>2.6558999999999999</c:v>
                </c:pt>
                <c:pt idx="666">
                  <c:v>2.6598999999999999</c:v>
                </c:pt>
                <c:pt idx="667">
                  <c:v>2.6638999999999999</c:v>
                </c:pt>
                <c:pt idx="668">
                  <c:v>2.6678999999999999</c:v>
                </c:pt>
                <c:pt idx="669">
                  <c:v>2.6718999999999999</c:v>
                </c:pt>
                <c:pt idx="670">
                  <c:v>2.6758999999999999</c:v>
                </c:pt>
                <c:pt idx="671">
                  <c:v>2.6798999999999999</c:v>
                </c:pt>
                <c:pt idx="672">
                  <c:v>2.6839</c:v>
                </c:pt>
                <c:pt idx="673">
                  <c:v>2.6879</c:v>
                </c:pt>
                <c:pt idx="674">
                  <c:v>2.6919</c:v>
                </c:pt>
                <c:pt idx="675">
                  <c:v>2.6959</c:v>
                </c:pt>
                <c:pt idx="676">
                  <c:v>2.6999</c:v>
                </c:pt>
                <c:pt idx="677">
                  <c:v>2.7040000000000002</c:v>
                </c:pt>
                <c:pt idx="678">
                  <c:v>2.7080000000000002</c:v>
                </c:pt>
                <c:pt idx="679">
                  <c:v>2.7120000000000002</c:v>
                </c:pt>
                <c:pt idx="680">
                  <c:v>2.7160000000000002</c:v>
                </c:pt>
                <c:pt idx="681">
                  <c:v>2.72</c:v>
                </c:pt>
                <c:pt idx="682">
                  <c:v>2.7240000000000002</c:v>
                </c:pt>
                <c:pt idx="683">
                  <c:v>2.7280000000000002</c:v>
                </c:pt>
                <c:pt idx="684">
                  <c:v>2.7320000000000002</c:v>
                </c:pt>
                <c:pt idx="685">
                  <c:v>2.7360000000000002</c:v>
                </c:pt>
                <c:pt idx="686">
                  <c:v>2.74</c:v>
                </c:pt>
                <c:pt idx="687">
                  <c:v>2.7440000000000002</c:v>
                </c:pt>
                <c:pt idx="688">
                  <c:v>2.7480000000000002</c:v>
                </c:pt>
                <c:pt idx="689">
                  <c:v>2.7519</c:v>
                </c:pt>
                <c:pt idx="690">
                  <c:v>2.7559</c:v>
                </c:pt>
                <c:pt idx="691">
                  <c:v>2.7599</c:v>
                </c:pt>
                <c:pt idx="692">
                  <c:v>2.7639</c:v>
                </c:pt>
                <c:pt idx="693">
                  <c:v>2.7679</c:v>
                </c:pt>
                <c:pt idx="694">
                  <c:v>2.7719</c:v>
                </c:pt>
                <c:pt idx="695">
                  <c:v>2.7759</c:v>
                </c:pt>
                <c:pt idx="696">
                  <c:v>2.7799</c:v>
                </c:pt>
                <c:pt idx="697">
                  <c:v>2.7839</c:v>
                </c:pt>
                <c:pt idx="698">
                  <c:v>2.7879</c:v>
                </c:pt>
                <c:pt idx="699">
                  <c:v>2.7919</c:v>
                </c:pt>
                <c:pt idx="700">
                  <c:v>2.7959000000000001</c:v>
                </c:pt>
                <c:pt idx="701">
                  <c:v>2.7999000000000001</c:v>
                </c:pt>
                <c:pt idx="702">
                  <c:v>2.8039000000000001</c:v>
                </c:pt>
                <c:pt idx="703">
                  <c:v>2.8079999999999998</c:v>
                </c:pt>
                <c:pt idx="704">
                  <c:v>2.8119999999999998</c:v>
                </c:pt>
                <c:pt idx="705">
                  <c:v>2.8159999999999998</c:v>
                </c:pt>
                <c:pt idx="706">
                  <c:v>2.82</c:v>
                </c:pt>
                <c:pt idx="707">
                  <c:v>2.8239999999999998</c:v>
                </c:pt>
                <c:pt idx="708">
                  <c:v>2.8279999999999998</c:v>
                </c:pt>
                <c:pt idx="709">
                  <c:v>2.8319999999999999</c:v>
                </c:pt>
                <c:pt idx="710">
                  <c:v>2.8359999999999999</c:v>
                </c:pt>
                <c:pt idx="711">
                  <c:v>2.84</c:v>
                </c:pt>
                <c:pt idx="712">
                  <c:v>2.8439999999999999</c:v>
                </c:pt>
                <c:pt idx="713">
                  <c:v>2.8479999999999999</c:v>
                </c:pt>
                <c:pt idx="714">
                  <c:v>2.8519999999999999</c:v>
                </c:pt>
                <c:pt idx="715">
                  <c:v>2.8559000000000001</c:v>
                </c:pt>
                <c:pt idx="716">
                  <c:v>2.8599000000000001</c:v>
                </c:pt>
                <c:pt idx="717">
                  <c:v>2.8639000000000001</c:v>
                </c:pt>
                <c:pt idx="718">
                  <c:v>2.8679000000000001</c:v>
                </c:pt>
                <c:pt idx="719">
                  <c:v>2.8719000000000001</c:v>
                </c:pt>
                <c:pt idx="720">
                  <c:v>2.8759000000000001</c:v>
                </c:pt>
                <c:pt idx="721">
                  <c:v>2.8799000000000001</c:v>
                </c:pt>
                <c:pt idx="722">
                  <c:v>2.8839000000000001</c:v>
                </c:pt>
                <c:pt idx="723">
                  <c:v>2.8879000000000001</c:v>
                </c:pt>
                <c:pt idx="724">
                  <c:v>2.8919000000000001</c:v>
                </c:pt>
                <c:pt idx="725">
                  <c:v>2.8959000000000001</c:v>
                </c:pt>
                <c:pt idx="726">
                  <c:v>2.8999000000000001</c:v>
                </c:pt>
                <c:pt idx="727">
                  <c:v>2.9039000000000001</c:v>
                </c:pt>
                <c:pt idx="728">
                  <c:v>2.9079000000000002</c:v>
                </c:pt>
                <c:pt idx="729">
                  <c:v>2.9119999999999999</c:v>
                </c:pt>
                <c:pt idx="730">
                  <c:v>2.9159999999999999</c:v>
                </c:pt>
                <c:pt idx="731">
                  <c:v>2.92</c:v>
                </c:pt>
                <c:pt idx="732">
                  <c:v>2.9239999999999999</c:v>
                </c:pt>
                <c:pt idx="733">
                  <c:v>2.9279999999999999</c:v>
                </c:pt>
                <c:pt idx="734">
                  <c:v>2.9319999999999999</c:v>
                </c:pt>
                <c:pt idx="735">
                  <c:v>2.9359999999999999</c:v>
                </c:pt>
                <c:pt idx="736">
                  <c:v>2.94</c:v>
                </c:pt>
                <c:pt idx="737">
                  <c:v>2.944</c:v>
                </c:pt>
                <c:pt idx="738">
                  <c:v>2.948</c:v>
                </c:pt>
                <c:pt idx="739">
                  <c:v>2.952</c:v>
                </c:pt>
                <c:pt idx="740">
                  <c:v>2.9559000000000002</c:v>
                </c:pt>
                <c:pt idx="741">
                  <c:v>2.9599000000000002</c:v>
                </c:pt>
                <c:pt idx="742">
                  <c:v>2.9639000000000002</c:v>
                </c:pt>
                <c:pt idx="743">
                  <c:v>2.9679000000000002</c:v>
                </c:pt>
                <c:pt idx="744">
                  <c:v>2.9719000000000002</c:v>
                </c:pt>
                <c:pt idx="745">
                  <c:v>2.9759000000000002</c:v>
                </c:pt>
                <c:pt idx="746">
                  <c:v>2.9799000000000002</c:v>
                </c:pt>
                <c:pt idx="747">
                  <c:v>2.9839000000000002</c:v>
                </c:pt>
                <c:pt idx="748">
                  <c:v>2.9878999999999998</c:v>
                </c:pt>
                <c:pt idx="749">
                  <c:v>2.9918999999999998</c:v>
                </c:pt>
                <c:pt idx="750">
                  <c:v>2.9958999999999998</c:v>
                </c:pt>
                <c:pt idx="751">
                  <c:v>2.9998999999999998</c:v>
                </c:pt>
                <c:pt idx="752">
                  <c:v>3.0038999999999998</c:v>
                </c:pt>
                <c:pt idx="753">
                  <c:v>3.0078999999999998</c:v>
                </c:pt>
                <c:pt idx="754">
                  <c:v>3.012</c:v>
                </c:pt>
                <c:pt idx="755">
                  <c:v>3.016</c:v>
                </c:pt>
                <c:pt idx="756">
                  <c:v>3.02</c:v>
                </c:pt>
                <c:pt idx="757">
                  <c:v>3.024</c:v>
                </c:pt>
                <c:pt idx="758">
                  <c:v>3.028</c:v>
                </c:pt>
                <c:pt idx="759">
                  <c:v>3.032</c:v>
                </c:pt>
                <c:pt idx="760">
                  <c:v>3.036</c:v>
                </c:pt>
                <c:pt idx="761">
                  <c:v>3.04</c:v>
                </c:pt>
                <c:pt idx="762">
                  <c:v>3.044</c:v>
                </c:pt>
                <c:pt idx="763">
                  <c:v>3.048</c:v>
                </c:pt>
                <c:pt idx="764">
                  <c:v>3.052</c:v>
                </c:pt>
                <c:pt idx="765">
                  <c:v>3.056</c:v>
                </c:pt>
                <c:pt idx="766">
                  <c:v>3.0598999999999998</c:v>
                </c:pt>
                <c:pt idx="767">
                  <c:v>3.0638999999999998</c:v>
                </c:pt>
                <c:pt idx="768">
                  <c:v>3.0678999999999998</c:v>
                </c:pt>
                <c:pt idx="769">
                  <c:v>3.0718999999999999</c:v>
                </c:pt>
                <c:pt idx="770">
                  <c:v>3.0758999999999999</c:v>
                </c:pt>
                <c:pt idx="771">
                  <c:v>3.0798999999999999</c:v>
                </c:pt>
                <c:pt idx="772">
                  <c:v>3.0838999999999999</c:v>
                </c:pt>
                <c:pt idx="773">
                  <c:v>3.0878999999999999</c:v>
                </c:pt>
                <c:pt idx="774">
                  <c:v>3.0918999999999999</c:v>
                </c:pt>
                <c:pt idx="775">
                  <c:v>3.0958999999999999</c:v>
                </c:pt>
                <c:pt idx="776">
                  <c:v>3.0998999999999999</c:v>
                </c:pt>
                <c:pt idx="777">
                  <c:v>3.1038999999999999</c:v>
                </c:pt>
                <c:pt idx="778">
                  <c:v>3.1078999999999999</c:v>
                </c:pt>
                <c:pt idx="779">
                  <c:v>3.1118999999999999</c:v>
                </c:pt>
                <c:pt idx="780">
                  <c:v>3.1158999999999999</c:v>
                </c:pt>
                <c:pt idx="781">
                  <c:v>3.1198999999999999</c:v>
                </c:pt>
                <c:pt idx="782">
                  <c:v>3.1238999999999999</c:v>
                </c:pt>
                <c:pt idx="783">
                  <c:v>3.1278999999999999</c:v>
                </c:pt>
                <c:pt idx="784">
                  <c:v>3.1318999999999999</c:v>
                </c:pt>
                <c:pt idx="785">
                  <c:v>3.1360000000000001</c:v>
                </c:pt>
                <c:pt idx="786">
                  <c:v>3.14</c:v>
                </c:pt>
                <c:pt idx="787">
                  <c:v>3.1440000000000001</c:v>
                </c:pt>
                <c:pt idx="788">
                  <c:v>3.1480000000000001</c:v>
                </c:pt>
                <c:pt idx="789">
                  <c:v>3.1518999999999999</c:v>
                </c:pt>
                <c:pt idx="790">
                  <c:v>3.1558999999999999</c:v>
                </c:pt>
                <c:pt idx="791">
                  <c:v>3.16</c:v>
                </c:pt>
                <c:pt idx="792">
                  <c:v>3.1640000000000001</c:v>
                </c:pt>
                <c:pt idx="793">
                  <c:v>3.1680000000000001</c:v>
                </c:pt>
                <c:pt idx="794">
                  <c:v>3.1720000000000002</c:v>
                </c:pt>
                <c:pt idx="795">
                  <c:v>3.1760000000000002</c:v>
                </c:pt>
                <c:pt idx="796">
                  <c:v>3.18</c:v>
                </c:pt>
                <c:pt idx="797">
                  <c:v>3.1840000000000002</c:v>
                </c:pt>
                <c:pt idx="798">
                  <c:v>3.1880000000000002</c:v>
                </c:pt>
                <c:pt idx="799">
                  <c:v>3.1920000000000002</c:v>
                </c:pt>
                <c:pt idx="800">
                  <c:v>3.1960000000000002</c:v>
                </c:pt>
                <c:pt idx="801">
                  <c:v>3.2</c:v>
                </c:pt>
                <c:pt idx="802">
                  <c:v>3.2040000000000002</c:v>
                </c:pt>
                <c:pt idx="803">
                  <c:v>3.2080000000000002</c:v>
                </c:pt>
                <c:pt idx="804">
                  <c:v>3.2120000000000002</c:v>
                </c:pt>
                <c:pt idx="805">
                  <c:v>3.2160000000000002</c:v>
                </c:pt>
                <c:pt idx="806">
                  <c:v>3.22</c:v>
                </c:pt>
                <c:pt idx="807">
                  <c:v>3.2240000000000002</c:v>
                </c:pt>
                <c:pt idx="808">
                  <c:v>3.2280000000000002</c:v>
                </c:pt>
                <c:pt idx="809">
                  <c:v>3.2320000000000002</c:v>
                </c:pt>
                <c:pt idx="810">
                  <c:v>3.2360000000000002</c:v>
                </c:pt>
                <c:pt idx="811">
                  <c:v>3.24</c:v>
                </c:pt>
                <c:pt idx="812">
                  <c:v>3.2440000000000002</c:v>
                </c:pt>
                <c:pt idx="813">
                  <c:v>3.2480000000000002</c:v>
                </c:pt>
                <c:pt idx="814">
                  <c:v>3.2519999999999998</c:v>
                </c:pt>
                <c:pt idx="815">
                  <c:v>3.2559999999999998</c:v>
                </c:pt>
                <c:pt idx="816">
                  <c:v>3.26</c:v>
                </c:pt>
                <c:pt idx="817">
                  <c:v>3.2639999999999998</c:v>
                </c:pt>
                <c:pt idx="818">
                  <c:v>3.2679</c:v>
                </c:pt>
                <c:pt idx="819">
                  <c:v>3.2719</c:v>
                </c:pt>
                <c:pt idx="820">
                  <c:v>3.2759</c:v>
                </c:pt>
                <c:pt idx="821">
                  <c:v>3.2799</c:v>
                </c:pt>
                <c:pt idx="822">
                  <c:v>3.2839</c:v>
                </c:pt>
                <c:pt idx="823">
                  <c:v>3.2879</c:v>
                </c:pt>
                <c:pt idx="824">
                  <c:v>3.2919</c:v>
                </c:pt>
                <c:pt idx="825">
                  <c:v>3.2959000000000001</c:v>
                </c:pt>
                <c:pt idx="826">
                  <c:v>3.2999000000000001</c:v>
                </c:pt>
                <c:pt idx="827">
                  <c:v>3.3039000000000001</c:v>
                </c:pt>
                <c:pt idx="828">
                  <c:v>3.3079000000000001</c:v>
                </c:pt>
                <c:pt idx="829">
                  <c:v>3.3119000000000001</c:v>
                </c:pt>
                <c:pt idx="830">
                  <c:v>3.3159000000000001</c:v>
                </c:pt>
                <c:pt idx="831">
                  <c:v>3.3199000000000001</c:v>
                </c:pt>
                <c:pt idx="832">
                  <c:v>3.3239000000000001</c:v>
                </c:pt>
                <c:pt idx="833">
                  <c:v>3.3279999999999998</c:v>
                </c:pt>
                <c:pt idx="834">
                  <c:v>3.3319999999999999</c:v>
                </c:pt>
                <c:pt idx="835">
                  <c:v>3.3359999999999999</c:v>
                </c:pt>
                <c:pt idx="836">
                  <c:v>3.34</c:v>
                </c:pt>
                <c:pt idx="837">
                  <c:v>3.3439999999999999</c:v>
                </c:pt>
                <c:pt idx="838">
                  <c:v>3.3479999999999999</c:v>
                </c:pt>
                <c:pt idx="839">
                  <c:v>3.3519999999999999</c:v>
                </c:pt>
                <c:pt idx="840">
                  <c:v>3.3559999999999999</c:v>
                </c:pt>
                <c:pt idx="841">
                  <c:v>3.36</c:v>
                </c:pt>
                <c:pt idx="842">
                  <c:v>3.3639999999999999</c:v>
                </c:pt>
                <c:pt idx="843">
                  <c:v>3.3679999999999999</c:v>
                </c:pt>
                <c:pt idx="844">
                  <c:v>3.3719999999999999</c:v>
                </c:pt>
                <c:pt idx="845">
                  <c:v>3.3759000000000001</c:v>
                </c:pt>
                <c:pt idx="846">
                  <c:v>3.3799000000000001</c:v>
                </c:pt>
                <c:pt idx="847">
                  <c:v>3.3839000000000001</c:v>
                </c:pt>
                <c:pt idx="848">
                  <c:v>3.3879000000000001</c:v>
                </c:pt>
                <c:pt idx="849">
                  <c:v>3.3919000000000001</c:v>
                </c:pt>
                <c:pt idx="850">
                  <c:v>3.3959000000000001</c:v>
                </c:pt>
                <c:pt idx="851">
                  <c:v>3.3999000000000001</c:v>
                </c:pt>
                <c:pt idx="852">
                  <c:v>3.4039000000000001</c:v>
                </c:pt>
                <c:pt idx="853">
                  <c:v>3.4079000000000002</c:v>
                </c:pt>
                <c:pt idx="854">
                  <c:v>3.4119000000000002</c:v>
                </c:pt>
                <c:pt idx="855">
                  <c:v>3.4159000000000002</c:v>
                </c:pt>
                <c:pt idx="856">
                  <c:v>3.4199000000000002</c:v>
                </c:pt>
                <c:pt idx="857">
                  <c:v>3.4239000000000002</c:v>
                </c:pt>
                <c:pt idx="858">
                  <c:v>3.4279000000000002</c:v>
                </c:pt>
                <c:pt idx="859">
                  <c:v>3.4319000000000002</c:v>
                </c:pt>
                <c:pt idx="860">
                  <c:v>3.4359000000000002</c:v>
                </c:pt>
                <c:pt idx="861">
                  <c:v>3.4399000000000002</c:v>
                </c:pt>
                <c:pt idx="862">
                  <c:v>3.4439000000000002</c:v>
                </c:pt>
                <c:pt idx="863">
                  <c:v>3.448</c:v>
                </c:pt>
                <c:pt idx="864">
                  <c:v>3.4519000000000002</c:v>
                </c:pt>
                <c:pt idx="865">
                  <c:v>3.4559000000000002</c:v>
                </c:pt>
                <c:pt idx="866">
                  <c:v>3.4599000000000002</c:v>
                </c:pt>
                <c:pt idx="867">
                  <c:v>3.4639000000000002</c:v>
                </c:pt>
                <c:pt idx="868">
                  <c:v>3.4679000000000002</c:v>
                </c:pt>
                <c:pt idx="869">
                  <c:v>3.472</c:v>
                </c:pt>
                <c:pt idx="870">
                  <c:v>3.4759000000000002</c:v>
                </c:pt>
                <c:pt idx="871">
                  <c:v>3.4799000000000002</c:v>
                </c:pt>
                <c:pt idx="872">
                  <c:v>3.4839000000000002</c:v>
                </c:pt>
                <c:pt idx="873">
                  <c:v>3.4878999999999998</c:v>
                </c:pt>
                <c:pt idx="874">
                  <c:v>3.4918999999999998</c:v>
                </c:pt>
                <c:pt idx="875">
                  <c:v>3.4958999999999998</c:v>
                </c:pt>
                <c:pt idx="876">
                  <c:v>3.4998999999999998</c:v>
                </c:pt>
                <c:pt idx="877">
                  <c:v>3.5038999999999998</c:v>
                </c:pt>
                <c:pt idx="878">
                  <c:v>3.5078999999999998</c:v>
                </c:pt>
                <c:pt idx="879">
                  <c:v>3.5118999999999998</c:v>
                </c:pt>
                <c:pt idx="880">
                  <c:v>3.5158999999999998</c:v>
                </c:pt>
                <c:pt idx="881">
                  <c:v>3.5198999999999998</c:v>
                </c:pt>
                <c:pt idx="882">
                  <c:v>3.5238999999999998</c:v>
                </c:pt>
                <c:pt idx="883">
                  <c:v>3.5278999999999998</c:v>
                </c:pt>
                <c:pt idx="884">
                  <c:v>3.5318999999999998</c:v>
                </c:pt>
                <c:pt idx="885">
                  <c:v>3.5358999999999998</c:v>
                </c:pt>
                <c:pt idx="886">
                  <c:v>3.54</c:v>
                </c:pt>
                <c:pt idx="887">
                  <c:v>3.544</c:v>
                </c:pt>
                <c:pt idx="888">
                  <c:v>3.548</c:v>
                </c:pt>
                <c:pt idx="889">
                  <c:v>3.552</c:v>
                </c:pt>
                <c:pt idx="890">
                  <c:v>3.556</c:v>
                </c:pt>
                <c:pt idx="891">
                  <c:v>3.56</c:v>
                </c:pt>
                <c:pt idx="892">
                  <c:v>3.5640000000000001</c:v>
                </c:pt>
                <c:pt idx="893">
                  <c:v>3.5680000000000001</c:v>
                </c:pt>
                <c:pt idx="894">
                  <c:v>3.5720000000000001</c:v>
                </c:pt>
                <c:pt idx="895">
                  <c:v>3.5760000000000001</c:v>
                </c:pt>
                <c:pt idx="896">
                  <c:v>3.58</c:v>
                </c:pt>
                <c:pt idx="897">
                  <c:v>3.5840000000000001</c:v>
                </c:pt>
                <c:pt idx="898">
                  <c:v>3.5878999999999999</c:v>
                </c:pt>
                <c:pt idx="899">
                  <c:v>3.5918999999999999</c:v>
                </c:pt>
                <c:pt idx="900">
                  <c:v>3.5958999999999999</c:v>
                </c:pt>
                <c:pt idx="901">
                  <c:v>3.5998999999999999</c:v>
                </c:pt>
                <c:pt idx="902">
                  <c:v>3.6038999999999999</c:v>
                </c:pt>
                <c:pt idx="903">
                  <c:v>3.6078999999999999</c:v>
                </c:pt>
                <c:pt idx="904">
                  <c:v>3.6118999999999999</c:v>
                </c:pt>
                <c:pt idx="905">
                  <c:v>3.6158999999999999</c:v>
                </c:pt>
                <c:pt idx="906">
                  <c:v>3.6198999999999999</c:v>
                </c:pt>
                <c:pt idx="907">
                  <c:v>3.6240000000000001</c:v>
                </c:pt>
                <c:pt idx="908">
                  <c:v>3.6278999999999999</c:v>
                </c:pt>
                <c:pt idx="909">
                  <c:v>3.6318999999999999</c:v>
                </c:pt>
                <c:pt idx="910">
                  <c:v>3.6358999999999999</c:v>
                </c:pt>
                <c:pt idx="911">
                  <c:v>3.6398999999999999</c:v>
                </c:pt>
                <c:pt idx="912">
                  <c:v>3.6438999999999999</c:v>
                </c:pt>
                <c:pt idx="913">
                  <c:v>3.6480000000000001</c:v>
                </c:pt>
                <c:pt idx="914">
                  <c:v>3.6518999999999999</c:v>
                </c:pt>
                <c:pt idx="915">
                  <c:v>3.6558999999999999</c:v>
                </c:pt>
                <c:pt idx="916">
                  <c:v>3.6598999999999999</c:v>
                </c:pt>
                <c:pt idx="917">
                  <c:v>3.6638999999999999</c:v>
                </c:pt>
                <c:pt idx="918">
                  <c:v>3.6678999999999999</c:v>
                </c:pt>
                <c:pt idx="919">
                  <c:v>3.6718999999999999</c:v>
                </c:pt>
                <c:pt idx="920">
                  <c:v>3.6758999999999999</c:v>
                </c:pt>
                <c:pt idx="921">
                  <c:v>3.6798999999999999</c:v>
                </c:pt>
                <c:pt idx="922">
                  <c:v>3.6839</c:v>
                </c:pt>
                <c:pt idx="923">
                  <c:v>3.6879</c:v>
                </c:pt>
                <c:pt idx="924">
                  <c:v>3.6919</c:v>
                </c:pt>
                <c:pt idx="925">
                  <c:v>3.6959</c:v>
                </c:pt>
                <c:pt idx="926">
                  <c:v>3.6999</c:v>
                </c:pt>
                <c:pt idx="927">
                  <c:v>3.7039</c:v>
                </c:pt>
                <c:pt idx="928">
                  <c:v>3.7079</c:v>
                </c:pt>
                <c:pt idx="929">
                  <c:v>3.7120000000000002</c:v>
                </c:pt>
                <c:pt idx="930">
                  <c:v>3.7160000000000002</c:v>
                </c:pt>
                <c:pt idx="931">
                  <c:v>3.72</c:v>
                </c:pt>
                <c:pt idx="932">
                  <c:v>3.7240000000000002</c:v>
                </c:pt>
                <c:pt idx="933">
                  <c:v>3.7280000000000002</c:v>
                </c:pt>
                <c:pt idx="934">
                  <c:v>3.7320000000000002</c:v>
                </c:pt>
                <c:pt idx="935">
                  <c:v>3.7360000000000002</c:v>
                </c:pt>
                <c:pt idx="936">
                  <c:v>3.74</c:v>
                </c:pt>
                <c:pt idx="937">
                  <c:v>3.7440000000000002</c:v>
                </c:pt>
                <c:pt idx="938">
                  <c:v>3.7480000000000002</c:v>
                </c:pt>
                <c:pt idx="939">
                  <c:v>3.7519999999999998</c:v>
                </c:pt>
                <c:pt idx="940">
                  <c:v>3.7559999999999998</c:v>
                </c:pt>
                <c:pt idx="941">
                  <c:v>3.7599</c:v>
                </c:pt>
                <c:pt idx="942">
                  <c:v>3.7639</c:v>
                </c:pt>
                <c:pt idx="943">
                  <c:v>3.7679</c:v>
                </c:pt>
                <c:pt idx="944">
                  <c:v>3.7719</c:v>
                </c:pt>
                <c:pt idx="945">
                  <c:v>3.7759999999999998</c:v>
                </c:pt>
                <c:pt idx="946">
                  <c:v>3.78</c:v>
                </c:pt>
                <c:pt idx="947">
                  <c:v>3.7839999999999998</c:v>
                </c:pt>
                <c:pt idx="948">
                  <c:v>3.7879999999999998</c:v>
                </c:pt>
                <c:pt idx="949">
                  <c:v>3.7919999999999998</c:v>
                </c:pt>
                <c:pt idx="950">
                  <c:v>3.7959999999999998</c:v>
                </c:pt>
                <c:pt idx="951">
                  <c:v>3.7999000000000001</c:v>
                </c:pt>
                <c:pt idx="952">
                  <c:v>3.8039999999999998</c:v>
                </c:pt>
                <c:pt idx="953">
                  <c:v>3.8079999999999998</c:v>
                </c:pt>
                <c:pt idx="954">
                  <c:v>3.8119999999999998</c:v>
                </c:pt>
                <c:pt idx="955">
                  <c:v>3.8159000000000001</c:v>
                </c:pt>
                <c:pt idx="956">
                  <c:v>3.8199000000000001</c:v>
                </c:pt>
                <c:pt idx="957">
                  <c:v>3.8239000000000001</c:v>
                </c:pt>
                <c:pt idx="958">
                  <c:v>3.8279000000000001</c:v>
                </c:pt>
                <c:pt idx="959">
                  <c:v>3.8319000000000001</c:v>
                </c:pt>
                <c:pt idx="960">
                  <c:v>3.8359000000000001</c:v>
                </c:pt>
                <c:pt idx="961">
                  <c:v>3.8399000000000001</c:v>
                </c:pt>
                <c:pt idx="962">
                  <c:v>3.8439000000000001</c:v>
                </c:pt>
                <c:pt idx="963">
                  <c:v>3.8479000000000001</c:v>
                </c:pt>
                <c:pt idx="964">
                  <c:v>3.8519000000000001</c:v>
                </c:pt>
                <c:pt idx="965">
                  <c:v>3.8559000000000001</c:v>
                </c:pt>
                <c:pt idx="966">
                  <c:v>3.8599000000000001</c:v>
                </c:pt>
                <c:pt idx="967">
                  <c:v>3.8639000000000001</c:v>
                </c:pt>
                <c:pt idx="968">
                  <c:v>3.8679000000000001</c:v>
                </c:pt>
                <c:pt idx="969">
                  <c:v>3.8719999999999999</c:v>
                </c:pt>
                <c:pt idx="970">
                  <c:v>3.8759999999999999</c:v>
                </c:pt>
                <c:pt idx="971">
                  <c:v>3.88</c:v>
                </c:pt>
                <c:pt idx="972">
                  <c:v>3.8839999999999999</c:v>
                </c:pt>
                <c:pt idx="973">
                  <c:v>3.8879999999999999</c:v>
                </c:pt>
                <c:pt idx="974">
                  <c:v>3.8919999999999999</c:v>
                </c:pt>
                <c:pt idx="975">
                  <c:v>3.8959999999999999</c:v>
                </c:pt>
                <c:pt idx="976">
                  <c:v>3.9</c:v>
                </c:pt>
                <c:pt idx="977">
                  <c:v>3.9039999999999999</c:v>
                </c:pt>
                <c:pt idx="978">
                  <c:v>3.9079999999999999</c:v>
                </c:pt>
                <c:pt idx="979">
                  <c:v>3.9119999999999999</c:v>
                </c:pt>
                <c:pt idx="980">
                  <c:v>3.9159999999999999</c:v>
                </c:pt>
                <c:pt idx="981">
                  <c:v>3.92</c:v>
                </c:pt>
                <c:pt idx="982">
                  <c:v>3.9239999999999999</c:v>
                </c:pt>
                <c:pt idx="983">
                  <c:v>3.9279999999999999</c:v>
                </c:pt>
                <c:pt idx="984">
                  <c:v>3.9319999999999999</c:v>
                </c:pt>
                <c:pt idx="985">
                  <c:v>3.9359999999999999</c:v>
                </c:pt>
                <c:pt idx="986">
                  <c:v>3.94</c:v>
                </c:pt>
                <c:pt idx="987">
                  <c:v>3.944</c:v>
                </c:pt>
                <c:pt idx="988">
                  <c:v>3.948</c:v>
                </c:pt>
                <c:pt idx="989">
                  <c:v>3.952</c:v>
                </c:pt>
                <c:pt idx="990">
                  <c:v>3.956</c:v>
                </c:pt>
                <c:pt idx="991">
                  <c:v>3.96</c:v>
                </c:pt>
                <c:pt idx="992">
                  <c:v>3.964</c:v>
                </c:pt>
                <c:pt idx="993">
                  <c:v>3.9679000000000002</c:v>
                </c:pt>
                <c:pt idx="994">
                  <c:v>3.9719000000000002</c:v>
                </c:pt>
                <c:pt idx="995">
                  <c:v>3.9759000000000002</c:v>
                </c:pt>
                <c:pt idx="996">
                  <c:v>3.9799000000000002</c:v>
                </c:pt>
                <c:pt idx="997">
                  <c:v>3.9839000000000002</c:v>
                </c:pt>
                <c:pt idx="998">
                  <c:v>3.9878999999999998</c:v>
                </c:pt>
                <c:pt idx="999">
                  <c:v>3.9918999999999998</c:v>
                </c:pt>
                <c:pt idx="1000">
                  <c:v>4</c:v>
                </c:pt>
              </c:numCache>
            </c:numRef>
          </c:xVal>
          <c:yVal>
            <c:numRef>
              <c:f>Sheet1!$AL:$AL</c:f>
              <c:numCache>
                <c:formatCode>0.00E+00</c:formatCode>
                <c:ptCount val="1048576"/>
                <c:pt idx="0">
                  <c:v>0.43032999999999999</c:v>
                </c:pt>
                <c:pt idx="1">
                  <c:v>0.36840000000000001</c:v>
                </c:pt>
                <c:pt idx="2">
                  <c:v>0.36305999999999999</c:v>
                </c:pt>
                <c:pt idx="3">
                  <c:v>0.37520999999999999</c:v>
                </c:pt>
                <c:pt idx="4">
                  <c:v>0.38338</c:v>
                </c:pt>
                <c:pt idx="5">
                  <c:v>0.38130999999999998</c:v>
                </c:pt>
                <c:pt idx="6">
                  <c:v>0.37037999999999999</c:v>
                </c:pt>
                <c:pt idx="7">
                  <c:v>0.35428999999999999</c:v>
                </c:pt>
                <c:pt idx="8">
                  <c:v>0.33783000000000002</c:v>
                </c:pt>
                <c:pt idx="9">
                  <c:v>0.32449</c:v>
                </c:pt>
                <c:pt idx="10">
                  <c:v>0.31656000000000001</c:v>
                </c:pt>
                <c:pt idx="11">
                  <c:v>0.31484000000000001</c:v>
                </c:pt>
                <c:pt idx="12">
                  <c:v>0.31791000000000003</c:v>
                </c:pt>
                <c:pt idx="13">
                  <c:v>0.32329999999999998</c:v>
                </c:pt>
                <c:pt idx="14">
                  <c:v>0.32843</c:v>
                </c:pt>
                <c:pt idx="15">
                  <c:v>0.33140999999999998</c:v>
                </c:pt>
                <c:pt idx="16">
                  <c:v>0.33085999999999999</c:v>
                </c:pt>
                <c:pt idx="17">
                  <c:v>0.32635999999999998</c:v>
                </c:pt>
                <c:pt idx="18">
                  <c:v>0.31863999999999998</c:v>
                </c:pt>
                <c:pt idx="19">
                  <c:v>0.30870999999999998</c:v>
                </c:pt>
                <c:pt idx="20">
                  <c:v>0.29874000000000001</c:v>
                </c:pt>
                <c:pt idx="21">
                  <c:v>0.29038000000000003</c:v>
                </c:pt>
                <c:pt idx="22">
                  <c:v>0.28521999999999997</c:v>
                </c:pt>
                <c:pt idx="23">
                  <c:v>0.28409000000000001</c:v>
                </c:pt>
                <c:pt idx="24">
                  <c:v>0.28677999999999998</c:v>
                </c:pt>
                <c:pt idx="25">
                  <c:v>0.29203000000000001</c:v>
                </c:pt>
                <c:pt idx="26">
                  <c:v>0.29798999999999998</c:v>
                </c:pt>
                <c:pt idx="27">
                  <c:v>0.30275000000000002</c:v>
                </c:pt>
                <c:pt idx="28">
                  <c:v>0.30470000000000003</c:v>
                </c:pt>
                <c:pt idx="29">
                  <c:v>0.30298000000000003</c:v>
                </c:pt>
                <c:pt idx="30">
                  <c:v>0.29770999999999997</c:v>
                </c:pt>
                <c:pt idx="31">
                  <c:v>0.28992000000000001</c:v>
                </c:pt>
                <c:pt idx="32">
                  <c:v>0.28175</c:v>
                </c:pt>
                <c:pt idx="33">
                  <c:v>0.27556000000000003</c:v>
                </c:pt>
                <c:pt idx="34">
                  <c:v>0.27333000000000002</c:v>
                </c:pt>
                <c:pt idx="35">
                  <c:v>0.27578999999999998</c:v>
                </c:pt>
                <c:pt idx="36">
                  <c:v>0.28194999999999998</c:v>
                </c:pt>
                <c:pt idx="37">
                  <c:v>0.28949000000000003</c:v>
                </c:pt>
                <c:pt idx="38">
                  <c:v>0.29585</c:v>
                </c:pt>
                <c:pt idx="39">
                  <c:v>0.29877999999999999</c:v>
                </c:pt>
                <c:pt idx="40">
                  <c:v>0.29722999999999999</c:v>
                </c:pt>
                <c:pt idx="41">
                  <c:v>0.29155999999999999</c:v>
                </c:pt>
                <c:pt idx="42">
                  <c:v>0.28362999999999999</c:v>
                </c:pt>
                <c:pt idx="43">
                  <c:v>0.27599000000000001</c:v>
                </c:pt>
                <c:pt idx="44">
                  <c:v>0.27163999999999999</c:v>
                </c:pt>
                <c:pt idx="45">
                  <c:v>0.27234000000000003</c:v>
                </c:pt>
                <c:pt idx="46">
                  <c:v>0.27778999999999998</c:v>
                </c:pt>
                <c:pt idx="47">
                  <c:v>0.28567999999999999</c:v>
                </c:pt>
                <c:pt idx="48">
                  <c:v>0.29304000000000002</c:v>
                </c:pt>
                <c:pt idx="49">
                  <c:v>0.29714000000000002</c:v>
                </c:pt>
                <c:pt idx="50">
                  <c:v>0.29654000000000003</c:v>
                </c:pt>
                <c:pt idx="51">
                  <c:v>0.29144999999999999</c:v>
                </c:pt>
                <c:pt idx="52">
                  <c:v>0.28365000000000001</c:v>
                </c:pt>
                <c:pt idx="53">
                  <c:v>0.27594000000000002</c:v>
                </c:pt>
                <c:pt idx="54">
                  <c:v>0.27159</c:v>
                </c:pt>
                <c:pt idx="55">
                  <c:v>0.27228000000000002</c:v>
                </c:pt>
                <c:pt idx="56">
                  <c:v>0.27778000000000003</c:v>
                </c:pt>
                <c:pt idx="57">
                  <c:v>0.28588000000000002</c:v>
                </c:pt>
                <c:pt idx="58">
                  <c:v>0.29354999999999998</c:v>
                </c:pt>
                <c:pt idx="59">
                  <c:v>0.29814000000000002</c:v>
                </c:pt>
                <c:pt idx="60">
                  <c:v>0.29826999999999998</c:v>
                </c:pt>
                <c:pt idx="61">
                  <c:v>0.29396</c:v>
                </c:pt>
                <c:pt idx="62">
                  <c:v>0.28683999999999998</c:v>
                </c:pt>
                <c:pt idx="63">
                  <c:v>0.27922999999999998</c:v>
                </c:pt>
                <c:pt idx="64">
                  <c:v>0.27400000000000002</c:v>
                </c:pt>
                <c:pt idx="65">
                  <c:v>0.27316000000000001</c:v>
                </c:pt>
                <c:pt idx="66">
                  <c:v>0.27709</c:v>
                </c:pt>
                <c:pt idx="67">
                  <c:v>0.28442000000000001</c:v>
                </c:pt>
                <c:pt idx="68">
                  <c:v>0.29272999999999999</c:v>
                </c:pt>
                <c:pt idx="69">
                  <c:v>0.29954999999999998</c:v>
                </c:pt>
                <c:pt idx="70">
                  <c:v>0.30313000000000001</c:v>
                </c:pt>
                <c:pt idx="71">
                  <c:v>0.30270000000000002</c:v>
                </c:pt>
                <c:pt idx="72">
                  <c:v>0.29859000000000002</c:v>
                </c:pt>
                <c:pt idx="73">
                  <c:v>0.29208000000000001</c:v>
                </c:pt>
                <c:pt idx="74">
                  <c:v>0.28511999999999998</c:v>
                </c:pt>
                <c:pt idx="75">
                  <c:v>0.27989999999999998</c:v>
                </c:pt>
                <c:pt idx="76">
                  <c:v>0.27794999999999997</c:v>
                </c:pt>
                <c:pt idx="77">
                  <c:v>0.28005000000000002</c:v>
                </c:pt>
                <c:pt idx="78">
                  <c:v>0.28571000000000002</c:v>
                </c:pt>
                <c:pt idx="79">
                  <c:v>0.29341</c:v>
                </c:pt>
                <c:pt idx="80">
                  <c:v>0.30155999999999999</c:v>
                </c:pt>
                <c:pt idx="81">
                  <c:v>0.30824000000000001</c:v>
                </c:pt>
                <c:pt idx="82">
                  <c:v>0.31223000000000001</c:v>
                </c:pt>
                <c:pt idx="83">
                  <c:v>0.31317</c:v>
                </c:pt>
                <c:pt idx="84">
                  <c:v>0.31108000000000002</c:v>
                </c:pt>
                <c:pt idx="85">
                  <c:v>0.30656</c:v>
                </c:pt>
                <c:pt idx="86">
                  <c:v>0.30073</c:v>
                </c:pt>
                <c:pt idx="87">
                  <c:v>0.29498999999999997</c:v>
                </c:pt>
                <c:pt idx="88">
                  <c:v>0.29070000000000001</c:v>
                </c:pt>
                <c:pt idx="89">
                  <c:v>0.28897</c:v>
                </c:pt>
                <c:pt idx="90">
                  <c:v>0.29033999999999999</c:v>
                </c:pt>
                <c:pt idx="91">
                  <c:v>0.29477999999999999</c:v>
                </c:pt>
                <c:pt idx="92">
                  <c:v>0.30149999999999999</c:v>
                </c:pt>
                <c:pt idx="93">
                  <c:v>0.30947999999999998</c:v>
                </c:pt>
                <c:pt idx="94">
                  <c:v>0.31777</c:v>
                </c:pt>
                <c:pt idx="95">
                  <c:v>0.32549</c:v>
                </c:pt>
                <c:pt idx="96">
                  <c:v>0.33212000000000003</c:v>
                </c:pt>
                <c:pt idx="97">
                  <c:v>0.33714</c:v>
                </c:pt>
                <c:pt idx="98">
                  <c:v>0.34083000000000002</c:v>
                </c:pt>
                <c:pt idx="99">
                  <c:v>0.34354000000000001</c:v>
                </c:pt>
                <c:pt idx="100">
                  <c:v>0.34577000000000002</c:v>
                </c:pt>
                <c:pt idx="101">
                  <c:v>0.34823999999999999</c:v>
                </c:pt>
                <c:pt idx="102">
                  <c:v>0.35183999999999999</c:v>
                </c:pt>
                <c:pt idx="103">
                  <c:v>0.35713</c:v>
                </c:pt>
                <c:pt idx="104">
                  <c:v>0.36501</c:v>
                </c:pt>
                <c:pt idx="105">
                  <c:v>0.37563000000000002</c:v>
                </c:pt>
                <c:pt idx="106">
                  <c:v>0.38936999999999999</c:v>
                </c:pt>
                <c:pt idx="107">
                  <c:v>0.40658</c:v>
                </c:pt>
                <c:pt idx="108">
                  <c:v>0.42670000000000002</c:v>
                </c:pt>
                <c:pt idx="109">
                  <c:v>0.44956000000000002</c:v>
                </c:pt>
                <c:pt idx="110">
                  <c:v>0.47474</c:v>
                </c:pt>
                <c:pt idx="111">
                  <c:v>0.50234999999999996</c:v>
                </c:pt>
                <c:pt idx="112">
                  <c:v>0.53093000000000001</c:v>
                </c:pt>
                <c:pt idx="113">
                  <c:v>0.56198999999999999</c:v>
                </c:pt>
                <c:pt idx="114">
                  <c:v>0.59389999999999998</c:v>
                </c:pt>
                <c:pt idx="115">
                  <c:v>0.62690999999999997</c:v>
                </c:pt>
                <c:pt idx="116">
                  <c:v>0.66083000000000003</c:v>
                </c:pt>
                <c:pt idx="117">
                  <c:v>0.69554000000000005</c:v>
                </c:pt>
                <c:pt idx="118">
                  <c:v>0.73031000000000001</c:v>
                </c:pt>
                <c:pt idx="119">
                  <c:v>0.76622999999999997</c:v>
                </c:pt>
                <c:pt idx="120">
                  <c:v>0.80308999999999997</c:v>
                </c:pt>
                <c:pt idx="121">
                  <c:v>0.83962999999999999</c:v>
                </c:pt>
                <c:pt idx="122">
                  <c:v>0.87682000000000004</c:v>
                </c:pt>
                <c:pt idx="123">
                  <c:v>0.91439999999999999</c:v>
                </c:pt>
                <c:pt idx="124">
                  <c:v>0.95204999999999995</c:v>
                </c:pt>
                <c:pt idx="125">
                  <c:v>0.99009000000000003</c:v>
                </c:pt>
                <c:pt idx="126">
                  <c:v>1.0289999999999999</c:v>
                </c:pt>
                <c:pt idx="127">
                  <c:v>1.0677000000000001</c:v>
                </c:pt>
                <c:pt idx="128">
                  <c:v>1.1065</c:v>
                </c:pt>
                <c:pt idx="129">
                  <c:v>1.1448</c:v>
                </c:pt>
                <c:pt idx="130">
                  <c:v>1.1847000000000001</c:v>
                </c:pt>
                <c:pt idx="131">
                  <c:v>1.224</c:v>
                </c:pt>
                <c:pt idx="132">
                  <c:v>1.2625999999999999</c:v>
                </c:pt>
                <c:pt idx="133">
                  <c:v>1.3022</c:v>
                </c:pt>
                <c:pt idx="134">
                  <c:v>1.3422000000000001</c:v>
                </c:pt>
                <c:pt idx="135">
                  <c:v>1.3817999999999999</c:v>
                </c:pt>
                <c:pt idx="136">
                  <c:v>1.4218</c:v>
                </c:pt>
                <c:pt idx="137">
                  <c:v>1.4605999999999999</c:v>
                </c:pt>
                <c:pt idx="138">
                  <c:v>1.4990000000000001</c:v>
                </c:pt>
                <c:pt idx="139">
                  <c:v>1.5373000000000001</c:v>
                </c:pt>
                <c:pt idx="140">
                  <c:v>1.5733999999999999</c:v>
                </c:pt>
                <c:pt idx="141">
                  <c:v>1.6080000000000001</c:v>
                </c:pt>
                <c:pt idx="142">
                  <c:v>1.6402000000000001</c:v>
                </c:pt>
                <c:pt idx="143">
                  <c:v>1.6693</c:v>
                </c:pt>
                <c:pt idx="144">
                  <c:v>1.6946000000000001</c:v>
                </c:pt>
                <c:pt idx="145">
                  <c:v>1.7161999999999999</c:v>
                </c:pt>
                <c:pt idx="146">
                  <c:v>1.7335</c:v>
                </c:pt>
                <c:pt idx="147">
                  <c:v>1.7455000000000001</c:v>
                </c:pt>
                <c:pt idx="148">
                  <c:v>1.7524</c:v>
                </c:pt>
                <c:pt idx="149">
                  <c:v>1.754</c:v>
                </c:pt>
                <c:pt idx="150">
                  <c:v>1.75</c:v>
                </c:pt>
                <c:pt idx="151">
                  <c:v>1.7405999999999999</c:v>
                </c:pt>
                <c:pt idx="152">
                  <c:v>1.7256</c:v>
                </c:pt>
                <c:pt idx="153">
                  <c:v>1.7053</c:v>
                </c:pt>
                <c:pt idx="154">
                  <c:v>1.68</c:v>
                </c:pt>
                <c:pt idx="155">
                  <c:v>1.6491</c:v>
                </c:pt>
                <c:pt idx="156">
                  <c:v>1.6137999999999999</c:v>
                </c:pt>
                <c:pt idx="157">
                  <c:v>1.5740000000000001</c:v>
                </c:pt>
                <c:pt idx="158">
                  <c:v>1.5286999999999999</c:v>
                </c:pt>
                <c:pt idx="159">
                  <c:v>1.4809000000000001</c:v>
                </c:pt>
                <c:pt idx="160">
                  <c:v>1.4275</c:v>
                </c:pt>
                <c:pt idx="161">
                  <c:v>1.3720000000000001</c:v>
                </c:pt>
                <c:pt idx="162">
                  <c:v>1.3129</c:v>
                </c:pt>
                <c:pt idx="163">
                  <c:v>1.2499</c:v>
                </c:pt>
                <c:pt idx="164">
                  <c:v>1.1846000000000001</c:v>
                </c:pt>
                <c:pt idx="165">
                  <c:v>1.1182000000000001</c:v>
                </c:pt>
                <c:pt idx="166">
                  <c:v>1.0487</c:v>
                </c:pt>
                <c:pt idx="167">
                  <c:v>0.97702999999999995</c:v>
                </c:pt>
                <c:pt idx="168">
                  <c:v>0.90312000000000003</c:v>
                </c:pt>
                <c:pt idx="169">
                  <c:v>0.82882999999999996</c:v>
                </c:pt>
                <c:pt idx="170">
                  <c:v>0.75316000000000005</c:v>
                </c:pt>
                <c:pt idx="171">
                  <c:v>0.67613000000000001</c:v>
                </c:pt>
                <c:pt idx="172">
                  <c:v>0.59987000000000001</c:v>
                </c:pt>
                <c:pt idx="173">
                  <c:v>0.52224000000000004</c:v>
                </c:pt>
                <c:pt idx="174">
                  <c:v>0.44746999999999998</c:v>
                </c:pt>
                <c:pt idx="175">
                  <c:v>0.37396000000000001</c:v>
                </c:pt>
                <c:pt idx="176">
                  <c:v>0.30468000000000001</c:v>
                </c:pt>
                <c:pt idx="177">
                  <c:v>0.24376999999999999</c:v>
                </c:pt>
                <c:pt idx="178">
                  <c:v>0.19958999999999999</c:v>
                </c:pt>
                <c:pt idx="179">
                  <c:v>0.18440000000000001</c:v>
                </c:pt>
                <c:pt idx="180">
                  <c:v>0.20530000000000001</c:v>
                </c:pt>
                <c:pt idx="181">
                  <c:v>0.25298999999999999</c:v>
                </c:pt>
                <c:pt idx="182">
                  <c:v>0.31566</c:v>
                </c:pt>
                <c:pt idx="183">
                  <c:v>0.38584000000000002</c:v>
                </c:pt>
                <c:pt idx="184">
                  <c:v>0.45988000000000001</c:v>
                </c:pt>
                <c:pt idx="185">
                  <c:v>0.53598000000000001</c:v>
                </c:pt>
                <c:pt idx="186">
                  <c:v>0.6129</c:v>
                </c:pt>
                <c:pt idx="187">
                  <c:v>0.68969000000000003</c:v>
                </c:pt>
                <c:pt idx="188">
                  <c:v>0.76754999999999995</c:v>
                </c:pt>
                <c:pt idx="189">
                  <c:v>0.84494999999999998</c:v>
                </c:pt>
                <c:pt idx="190">
                  <c:v>0.92230999999999996</c:v>
                </c:pt>
                <c:pt idx="191">
                  <c:v>0.99978</c:v>
                </c:pt>
                <c:pt idx="192">
                  <c:v>1.0757000000000001</c:v>
                </c:pt>
                <c:pt idx="193">
                  <c:v>1.1512</c:v>
                </c:pt>
                <c:pt idx="194">
                  <c:v>1.2272000000000001</c:v>
                </c:pt>
                <c:pt idx="195">
                  <c:v>1.3019000000000001</c:v>
                </c:pt>
                <c:pt idx="196">
                  <c:v>1.3762000000000001</c:v>
                </c:pt>
                <c:pt idx="197">
                  <c:v>1.4479</c:v>
                </c:pt>
                <c:pt idx="198">
                  <c:v>1.5209999999999999</c:v>
                </c:pt>
                <c:pt idx="199">
                  <c:v>1.5916999999999999</c:v>
                </c:pt>
                <c:pt idx="200">
                  <c:v>1.6632</c:v>
                </c:pt>
                <c:pt idx="201">
                  <c:v>1.7319</c:v>
                </c:pt>
                <c:pt idx="202">
                  <c:v>1.8007</c:v>
                </c:pt>
                <c:pt idx="203">
                  <c:v>1.8693</c:v>
                </c:pt>
                <c:pt idx="204">
                  <c:v>1.9362999999999999</c:v>
                </c:pt>
                <c:pt idx="205">
                  <c:v>2.0028999999999999</c:v>
                </c:pt>
                <c:pt idx="206">
                  <c:v>2.0678000000000001</c:v>
                </c:pt>
                <c:pt idx="207">
                  <c:v>2.1335999999999999</c:v>
                </c:pt>
                <c:pt idx="208">
                  <c:v>2.1964999999999999</c:v>
                </c:pt>
                <c:pt idx="209">
                  <c:v>2.2593999999999999</c:v>
                </c:pt>
                <c:pt idx="210">
                  <c:v>2.3222999999999998</c:v>
                </c:pt>
                <c:pt idx="211">
                  <c:v>2.383</c:v>
                </c:pt>
                <c:pt idx="212">
                  <c:v>2.4430999999999998</c:v>
                </c:pt>
                <c:pt idx="213">
                  <c:v>2.5022000000000002</c:v>
                </c:pt>
                <c:pt idx="214">
                  <c:v>2.5615000000000001</c:v>
                </c:pt>
                <c:pt idx="215">
                  <c:v>2.6190000000000002</c:v>
                </c:pt>
                <c:pt idx="216">
                  <c:v>2.6749999999999998</c:v>
                </c:pt>
                <c:pt idx="217">
                  <c:v>2.7315</c:v>
                </c:pt>
                <c:pt idx="218">
                  <c:v>2.7862</c:v>
                </c:pt>
                <c:pt idx="219">
                  <c:v>2.8403999999999998</c:v>
                </c:pt>
                <c:pt idx="220">
                  <c:v>2.8936000000000002</c:v>
                </c:pt>
                <c:pt idx="221">
                  <c:v>2.9470000000000001</c:v>
                </c:pt>
                <c:pt idx="222">
                  <c:v>2.9982000000000002</c:v>
                </c:pt>
                <c:pt idx="223">
                  <c:v>3.0491999999999999</c:v>
                </c:pt>
                <c:pt idx="224">
                  <c:v>3.0992999999999999</c:v>
                </c:pt>
                <c:pt idx="225">
                  <c:v>3.1486000000000001</c:v>
                </c:pt>
                <c:pt idx="226">
                  <c:v>3.1978</c:v>
                </c:pt>
                <c:pt idx="227">
                  <c:v>3.2452000000000001</c:v>
                </c:pt>
                <c:pt idx="228">
                  <c:v>3.2921</c:v>
                </c:pt>
                <c:pt idx="229">
                  <c:v>3.3376999999999999</c:v>
                </c:pt>
                <c:pt idx="230">
                  <c:v>3.3831000000000002</c:v>
                </c:pt>
                <c:pt idx="231">
                  <c:v>3.4272999999999998</c:v>
                </c:pt>
                <c:pt idx="232">
                  <c:v>3.4716</c:v>
                </c:pt>
                <c:pt idx="233">
                  <c:v>3.5146000000000002</c:v>
                </c:pt>
                <c:pt idx="234">
                  <c:v>3.5568</c:v>
                </c:pt>
                <c:pt idx="235">
                  <c:v>3.5981999999999998</c:v>
                </c:pt>
                <c:pt idx="236">
                  <c:v>3.6387</c:v>
                </c:pt>
                <c:pt idx="237">
                  <c:v>3.6785000000000001</c:v>
                </c:pt>
                <c:pt idx="238">
                  <c:v>3.7176</c:v>
                </c:pt>
                <c:pt idx="239">
                  <c:v>3.7559</c:v>
                </c:pt>
                <c:pt idx="240">
                  <c:v>3.7934999999999999</c:v>
                </c:pt>
                <c:pt idx="241">
                  <c:v>3.8304</c:v>
                </c:pt>
                <c:pt idx="242">
                  <c:v>3.8662999999999998</c:v>
                </c:pt>
                <c:pt idx="243">
                  <c:v>3.9016999999999999</c:v>
                </c:pt>
                <c:pt idx="244">
                  <c:v>3.9365000000000001</c:v>
                </c:pt>
                <c:pt idx="245">
                  <c:v>3.9704999999999999</c:v>
                </c:pt>
                <c:pt idx="246">
                  <c:v>4.0038999999999998</c:v>
                </c:pt>
                <c:pt idx="247">
                  <c:v>4.0366999999999997</c:v>
                </c:pt>
                <c:pt idx="248">
                  <c:v>4.0688000000000004</c:v>
                </c:pt>
                <c:pt idx="249">
                  <c:v>4.1006</c:v>
                </c:pt>
                <c:pt idx="250">
                  <c:v>4.1317000000000004</c:v>
                </c:pt>
                <c:pt idx="251">
                  <c:v>4.1626000000000003</c:v>
                </c:pt>
                <c:pt idx="252">
                  <c:v>4.1932</c:v>
                </c:pt>
                <c:pt idx="253">
                  <c:v>4.2234999999999996</c:v>
                </c:pt>
                <c:pt idx="254">
                  <c:v>4.2539999999999996</c:v>
                </c:pt>
                <c:pt idx="255">
                  <c:v>4.2840999999999996</c:v>
                </c:pt>
                <c:pt idx="256">
                  <c:v>4.3136999999999999</c:v>
                </c:pt>
                <c:pt idx="257">
                  <c:v>4.3436000000000003</c:v>
                </c:pt>
                <c:pt idx="258">
                  <c:v>4.3734999999999999</c:v>
                </c:pt>
                <c:pt idx="259">
                  <c:v>4.4034000000000004</c:v>
                </c:pt>
                <c:pt idx="260">
                  <c:v>4.4333</c:v>
                </c:pt>
                <c:pt idx="261">
                  <c:v>4.4631999999999996</c:v>
                </c:pt>
                <c:pt idx="262">
                  <c:v>4.4927999999999999</c:v>
                </c:pt>
                <c:pt idx="263">
                  <c:v>4.5227000000000004</c:v>
                </c:pt>
                <c:pt idx="264">
                  <c:v>4.5532000000000004</c:v>
                </c:pt>
                <c:pt idx="265">
                  <c:v>4.5831</c:v>
                </c:pt>
                <c:pt idx="266">
                  <c:v>4.6131000000000002</c:v>
                </c:pt>
                <c:pt idx="267">
                  <c:v>4.6429999999999998</c:v>
                </c:pt>
                <c:pt idx="268">
                  <c:v>4.673</c:v>
                </c:pt>
                <c:pt idx="269">
                  <c:v>4.7026000000000003</c:v>
                </c:pt>
                <c:pt idx="270">
                  <c:v>4.7325999999999997</c:v>
                </c:pt>
                <c:pt idx="271">
                  <c:v>4.7625999999999999</c:v>
                </c:pt>
                <c:pt idx="272">
                  <c:v>4.7923</c:v>
                </c:pt>
                <c:pt idx="273">
                  <c:v>4.8223000000000003</c:v>
                </c:pt>
                <c:pt idx="274">
                  <c:v>4.8522999999999996</c:v>
                </c:pt>
                <c:pt idx="275">
                  <c:v>4.8822000000000001</c:v>
                </c:pt>
                <c:pt idx="276">
                  <c:v>4.9122000000000003</c:v>
                </c:pt>
                <c:pt idx="277">
                  <c:v>4.9421999999999997</c:v>
                </c:pt>
                <c:pt idx="278">
                  <c:v>4.9722</c:v>
                </c:pt>
                <c:pt idx="279">
                  <c:v>5.0023</c:v>
                </c:pt>
                <c:pt idx="280">
                  <c:v>5.032</c:v>
                </c:pt>
                <c:pt idx="281">
                  <c:v>5.0621</c:v>
                </c:pt>
                <c:pt idx="282">
                  <c:v>5.0921000000000003</c:v>
                </c:pt>
                <c:pt idx="283">
                  <c:v>5.1219999999999999</c:v>
                </c:pt>
                <c:pt idx="284">
                  <c:v>5.1520999999999999</c:v>
                </c:pt>
                <c:pt idx="285">
                  <c:v>5.1825000000000001</c:v>
                </c:pt>
                <c:pt idx="286">
                  <c:v>5.2125000000000004</c:v>
                </c:pt>
                <c:pt idx="287">
                  <c:v>5.2426000000000004</c:v>
                </c:pt>
                <c:pt idx="288">
                  <c:v>5.2725</c:v>
                </c:pt>
                <c:pt idx="289">
                  <c:v>5.3025000000000002</c:v>
                </c:pt>
                <c:pt idx="290">
                  <c:v>5.3323</c:v>
                </c:pt>
                <c:pt idx="291">
                  <c:v>5.3620999999999999</c:v>
                </c:pt>
                <c:pt idx="292">
                  <c:v>5.3917000000000002</c:v>
                </c:pt>
                <c:pt idx="293">
                  <c:v>5.4212999999999996</c:v>
                </c:pt>
                <c:pt idx="294">
                  <c:v>5.4505999999999997</c:v>
                </c:pt>
                <c:pt idx="295">
                  <c:v>5.4798999999999998</c:v>
                </c:pt>
                <c:pt idx="296">
                  <c:v>5.5090000000000003</c:v>
                </c:pt>
                <c:pt idx="297">
                  <c:v>5.5376000000000003</c:v>
                </c:pt>
                <c:pt idx="298">
                  <c:v>5.5662000000000003</c:v>
                </c:pt>
                <c:pt idx="299">
                  <c:v>5.5946999999999996</c:v>
                </c:pt>
                <c:pt idx="300">
                  <c:v>5.6228999999999996</c:v>
                </c:pt>
                <c:pt idx="301">
                  <c:v>5.6508000000000003</c:v>
                </c:pt>
                <c:pt idx="302">
                  <c:v>5.6786000000000003</c:v>
                </c:pt>
                <c:pt idx="303">
                  <c:v>5.7060000000000004</c:v>
                </c:pt>
                <c:pt idx="304">
                  <c:v>5.7332000000000001</c:v>
                </c:pt>
                <c:pt idx="305">
                  <c:v>5.7602000000000002</c:v>
                </c:pt>
                <c:pt idx="306">
                  <c:v>5.7869999999999999</c:v>
                </c:pt>
                <c:pt idx="307">
                  <c:v>5.8136000000000001</c:v>
                </c:pt>
                <c:pt idx="308">
                  <c:v>5.8399000000000001</c:v>
                </c:pt>
                <c:pt idx="309">
                  <c:v>5.8659999999999997</c:v>
                </c:pt>
                <c:pt idx="310">
                  <c:v>5.8918999999999997</c:v>
                </c:pt>
                <c:pt idx="311">
                  <c:v>5.9173</c:v>
                </c:pt>
                <c:pt idx="312">
                  <c:v>5.9428000000000001</c:v>
                </c:pt>
                <c:pt idx="313">
                  <c:v>5.968</c:v>
                </c:pt>
                <c:pt idx="314">
                  <c:v>5.9930000000000003</c:v>
                </c:pt>
                <c:pt idx="315">
                  <c:v>6.0179</c:v>
                </c:pt>
                <c:pt idx="316">
                  <c:v>6.0426000000000002</c:v>
                </c:pt>
                <c:pt idx="317">
                  <c:v>6.0670999999999999</c:v>
                </c:pt>
                <c:pt idx="318">
                  <c:v>6.0911999999999997</c:v>
                </c:pt>
                <c:pt idx="319">
                  <c:v>6.1154000000000002</c:v>
                </c:pt>
                <c:pt idx="320">
                  <c:v>6.1393000000000004</c:v>
                </c:pt>
                <c:pt idx="321">
                  <c:v>6.1631</c:v>
                </c:pt>
                <c:pt idx="322">
                  <c:v>6.1867000000000001</c:v>
                </c:pt>
                <c:pt idx="323">
                  <c:v>6.2106000000000003</c:v>
                </c:pt>
                <c:pt idx="324">
                  <c:v>6.2339000000000002</c:v>
                </c:pt>
                <c:pt idx="325">
                  <c:v>6.2565</c:v>
                </c:pt>
                <c:pt idx="326">
                  <c:v>6.2796000000000003</c:v>
                </c:pt>
                <c:pt idx="327">
                  <c:v>6.3023999999999996</c:v>
                </c:pt>
                <c:pt idx="328">
                  <c:v>6.3254999999999999</c:v>
                </c:pt>
                <c:pt idx="329">
                  <c:v>6.3480999999999996</c:v>
                </c:pt>
                <c:pt idx="330">
                  <c:v>6.3705999999999996</c:v>
                </c:pt>
                <c:pt idx="331">
                  <c:v>6.3929999999999998</c:v>
                </c:pt>
                <c:pt idx="332">
                  <c:v>6.4151999999999996</c:v>
                </c:pt>
                <c:pt idx="333">
                  <c:v>6.4371</c:v>
                </c:pt>
                <c:pt idx="334">
                  <c:v>6.4591000000000003</c:v>
                </c:pt>
                <c:pt idx="335">
                  <c:v>6.4809000000000001</c:v>
                </c:pt>
                <c:pt idx="336">
                  <c:v>6.5026999999999999</c:v>
                </c:pt>
                <c:pt idx="337">
                  <c:v>6.5243000000000002</c:v>
                </c:pt>
                <c:pt idx="338">
                  <c:v>6.5458999999999996</c:v>
                </c:pt>
                <c:pt idx="339">
                  <c:v>6.5673000000000004</c:v>
                </c:pt>
                <c:pt idx="340">
                  <c:v>6.5887000000000002</c:v>
                </c:pt>
                <c:pt idx="341">
                  <c:v>6.6098999999999997</c:v>
                </c:pt>
                <c:pt idx="342">
                  <c:v>6.6310000000000002</c:v>
                </c:pt>
                <c:pt idx="343">
                  <c:v>6.6520999999999999</c:v>
                </c:pt>
                <c:pt idx="344">
                  <c:v>6.673</c:v>
                </c:pt>
                <c:pt idx="345">
                  <c:v>6.6939000000000002</c:v>
                </c:pt>
                <c:pt idx="346">
                  <c:v>6.7146999999999997</c:v>
                </c:pt>
                <c:pt idx="347">
                  <c:v>6.7352999999999996</c:v>
                </c:pt>
                <c:pt idx="348">
                  <c:v>6.7558999999999996</c:v>
                </c:pt>
                <c:pt idx="349">
                  <c:v>6.7763999999999998</c:v>
                </c:pt>
                <c:pt idx="350">
                  <c:v>6.7968999999999999</c:v>
                </c:pt>
                <c:pt idx="351">
                  <c:v>6.8173000000000004</c:v>
                </c:pt>
                <c:pt idx="352">
                  <c:v>6.8376000000000001</c:v>
                </c:pt>
                <c:pt idx="353">
                  <c:v>6.8578000000000001</c:v>
                </c:pt>
                <c:pt idx="354">
                  <c:v>6.8780000000000001</c:v>
                </c:pt>
                <c:pt idx="355">
                  <c:v>6.8981000000000003</c:v>
                </c:pt>
                <c:pt idx="356">
                  <c:v>6.9179000000000004</c:v>
                </c:pt>
                <c:pt idx="357">
                  <c:v>6.9379</c:v>
                </c:pt>
                <c:pt idx="358">
                  <c:v>6.9577999999999998</c:v>
                </c:pt>
                <c:pt idx="359">
                  <c:v>6.9775999999999998</c:v>
                </c:pt>
                <c:pt idx="360">
                  <c:v>6.9973000000000001</c:v>
                </c:pt>
                <c:pt idx="361">
                  <c:v>7.0170000000000003</c:v>
                </c:pt>
                <c:pt idx="362">
                  <c:v>7.0366999999999997</c:v>
                </c:pt>
                <c:pt idx="363">
                  <c:v>7.0563000000000002</c:v>
                </c:pt>
                <c:pt idx="364">
                  <c:v>7.0758000000000001</c:v>
                </c:pt>
                <c:pt idx="365">
                  <c:v>7.0952999999999999</c:v>
                </c:pt>
                <c:pt idx="366">
                  <c:v>7.1147</c:v>
                </c:pt>
                <c:pt idx="367">
                  <c:v>7.1241000000000003</c:v>
                </c:pt>
                <c:pt idx="368">
                  <c:v>7.1340000000000003</c:v>
                </c:pt>
                <c:pt idx="369">
                  <c:v>7.1532999999999998</c:v>
                </c:pt>
                <c:pt idx="370">
                  <c:v>7.1726000000000001</c:v>
                </c:pt>
                <c:pt idx="371">
                  <c:v>7.1917999999999997</c:v>
                </c:pt>
                <c:pt idx="372">
                  <c:v>7.2110000000000003</c:v>
                </c:pt>
                <c:pt idx="373">
                  <c:v>7.2301000000000002</c:v>
                </c:pt>
                <c:pt idx="374">
                  <c:v>7.2489999999999997</c:v>
                </c:pt>
                <c:pt idx="375">
                  <c:v>7.2679999999999998</c:v>
                </c:pt>
                <c:pt idx="376">
                  <c:v>7.2869000000000002</c:v>
                </c:pt>
                <c:pt idx="377">
                  <c:v>7.3056999999999999</c:v>
                </c:pt>
                <c:pt idx="378">
                  <c:v>7.3246000000000002</c:v>
                </c:pt>
                <c:pt idx="379">
                  <c:v>7.3433999999999999</c:v>
                </c:pt>
                <c:pt idx="380">
                  <c:v>7.3621999999999996</c:v>
                </c:pt>
                <c:pt idx="381">
                  <c:v>7.3808999999999996</c:v>
                </c:pt>
                <c:pt idx="382">
                  <c:v>7.3996000000000004</c:v>
                </c:pt>
                <c:pt idx="383">
                  <c:v>7.4183000000000003</c:v>
                </c:pt>
                <c:pt idx="384">
                  <c:v>7.4367999999999999</c:v>
                </c:pt>
                <c:pt idx="385">
                  <c:v>7.4554</c:v>
                </c:pt>
                <c:pt idx="386">
                  <c:v>7.4740000000000002</c:v>
                </c:pt>
                <c:pt idx="387">
                  <c:v>7.4924999999999997</c:v>
                </c:pt>
                <c:pt idx="388">
                  <c:v>7.5109000000000004</c:v>
                </c:pt>
                <c:pt idx="389">
                  <c:v>7.5293000000000001</c:v>
                </c:pt>
                <c:pt idx="390">
                  <c:v>7.5476999999999999</c:v>
                </c:pt>
                <c:pt idx="391">
                  <c:v>7.5660999999999996</c:v>
                </c:pt>
                <c:pt idx="392">
                  <c:v>7.5843999999999996</c:v>
                </c:pt>
                <c:pt idx="393">
                  <c:v>7.6026999999999996</c:v>
                </c:pt>
                <c:pt idx="394">
                  <c:v>7.6210000000000004</c:v>
                </c:pt>
                <c:pt idx="395">
                  <c:v>7.6391</c:v>
                </c:pt>
                <c:pt idx="396">
                  <c:v>7.6573000000000002</c:v>
                </c:pt>
                <c:pt idx="397">
                  <c:v>7.6755000000000004</c:v>
                </c:pt>
                <c:pt idx="398">
                  <c:v>7.6936</c:v>
                </c:pt>
                <c:pt idx="399">
                  <c:v>7.7115999999999998</c:v>
                </c:pt>
                <c:pt idx="400">
                  <c:v>7.7297000000000002</c:v>
                </c:pt>
                <c:pt idx="401">
                  <c:v>7.7477999999999998</c:v>
                </c:pt>
                <c:pt idx="402">
                  <c:v>7.7660999999999998</c:v>
                </c:pt>
                <c:pt idx="403">
                  <c:v>7.7840999999999996</c:v>
                </c:pt>
                <c:pt idx="404">
                  <c:v>7.8019999999999996</c:v>
                </c:pt>
                <c:pt idx="405">
                  <c:v>7.82</c:v>
                </c:pt>
                <c:pt idx="406">
                  <c:v>7.8379000000000003</c:v>
                </c:pt>
                <c:pt idx="407">
                  <c:v>7.8558000000000003</c:v>
                </c:pt>
                <c:pt idx="408">
                  <c:v>7.8731999999999998</c:v>
                </c:pt>
                <c:pt idx="409">
                  <c:v>7.8910999999999998</c:v>
                </c:pt>
                <c:pt idx="410">
                  <c:v>7.9089</c:v>
                </c:pt>
                <c:pt idx="411">
                  <c:v>7.9267000000000003</c:v>
                </c:pt>
                <c:pt idx="412">
                  <c:v>7.9444999999999997</c:v>
                </c:pt>
                <c:pt idx="413">
                  <c:v>7.9622000000000002</c:v>
                </c:pt>
                <c:pt idx="414">
                  <c:v>7.9798999999999998</c:v>
                </c:pt>
                <c:pt idx="415">
                  <c:v>7.9976000000000003</c:v>
                </c:pt>
                <c:pt idx="416">
                  <c:v>8.0152999999999999</c:v>
                </c:pt>
                <c:pt idx="417">
                  <c:v>8.0329999999999995</c:v>
                </c:pt>
                <c:pt idx="418">
                  <c:v>8.0504999999999995</c:v>
                </c:pt>
                <c:pt idx="419">
                  <c:v>8.0681999999999992</c:v>
                </c:pt>
                <c:pt idx="420">
                  <c:v>8.0858000000000008</c:v>
                </c:pt>
                <c:pt idx="421">
                  <c:v>8.1033000000000008</c:v>
                </c:pt>
                <c:pt idx="422">
                  <c:v>8.1211000000000002</c:v>
                </c:pt>
                <c:pt idx="423">
                  <c:v>8.1386000000000003</c:v>
                </c:pt>
                <c:pt idx="424">
                  <c:v>8.1556999999999995</c:v>
                </c:pt>
                <c:pt idx="425">
                  <c:v>8.1731999999999996</c:v>
                </c:pt>
                <c:pt idx="426">
                  <c:v>8.1906999999999996</c:v>
                </c:pt>
                <c:pt idx="427">
                  <c:v>8.2081999999999997</c:v>
                </c:pt>
                <c:pt idx="428">
                  <c:v>8.2256</c:v>
                </c:pt>
                <c:pt idx="429">
                  <c:v>8.2430000000000003</c:v>
                </c:pt>
                <c:pt idx="430">
                  <c:v>8.2604000000000006</c:v>
                </c:pt>
                <c:pt idx="431">
                  <c:v>8.2777999999999992</c:v>
                </c:pt>
                <c:pt idx="432">
                  <c:v>8.2951999999999995</c:v>
                </c:pt>
                <c:pt idx="433">
                  <c:v>8.3125</c:v>
                </c:pt>
                <c:pt idx="434">
                  <c:v>8.3300999999999998</c:v>
                </c:pt>
                <c:pt idx="435">
                  <c:v>8.3474000000000004</c:v>
                </c:pt>
                <c:pt idx="436">
                  <c:v>8.3646999999999991</c:v>
                </c:pt>
                <c:pt idx="437">
                  <c:v>8.3816000000000006</c:v>
                </c:pt>
                <c:pt idx="438">
                  <c:v>8.3987999999999996</c:v>
                </c:pt>
                <c:pt idx="439">
                  <c:v>8.4161000000000001</c:v>
                </c:pt>
                <c:pt idx="440">
                  <c:v>8.4332999999999991</c:v>
                </c:pt>
                <c:pt idx="441">
                  <c:v>8.4505999999999997</c:v>
                </c:pt>
                <c:pt idx="442">
                  <c:v>8.4677000000000007</c:v>
                </c:pt>
                <c:pt idx="443">
                  <c:v>8.4848999999999997</c:v>
                </c:pt>
                <c:pt idx="444">
                  <c:v>8.5021000000000004</c:v>
                </c:pt>
                <c:pt idx="445">
                  <c:v>8.5191999999999997</c:v>
                </c:pt>
                <c:pt idx="446">
                  <c:v>8.5364000000000004</c:v>
                </c:pt>
                <c:pt idx="447">
                  <c:v>8.5534999999999997</c:v>
                </c:pt>
                <c:pt idx="448">
                  <c:v>8.5707000000000004</c:v>
                </c:pt>
                <c:pt idx="449">
                  <c:v>8.5877999999999997</c:v>
                </c:pt>
                <c:pt idx="450">
                  <c:v>8.6047999999999991</c:v>
                </c:pt>
                <c:pt idx="451">
                  <c:v>8.6219000000000001</c:v>
                </c:pt>
                <c:pt idx="452">
                  <c:v>8.6389999999999993</c:v>
                </c:pt>
                <c:pt idx="453">
                  <c:v>8.6561000000000003</c:v>
                </c:pt>
                <c:pt idx="454">
                  <c:v>8.6730999999999998</c:v>
                </c:pt>
                <c:pt idx="455">
                  <c:v>8.6900999999999993</c:v>
                </c:pt>
                <c:pt idx="456">
                  <c:v>8.7072000000000003</c:v>
                </c:pt>
                <c:pt idx="457">
                  <c:v>8.7241999999999997</c:v>
                </c:pt>
                <c:pt idx="458">
                  <c:v>8.7411999999999992</c:v>
                </c:pt>
                <c:pt idx="459">
                  <c:v>8.7582000000000004</c:v>
                </c:pt>
                <c:pt idx="460">
                  <c:v>8.7751000000000001</c:v>
                </c:pt>
                <c:pt idx="461">
                  <c:v>8.7920999999999996</c:v>
                </c:pt>
                <c:pt idx="462">
                  <c:v>8.8091000000000008</c:v>
                </c:pt>
                <c:pt idx="463">
                  <c:v>8.8260000000000005</c:v>
                </c:pt>
                <c:pt idx="464">
                  <c:v>8.8429000000000002</c:v>
                </c:pt>
                <c:pt idx="465">
                  <c:v>8.8598999999999997</c:v>
                </c:pt>
                <c:pt idx="466">
                  <c:v>8.8767999999999994</c:v>
                </c:pt>
                <c:pt idx="467">
                  <c:v>8.8937000000000008</c:v>
                </c:pt>
                <c:pt idx="468">
                  <c:v>8.9106000000000005</c:v>
                </c:pt>
                <c:pt idx="469">
                  <c:v>8.9274000000000004</c:v>
                </c:pt>
                <c:pt idx="470">
                  <c:v>8.9443000000000001</c:v>
                </c:pt>
                <c:pt idx="471">
                  <c:v>8.9611999999999998</c:v>
                </c:pt>
                <c:pt idx="472">
                  <c:v>8.9777000000000005</c:v>
                </c:pt>
                <c:pt idx="473">
                  <c:v>8.9945000000000004</c:v>
                </c:pt>
                <c:pt idx="474">
                  <c:v>9.0113000000000003</c:v>
                </c:pt>
                <c:pt idx="475">
                  <c:v>9.0282</c:v>
                </c:pt>
                <c:pt idx="476">
                  <c:v>9.0454000000000008</c:v>
                </c:pt>
                <c:pt idx="477">
                  <c:v>9.0617999999999999</c:v>
                </c:pt>
                <c:pt idx="478">
                  <c:v>9.0785999999999998</c:v>
                </c:pt>
                <c:pt idx="479">
                  <c:v>9.0952999999999999</c:v>
                </c:pt>
                <c:pt idx="480">
                  <c:v>9.1120000000000001</c:v>
                </c:pt>
                <c:pt idx="481">
                  <c:v>9.1290999999999993</c:v>
                </c:pt>
                <c:pt idx="482">
                  <c:v>9.1458999999999993</c:v>
                </c:pt>
                <c:pt idx="483">
                  <c:v>9.1625999999999994</c:v>
                </c:pt>
                <c:pt idx="484">
                  <c:v>9.1786999999999992</c:v>
                </c:pt>
                <c:pt idx="485">
                  <c:v>9.1954999999999991</c:v>
                </c:pt>
                <c:pt idx="486">
                  <c:v>9.2120999999999995</c:v>
                </c:pt>
                <c:pt idx="487">
                  <c:v>9.2286999999999999</c:v>
                </c:pt>
                <c:pt idx="488">
                  <c:v>9.2453000000000003</c:v>
                </c:pt>
                <c:pt idx="489">
                  <c:v>9.2614999999999998</c:v>
                </c:pt>
                <c:pt idx="490">
                  <c:v>9.2781000000000002</c:v>
                </c:pt>
                <c:pt idx="491">
                  <c:v>9.2948000000000004</c:v>
                </c:pt>
                <c:pt idx="492">
                  <c:v>9.3114000000000008</c:v>
                </c:pt>
                <c:pt idx="493">
                  <c:v>9.3279999999999994</c:v>
                </c:pt>
                <c:pt idx="494">
                  <c:v>9.3446999999999996</c:v>
                </c:pt>
                <c:pt idx="495">
                  <c:v>9.3531999999999993</c:v>
                </c:pt>
                <c:pt idx="496">
                  <c:v>9.3613</c:v>
                </c:pt>
                <c:pt idx="497">
                  <c:v>9.3779000000000003</c:v>
                </c:pt>
                <c:pt idx="498">
                  <c:v>9.3946000000000005</c:v>
                </c:pt>
                <c:pt idx="499">
                  <c:v>9.4111999999999991</c:v>
                </c:pt>
                <c:pt idx="500">
                  <c:v>9.4277999999999995</c:v>
                </c:pt>
                <c:pt idx="501">
                  <c:v>9.4444999999999997</c:v>
                </c:pt>
                <c:pt idx="502">
                  <c:v>9.4611000000000001</c:v>
                </c:pt>
                <c:pt idx="503">
                  <c:v>9.4778000000000002</c:v>
                </c:pt>
                <c:pt idx="504">
                  <c:v>9.4944000000000006</c:v>
                </c:pt>
                <c:pt idx="505">
                  <c:v>9.5109999999999992</c:v>
                </c:pt>
                <c:pt idx="506">
                  <c:v>9.5276999999999994</c:v>
                </c:pt>
                <c:pt idx="507">
                  <c:v>9.5442999999999998</c:v>
                </c:pt>
                <c:pt idx="508">
                  <c:v>9.5609999999999999</c:v>
                </c:pt>
                <c:pt idx="509">
                  <c:v>9.5776000000000003</c:v>
                </c:pt>
                <c:pt idx="510">
                  <c:v>9.5942000000000007</c:v>
                </c:pt>
                <c:pt idx="511">
                  <c:v>9.6109000000000009</c:v>
                </c:pt>
                <c:pt idx="512">
                  <c:v>9.6275999999999993</c:v>
                </c:pt>
                <c:pt idx="513">
                  <c:v>9.6441999999999997</c:v>
                </c:pt>
                <c:pt idx="514">
                  <c:v>9.6608000000000001</c:v>
                </c:pt>
                <c:pt idx="515">
                  <c:v>9.6774000000000004</c:v>
                </c:pt>
                <c:pt idx="516">
                  <c:v>9.6941000000000006</c:v>
                </c:pt>
                <c:pt idx="517">
                  <c:v>9.7108000000000008</c:v>
                </c:pt>
                <c:pt idx="518">
                  <c:v>9.7274999999999991</c:v>
                </c:pt>
                <c:pt idx="519">
                  <c:v>9.7439999999999998</c:v>
                </c:pt>
                <c:pt idx="520">
                  <c:v>9.7606999999999999</c:v>
                </c:pt>
                <c:pt idx="521">
                  <c:v>9.7773000000000003</c:v>
                </c:pt>
                <c:pt idx="522">
                  <c:v>9.7940000000000005</c:v>
                </c:pt>
                <c:pt idx="523">
                  <c:v>9.8109000000000002</c:v>
                </c:pt>
                <c:pt idx="524">
                  <c:v>9.8276000000000003</c:v>
                </c:pt>
                <c:pt idx="525">
                  <c:v>9.8438999999999997</c:v>
                </c:pt>
                <c:pt idx="526">
                  <c:v>9.8605999999999998</c:v>
                </c:pt>
                <c:pt idx="527">
                  <c:v>9.8773</c:v>
                </c:pt>
                <c:pt idx="528">
                  <c:v>9.8940000000000001</c:v>
                </c:pt>
                <c:pt idx="529">
                  <c:v>9.9106000000000005</c:v>
                </c:pt>
                <c:pt idx="530">
                  <c:v>9.9273000000000007</c:v>
                </c:pt>
                <c:pt idx="531">
                  <c:v>9.9440000000000008</c:v>
                </c:pt>
                <c:pt idx="532">
                  <c:v>9.9606999999999992</c:v>
                </c:pt>
                <c:pt idx="533">
                  <c:v>9.9773999999999994</c:v>
                </c:pt>
                <c:pt idx="534">
                  <c:v>9.9940999999999995</c:v>
                </c:pt>
                <c:pt idx="535">
                  <c:v>10.010999999999999</c:v>
                </c:pt>
                <c:pt idx="536">
                  <c:v>10.028</c:v>
                </c:pt>
                <c:pt idx="537">
                  <c:v>10.044</c:v>
                </c:pt>
                <c:pt idx="538">
                  <c:v>10.061</c:v>
                </c:pt>
                <c:pt idx="539">
                  <c:v>10.077999999999999</c:v>
                </c:pt>
                <c:pt idx="540">
                  <c:v>10.093999999999999</c:v>
                </c:pt>
                <c:pt idx="541">
                  <c:v>10.111000000000001</c:v>
                </c:pt>
                <c:pt idx="542">
                  <c:v>10.128</c:v>
                </c:pt>
                <c:pt idx="543">
                  <c:v>10.145</c:v>
                </c:pt>
                <c:pt idx="544">
                  <c:v>10.161</c:v>
                </c:pt>
                <c:pt idx="545">
                  <c:v>10.178000000000001</c:v>
                </c:pt>
                <c:pt idx="546">
                  <c:v>10.195</c:v>
                </c:pt>
                <c:pt idx="547">
                  <c:v>10.211</c:v>
                </c:pt>
                <c:pt idx="548">
                  <c:v>10.228</c:v>
                </c:pt>
                <c:pt idx="549">
                  <c:v>10.244999999999999</c:v>
                </c:pt>
                <c:pt idx="550">
                  <c:v>10.262</c:v>
                </c:pt>
                <c:pt idx="551">
                  <c:v>10.278</c:v>
                </c:pt>
                <c:pt idx="552">
                  <c:v>10.295</c:v>
                </c:pt>
                <c:pt idx="553">
                  <c:v>10.311</c:v>
                </c:pt>
                <c:pt idx="554">
                  <c:v>10.327999999999999</c:v>
                </c:pt>
                <c:pt idx="555">
                  <c:v>10.345000000000001</c:v>
                </c:pt>
                <c:pt idx="556">
                  <c:v>10.362</c:v>
                </c:pt>
                <c:pt idx="557">
                  <c:v>10.378</c:v>
                </c:pt>
                <c:pt idx="558">
                  <c:v>10.395</c:v>
                </c:pt>
                <c:pt idx="559">
                  <c:v>10.412000000000001</c:v>
                </c:pt>
                <c:pt idx="560">
                  <c:v>10.428000000000001</c:v>
                </c:pt>
                <c:pt idx="561">
                  <c:v>10.445</c:v>
                </c:pt>
                <c:pt idx="562">
                  <c:v>10.462</c:v>
                </c:pt>
                <c:pt idx="563">
                  <c:v>10.478999999999999</c:v>
                </c:pt>
                <c:pt idx="564">
                  <c:v>10.494999999999999</c:v>
                </c:pt>
                <c:pt idx="565">
                  <c:v>10.512</c:v>
                </c:pt>
                <c:pt idx="566">
                  <c:v>10.529</c:v>
                </c:pt>
                <c:pt idx="567">
                  <c:v>10.545999999999999</c:v>
                </c:pt>
                <c:pt idx="568">
                  <c:v>10.561999999999999</c:v>
                </c:pt>
                <c:pt idx="569">
                  <c:v>10.579000000000001</c:v>
                </c:pt>
                <c:pt idx="570">
                  <c:v>10.596</c:v>
                </c:pt>
                <c:pt idx="571">
                  <c:v>10.613</c:v>
                </c:pt>
                <c:pt idx="572">
                  <c:v>10.63</c:v>
                </c:pt>
                <c:pt idx="573">
                  <c:v>10.646000000000001</c:v>
                </c:pt>
                <c:pt idx="574">
                  <c:v>10.663</c:v>
                </c:pt>
                <c:pt idx="575">
                  <c:v>10.68</c:v>
                </c:pt>
                <c:pt idx="576">
                  <c:v>10.696</c:v>
                </c:pt>
                <c:pt idx="577">
                  <c:v>10.712999999999999</c:v>
                </c:pt>
                <c:pt idx="578">
                  <c:v>10.73</c:v>
                </c:pt>
                <c:pt idx="579">
                  <c:v>10.747</c:v>
                </c:pt>
                <c:pt idx="580">
                  <c:v>10.763999999999999</c:v>
                </c:pt>
                <c:pt idx="581">
                  <c:v>10.78</c:v>
                </c:pt>
                <c:pt idx="582">
                  <c:v>10.797000000000001</c:v>
                </c:pt>
                <c:pt idx="583">
                  <c:v>10.814</c:v>
                </c:pt>
                <c:pt idx="584">
                  <c:v>10.831</c:v>
                </c:pt>
                <c:pt idx="585">
                  <c:v>10.847</c:v>
                </c:pt>
                <c:pt idx="586">
                  <c:v>10.864000000000001</c:v>
                </c:pt>
                <c:pt idx="587">
                  <c:v>10.881</c:v>
                </c:pt>
                <c:pt idx="588">
                  <c:v>10.898</c:v>
                </c:pt>
                <c:pt idx="589">
                  <c:v>10.914</c:v>
                </c:pt>
                <c:pt idx="590">
                  <c:v>10.930999999999999</c:v>
                </c:pt>
                <c:pt idx="591">
                  <c:v>10.948</c:v>
                </c:pt>
                <c:pt idx="592">
                  <c:v>10.965</c:v>
                </c:pt>
                <c:pt idx="593">
                  <c:v>10.981</c:v>
                </c:pt>
                <c:pt idx="594">
                  <c:v>10.997999999999999</c:v>
                </c:pt>
                <c:pt idx="595">
                  <c:v>11.015000000000001</c:v>
                </c:pt>
                <c:pt idx="596">
                  <c:v>11.032</c:v>
                </c:pt>
                <c:pt idx="597">
                  <c:v>11.048999999999999</c:v>
                </c:pt>
                <c:pt idx="598">
                  <c:v>11.065</c:v>
                </c:pt>
                <c:pt idx="599">
                  <c:v>11.082000000000001</c:v>
                </c:pt>
                <c:pt idx="600">
                  <c:v>11.099</c:v>
                </c:pt>
                <c:pt idx="601">
                  <c:v>11.116</c:v>
                </c:pt>
                <c:pt idx="602">
                  <c:v>11.132999999999999</c:v>
                </c:pt>
                <c:pt idx="603">
                  <c:v>11.148999999999999</c:v>
                </c:pt>
                <c:pt idx="604">
                  <c:v>11.166</c:v>
                </c:pt>
                <c:pt idx="605">
                  <c:v>11.183</c:v>
                </c:pt>
                <c:pt idx="606">
                  <c:v>11.2</c:v>
                </c:pt>
                <c:pt idx="607">
                  <c:v>11.217000000000001</c:v>
                </c:pt>
                <c:pt idx="608">
                  <c:v>11.233000000000001</c:v>
                </c:pt>
                <c:pt idx="609">
                  <c:v>11.25</c:v>
                </c:pt>
                <c:pt idx="610">
                  <c:v>11.266999999999999</c:v>
                </c:pt>
                <c:pt idx="611">
                  <c:v>11.284000000000001</c:v>
                </c:pt>
                <c:pt idx="612">
                  <c:v>11.301</c:v>
                </c:pt>
                <c:pt idx="613">
                  <c:v>11.318</c:v>
                </c:pt>
                <c:pt idx="614">
                  <c:v>11.334</c:v>
                </c:pt>
                <c:pt idx="615">
                  <c:v>11.351000000000001</c:v>
                </c:pt>
                <c:pt idx="616">
                  <c:v>11.368</c:v>
                </c:pt>
                <c:pt idx="617">
                  <c:v>11.384</c:v>
                </c:pt>
                <c:pt idx="618">
                  <c:v>11.401</c:v>
                </c:pt>
                <c:pt idx="619">
                  <c:v>11.417999999999999</c:v>
                </c:pt>
                <c:pt idx="620">
                  <c:v>11.435</c:v>
                </c:pt>
                <c:pt idx="621">
                  <c:v>11.452</c:v>
                </c:pt>
                <c:pt idx="622">
                  <c:v>11.468999999999999</c:v>
                </c:pt>
                <c:pt idx="623">
                  <c:v>11.484999999999999</c:v>
                </c:pt>
                <c:pt idx="624">
                  <c:v>11.502000000000001</c:v>
                </c:pt>
                <c:pt idx="625">
                  <c:v>11.519</c:v>
                </c:pt>
                <c:pt idx="626">
                  <c:v>11.536</c:v>
                </c:pt>
                <c:pt idx="627">
                  <c:v>11.553000000000001</c:v>
                </c:pt>
                <c:pt idx="628">
                  <c:v>11.57</c:v>
                </c:pt>
                <c:pt idx="629">
                  <c:v>11.586</c:v>
                </c:pt>
                <c:pt idx="630">
                  <c:v>11.603</c:v>
                </c:pt>
                <c:pt idx="631">
                  <c:v>11.62</c:v>
                </c:pt>
                <c:pt idx="632">
                  <c:v>11.637</c:v>
                </c:pt>
                <c:pt idx="633">
                  <c:v>11.654</c:v>
                </c:pt>
                <c:pt idx="634">
                  <c:v>11.670999999999999</c:v>
                </c:pt>
                <c:pt idx="635">
                  <c:v>11.686999999999999</c:v>
                </c:pt>
                <c:pt idx="636">
                  <c:v>11.704000000000001</c:v>
                </c:pt>
                <c:pt idx="637">
                  <c:v>11.721</c:v>
                </c:pt>
                <c:pt idx="638">
                  <c:v>11.738</c:v>
                </c:pt>
                <c:pt idx="639">
                  <c:v>11.755000000000001</c:v>
                </c:pt>
                <c:pt idx="640">
                  <c:v>11.772</c:v>
                </c:pt>
                <c:pt idx="641">
                  <c:v>11.788</c:v>
                </c:pt>
                <c:pt idx="642">
                  <c:v>11.805999999999999</c:v>
                </c:pt>
                <c:pt idx="643">
                  <c:v>11.821999999999999</c:v>
                </c:pt>
                <c:pt idx="644">
                  <c:v>11.839</c:v>
                </c:pt>
                <c:pt idx="645">
                  <c:v>11.856</c:v>
                </c:pt>
                <c:pt idx="646">
                  <c:v>11.872999999999999</c:v>
                </c:pt>
                <c:pt idx="647">
                  <c:v>11.89</c:v>
                </c:pt>
                <c:pt idx="648">
                  <c:v>11.907</c:v>
                </c:pt>
                <c:pt idx="649">
                  <c:v>11.923</c:v>
                </c:pt>
                <c:pt idx="650">
                  <c:v>11.94</c:v>
                </c:pt>
                <c:pt idx="651">
                  <c:v>11.957000000000001</c:v>
                </c:pt>
                <c:pt idx="652">
                  <c:v>11.974</c:v>
                </c:pt>
                <c:pt idx="653">
                  <c:v>11.991</c:v>
                </c:pt>
                <c:pt idx="654">
                  <c:v>12.007999999999999</c:v>
                </c:pt>
                <c:pt idx="655">
                  <c:v>12.025</c:v>
                </c:pt>
                <c:pt idx="656">
                  <c:v>12.041</c:v>
                </c:pt>
                <c:pt idx="657">
                  <c:v>12.058</c:v>
                </c:pt>
                <c:pt idx="658">
                  <c:v>12.074999999999999</c:v>
                </c:pt>
                <c:pt idx="659">
                  <c:v>12.092000000000001</c:v>
                </c:pt>
                <c:pt idx="660">
                  <c:v>12.109</c:v>
                </c:pt>
                <c:pt idx="661">
                  <c:v>12.125999999999999</c:v>
                </c:pt>
                <c:pt idx="662">
                  <c:v>12.143000000000001</c:v>
                </c:pt>
                <c:pt idx="663">
                  <c:v>12.159000000000001</c:v>
                </c:pt>
                <c:pt idx="664">
                  <c:v>12.176</c:v>
                </c:pt>
                <c:pt idx="665">
                  <c:v>12.193</c:v>
                </c:pt>
                <c:pt idx="666">
                  <c:v>12.21</c:v>
                </c:pt>
                <c:pt idx="667">
                  <c:v>12.227</c:v>
                </c:pt>
                <c:pt idx="668">
                  <c:v>12.244</c:v>
                </c:pt>
                <c:pt idx="669">
                  <c:v>12.260999999999999</c:v>
                </c:pt>
                <c:pt idx="670">
                  <c:v>12.278</c:v>
                </c:pt>
                <c:pt idx="671">
                  <c:v>12.294</c:v>
                </c:pt>
                <c:pt idx="672">
                  <c:v>12.311</c:v>
                </c:pt>
                <c:pt idx="673">
                  <c:v>12.327999999999999</c:v>
                </c:pt>
                <c:pt idx="674">
                  <c:v>12.345000000000001</c:v>
                </c:pt>
                <c:pt idx="675">
                  <c:v>12.362</c:v>
                </c:pt>
                <c:pt idx="676">
                  <c:v>12.379</c:v>
                </c:pt>
                <c:pt idx="677">
                  <c:v>12.396000000000001</c:v>
                </c:pt>
                <c:pt idx="678">
                  <c:v>12.413</c:v>
                </c:pt>
                <c:pt idx="679">
                  <c:v>12.43</c:v>
                </c:pt>
                <c:pt idx="680">
                  <c:v>12.446999999999999</c:v>
                </c:pt>
                <c:pt idx="681">
                  <c:v>12.462999999999999</c:v>
                </c:pt>
                <c:pt idx="682">
                  <c:v>12.48</c:v>
                </c:pt>
                <c:pt idx="683">
                  <c:v>12.497</c:v>
                </c:pt>
                <c:pt idx="684">
                  <c:v>12.513999999999999</c:v>
                </c:pt>
                <c:pt idx="685">
                  <c:v>12.531000000000001</c:v>
                </c:pt>
                <c:pt idx="686">
                  <c:v>12.548</c:v>
                </c:pt>
                <c:pt idx="687">
                  <c:v>12.565</c:v>
                </c:pt>
                <c:pt idx="688">
                  <c:v>12.582000000000001</c:v>
                </c:pt>
                <c:pt idx="689">
                  <c:v>12.598000000000001</c:v>
                </c:pt>
                <c:pt idx="690">
                  <c:v>12.615</c:v>
                </c:pt>
                <c:pt idx="691">
                  <c:v>12.632</c:v>
                </c:pt>
                <c:pt idx="692">
                  <c:v>12.648999999999999</c:v>
                </c:pt>
                <c:pt idx="693">
                  <c:v>12.666</c:v>
                </c:pt>
                <c:pt idx="694">
                  <c:v>12.683</c:v>
                </c:pt>
                <c:pt idx="695">
                  <c:v>12.7</c:v>
                </c:pt>
                <c:pt idx="696">
                  <c:v>12.717000000000001</c:v>
                </c:pt>
                <c:pt idx="697">
                  <c:v>12.734</c:v>
                </c:pt>
                <c:pt idx="698">
                  <c:v>12.750999999999999</c:v>
                </c:pt>
                <c:pt idx="699">
                  <c:v>12.768000000000001</c:v>
                </c:pt>
                <c:pt idx="700">
                  <c:v>12.785</c:v>
                </c:pt>
                <c:pt idx="701">
                  <c:v>12.802</c:v>
                </c:pt>
                <c:pt idx="702">
                  <c:v>12.818</c:v>
                </c:pt>
                <c:pt idx="703">
                  <c:v>12.835000000000001</c:v>
                </c:pt>
                <c:pt idx="704">
                  <c:v>12.852</c:v>
                </c:pt>
                <c:pt idx="705">
                  <c:v>12.869</c:v>
                </c:pt>
                <c:pt idx="706">
                  <c:v>12.885999999999999</c:v>
                </c:pt>
                <c:pt idx="707">
                  <c:v>12.903</c:v>
                </c:pt>
                <c:pt idx="708">
                  <c:v>12.92</c:v>
                </c:pt>
                <c:pt idx="709">
                  <c:v>12.936999999999999</c:v>
                </c:pt>
                <c:pt idx="710">
                  <c:v>12.954000000000001</c:v>
                </c:pt>
                <c:pt idx="711">
                  <c:v>12.971</c:v>
                </c:pt>
                <c:pt idx="712">
                  <c:v>12.988</c:v>
                </c:pt>
                <c:pt idx="713">
                  <c:v>13.005000000000001</c:v>
                </c:pt>
                <c:pt idx="714">
                  <c:v>13.022</c:v>
                </c:pt>
                <c:pt idx="715">
                  <c:v>13.038</c:v>
                </c:pt>
                <c:pt idx="716">
                  <c:v>13.055</c:v>
                </c:pt>
                <c:pt idx="717">
                  <c:v>13.071999999999999</c:v>
                </c:pt>
                <c:pt idx="718">
                  <c:v>13.089</c:v>
                </c:pt>
                <c:pt idx="719">
                  <c:v>13.106</c:v>
                </c:pt>
                <c:pt idx="720">
                  <c:v>13.122999999999999</c:v>
                </c:pt>
                <c:pt idx="721">
                  <c:v>13.14</c:v>
                </c:pt>
                <c:pt idx="722">
                  <c:v>13.157</c:v>
                </c:pt>
                <c:pt idx="723">
                  <c:v>13.173999999999999</c:v>
                </c:pt>
                <c:pt idx="724">
                  <c:v>13.191000000000001</c:v>
                </c:pt>
                <c:pt idx="725">
                  <c:v>13.208</c:v>
                </c:pt>
                <c:pt idx="726">
                  <c:v>13.225</c:v>
                </c:pt>
                <c:pt idx="727">
                  <c:v>13.242000000000001</c:v>
                </c:pt>
                <c:pt idx="728">
                  <c:v>13.259</c:v>
                </c:pt>
                <c:pt idx="729">
                  <c:v>13.276</c:v>
                </c:pt>
                <c:pt idx="730">
                  <c:v>13.292999999999999</c:v>
                </c:pt>
                <c:pt idx="731">
                  <c:v>13.31</c:v>
                </c:pt>
                <c:pt idx="732">
                  <c:v>13.327</c:v>
                </c:pt>
                <c:pt idx="733">
                  <c:v>13.343999999999999</c:v>
                </c:pt>
                <c:pt idx="734">
                  <c:v>13.361000000000001</c:v>
                </c:pt>
                <c:pt idx="735">
                  <c:v>13.378</c:v>
                </c:pt>
                <c:pt idx="736">
                  <c:v>13.395</c:v>
                </c:pt>
                <c:pt idx="737">
                  <c:v>13.412000000000001</c:v>
                </c:pt>
                <c:pt idx="738">
                  <c:v>13.429</c:v>
                </c:pt>
                <c:pt idx="739">
                  <c:v>13.446</c:v>
                </c:pt>
                <c:pt idx="740">
                  <c:v>13.462</c:v>
                </c:pt>
                <c:pt idx="741">
                  <c:v>13.478999999999999</c:v>
                </c:pt>
                <c:pt idx="742">
                  <c:v>13.496</c:v>
                </c:pt>
                <c:pt idx="743">
                  <c:v>13.513</c:v>
                </c:pt>
                <c:pt idx="744">
                  <c:v>13.53</c:v>
                </c:pt>
                <c:pt idx="745">
                  <c:v>13.547000000000001</c:v>
                </c:pt>
                <c:pt idx="746">
                  <c:v>13.564</c:v>
                </c:pt>
                <c:pt idx="747">
                  <c:v>13.581</c:v>
                </c:pt>
                <c:pt idx="748">
                  <c:v>13.598000000000001</c:v>
                </c:pt>
                <c:pt idx="749">
                  <c:v>13.615</c:v>
                </c:pt>
                <c:pt idx="750">
                  <c:v>13.632</c:v>
                </c:pt>
                <c:pt idx="751">
                  <c:v>13.648999999999999</c:v>
                </c:pt>
                <c:pt idx="752">
                  <c:v>13.666</c:v>
                </c:pt>
                <c:pt idx="753">
                  <c:v>13.683</c:v>
                </c:pt>
                <c:pt idx="754">
                  <c:v>13.7</c:v>
                </c:pt>
                <c:pt idx="755">
                  <c:v>13.717000000000001</c:v>
                </c:pt>
                <c:pt idx="756">
                  <c:v>13.734</c:v>
                </c:pt>
                <c:pt idx="757">
                  <c:v>13.750999999999999</c:v>
                </c:pt>
                <c:pt idx="758">
                  <c:v>13.768000000000001</c:v>
                </c:pt>
                <c:pt idx="759">
                  <c:v>13.785</c:v>
                </c:pt>
                <c:pt idx="760">
                  <c:v>13.802</c:v>
                </c:pt>
                <c:pt idx="761">
                  <c:v>13.819000000000001</c:v>
                </c:pt>
                <c:pt idx="762">
                  <c:v>13.836</c:v>
                </c:pt>
                <c:pt idx="763">
                  <c:v>13.853</c:v>
                </c:pt>
                <c:pt idx="764">
                  <c:v>13.87</c:v>
                </c:pt>
                <c:pt idx="765">
                  <c:v>13.887</c:v>
                </c:pt>
                <c:pt idx="766">
                  <c:v>13.903</c:v>
                </c:pt>
                <c:pt idx="767">
                  <c:v>13.92</c:v>
                </c:pt>
                <c:pt idx="768">
                  <c:v>13.936999999999999</c:v>
                </c:pt>
                <c:pt idx="769">
                  <c:v>13.954000000000001</c:v>
                </c:pt>
                <c:pt idx="770">
                  <c:v>13.971</c:v>
                </c:pt>
                <c:pt idx="771">
                  <c:v>13.989000000000001</c:v>
                </c:pt>
                <c:pt idx="772">
                  <c:v>14.006</c:v>
                </c:pt>
                <c:pt idx="773">
                  <c:v>14.023</c:v>
                </c:pt>
                <c:pt idx="774">
                  <c:v>14.04</c:v>
                </c:pt>
                <c:pt idx="775">
                  <c:v>14.057</c:v>
                </c:pt>
                <c:pt idx="776">
                  <c:v>14.074</c:v>
                </c:pt>
                <c:pt idx="777">
                  <c:v>14.090999999999999</c:v>
                </c:pt>
                <c:pt idx="778">
                  <c:v>14.108000000000001</c:v>
                </c:pt>
                <c:pt idx="779">
                  <c:v>14.125</c:v>
                </c:pt>
                <c:pt idx="780">
                  <c:v>14.141</c:v>
                </c:pt>
                <c:pt idx="781">
                  <c:v>14.157999999999999</c:v>
                </c:pt>
                <c:pt idx="782">
                  <c:v>14.175000000000001</c:v>
                </c:pt>
                <c:pt idx="783">
                  <c:v>14.193</c:v>
                </c:pt>
                <c:pt idx="784">
                  <c:v>14.21</c:v>
                </c:pt>
                <c:pt idx="785">
                  <c:v>14.227</c:v>
                </c:pt>
                <c:pt idx="786">
                  <c:v>14.244</c:v>
                </c:pt>
                <c:pt idx="787">
                  <c:v>14.260999999999999</c:v>
                </c:pt>
                <c:pt idx="788">
                  <c:v>14.278</c:v>
                </c:pt>
                <c:pt idx="789">
                  <c:v>14.294</c:v>
                </c:pt>
                <c:pt idx="790">
                  <c:v>14.311999999999999</c:v>
                </c:pt>
                <c:pt idx="791">
                  <c:v>14.329000000000001</c:v>
                </c:pt>
                <c:pt idx="792">
                  <c:v>14.346</c:v>
                </c:pt>
                <c:pt idx="793">
                  <c:v>14.363</c:v>
                </c:pt>
                <c:pt idx="794">
                  <c:v>14.38</c:v>
                </c:pt>
                <c:pt idx="795">
                  <c:v>14.397</c:v>
                </c:pt>
                <c:pt idx="796">
                  <c:v>14.414</c:v>
                </c:pt>
                <c:pt idx="797">
                  <c:v>14.430999999999999</c:v>
                </c:pt>
                <c:pt idx="798">
                  <c:v>14.448</c:v>
                </c:pt>
                <c:pt idx="799">
                  <c:v>14.465</c:v>
                </c:pt>
                <c:pt idx="800">
                  <c:v>14.481999999999999</c:v>
                </c:pt>
                <c:pt idx="801">
                  <c:v>14.499000000000001</c:v>
                </c:pt>
                <c:pt idx="802">
                  <c:v>14.516</c:v>
                </c:pt>
                <c:pt idx="803">
                  <c:v>14.532999999999999</c:v>
                </c:pt>
                <c:pt idx="804">
                  <c:v>14.55</c:v>
                </c:pt>
                <c:pt idx="805">
                  <c:v>14.567</c:v>
                </c:pt>
                <c:pt idx="806">
                  <c:v>14.584</c:v>
                </c:pt>
                <c:pt idx="807">
                  <c:v>14.601000000000001</c:v>
                </c:pt>
                <c:pt idx="808">
                  <c:v>14.618</c:v>
                </c:pt>
                <c:pt idx="809">
                  <c:v>14.635</c:v>
                </c:pt>
                <c:pt idx="810">
                  <c:v>14.651999999999999</c:v>
                </c:pt>
                <c:pt idx="811">
                  <c:v>14.669</c:v>
                </c:pt>
                <c:pt idx="812">
                  <c:v>14.686</c:v>
                </c:pt>
                <c:pt idx="813">
                  <c:v>14.702999999999999</c:v>
                </c:pt>
                <c:pt idx="814">
                  <c:v>14.72</c:v>
                </c:pt>
                <c:pt idx="815">
                  <c:v>14.737</c:v>
                </c:pt>
                <c:pt idx="816">
                  <c:v>14.755000000000001</c:v>
                </c:pt>
                <c:pt idx="817">
                  <c:v>14.772</c:v>
                </c:pt>
                <c:pt idx="818">
                  <c:v>14.788</c:v>
                </c:pt>
                <c:pt idx="819">
                  <c:v>14.805</c:v>
                </c:pt>
                <c:pt idx="820">
                  <c:v>14.821999999999999</c:v>
                </c:pt>
                <c:pt idx="821">
                  <c:v>14.839</c:v>
                </c:pt>
                <c:pt idx="822">
                  <c:v>14.856</c:v>
                </c:pt>
                <c:pt idx="823">
                  <c:v>14.874000000000001</c:v>
                </c:pt>
                <c:pt idx="824">
                  <c:v>14.891</c:v>
                </c:pt>
                <c:pt idx="825">
                  <c:v>14.907999999999999</c:v>
                </c:pt>
                <c:pt idx="826">
                  <c:v>14.925000000000001</c:v>
                </c:pt>
                <c:pt idx="827">
                  <c:v>14.942</c:v>
                </c:pt>
                <c:pt idx="828">
                  <c:v>14.959</c:v>
                </c:pt>
                <c:pt idx="829">
                  <c:v>14.976000000000001</c:v>
                </c:pt>
                <c:pt idx="830">
                  <c:v>14.993</c:v>
                </c:pt>
                <c:pt idx="831">
                  <c:v>15.01</c:v>
                </c:pt>
                <c:pt idx="832">
                  <c:v>15.026999999999999</c:v>
                </c:pt>
                <c:pt idx="833">
                  <c:v>15.044</c:v>
                </c:pt>
                <c:pt idx="834">
                  <c:v>15.061</c:v>
                </c:pt>
                <c:pt idx="835">
                  <c:v>15.077999999999999</c:v>
                </c:pt>
                <c:pt idx="836">
                  <c:v>15.095000000000001</c:v>
                </c:pt>
                <c:pt idx="837">
                  <c:v>15.112</c:v>
                </c:pt>
                <c:pt idx="838">
                  <c:v>15.129</c:v>
                </c:pt>
                <c:pt idx="839">
                  <c:v>15.147</c:v>
                </c:pt>
                <c:pt idx="840">
                  <c:v>15.164</c:v>
                </c:pt>
                <c:pt idx="841">
                  <c:v>15.180999999999999</c:v>
                </c:pt>
                <c:pt idx="842">
                  <c:v>15.198</c:v>
                </c:pt>
                <c:pt idx="843">
                  <c:v>15.215</c:v>
                </c:pt>
                <c:pt idx="844">
                  <c:v>15.231999999999999</c:v>
                </c:pt>
                <c:pt idx="845">
                  <c:v>15.249000000000001</c:v>
                </c:pt>
                <c:pt idx="846">
                  <c:v>15.266</c:v>
                </c:pt>
                <c:pt idx="847">
                  <c:v>15.282999999999999</c:v>
                </c:pt>
                <c:pt idx="848">
                  <c:v>15.3</c:v>
                </c:pt>
                <c:pt idx="849">
                  <c:v>15.317</c:v>
                </c:pt>
                <c:pt idx="850">
                  <c:v>15.334</c:v>
                </c:pt>
                <c:pt idx="851">
                  <c:v>15.351000000000001</c:v>
                </c:pt>
                <c:pt idx="852">
                  <c:v>15.368</c:v>
                </c:pt>
                <c:pt idx="853">
                  <c:v>15.385</c:v>
                </c:pt>
                <c:pt idx="854">
                  <c:v>15.401999999999999</c:v>
                </c:pt>
                <c:pt idx="855">
                  <c:v>15.419</c:v>
                </c:pt>
                <c:pt idx="856">
                  <c:v>15.436999999999999</c:v>
                </c:pt>
                <c:pt idx="857">
                  <c:v>15.452999999999999</c:v>
                </c:pt>
                <c:pt idx="858">
                  <c:v>15.471</c:v>
                </c:pt>
                <c:pt idx="859">
                  <c:v>15.488</c:v>
                </c:pt>
                <c:pt idx="860">
                  <c:v>15.505000000000001</c:v>
                </c:pt>
                <c:pt idx="861">
                  <c:v>15.522</c:v>
                </c:pt>
                <c:pt idx="862">
                  <c:v>15.539</c:v>
                </c:pt>
                <c:pt idx="863">
                  <c:v>15.555999999999999</c:v>
                </c:pt>
                <c:pt idx="864">
                  <c:v>15.573</c:v>
                </c:pt>
                <c:pt idx="865">
                  <c:v>15.59</c:v>
                </c:pt>
                <c:pt idx="866">
                  <c:v>15.606999999999999</c:v>
                </c:pt>
                <c:pt idx="867">
                  <c:v>15.624000000000001</c:v>
                </c:pt>
                <c:pt idx="868">
                  <c:v>15.641</c:v>
                </c:pt>
                <c:pt idx="869">
                  <c:v>15.659000000000001</c:v>
                </c:pt>
                <c:pt idx="870">
                  <c:v>15.675000000000001</c:v>
                </c:pt>
                <c:pt idx="871">
                  <c:v>15.693</c:v>
                </c:pt>
                <c:pt idx="872">
                  <c:v>15.71</c:v>
                </c:pt>
                <c:pt idx="873">
                  <c:v>15.727</c:v>
                </c:pt>
                <c:pt idx="874">
                  <c:v>15.744</c:v>
                </c:pt>
                <c:pt idx="875">
                  <c:v>15.760999999999999</c:v>
                </c:pt>
                <c:pt idx="876">
                  <c:v>15.778</c:v>
                </c:pt>
                <c:pt idx="877">
                  <c:v>15.795</c:v>
                </c:pt>
                <c:pt idx="878">
                  <c:v>15.811999999999999</c:v>
                </c:pt>
                <c:pt idx="879">
                  <c:v>15.829000000000001</c:v>
                </c:pt>
                <c:pt idx="880">
                  <c:v>15.846</c:v>
                </c:pt>
                <c:pt idx="881">
                  <c:v>15.864000000000001</c:v>
                </c:pt>
                <c:pt idx="882">
                  <c:v>15.881</c:v>
                </c:pt>
                <c:pt idx="883">
                  <c:v>15.898</c:v>
                </c:pt>
                <c:pt idx="884">
                  <c:v>15.914999999999999</c:v>
                </c:pt>
                <c:pt idx="885">
                  <c:v>15.932</c:v>
                </c:pt>
                <c:pt idx="886">
                  <c:v>15.949</c:v>
                </c:pt>
                <c:pt idx="887">
                  <c:v>15.965999999999999</c:v>
                </c:pt>
                <c:pt idx="888">
                  <c:v>15.983000000000001</c:v>
                </c:pt>
                <c:pt idx="889">
                  <c:v>16</c:v>
                </c:pt>
                <c:pt idx="890">
                  <c:v>16.018000000000001</c:v>
                </c:pt>
                <c:pt idx="891">
                  <c:v>16.035</c:v>
                </c:pt>
                <c:pt idx="892">
                  <c:v>16.052</c:v>
                </c:pt>
                <c:pt idx="893">
                  <c:v>16.068999999999999</c:v>
                </c:pt>
                <c:pt idx="894">
                  <c:v>16.085999999999999</c:v>
                </c:pt>
                <c:pt idx="895">
                  <c:v>16.103000000000002</c:v>
                </c:pt>
                <c:pt idx="896">
                  <c:v>16.12</c:v>
                </c:pt>
                <c:pt idx="897">
                  <c:v>16.137</c:v>
                </c:pt>
                <c:pt idx="898">
                  <c:v>16.154</c:v>
                </c:pt>
                <c:pt idx="899">
                  <c:v>16.170999999999999</c:v>
                </c:pt>
                <c:pt idx="900">
                  <c:v>16.187999999999999</c:v>
                </c:pt>
                <c:pt idx="901">
                  <c:v>16.206</c:v>
                </c:pt>
                <c:pt idx="902">
                  <c:v>16.222999999999999</c:v>
                </c:pt>
                <c:pt idx="903">
                  <c:v>16.239999999999998</c:v>
                </c:pt>
                <c:pt idx="904">
                  <c:v>16.257000000000001</c:v>
                </c:pt>
                <c:pt idx="905">
                  <c:v>16.274000000000001</c:v>
                </c:pt>
                <c:pt idx="906">
                  <c:v>16.291</c:v>
                </c:pt>
                <c:pt idx="907">
                  <c:v>16.309000000000001</c:v>
                </c:pt>
                <c:pt idx="908">
                  <c:v>16.324999999999999</c:v>
                </c:pt>
                <c:pt idx="909">
                  <c:v>16.341999999999999</c:v>
                </c:pt>
                <c:pt idx="910">
                  <c:v>16.36</c:v>
                </c:pt>
                <c:pt idx="911">
                  <c:v>16.376999999999999</c:v>
                </c:pt>
                <c:pt idx="912">
                  <c:v>16.393999999999998</c:v>
                </c:pt>
                <c:pt idx="913">
                  <c:v>16.411000000000001</c:v>
                </c:pt>
                <c:pt idx="914">
                  <c:v>16.428000000000001</c:v>
                </c:pt>
                <c:pt idx="915">
                  <c:v>16.445</c:v>
                </c:pt>
                <c:pt idx="916">
                  <c:v>16.462</c:v>
                </c:pt>
                <c:pt idx="917">
                  <c:v>16.478999999999999</c:v>
                </c:pt>
                <c:pt idx="918">
                  <c:v>16.497</c:v>
                </c:pt>
                <c:pt idx="919">
                  <c:v>16.513999999999999</c:v>
                </c:pt>
                <c:pt idx="920">
                  <c:v>16.530999999999999</c:v>
                </c:pt>
                <c:pt idx="921">
                  <c:v>16.547999999999998</c:v>
                </c:pt>
                <c:pt idx="922">
                  <c:v>16.565000000000001</c:v>
                </c:pt>
                <c:pt idx="923">
                  <c:v>16.582000000000001</c:v>
                </c:pt>
                <c:pt idx="924">
                  <c:v>16.599</c:v>
                </c:pt>
                <c:pt idx="925">
                  <c:v>16.616</c:v>
                </c:pt>
                <c:pt idx="926">
                  <c:v>16.634</c:v>
                </c:pt>
                <c:pt idx="927">
                  <c:v>16.651</c:v>
                </c:pt>
                <c:pt idx="928">
                  <c:v>16.667999999999999</c:v>
                </c:pt>
                <c:pt idx="929">
                  <c:v>16.684999999999999</c:v>
                </c:pt>
                <c:pt idx="930">
                  <c:v>16.702000000000002</c:v>
                </c:pt>
                <c:pt idx="931">
                  <c:v>16.719000000000001</c:v>
                </c:pt>
                <c:pt idx="932">
                  <c:v>16.736000000000001</c:v>
                </c:pt>
                <c:pt idx="933">
                  <c:v>16.754000000000001</c:v>
                </c:pt>
                <c:pt idx="934">
                  <c:v>16.771000000000001</c:v>
                </c:pt>
                <c:pt idx="935">
                  <c:v>16.788</c:v>
                </c:pt>
                <c:pt idx="936">
                  <c:v>16.805</c:v>
                </c:pt>
                <c:pt idx="937">
                  <c:v>16.821999999999999</c:v>
                </c:pt>
                <c:pt idx="938">
                  <c:v>16.838999999999999</c:v>
                </c:pt>
                <c:pt idx="939">
                  <c:v>16.856999999999999</c:v>
                </c:pt>
                <c:pt idx="940">
                  <c:v>16.873999999999999</c:v>
                </c:pt>
                <c:pt idx="941">
                  <c:v>16.89</c:v>
                </c:pt>
                <c:pt idx="942">
                  <c:v>16.908000000000001</c:v>
                </c:pt>
                <c:pt idx="943">
                  <c:v>16.925000000000001</c:v>
                </c:pt>
                <c:pt idx="944">
                  <c:v>16.942</c:v>
                </c:pt>
                <c:pt idx="945">
                  <c:v>16.959</c:v>
                </c:pt>
                <c:pt idx="946">
                  <c:v>16.975999999999999</c:v>
                </c:pt>
                <c:pt idx="947">
                  <c:v>16.994</c:v>
                </c:pt>
                <c:pt idx="948">
                  <c:v>17.010999999999999</c:v>
                </c:pt>
                <c:pt idx="949">
                  <c:v>17.027999999999999</c:v>
                </c:pt>
                <c:pt idx="950">
                  <c:v>17.045000000000002</c:v>
                </c:pt>
                <c:pt idx="951">
                  <c:v>17.062000000000001</c:v>
                </c:pt>
                <c:pt idx="952">
                  <c:v>17.079000000000001</c:v>
                </c:pt>
                <c:pt idx="953">
                  <c:v>17.097000000000001</c:v>
                </c:pt>
                <c:pt idx="954">
                  <c:v>17.114000000000001</c:v>
                </c:pt>
                <c:pt idx="955">
                  <c:v>17.13</c:v>
                </c:pt>
                <c:pt idx="956">
                  <c:v>17.148</c:v>
                </c:pt>
                <c:pt idx="957">
                  <c:v>17.164999999999999</c:v>
                </c:pt>
                <c:pt idx="958">
                  <c:v>17.181999999999999</c:v>
                </c:pt>
                <c:pt idx="959">
                  <c:v>17.199000000000002</c:v>
                </c:pt>
                <c:pt idx="960">
                  <c:v>17.216000000000001</c:v>
                </c:pt>
                <c:pt idx="961">
                  <c:v>17.233000000000001</c:v>
                </c:pt>
                <c:pt idx="962">
                  <c:v>17.251000000000001</c:v>
                </c:pt>
                <c:pt idx="963">
                  <c:v>17.268000000000001</c:v>
                </c:pt>
                <c:pt idx="964">
                  <c:v>17.285</c:v>
                </c:pt>
                <c:pt idx="965">
                  <c:v>17.302</c:v>
                </c:pt>
                <c:pt idx="966">
                  <c:v>17.318999999999999</c:v>
                </c:pt>
                <c:pt idx="967">
                  <c:v>17.337</c:v>
                </c:pt>
                <c:pt idx="968">
                  <c:v>17.353999999999999</c:v>
                </c:pt>
                <c:pt idx="969">
                  <c:v>17.370999999999999</c:v>
                </c:pt>
                <c:pt idx="970">
                  <c:v>17.388000000000002</c:v>
                </c:pt>
                <c:pt idx="971">
                  <c:v>17.405000000000001</c:v>
                </c:pt>
                <c:pt idx="972">
                  <c:v>17.422000000000001</c:v>
                </c:pt>
                <c:pt idx="973">
                  <c:v>17.440000000000001</c:v>
                </c:pt>
                <c:pt idx="974">
                  <c:v>17.457000000000001</c:v>
                </c:pt>
                <c:pt idx="975">
                  <c:v>17.474</c:v>
                </c:pt>
                <c:pt idx="976">
                  <c:v>17.491</c:v>
                </c:pt>
                <c:pt idx="977">
                  <c:v>17.507999999999999</c:v>
                </c:pt>
                <c:pt idx="978">
                  <c:v>17.524999999999999</c:v>
                </c:pt>
                <c:pt idx="979">
                  <c:v>17.542999999999999</c:v>
                </c:pt>
                <c:pt idx="980">
                  <c:v>17.559999999999999</c:v>
                </c:pt>
                <c:pt idx="981">
                  <c:v>17.577000000000002</c:v>
                </c:pt>
                <c:pt idx="982">
                  <c:v>17.594000000000001</c:v>
                </c:pt>
                <c:pt idx="983">
                  <c:v>17.611000000000001</c:v>
                </c:pt>
                <c:pt idx="984">
                  <c:v>17.628</c:v>
                </c:pt>
                <c:pt idx="985">
                  <c:v>17.646000000000001</c:v>
                </c:pt>
                <c:pt idx="986">
                  <c:v>17.663</c:v>
                </c:pt>
                <c:pt idx="987">
                  <c:v>17.68</c:v>
                </c:pt>
                <c:pt idx="988">
                  <c:v>17.696999999999999</c:v>
                </c:pt>
                <c:pt idx="989">
                  <c:v>17.713999999999999</c:v>
                </c:pt>
                <c:pt idx="990">
                  <c:v>17.731999999999999</c:v>
                </c:pt>
                <c:pt idx="991">
                  <c:v>17.748999999999999</c:v>
                </c:pt>
                <c:pt idx="992">
                  <c:v>17.765999999999998</c:v>
                </c:pt>
                <c:pt idx="993">
                  <c:v>17.783000000000001</c:v>
                </c:pt>
                <c:pt idx="994">
                  <c:v>17.8</c:v>
                </c:pt>
                <c:pt idx="995">
                  <c:v>17.817</c:v>
                </c:pt>
                <c:pt idx="996">
                  <c:v>17.834</c:v>
                </c:pt>
                <c:pt idx="997">
                  <c:v>17.850999999999999</c:v>
                </c:pt>
                <c:pt idx="998">
                  <c:v>17.869</c:v>
                </c:pt>
                <c:pt idx="999">
                  <c:v>17.885999999999999</c:v>
                </c:pt>
                <c:pt idx="1000">
                  <c:v>17.920999999999999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276-074B-9650-1A7905B1D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677567"/>
        <c:axId val="396679263"/>
      </c:scatterChar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Sheet2!$A$1:$A$1930</c:f>
              <c:numCache>
                <c:formatCode>General</c:formatCode>
                <c:ptCount val="1930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3.0000000000000027E-3</c:v>
                </c:pt>
                <c:pt idx="4">
                  <c:v>4.0000000000000036E-3</c:v>
                </c:pt>
                <c:pt idx="5">
                  <c:v>5.0000000000000044E-3</c:v>
                </c:pt>
                <c:pt idx="6">
                  <c:v>5.9999999999999776E-3</c:v>
                </c:pt>
                <c:pt idx="7">
                  <c:v>6.9999999999999785E-3</c:v>
                </c:pt>
                <c:pt idx="8">
                  <c:v>7.9999999999999793E-3</c:v>
                </c:pt>
                <c:pt idx="9">
                  <c:v>8.9999999999999802E-3</c:v>
                </c:pt>
                <c:pt idx="10">
                  <c:v>9.9999999999999811E-3</c:v>
                </c:pt>
                <c:pt idx="11">
                  <c:v>1.0999999999999982E-2</c:v>
                </c:pt>
                <c:pt idx="12">
                  <c:v>1.1999999999999983E-2</c:v>
                </c:pt>
                <c:pt idx="13">
                  <c:v>1.2999999999999984E-2</c:v>
                </c:pt>
                <c:pt idx="14">
                  <c:v>1.3999999999999985E-2</c:v>
                </c:pt>
                <c:pt idx="15">
                  <c:v>1.4999999999999986E-2</c:v>
                </c:pt>
                <c:pt idx="16">
                  <c:v>1.5999999999999986E-2</c:v>
                </c:pt>
                <c:pt idx="17">
                  <c:v>1.6999999999999987E-2</c:v>
                </c:pt>
                <c:pt idx="18">
                  <c:v>1.7999999999999988E-2</c:v>
                </c:pt>
                <c:pt idx="19">
                  <c:v>1.8999999999999989E-2</c:v>
                </c:pt>
                <c:pt idx="20">
                  <c:v>1.999999999999999E-2</c:v>
                </c:pt>
                <c:pt idx="21">
                  <c:v>2.0999999999999991E-2</c:v>
                </c:pt>
                <c:pt idx="22">
                  <c:v>2.1999999999999992E-2</c:v>
                </c:pt>
                <c:pt idx="23">
                  <c:v>2.2999999999999993E-2</c:v>
                </c:pt>
                <c:pt idx="24">
                  <c:v>2.3999999999999994E-2</c:v>
                </c:pt>
                <c:pt idx="25">
                  <c:v>2.4999999999999994E-2</c:v>
                </c:pt>
                <c:pt idx="26">
                  <c:v>2.5999999999999995E-2</c:v>
                </c:pt>
                <c:pt idx="27">
                  <c:v>2.6999999999999996E-2</c:v>
                </c:pt>
                <c:pt idx="28">
                  <c:v>2.7999999999999997E-2</c:v>
                </c:pt>
                <c:pt idx="29">
                  <c:v>2.8999999999999998E-2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3.7000000000000005E-2</c:v>
                </c:pt>
                <c:pt idx="38">
                  <c:v>3.7999999999999978E-2</c:v>
                </c:pt>
                <c:pt idx="39">
                  <c:v>3.8999999999999979E-2</c:v>
                </c:pt>
                <c:pt idx="40">
                  <c:v>3.999999999999998E-2</c:v>
                </c:pt>
                <c:pt idx="41">
                  <c:v>4.0999999999999981E-2</c:v>
                </c:pt>
                <c:pt idx="42">
                  <c:v>4.1999999999999982E-2</c:v>
                </c:pt>
                <c:pt idx="43">
                  <c:v>4.2999999999999983E-2</c:v>
                </c:pt>
                <c:pt idx="44">
                  <c:v>4.3999999999999984E-2</c:v>
                </c:pt>
                <c:pt idx="45">
                  <c:v>4.4999999999999984E-2</c:v>
                </c:pt>
                <c:pt idx="46">
                  <c:v>4.5999999999999985E-2</c:v>
                </c:pt>
                <c:pt idx="47">
                  <c:v>4.6999999999999986E-2</c:v>
                </c:pt>
                <c:pt idx="48">
                  <c:v>4.7999999999999987E-2</c:v>
                </c:pt>
                <c:pt idx="49">
                  <c:v>4.8999999999999988E-2</c:v>
                </c:pt>
                <c:pt idx="50">
                  <c:v>4.9999999999999989E-2</c:v>
                </c:pt>
                <c:pt idx="51">
                  <c:v>5.099999999999999E-2</c:v>
                </c:pt>
                <c:pt idx="52">
                  <c:v>5.1999999999999991E-2</c:v>
                </c:pt>
                <c:pt idx="53">
                  <c:v>5.2999999999999992E-2</c:v>
                </c:pt>
                <c:pt idx="54">
                  <c:v>5.3999999999999992E-2</c:v>
                </c:pt>
                <c:pt idx="55">
                  <c:v>5.4999999999999993E-2</c:v>
                </c:pt>
                <c:pt idx="56">
                  <c:v>5.5999999999999994E-2</c:v>
                </c:pt>
                <c:pt idx="57">
                  <c:v>5.6999999999999995E-2</c:v>
                </c:pt>
                <c:pt idx="58">
                  <c:v>5.7999999999999996E-2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6.8999999999999978E-2</c:v>
                </c:pt>
                <c:pt idx="70">
                  <c:v>6.9999999999999979E-2</c:v>
                </c:pt>
                <c:pt idx="71">
                  <c:v>7.099999999999998E-2</c:v>
                </c:pt>
                <c:pt idx="72">
                  <c:v>7.1999999999999981E-2</c:v>
                </c:pt>
                <c:pt idx="73">
                  <c:v>7.2999999999999982E-2</c:v>
                </c:pt>
                <c:pt idx="74">
                  <c:v>7.3999999999999982E-2</c:v>
                </c:pt>
                <c:pt idx="75">
                  <c:v>7.4999999999999983E-2</c:v>
                </c:pt>
                <c:pt idx="76">
                  <c:v>7.5999999999999984E-2</c:v>
                </c:pt>
                <c:pt idx="77">
                  <c:v>7.6999999999999985E-2</c:v>
                </c:pt>
                <c:pt idx="78">
                  <c:v>7.7999999999999986E-2</c:v>
                </c:pt>
                <c:pt idx="79">
                  <c:v>7.8999999999999987E-2</c:v>
                </c:pt>
                <c:pt idx="80">
                  <c:v>7.9999999999999988E-2</c:v>
                </c:pt>
                <c:pt idx="81">
                  <c:v>8.0999999999999989E-2</c:v>
                </c:pt>
                <c:pt idx="82">
                  <c:v>8.199999999999999E-2</c:v>
                </c:pt>
                <c:pt idx="83">
                  <c:v>8.299999999999999E-2</c:v>
                </c:pt>
                <c:pt idx="84">
                  <c:v>8.3999999999999991E-2</c:v>
                </c:pt>
                <c:pt idx="85">
                  <c:v>8.4999999999999992E-2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9.1999999999999985E-2</c:v>
                </c:pt>
                <c:pt idx="93">
                  <c:v>9.2999999999999985E-2</c:v>
                </c:pt>
                <c:pt idx="94">
                  <c:v>9.3999999999999986E-2</c:v>
                </c:pt>
                <c:pt idx="95">
                  <c:v>9.4999999999999987E-2</c:v>
                </c:pt>
                <c:pt idx="96">
                  <c:v>9.5999999999999988E-2</c:v>
                </c:pt>
                <c:pt idx="97">
                  <c:v>9.6999999999999989E-2</c:v>
                </c:pt>
                <c:pt idx="98">
                  <c:v>9.799999999999999E-2</c:v>
                </c:pt>
                <c:pt idx="99">
                  <c:v>9.8999999999999991E-2</c:v>
                </c:pt>
                <c:pt idx="100">
                  <c:v>9.9999999999999992E-2</c:v>
                </c:pt>
                <c:pt idx="101">
                  <c:v>0.10099999999999999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0.10799999999999998</c:v>
                </c:pt>
                <c:pt idx="109">
                  <c:v>0.10899999999999999</c:v>
                </c:pt>
                <c:pt idx="110">
                  <c:v>0.10999999999999999</c:v>
                </c:pt>
                <c:pt idx="111">
                  <c:v>0.11099999999999999</c:v>
                </c:pt>
                <c:pt idx="112">
                  <c:v>0.11199999999999999</c:v>
                </c:pt>
                <c:pt idx="113">
                  <c:v>0.11299999999999999</c:v>
                </c:pt>
                <c:pt idx="114">
                  <c:v>0.11399999999999999</c:v>
                </c:pt>
                <c:pt idx="115">
                  <c:v>0.11499999999999999</c:v>
                </c:pt>
                <c:pt idx="116">
                  <c:v>0.11599999999999999</c:v>
                </c:pt>
                <c:pt idx="117">
                  <c:v>0.11699999999999999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0.12399999999999999</c:v>
                </c:pt>
                <c:pt idx="125">
                  <c:v>0.12499999999999999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0.13899999999999998</c:v>
                </c:pt>
                <c:pt idx="140">
                  <c:v>0.13999999999999999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0.15899999999999997</c:v>
                </c:pt>
                <c:pt idx="160">
                  <c:v>0.15999999999999998</c:v>
                </c:pt>
                <c:pt idx="161">
                  <c:v>0.16099999999999998</c:v>
                </c:pt>
                <c:pt idx="162">
                  <c:v>0.16199999999999998</c:v>
                </c:pt>
                <c:pt idx="163">
                  <c:v>0.16299999999999998</c:v>
                </c:pt>
                <c:pt idx="164">
                  <c:v>0.16399999999999998</c:v>
                </c:pt>
                <c:pt idx="165">
                  <c:v>0.16499999999999998</c:v>
                </c:pt>
                <c:pt idx="166">
                  <c:v>0.16599999999999998</c:v>
                </c:pt>
                <c:pt idx="167">
                  <c:v>0.16699999999999998</c:v>
                </c:pt>
                <c:pt idx="168">
                  <c:v>0.16799999999999998</c:v>
                </c:pt>
                <c:pt idx="169">
                  <c:v>0.16899999999999998</c:v>
                </c:pt>
                <c:pt idx="170">
                  <c:v>0.16999999999999998</c:v>
                </c:pt>
                <c:pt idx="171">
                  <c:v>0.17099999999999999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0.19499999999999998</c:v>
                </c:pt>
                <c:pt idx="196">
                  <c:v>0.19599999999999998</c:v>
                </c:pt>
                <c:pt idx="197">
                  <c:v>0.19699999999999998</c:v>
                </c:pt>
                <c:pt idx="198">
                  <c:v>0.19799999999999998</c:v>
                </c:pt>
                <c:pt idx="199">
                  <c:v>0.19899999999999998</c:v>
                </c:pt>
                <c:pt idx="200">
                  <c:v>0.19999999999999998</c:v>
                </c:pt>
                <c:pt idx="201">
                  <c:v>0.20099999999999998</c:v>
                </c:pt>
                <c:pt idx="202">
                  <c:v>0.20199999999999999</c:v>
                </c:pt>
                <c:pt idx="203">
                  <c:v>0.20299999999999999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0.22399999999999998</c:v>
                </c:pt>
                <c:pt idx="225">
                  <c:v>0.22499999999999998</c:v>
                </c:pt>
                <c:pt idx="226">
                  <c:v>0.22599999999999998</c:v>
                </c:pt>
                <c:pt idx="227">
                  <c:v>0.22699999999999998</c:v>
                </c:pt>
                <c:pt idx="228">
                  <c:v>0.22799999999999998</c:v>
                </c:pt>
                <c:pt idx="229">
                  <c:v>0.22899999999999998</c:v>
                </c:pt>
                <c:pt idx="230">
                  <c:v>0.22999999999999998</c:v>
                </c:pt>
                <c:pt idx="231">
                  <c:v>0.23099999999999998</c:v>
                </c:pt>
                <c:pt idx="232">
                  <c:v>0.23199999999999998</c:v>
                </c:pt>
                <c:pt idx="233">
                  <c:v>0.23299999999999998</c:v>
                </c:pt>
                <c:pt idx="234">
                  <c:v>0.23399999999999999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0.27999999999999997</c:v>
                </c:pt>
                <c:pt idx="281">
                  <c:v>0.28099999999999997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0.32699999999999996</c:v>
                </c:pt>
                <c:pt idx="328">
                  <c:v>0.32799999999999996</c:v>
                </c:pt>
                <c:pt idx="329">
                  <c:v>0.32899999999999996</c:v>
                </c:pt>
                <c:pt idx="330">
                  <c:v>0.32999999999999996</c:v>
                </c:pt>
                <c:pt idx="331">
                  <c:v>0.33099999999999996</c:v>
                </c:pt>
                <c:pt idx="332">
                  <c:v>0.33199999999999996</c:v>
                </c:pt>
                <c:pt idx="333">
                  <c:v>0.33299999999999996</c:v>
                </c:pt>
                <c:pt idx="334">
                  <c:v>0.33399999999999996</c:v>
                </c:pt>
                <c:pt idx="335">
                  <c:v>0.33499999999999996</c:v>
                </c:pt>
                <c:pt idx="336">
                  <c:v>0.33599999999999997</c:v>
                </c:pt>
                <c:pt idx="337">
                  <c:v>0.33699999999999997</c:v>
                </c:pt>
                <c:pt idx="338">
                  <c:v>0.33799999999999997</c:v>
                </c:pt>
                <c:pt idx="339">
                  <c:v>0.33899999999999997</c:v>
                </c:pt>
                <c:pt idx="340">
                  <c:v>0.33999999999999997</c:v>
                </c:pt>
                <c:pt idx="341">
                  <c:v>0.34099999999999997</c:v>
                </c:pt>
                <c:pt idx="342">
                  <c:v>0.34199999999999997</c:v>
                </c:pt>
                <c:pt idx="343">
                  <c:v>0.34299999999999997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0.44399999999999995</c:v>
                </c:pt>
                <c:pt idx="445">
                  <c:v>0.44499999999999995</c:v>
                </c:pt>
                <c:pt idx="446">
                  <c:v>0.44599999999999995</c:v>
                </c:pt>
                <c:pt idx="447">
                  <c:v>0.44699999999999995</c:v>
                </c:pt>
                <c:pt idx="448">
                  <c:v>0.44799999999999995</c:v>
                </c:pt>
                <c:pt idx="449">
                  <c:v>0.44899999999999995</c:v>
                </c:pt>
                <c:pt idx="450">
                  <c:v>0.44999999999999996</c:v>
                </c:pt>
                <c:pt idx="451">
                  <c:v>0.45099999999999996</c:v>
                </c:pt>
                <c:pt idx="452">
                  <c:v>0.45199999999999996</c:v>
                </c:pt>
                <c:pt idx="453">
                  <c:v>0.45299999999999996</c:v>
                </c:pt>
                <c:pt idx="454">
                  <c:v>0.45399999999999996</c:v>
                </c:pt>
                <c:pt idx="455">
                  <c:v>0.45499999999999996</c:v>
                </c:pt>
                <c:pt idx="456">
                  <c:v>0.45599999999999996</c:v>
                </c:pt>
                <c:pt idx="457">
                  <c:v>0.45699999999999996</c:v>
                </c:pt>
                <c:pt idx="458">
                  <c:v>0.45799999999999996</c:v>
                </c:pt>
                <c:pt idx="459">
                  <c:v>0.45899999999999996</c:v>
                </c:pt>
                <c:pt idx="460">
                  <c:v>0.45999999999999996</c:v>
                </c:pt>
                <c:pt idx="461">
                  <c:v>0.46099999999999997</c:v>
                </c:pt>
                <c:pt idx="462">
                  <c:v>0.46199999999999997</c:v>
                </c:pt>
                <c:pt idx="463">
                  <c:v>0.46299999999999997</c:v>
                </c:pt>
                <c:pt idx="464">
                  <c:v>0.46399999999999997</c:v>
                </c:pt>
                <c:pt idx="465">
                  <c:v>0.46499999999999997</c:v>
                </c:pt>
                <c:pt idx="466">
                  <c:v>0.46599999999999997</c:v>
                </c:pt>
                <c:pt idx="467">
                  <c:v>0.46699999999999997</c:v>
                </c:pt>
                <c:pt idx="468">
                  <c:v>0.46799999999999997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0.55299999999999994</c:v>
                </c:pt>
                <c:pt idx="554">
                  <c:v>0.55399999999999994</c:v>
                </c:pt>
                <c:pt idx="555">
                  <c:v>0.55499999999999994</c:v>
                </c:pt>
                <c:pt idx="556">
                  <c:v>0.55599999999999994</c:v>
                </c:pt>
                <c:pt idx="557">
                  <c:v>0.55699999999999994</c:v>
                </c:pt>
                <c:pt idx="558">
                  <c:v>0.55799999999999994</c:v>
                </c:pt>
                <c:pt idx="559">
                  <c:v>0.55899999999999994</c:v>
                </c:pt>
                <c:pt idx="560">
                  <c:v>0.55999999999999994</c:v>
                </c:pt>
                <c:pt idx="561">
                  <c:v>0.56099999999999994</c:v>
                </c:pt>
                <c:pt idx="562">
                  <c:v>0.56199999999999994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0.67799999999999994</c:v>
                </c:pt>
                <c:pt idx="679">
                  <c:v>0.67899999999999994</c:v>
                </c:pt>
                <c:pt idx="680">
                  <c:v>0.67999999999999994</c:v>
                </c:pt>
                <c:pt idx="681">
                  <c:v>0.68099999999999994</c:v>
                </c:pt>
                <c:pt idx="682">
                  <c:v>0.68199999999999994</c:v>
                </c:pt>
                <c:pt idx="683">
                  <c:v>0.68299999999999994</c:v>
                </c:pt>
                <c:pt idx="684">
                  <c:v>0.68399999999999994</c:v>
                </c:pt>
                <c:pt idx="685">
                  <c:v>0.68499999999999994</c:v>
                </c:pt>
                <c:pt idx="686">
                  <c:v>0.68599999999999994</c:v>
                </c:pt>
                <c:pt idx="687">
                  <c:v>0.68699999999999994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0.77199999999999991</c:v>
                </c:pt>
                <c:pt idx="773">
                  <c:v>0.77299999999999991</c:v>
                </c:pt>
                <c:pt idx="774">
                  <c:v>0.77399999999999991</c:v>
                </c:pt>
                <c:pt idx="775">
                  <c:v>0.77499999999999991</c:v>
                </c:pt>
                <c:pt idx="776">
                  <c:v>0.77599999999999991</c:v>
                </c:pt>
                <c:pt idx="777">
                  <c:v>0.77699999999999991</c:v>
                </c:pt>
                <c:pt idx="778">
                  <c:v>0.77799999999999991</c:v>
                </c:pt>
                <c:pt idx="779">
                  <c:v>0.77899999999999991</c:v>
                </c:pt>
                <c:pt idx="780">
                  <c:v>0.77999999999999992</c:v>
                </c:pt>
                <c:pt idx="781">
                  <c:v>0.78099999999999992</c:v>
                </c:pt>
                <c:pt idx="782">
                  <c:v>0.78199999999999992</c:v>
                </c:pt>
                <c:pt idx="783">
                  <c:v>0.78299999999999992</c:v>
                </c:pt>
                <c:pt idx="784">
                  <c:v>0.78399999999999992</c:v>
                </c:pt>
                <c:pt idx="785">
                  <c:v>0.78499999999999992</c:v>
                </c:pt>
                <c:pt idx="786">
                  <c:v>0.78599999999999992</c:v>
                </c:pt>
                <c:pt idx="787">
                  <c:v>0.78699999999999992</c:v>
                </c:pt>
                <c:pt idx="788">
                  <c:v>0.78799999999999992</c:v>
                </c:pt>
                <c:pt idx="789">
                  <c:v>0.78899999999999992</c:v>
                </c:pt>
                <c:pt idx="790">
                  <c:v>0.78999999999999992</c:v>
                </c:pt>
                <c:pt idx="791">
                  <c:v>0.79099999999999993</c:v>
                </c:pt>
                <c:pt idx="792">
                  <c:v>0.79199999999999993</c:v>
                </c:pt>
                <c:pt idx="793">
                  <c:v>0.79299999999999993</c:v>
                </c:pt>
                <c:pt idx="794">
                  <c:v>0.79399999999999993</c:v>
                </c:pt>
                <c:pt idx="795">
                  <c:v>0.79499999999999993</c:v>
                </c:pt>
                <c:pt idx="796">
                  <c:v>0.79599999999999993</c:v>
                </c:pt>
                <c:pt idx="797">
                  <c:v>0.79699999999999993</c:v>
                </c:pt>
                <c:pt idx="798">
                  <c:v>0.79799999999999993</c:v>
                </c:pt>
                <c:pt idx="799">
                  <c:v>0.79899999999999993</c:v>
                </c:pt>
                <c:pt idx="800">
                  <c:v>0.79999999999999993</c:v>
                </c:pt>
                <c:pt idx="801">
                  <c:v>0.80099999999999993</c:v>
                </c:pt>
                <c:pt idx="802">
                  <c:v>0.80199999999999994</c:v>
                </c:pt>
                <c:pt idx="803">
                  <c:v>0.80299999999999994</c:v>
                </c:pt>
                <c:pt idx="804">
                  <c:v>0.80399999999999994</c:v>
                </c:pt>
                <c:pt idx="805">
                  <c:v>0.80499999999999994</c:v>
                </c:pt>
                <c:pt idx="806">
                  <c:v>0.80599999999999994</c:v>
                </c:pt>
                <c:pt idx="807">
                  <c:v>0.80699999999999994</c:v>
                </c:pt>
                <c:pt idx="808">
                  <c:v>0.80799999999999994</c:v>
                </c:pt>
                <c:pt idx="809">
                  <c:v>0.80899999999999994</c:v>
                </c:pt>
                <c:pt idx="810">
                  <c:v>0.80999999999999994</c:v>
                </c:pt>
                <c:pt idx="811">
                  <c:v>0.81099999999999994</c:v>
                </c:pt>
                <c:pt idx="812">
                  <c:v>0.81199999999999994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0.89699999999999991</c:v>
                </c:pt>
                <c:pt idx="898">
                  <c:v>0.89799999999999991</c:v>
                </c:pt>
                <c:pt idx="899">
                  <c:v>0.89899999999999991</c:v>
                </c:pt>
                <c:pt idx="900">
                  <c:v>0.89999999999999991</c:v>
                </c:pt>
                <c:pt idx="901">
                  <c:v>0.90099999999999991</c:v>
                </c:pt>
                <c:pt idx="902">
                  <c:v>0.90199999999999991</c:v>
                </c:pt>
                <c:pt idx="903">
                  <c:v>0.90299999999999991</c:v>
                </c:pt>
                <c:pt idx="904">
                  <c:v>0.90399999999999991</c:v>
                </c:pt>
                <c:pt idx="905">
                  <c:v>0.90499999999999992</c:v>
                </c:pt>
                <c:pt idx="906">
                  <c:v>0.90599999999999992</c:v>
                </c:pt>
                <c:pt idx="907">
                  <c:v>0.90699999999999992</c:v>
                </c:pt>
                <c:pt idx="908">
                  <c:v>0.90799999999999992</c:v>
                </c:pt>
                <c:pt idx="909">
                  <c:v>0.90899999999999992</c:v>
                </c:pt>
                <c:pt idx="910">
                  <c:v>0.90999999999999992</c:v>
                </c:pt>
                <c:pt idx="911">
                  <c:v>0.91099999999999992</c:v>
                </c:pt>
                <c:pt idx="912">
                  <c:v>0.91199999999999992</c:v>
                </c:pt>
                <c:pt idx="913">
                  <c:v>0.91299999999999992</c:v>
                </c:pt>
                <c:pt idx="914">
                  <c:v>0.91399999999999992</c:v>
                </c:pt>
                <c:pt idx="915">
                  <c:v>0.91499999999999992</c:v>
                </c:pt>
                <c:pt idx="916">
                  <c:v>0.91599999999999993</c:v>
                </c:pt>
                <c:pt idx="917">
                  <c:v>0.91699999999999993</c:v>
                </c:pt>
                <c:pt idx="918">
                  <c:v>0.91799999999999993</c:v>
                </c:pt>
                <c:pt idx="919">
                  <c:v>0.91899999999999993</c:v>
                </c:pt>
                <c:pt idx="920">
                  <c:v>0.91999999999999993</c:v>
                </c:pt>
                <c:pt idx="921">
                  <c:v>0.92099999999999993</c:v>
                </c:pt>
                <c:pt idx="922">
                  <c:v>0.92199999999999993</c:v>
                </c:pt>
                <c:pt idx="923">
                  <c:v>0.92299999999999993</c:v>
                </c:pt>
                <c:pt idx="924">
                  <c:v>0.92399999999999993</c:v>
                </c:pt>
                <c:pt idx="925">
                  <c:v>0.92499999999999993</c:v>
                </c:pt>
                <c:pt idx="926">
                  <c:v>0.92599999999999993</c:v>
                </c:pt>
                <c:pt idx="927">
                  <c:v>0.92699999999999994</c:v>
                </c:pt>
                <c:pt idx="928">
                  <c:v>0.92799999999999994</c:v>
                </c:pt>
                <c:pt idx="929">
                  <c:v>0.92899999999999994</c:v>
                </c:pt>
                <c:pt idx="930">
                  <c:v>0.92999999999999994</c:v>
                </c:pt>
                <c:pt idx="931">
                  <c:v>0.93099999999999994</c:v>
                </c:pt>
                <c:pt idx="932">
                  <c:v>0.93199999999999994</c:v>
                </c:pt>
                <c:pt idx="933">
                  <c:v>0.93299999999999994</c:v>
                </c:pt>
                <c:pt idx="934">
                  <c:v>0.93399999999999994</c:v>
                </c:pt>
                <c:pt idx="935">
                  <c:v>0.93499999999999994</c:v>
                </c:pt>
                <c:pt idx="936">
                  <c:v>0.93599999999999994</c:v>
                </c:pt>
                <c:pt idx="937">
                  <c:v>0.93699999999999994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1.2810000000000001</c:v>
                </c:pt>
                <c:pt idx="1282">
                  <c:v>1.282</c:v>
                </c:pt>
                <c:pt idx="1283">
                  <c:v>1.2830000000000001</c:v>
                </c:pt>
                <c:pt idx="1284">
                  <c:v>1.284</c:v>
                </c:pt>
                <c:pt idx="1285">
                  <c:v>1.2850000000000001</c:v>
                </c:pt>
                <c:pt idx="1286">
                  <c:v>1.286</c:v>
                </c:pt>
                <c:pt idx="1287">
                  <c:v>1.2870000000000001</c:v>
                </c:pt>
                <c:pt idx="1288">
                  <c:v>1.288</c:v>
                </c:pt>
                <c:pt idx="1289">
                  <c:v>1.2890000000000001</c:v>
                </c:pt>
                <c:pt idx="1290">
                  <c:v>1.29</c:v>
                </c:pt>
                <c:pt idx="1291">
                  <c:v>1.2910000000000001</c:v>
                </c:pt>
                <c:pt idx="1292">
                  <c:v>1.292</c:v>
                </c:pt>
                <c:pt idx="1293">
                  <c:v>1.2930000000000001</c:v>
                </c:pt>
                <c:pt idx="1294">
                  <c:v>1.294</c:v>
                </c:pt>
                <c:pt idx="1295">
                  <c:v>1.2950000000000002</c:v>
                </c:pt>
                <c:pt idx="1296">
                  <c:v>1.296</c:v>
                </c:pt>
                <c:pt idx="1297">
                  <c:v>1.2970000000000002</c:v>
                </c:pt>
                <c:pt idx="1298">
                  <c:v>1.298</c:v>
                </c:pt>
                <c:pt idx="1299">
                  <c:v>1.2990000000000002</c:v>
                </c:pt>
                <c:pt idx="1300">
                  <c:v>1.3</c:v>
                </c:pt>
                <c:pt idx="1301">
                  <c:v>1.3010000000000002</c:v>
                </c:pt>
                <c:pt idx="1302">
                  <c:v>1.302</c:v>
                </c:pt>
                <c:pt idx="1303">
                  <c:v>1.3030000000000002</c:v>
                </c:pt>
                <c:pt idx="1304">
                  <c:v>1.304</c:v>
                </c:pt>
                <c:pt idx="1305">
                  <c:v>1.3050000000000002</c:v>
                </c:pt>
                <c:pt idx="1306">
                  <c:v>1.306</c:v>
                </c:pt>
                <c:pt idx="1307">
                  <c:v>1.3070000000000002</c:v>
                </c:pt>
                <c:pt idx="1308">
                  <c:v>1.3080000000000001</c:v>
                </c:pt>
                <c:pt idx="1309">
                  <c:v>1.3090000000000002</c:v>
                </c:pt>
                <c:pt idx="1310">
                  <c:v>1.31</c:v>
                </c:pt>
                <c:pt idx="1311">
                  <c:v>1.3110000000000002</c:v>
                </c:pt>
                <c:pt idx="1312">
                  <c:v>1.3120000000000001</c:v>
                </c:pt>
                <c:pt idx="1313">
                  <c:v>1.3130000000000002</c:v>
                </c:pt>
                <c:pt idx="1314">
                  <c:v>1.3140000000000001</c:v>
                </c:pt>
                <c:pt idx="1315">
                  <c:v>1.3150000000000002</c:v>
                </c:pt>
                <c:pt idx="1316">
                  <c:v>1.3160000000000001</c:v>
                </c:pt>
                <c:pt idx="1317">
                  <c:v>1.3170000000000002</c:v>
                </c:pt>
                <c:pt idx="1318">
                  <c:v>1.3180000000000001</c:v>
                </c:pt>
                <c:pt idx="1319">
                  <c:v>1.3190000000000002</c:v>
                </c:pt>
                <c:pt idx="1320">
                  <c:v>1.32</c:v>
                </c:pt>
                <c:pt idx="1321">
                  <c:v>1.3210000000000002</c:v>
                </c:pt>
                <c:pt idx="1322">
                  <c:v>1.3220000000000001</c:v>
                </c:pt>
                <c:pt idx="1323">
                  <c:v>1.3230000000000002</c:v>
                </c:pt>
                <c:pt idx="1324">
                  <c:v>1.3240000000000001</c:v>
                </c:pt>
                <c:pt idx="1325">
                  <c:v>1.3250000000000002</c:v>
                </c:pt>
                <c:pt idx="1326">
                  <c:v>1.3260000000000001</c:v>
                </c:pt>
                <c:pt idx="1327">
                  <c:v>1.3270000000000002</c:v>
                </c:pt>
                <c:pt idx="1328">
                  <c:v>1.3280000000000001</c:v>
                </c:pt>
                <c:pt idx="1329">
                  <c:v>1.3290000000000002</c:v>
                </c:pt>
                <c:pt idx="1330">
                  <c:v>1.33</c:v>
                </c:pt>
                <c:pt idx="1331">
                  <c:v>1.3310000000000002</c:v>
                </c:pt>
                <c:pt idx="1332">
                  <c:v>1.3320000000000001</c:v>
                </c:pt>
                <c:pt idx="1333">
                  <c:v>1.3330000000000002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1.3760000000000001</c:v>
                </c:pt>
                <c:pt idx="1377">
                  <c:v>1.377</c:v>
                </c:pt>
                <c:pt idx="1378">
                  <c:v>1.3780000000000001</c:v>
                </c:pt>
                <c:pt idx="1379">
                  <c:v>1.379</c:v>
                </c:pt>
                <c:pt idx="1380">
                  <c:v>1.3800000000000001</c:v>
                </c:pt>
                <c:pt idx="1381">
                  <c:v>1.381</c:v>
                </c:pt>
                <c:pt idx="1382">
                  <c:v>1.3820000000000001</c:v>
                </c:pt>
                <c:pt idx="1383">
                  <c:v>1.383</c:v>
                </c:pt>
                <c:pt idx="1384">
                  <c:v>1.3840000000000001</c:v>
                </c:pt>
                <c:pt idx="1385">
                  <c:v>1.385</c:v>
                </c:pt>
                <c:pt idx="1386">
                  <c:v>1.3860000000000001</c:v>
                </c:pt>
                <c:pt idx="1387">
                  <c:v>1.387</c:v>
                </c:pt>
                <c:pt idx="1388">
                  <c:v>1.3880000000000001</c:v>
                </c:pt>
                <c:pt idx="1389">
                  <c:v>1.389</c:v>
                </c:pt>
                <c:pt idx="1390">
                  <c:v>1.3900000000000001</c:v>
                </c:pt>
                <c:pt idx="1391">
                  <c:v>1.391</c:v>
                </c:pt>
                <c:pt idx="1392">
                  <c:v>1.3920000000000001</c:v>
                </c:pt>
                <c:pt idx="1393">
                  <c:v>1.393</c:v>
                </c:pt>
                <c:pt idx="1394">
                  <c:v>1.3940000000000001</c:v>
                </c:pt>
                <c:pt idx="1395">
                  <c:v>1.395</c:v>
                </c:pt>
                <c:pt idx="1396">
                  <c:v>1.3960000000000001</c:v>
                </c:pt>
                <c:pt idx="1397">
                  <c:v>1.397</c:v>
                </c:pt>
                <c:pt idx="1398">
                  <c:v>1.3980000000000001</c:v>
                </c:pt>
                <c:pt idx="1399">
                  <c:v>1.399</c:v>
                </c:pt>
                <c:pt idx="1400">
                  <c:v>1.4000000000000001</c:v>
                </c:pt>
                <c:pt idx="1401">
                  <c:v>1.401</c:v>
                </c:pt>
                <c:pt idx="1402">
                  <c:v>1.4020000000000001</c:v>
                </c:pt>
                <c:pt idx="1403">
                  <c:v>1.403</c:v>
                </c:pt>
                <c:pt idx="1404">
                  <c:v>1.4040000000000001</c:v>
                </c:pt>
                <c:pt idx="1405">
                  <c:v>1.405</c:v>
                </c:pt>
                <c:pt idx="1406">
                  <c:v>1.4060000000000001</c:v>
                </c:pt>
                <c:pt idx="1407">
                  <c:v>1.407</c:v>
                </c:pt>
                <c:pt idx="1408">
                  <c:v>1.4080000000000001</c:v>
                </c:pt>
                <c:pt idx="1409">
                  <c:v>1.409</c:v>
                </c:pt>
                <c:pt idx="1410">
                  <c:v>1.4100000000000001</c:v>
                </c:pt>
                <c:pt idx="1411">
                  <c:v>1.411</c:v>
                </c:pt>
                <c:pt idx="1412">
                  <c:v>1.4120000000000001</c:v>
                </c:pt>
                <c:pt idx="1413">
                  <c:v>1.413</c:v>
                </c:pt>
                <c:pt idx="1414">
                  <c:v>1.4140000000000001</c:v>
                </c:pt>
                <c:pt idx="1415">
                  <c:v>1.415</c:v>
                </c:pt>
                <c:pt idx="1416">
                  <c:v>1.4160000000000001</c:v>
                </c:pt>
                <c:pt idx="1417">
                  <c:v>1.417</c:v>
                </c:pt>
                <c:pt idx="1418">
                  <c:v>1.4180000000000001</c:v>
                </c:pt>
                <c:pt idx="1419">
                  <c:v>1.419</c:v>
                </c:pt>
                <c:pt idx="1420">
                  <c:v>1.4200000000000002</c:v>
                </c:pt>
                <c:pt idx="1421">
                  <c:v>1.421</c:v>
                </c:pt>
                <c:pt idx="1422">
                  <c:v>1.4220000000000002</c:v>
                </c:pt>
                <c:pt idx="1423">
                  <c:v>1.423</c:v>
                </c:pt>
                <c:pt idx="1424">
                  <c:v>1.4240000000000002</c:v>
                </c:pt>
                <c:pt idx="1425">
                  <c:v>1.425</c:v>
                </c:pt>
                <c:pt idx="1426">
                  <c:v>1.4260000000000002</c:v>
                </c:pt>
                <c:pt idx="1427">
                  <c:v>1.427</c:v>
                </c:pt>
                <c:pt idx="1428">
                  <c:v>1.4280000000000002</c:v>
                </c:pt>
                <c:pt idx="1429">
                  <c:v>1.429</c:v>
                </c:pt>
                <c:pt idx="1430">
                  <c:v>1.4300000000000002</c:v>
                </c:pt>
                <c:pt idx="1431">
                  <c:v>1.431</c:v>
                </c:pt>
                <c:pt idx="1432">
                  <c:v>1.4320000000000002</c:v>
                </c:pt>
                <c:pt idx="1433">
                  <c:v>1.4330000000000001</c:v>
                </c:pt>
                <c:pt idx="1434">
                  <c:v>1.4340000000000002</c:v>
                </c:pt>
                <c:pt idx="1435">
                  <c:v>1.4350000000000001</c:v>
                </c:pt>
                <c:pt idx="1436">
                  <c:v>1.4360000000000002</c:v>
                </c:pt>
                <c:pt idx="1437">
                  <c:v>1.4370000000000001</c:v>
                </c:pt>
                <c:pt idx="1438">
                  <c:v>1.4380000000000002</c:v>
                </c:pt>
                <c:pt idx="1439">
                  <c:v>1.4390000000000001</c:v>
                </c:pt>
                <c:pt idx="1440">
                  <c:v>1.4400000000000002</c:v>
                </c:pt>
                <c:pt idx="1441">
                  <c:v>1.4410000000000001</c:v>
                </c:pt>
                <c:pt idx="1442">
                  <c:v>1.4420000000000002</c:v>
                </c:pt>
                <c:pt idx="1443">
                  <c:v>1.4430000000000001</c:v>
                </c:pt>
                <c:pt idx="1444">
                  <c:v>1.4440000000000002</c:v>
                </c:pt>
                <c:pt idx="1445">
                  <c:v>1.4450000000000001</c:v>
                </c:pt>
                <c:pt idx="1446">
                  <c:v>1.4460000000000002</c:v>
                </c:pt>
                <c:pt idx="1447">
                  <c:v>1.4470000000000001</c:v>
                </c:pt>
                <c:pt idx="1448">
                  <c:v>1.4480000000000002</c:v>
                </c:pt>
                <c:pt idx="1449">
                  <c:v>1.4490000000000001</c:v>
                </c:pt>
                <c:pt idx="1450">
                  <c:v>1.4500000000000002</c:v>
                </c:pt>
                <c:pt idx="1451">
                  <c:v>1.4510000000000001</c:v>
                </c:pt>
                <c:pt idx="1452">
                  <c:v>1.4520000000000002</c:v>
                </c:pt>
                <c:pt idx="1453">
                  <c:v>1.4530000000000001</c:v>
                </c:pt>
                <c:pt idx="1454">
                  <c:v>1.4540000000000002</c:v>
                </c:pt>
                <c:pt idx="1455">
                  <c:v>1.4550000000000001</c:v>
                </c:pt>
                <c:pt idx="1456">
                  <c:v>1.4560000000000002</c:v>
                </c:pt>
                <c:pt idx="1457">
                  <c:v>1.4570000000000001</c:v>
                </c:pt>
                <c:pt idx="1458">
                  <c:v>1.4580000000000002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1.5010000000000001</c:v>
                </c:pt>
                <c:pt idx="1502">
                  <c:v>1.502</c:v>
                </c:pt>
                <c:pt idx="1503">
                  <c:v>1.5030000000000001</c:v>
                </c:pt>
                <c:pt idx="1504">
                  <c:v>1.504</c:v>
                </c:pt>
                <c:pt idx="1505">
                  <c:v>1.5050000000000001</c:v>
                </c:pt>
                <c:pt idx="1506">
                  <c:v>1.506</c:v>
                </c:pt>
                <c:pt idx="1507">
                  <c:v>1.5070000000000001</c:v>
                </c:pt>
                <c:pt idx="1508">
                  <c:v>1.508</c:v>
                </c:pt>
                <c:pt idx="1509">
                  <c:v>1.5090000000000001</c:v>
                </c:pt>
                <c:pt idx="1510">
                  <c:v>1.51</c:v>
                </c:pt>
                <c:pt idx="1511">
                  <c:v>1.5110000000000001</c:v>
                </c:pt>
                <c:pt idx="1512">
                  <c:v>1.512</c:v>
                </c:pt>
                <c:pt idx="1513">
                  <c:v>1.5130000000000001</c:v>
                </c:pt>
                <c:pt idx="1514">
                  <c:v>1.514</c:v>
                </c:pt>
                <c:pt idx="1515">
                  <c:v>1.5150000000000001</c:v>
                </c:pt>
                <c:pt idx="1516">
                  <c:v>1.516</c:v>
                </c:pt>
                <c:pt idx="1517">
                  <c:v>1.5170000000000001</c:v>
                </c:pt>
                <c:pt idx="1518">
                  <c:v>1.518</c:v>
                </c:pt>
                <c:pt idx="1519">
                  <c:v>1.5190000000000001</c:v>
                </c:pt>
                <c:pt idx="1520">
                  <c:v>1.52</c:v>
                </c:pt>
                <c:pt idx="1521">
                  <c:v>1.5210000000000001</c:v>
                </c:pt>
                <c:pt idx="1522">
                  <c:v>1.522</c:v>
                </c:pt>
                <c:pt idx="1523">
                  <c:v>1.5230000000000001</c:v>
                </c:pt>
                <c:pt idx="1524">
                  <c:v>1.524</c:v>
                </c:pt>
                <c:pt idx="1525">
                  <c:v>1.5250000000000001</c:v>
                </c:pt>
                <c:pt idx="1526">
                  <c:v>1.526</c:v>
                </c:pt>
                <c:pt idx="1527">
                  <c:v>1.5270000000000001</c:v>
                </c:pt>
                <c:pt idx="1528">
                  <c:v>1.528</c:v>
                </c:pt>
                <c:pt idx="1529">
                  <c:v>1.5290000000000001</c:v>
                </c:pt>
                <c:pt idx="1530">
                  <c:v>1.53</c:v>
                </c:pt>
                <c:pt idx="1531">
                  <c:v>1.5310000000000001</c:v>
                </c:pt>
                <c:pt idx="1532">
                  <c:v>1.532</c:v>
                </c:pt>
                <c:pt idx="1533">
                  <c:v>1.5330000000000001</c:v>
                </c:pt>
                <c:pt idx="1534">
                  <c:v>1.534</c:v>
                </c:pt>
                <c:pt idx="1535">
                  <c:v>1.5350000000000001</c:v>
                </c:pt>
                <c:pt idx="1536">
                  <c:v>1.536</c:v>
                </c:pt>
                <c:pt idx="1537">
                  <c:v>1.5370000000000001</c:v>
                </c:pt>
                <c:pt idx="1538">
                  <c:v>1.538</c:v>
                </c:pt>
                <c:pt idx="1539">
                  <c:v>1.5390000000000001</c:v>
                </c:pt>
                <c:pt idx="1540">
                  <c:v>1.54</c:v>
                </c:pt>
                <c:pt idx="1541">
                  <c:v>1.5410000000000001</c:v>
                </c:pt>
                <c:pt idx="1542">
                  <c:v>1.542</c:v>
                </c:pt>
                <c:pt idx="1543">
                  <c:v>1.5430000000000001</c:v>
                </c:pt>
                <c:pt idx="1544">
                  <c:v>1.544</c:v>
                </c:pt>
                <c:pt idx="1545">
                  <c:v>1.5450000000000002</c:v>
                </c:pt>
                <c:pt idx="1546">
                  <c:v>1.546</c:v>
                </c:pt>
                <c:pt idx="1547">
                  <c:v>1.5470000000000002</c:v>
                </c:pt>
                <c:pt idx="1548">
                  <c:v>1.548</c:v>
                </c:pt>
                <c:pt idx="1549">
                  <c:v>1.5490000000000002</c:v>
                </c:pt>
                <c:pt idx="1550">
                  <c:v>1.55</c:v>
                </c:pt>
                <c:pt idx="1551">
                  <c:v>1.5510000000000002</c:v>
                </c:pt>
                <c:pt idx="1552">
                  <c:v>1.552</c:v>
                </c:pt>
                <c:pt idx="1553">
                  <c:v>1.5530000000000002</c:v>
                </c:pt>
                <c:pt idx="1554">
                  <c:v>1.554</c:v>
                </c:pt>
                <c:pt idx="1555">
                  <c:v>1.5550000000000002</c:v>
                </c:pt>
                <c:pt idx="1556">
                  <c:v>1.556</c:v>
                </c:pt>
                <c:pt idx="1557">
                  <c:v>1.5570000000000002</c:v>
                </c:pt>
                <c:pt idx="1558">
                  <c:v>1.5580000000000001</c:v>
                </c:pt>
                <c:pt idx="1559">
                  <c:v>1.5590000000000002</c:v>
                </c:pt>
                <c:pt idx="1560">
                  <c:v>1.56</c:v>
                </c:pt>
                <c:pt idx="1561">
                  <c:v>1.5610000000000002</c:v>
                </c:pt>
                <c:pt idx="1562">
                  <c:v>1.5620000000000001</c:v>
                </c:pt>
                <c:pt idx="1563">
                  <c:v>1.5630000000000002</c:v>
                </c:pt>
                <c:pt idx="1564">
                  <c:v>1.5640000000000001</c:v>
                </c:pt>
                <c:pt idx="1565">
                  <c:v>1.5650000000000002</c:v>
                </c:pt>
                <c:pt idx="1566">
                  <c:v>1.5660000000000001</c:v>
                </c:pt>
                <c:pt idx="1567">
                  <c:v>1.5670000000000002</c:v>
                </c:pt>
                <c:pt idx="1568">
                  <c:v>1.5680000000000001</c:v>
                </c:pt>
                <c:pt idx="1569">
                  <c:v>1.5690000000000002</c:v>
                </c:pt>
                <c:pt idx="1570">
                  <c:v>1.57</c:v>
                </c:pt>
                <c:pt idx="1571">
                  <c:v>1.5710000000000002</c:v>
                </c:pt>
                <c:pt idx="1572">
                  <c:v>1.5720000000000001</c:v>
                </c:pt>
                <c:pt idx="1573">
                  <c:v>1.5730000000000002</c:v>
                </c:pt>
                <c:pt idx="1574">
                  <c:v>1.5740000000000001</c:v>
                </c:pt>
                <c:pt idx="1575">
                  <c:v>1.5750000000000002</c:v>
                </c:pt>
                <c:pt idx="1576">
                  <c:v>1.5760000000000001</c:v>
                </c:pt>
                <c:pt idx="1577">
                  <c:v>1.5770000000000002</c:v>
                </c:pt>
                <c:pt idx="1578">
                  <c:v>1.5780000000000001</c:v>
                </c:pt>
                <c:pt idx="1579">
                  <c:v>1.5790000000000002</c:v>
                </c:pt>
                <c:pt idx="1580">
                  <c:v>1.58</c:v>
                </c:pt>
                <c:pt idx="1581">
                  <c:v>1.5810000000000002</c:v>
                </c:pt>
                <c:pt idx="1582">
                  <c:v>1.5820000000000001</c:v>
                </c:pt>
                <c:pt idx="1583">
                  <c:v>1.5830000000000002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1.6260000000000001</c:v>
                </c:pt>
                <c:pt idx="1627">
                  <c:v>1.627</c:v>
                </c:pt>
                <c:pt idx="1628">
                  <c:v>1.6280000000000001</c:v>
                </c:pt>
                <c:pt idx="1629">
                  <c:v>1.629</c:v>
                </c:pt>
                <c:pt idx="1630">
                  <c:v>1.6300000000000001</c:v>
                </c:pt>
                <c:pt idx="1631">
                  <c:v>1.631</c:v>
                </c:pt>
                <c:pt idx="1632">
                  <c:v>1.6320000000000001</c:v>
                </c:pt>
                <c:pt idx="1633">
                  <c:v>1.633</c:v>
                </c:pt>
                <c:pt idx="1634">
                  <c:v>1.6340000000000001</c:v>
                </c:pt>
                <c:pt idx="1635">
                  <c:v>1.635</c:v>
                </c:pt>
                <c:pt idx="1636">
                  <c:v>1.6360000000000001</c:v>
                </c:pt>
                <c:pt idx="1637">
                  <c:v>1.637</c:v>
                </c:pt>
                <c:pt idx="1638">
                  <c:v>1.6380000000000001</c:v>
                </c:pt>
                <c:pt idx="1639">
                  <c:v>1.639</c:v>
                </c:pt>
                <c:pt idx="1640">
                  <c:v>1.6400000000000001</c:v>
                </c:pt>
                <c:pt idx="1641">
                  <c:v>1.641</c:v>
                </c:pt>
                <c:pt idx="1642">
                  <c:v>1.6420000000000001</c:v>
                </c:pt>
                <c:pt idx="1643">
                  <c:v>1.643</c:v>
                </c:pt>
                <c:pt idx="1644">
                  <c:v>1.6440000000000001</c:v>
                </c:pt>
                <c:pt idx="1645">
                  <c:v>1.645</c:v>
                </c:pt>
                <c:pt idx="1646">
                  <c:v>1.6460000000000001</c:v>
                </c:pt>
                <c:pt idx="1647">
                  <c:v>1.647</c:v>
                </c:pt>
                <c:pt idx="1648">
                  <c:v>1.6480000000000001</c:v>
                </c:pt>
                <c:pt idx="1649">
                  <c:v>1.649</c:v>
                </c:pt>
                <c:pt idx="1650">
                  <c:v>1.6500000000000001</c:v>
                </c:pt>
                <c:pt idx="1651">
                  <c:v>1.651</c:v>
                </c:pt>
                <c:pt idx="1652">
                  <c:v>1.6520000000000001</c:v>
                </c:pt>
                <c:pt idx="1653">
                  <c:v>1.653</c:v>
                </c:pt>
                <c:pt idx="1654">
                  <c:v>1.6540000000000001</c:v>
                </c:pt>
                <c:pt idx="1655">
                  <c:v>1.655</c:v>
                </c:pt>
                <c:pt idx="1656">
                  <c:v>1.6560000000000001</c:v>
                </c:pt>
                <c:pt idx="1657">
                  <c:v>1.657</c:v>
                </c:pt>
                <c:pt idx="1658">
                  <c:v>1.6580000000000001</c:v>
                </c:pt>
                <c:pt idx="1659">
                  <c:v>1.659</c:v>
                </c:pt>
                <c:pt idx="1660">
                  <c:v>1.6600000000000001</c:v>
                </c:pt>
                <c:pt idx="1661">
                  <c:v>1.661</c:v>
                </c:pt>
                <c:pt idx="1662">
                  <c:v>1.6620000000000001</c:v>
                </c:pt>
                <c:pt idx="1663">
                  <c:v>1.663</c:v>
                </c:pt>
                <c:pt idx="1664">
                  <c:v>1.6640000000000001</c:v>
                </c:pt>
                <c:pt idx="1665">
                  <c:v>1.665</c:v>
                </c:pt>
                <c:pt idx="1666">
                  <c:v>1.6660000000000001</c:v>
                </c:pt>
                <c:pt idx="1667">
                  <c:v>1.667</c:v>
                </c:pt>
                <c:pt idx="1668">
                  <c:v>1.6680000000000001</c:v>
                </c:pt>
                <c:pt idx="1669">
                  <c:v>1.669</c:v>
                </c:pt>
                <c:pt idx="1670">
                  <c:v>1.6700000000000002</c:v>
                </c:pt>
                <c:pt idx="1671">
                  <c:v>1.671</c:v>
                </c:pt>
                <c:pt idx="1672">
                  <c:v>1.6720000000000002</c:v>
                </c:pt>
                <c:pt idx="1673">
                  <c:v>1.673</c:v>
                </c:pt>
                <c:pt idx="1674">
                  <c:v>1.6740000000000002</c:v>
                </c:pt>
                <c:pt idx="1675">
                  <c:v>1.675</c:v>
                </c:pt>
                <c:pt idx="1676">
                  <c:v>1.6760000000000002</c:v>
                </c:pt>
                <c:pt idx="1677">
                  <c:v>1.677</c:v>
                </c:pt>
                <c:pt idx="1678">
                  <c:v>1.6780000000000002</c:v>
                </c:pt>
                <c:pt idx="1679">
                  <c:v>1.679</c:v>
                </c:pt>
                <c:pt idx="1680">
                  <c:v>1.6800000000000002</c:v>
                </c:pt>
                <c:pt idx="1681">
                  <c:v>1.681</c:v>
                </c:pt>
                <c:pt idx="1682">
                  <c:v>1.6820000000000002</c:v>
                </c:pt>
                <c:pt idx="1683">
                  <c:v>1.6830000000000001</c:v>
                </c:pt>
                <c:pt idx="1684">
                  <c:v>1.6840000000000002</c:v>
                </c:pt>
                <c:pt idx="1685">
                  <c:v>1.6850000000000001</c:v>
                </c:pt>
                <c:pt idx="1686">
                  <c:v>1.6860000000000002</c:v>
                </c:pt>
                <c:pt idx="1687">
                  <c:v>1.6870000000000001</c:v>
                </c:pt>
                <c:pt idx="1688">
                  <c:v>1.6880000000000002</c:v>
                </c:pt>
                <c:pt idx="1689">
                  <c:v>1.6890000000000001</c:v>
                </c:pt>
                <c:pt idx="1690">
                  <c:v>1.6900000000000002</c:v>
                </c:pt>
                <c:pt idx="1691">
                  <c:v>1.6910000000000001</c:v>
                </c:pt>
                <c:pt idx="1692">
                  <c:v>1.6920000000000002</c:v>
                </c:pt>
                <c:pt idx="1693">
                  <c:v>1.6930000000000001</c:v>
                </c:pt>
                <c:pt idx="1694">
                  <c:v>1.6940000000000002</c:v>
                </c:pt>
                <c:pt idx="1695">
                  <c:v>1.6950000000000001</c:v>
                </c:pt>
                <c:pt idx="1696">
                  <c:v>1.6960000000000002</c:v>
                </c:pt>
                <c:pt idx="1697">
                  <c:v>1.6970000000000001</c:v>
                </c:pt>
                <c:pt idx="1698">
                  <c:v>1.6980000000000002</c:v>
                </c:pt>
                <c:pt idx="1699">
                  <c:v>1.6990000000000001</c:v>
                </c:pt>
                <c:pt idx="1700">
                  <c:v>1.7000000000000002</c:v>
                </c:pt>
                <c:pt idx="1701">
                  <c:v>1.7010000000000001</c:v>
                </c:pt>
                <c:pt idx="1702">
                  <c:v>1.7020000000000002</c:v>
                </c:pt>
                <c:pt idx="1703">
                  <c:v>1.7030000000000001</c:v>
                </c:pt>
                <c:pt idx="1704">
                  <c:v>1.7040000000000002</c:v>
                </c:pt>
                <c:pt idx="1705">
                  <c:v>1.7050000000000001</c:v>
                </c:pt>
                <c:pt idx="1706">
                  <c:v>1.7060000000000002</c:v>
                </c:pt>
                <c:pt idx="1707">
                  <c:v>1.7070000000000001</c:v>
                </c:pt>
                <c:pt idx="1708">
                  <c:v>1.7080000000000002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1.7510000000000001</c:v>
                </c:pt>
                <c:pt idx="1752">
                  <c:v>1.752</c:v>
                </c:pt>
                <c:pt idx="1753">
                  <c:v>1.7530000000000001</c:v>
                </c:pt>
                <c:pt idx="1754">
                  <c:v>1.754</c:v>
                </c:pt>
                <c:pt idx="1755">
                  <c:v>1.7550000000000001</c:v>
                </c:pt>
                <c:pt idx="1756">
                  <c:v>1.756</c:v>
                </c:pt>
                <c:pt idx="1757">
                  <c:v>1.7570000000000001</c:v>
                </c:pt>
                <c:pt idx="1758">
                  <c:v>1.758</c:v>
                </c:pt>
                <c:pt idx="1759">
                  <c:v>1.7590000000000001</c:v>
                </c:pt>
                <c:pt idx="1760">
                  <c:v>1.76</c:v>
                </c:pt>
                <c:pt idx="1761">
                  <c:v>1.7610000000000001</c:v>
                </c:pt>
                <c:pt idx="1762">
                  <c:v>1.762</c:v>
                </c:pt>
                <c:pt idx="1763">
                  <c:v>1.7630000000000001</c:v>
                </c:pt>
                <c:pt idx="1764">
                  <c:v>1.764</c:v>
                </c:pt>
                <c:pt idx="1765">
                  <c:v>1.7650000000000001</c:v>
                </c:pt>
                <c:pt idx="1766">
                  <c:v>1.766</c:v>
                </c:pt>
                <c:pt idx="1767">
                  <c:v>1.7670000000000001</c:v>
                </c:pt>
                <c:pt idx="1768">
                  <c:v>1.768</c:v>
                </c:pt>
                <c:pt idx="1769">
                  <c:v>1.7690000000000001</c:v>
                </c:pt>
                <c:pt idx="1770">
                  <c:v>1.77</c:v>
                </c:pt>
                <c:pt idx="1771">
                  <c:v>1.7710000000000001</c:v>
                </c:pt>
                <c:pt idx="1772">
                  <c:v>1.772</c:v>
                </c:pt>
                <c:pt idx="1773">
                  <c:v>1.7730000000000001</c:v>
                </c:pt>
                <c:pt idx="1774">
                  <c:v>1.774</c:v>
                </c:pt>
                <c:pt idx="1775">
                  <c:v>1.7750000000000001</c:v>
                </c:pt>
                <c:pt idx="1776">
                  <c:v>1.776</c:v>
                </c:pt>
                <c:pt idx="1777">
                  <c:v>1.7770000000000001</c:v>
                </c:pt>
                <c:pt idx="1778">
                  <c:v>1.778</c:v>
                </c:pt>
                <c:pt idx="1779">
                  <c:v>1.7790000000000001</c:v>
                </c:pt>
                <c:pt idx="1780">
                  <c:v>1.78</c:v>
                </c:pt>
                <c:pt idx="1781">
                  <c:v>1.7810000000000001</c:v>
                </c:pt>
                <c:pt idx="1782">
                  <c:v>1.782</c:v>
                </c:pt>
                <c:pt idx="1783">
                  <c:v>1.7830000000000001</c:v>
                </c:pt>
                <c:pt idx="1784">
                  <c:v>1.784</c:v>
                </c:pt>
                <c:pt idx="1785">
                  <c:v>1.7850000000000001</c:v>
                </c:pt>
                <c:pt idx="1786">
                  <c:v>1.786</c:v>
                </c:pt>
                <c:pt idx="1787">
                  <c:v>1.7870000000000001</c:v>
                </c:pt>
                <c:pt idx="1788">
                  <c:v>1.788</c:v>
                </c:pt>
                <c:pt idx="1789">
                  <c:v>1.7890000000000001</c:v>
                </c:pt>
                <c:pt idx="1790">
                  <c:v>1.79</c:v>
                </c:pt>
                <c:pt idx="1791">
                  <c:v>1.7910000000000001</c:v>
                </c:pt>
                <c:pt idx="1792">
                  <c:v>1.792</c:v>
                </c:pt>
                <c:pt idx="1793">
                  <c:v>1.7930000000000001</c:v>
                </c:pt>
                <c:pt idx="1794">
                  <c:v>1.794</c:v>
                </c:pt>
                <c:pt idx="1795">
                  <c:v>1.7950000000000002</c:v>
                </c:pt>
                <c:pt idx="1796">
                  <c:v>1.796</c:v>
                </c:pt>
                <c:pt idx="1797">
                  <c:v>1.7970000000000002</c:v>
                </c:pt>
                <c:pt idx="1798">
                  <c:v>1.798</c:v>
                </c:pt>
                <c:pt idx="1799">
                  <c:v>1.7990000000000002</c:v>
                </c:pt>
                <c:pt idx="1800">
                  <c:v>1.8</c:v>
                </c:pt>
                <c:pt idx="1801">
                  <c:v>1.8010000000000002</c:v>
                </c:pt>
                <c:pt idx="1802">
                  <c:v>1.802</c:v>
                </c:pt>
                <c:pt idx="1803">
                  <c:v>1.8030000000000002</c:v>
                </c:pt>
                <c:pt idx="1804">
                  <c:v>1.804</c:v>
                </c:pt>
                <c:pt idx="1805">
                  <c:v>1.8050000000000002</c:v>
                </c:pt>
                <c:pt idx="1806">
                  <c:v>1.806</c:v>
                </c:pt>
                <c:pt idx="1807">
                  <c:v>1.8070000000000002</c:v>
                </c:pt>
                <c:pt idx="1808">
                  <c:v>1.8080000000000001</c:v>
                </c:pt>
                <c:pt idx="1809">
                  <c:v>1.8090000000000002</c:v>
                </c:pt>
                <c:pt idx="1810">
                  <c:v>1.81</c:v>
                </c:pt>
                <c:pt idx="1811">
                  <c:v>1.8110000000000002</c:v>
                </c:pt>
                <c:pt idx="1812">
                  <c:v>1.8120000000000001</c:v>
                </c:pt>
                <c:pt idx="1813">
                  <c:v>1.8130000000000002</c:v>
                </c:pt>
                <c:pt idx="1814">
                  <c:v>1.8140000000000001</c:v>
                </c:pt>
                <c:pt idx="1815">
                  <c:v>1.8150000000000002</c:v>
                </c:pt>
                <c:pt idx="1816">
                  <c:v>1.8160000000000001</c:v>
                </c:pt>
                <c:pt idx="1817">
                  <c:v>1.8170000000000002</c:v>
                </c:pt>
                <c:pt idx="1818">
                  <c:v>1.8180000000000001</c:v>
                </c:pt>
                <c:pt idx="1819">
                  <c:v>1.8190000000000002</c:v>
                </c:pt>
                <c:pt idx="1820">
                  <c:v>1.82</c:v>
                </c:pt>
                <c:pt idx="1821">
                  <c:v>1.8210000000000002</c:v>
                </c:pt>
                <c:pt idx="1822">
                  <c:v>1.8220000000000001</c:v>
                </c:pt>
                <c:pt idx="1823">
                  <c:v>1.8230000000000002</c:v>
                </c:pt>
                <c:pt idx="1824">
                  <c:v>1.8240000000000001</c:v>
                </c:pt>
                <c:pt idx="1825">
                  <c:v>1.8250000000000002</c:v>
                </c:pt>
                <c:pt idx="1826">
                  <c:v>1.8260000000000001</c:v>
                </c:pt>
                <c:pt idx="1827">
                  <c:v>1.8270000000000002</c:v>
                </c:pt>
                <c:pt idx="1828">
                  <c:v>1.8280000000000001</c:v>
                </c:pt>
                <c:pt idx="1829">
                  <c:v>1.8290000000000002</c:v>
                </c:pt>
                <c:pt idx="1830">
                  <c:v>1.83</c:v>
                </c:pt>
                <c:pt idx="1831">
                  <c:v>1.8310000000000002</c:v>
                </c:pt>
                <c:pt idx="1832">
                  <c:v>1.8320000000000001</c:v>
                </c:pt>
                <c:pt idx="1833">
                  <c:v>1.8330000000000002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1.8760000000000001</c:v>
                </c:pt>
                <c:pt idx="1877">
                  <c:v>1.877</c:v>
                </c:pt>
                <c:pt idx="1878">
                  <c:v>1.8780000000000001</c:v>
                </c:pt>
                <c:pt idx="1879">
                  <c:v>1.879</c:v>
                </c:pt>
                <c:pt idx="1880">
                  <c:v>1.8800000000000001</c:v>
                </c:pt>
                <c:pt idx="1881">
                  <c:v>1.881</c:v>
                </c:pt>
                <c:pt idx="1882">
                  <c:v>1.8820000000000001</c:v>
                </c:pt>
                <c:pt idx="1883">
                  <c:v>1.883</c:v>
                </c:pt>
                <c:pt idx="1884">
                  <c:v>1.8840000000000001</c:v>
                </c:pt>
                <c:pt idx="1885">
                  <c:v>1.885</c:v>
                </c:pt>
                <c:pt idx="1886">
                  <c:v>1.8860000000000001</c:v>
                </c:pt>
                <c:pt idx="1887">
                  <c:v>1.887</c:v>
                </c:pt>
                <c:pt idx="1888">
                  <c:v>1.8880000000000001</c:v>
                </c:pt>
                <c:pt idx="1889">
                  <c:v>1.889</c:v>
                </c:pt>
                <c:pt idx="1890">
                  <c:v>1.8900000000000001</c:v>
                </c:pt>
                <c:pt idx="1891">
                  <c:v>1.891</c:v>
                </c:pt>
                <c:pt idx="1892">
                  <c:v>1.8920000000000001</c:v>
                </c:pt>
                <c:pt idx="1893">
                  <c:v>1.893</c:v>
                </c:pt>
                <c:pt idx="1894">
                  <c:v>1.8940000000000001</c:v>
                </c:pt>
                <c:pt idx="1895">
                  <c:v>1.895</c:v>
                </c:pt>
                <c:pt idx="1896">
                  <c:v>1.8960000000000001</c:v>
                </c:pt>
                <c:pt idx="1897">
                  <c:v>1.897</c:v>
                </c:pt>
                <c:pt idx="1898">
                  <c:v>1.8980000000000001</c:v>
                </c:pt>
                <c:pt idx="1899">
                  <c:v>1.899</c:v>
                </c:pt>
                <c:pt idx="1900">
                  <c:v>1.9000000000000001</c:v>
                </c:pt>
                <c:pt idx="1901">
                  <c:v>1.901</c:v>
                </c:pt>
                <c:pt idx="1902">
                  <c:v>1.9020000000000001</c:v>
                </c:pt>
                <c:pt idx="1903">
                  <c:v>1.903</c:v>
                </c:pt>
                <c:pt idx="1904">
                  <c:v>1.9040000000000001</c:v>
                </c:pt>
                <c:pt idx="1905">
                  <c:v>1.905</c:v>
                </c:pt>
                <c:pt idx="1906">
                  <c:v>1.9060000000000001</c:v>
                </c:pt>
                <c:pt idx="1907">
                  <c:v>1.907</c:v>
                </c:pt>
                <c:pt idx="1908">
                  <c:v>1.9080000000000001</c:v>
                </c:pt>
                <c:pt idx="1909">
                  <c:v>1.909</c:v>
                </c:pt>
                <c:pt idx="1910">
                  <c:v>1.9100000000000001</c:v>
                </c:pt>
                <c:pt idx="1911">
                  <c:v>1.911</c:v>
                </c:pt>
                <c:pt idx="1912">
                  <c:v>1.9120000000000001</c:v>
                </c:pt>
                <c:pt idx="1913">
                  <c:v>1.913</c:v>
                </c:pt>
                <c:pt idx="1914">
                  <c:v>1.9140000000000001</c:v>
                </c:pt>
                <c:pt idx="1915">
                  <c:v>1.915</c:v>
                </c:pt>
                <c:pt idx="1916">
                  <c:v>1.9160000000000001</c:v>
                </c:pt>
                <c:pt idx="1917">
                  <c:v>1.917</c:v>
                </c:pt>
                <c:pt idx="1918">
                  <c:v>1.9180000000000001</c:v>
                </c:pt>
                <c:pt idx="1919">
                  <c:v>1.919</c:v>
                </c:pt>
                <c:pt idx="1920">
                  <c:v>1.9200000000000002</c:v>
                </c:pt>
                <c:pt idx="1921">
                  <c:v>1.921</c:v>
                </c:pt>
                <c:pt idx="1922">
                  <c:v>1.9220000000000002</c:v>
                </c:pt>
                <c:pt idx="1923">
                  <c:v>1.923</c:v>
                </c:pt>
                <c:pt idx="1924">
                  <c:v>1.9240000000000002</c:v>
                </c:pt>
                <c:pt idx="1925">
                  <c:v>1.925</c:v>
                </c:pt>
                <c:pt idx="1926">
                  <c:v>1.9260000000000002</c:v>
                </c:pt>
                <c:pt idx="1927">
                  <c:v>1.927</c:v>
                </c:pt>
                <c:pt idx="1928">
                  <c:v>1.9280000000000002</c:v>
                </c:pt>
                <c:pt idx="1929">
                  <c:v>1.929</c:v>
                </c:pt>
              </c:numCache>
            </c:numRef>
          </c:xVal>
          <c:yVal>
            <c:numRef>
              <c:f>Sheet2!$B$1:$B$1930</c:f>
              <c:numCache>
                <c:formatCode>General</c:formatCode>
                <c:ptCount val="1930"/>
                <c:pt idx="0">
                  <c:v>0.45314733600000001</c:v>
                </c:pt>
                <c:pt idx="1">
                  <c:v>0.45584015100000003</c:v>
                </c:pt>
                <c:pt idx="2">
                  <c:v>0.45854701199999998</c:v>
                </c:pt>
                <c:pt idx="3">
                  <c:v>0.46126793199999999</c:v>
                </c:pt>
                <c:pt idx="4">
                  <c:v>0.46400291599999999</c:v>
                </c:pt>
                <c:pt idx="5">
                  <c:v>0.46675192399999998</c:v>
                </c:pt>
                <c:pt idx="6">
                  <c:v>0.46951493700000002</c:v>
                </c:pt>
                <c:pt idx="7">
                  <c:v>0.47229192800000003</c:v>
                </c:pt>
                <c:pt idx="8">
                  <c:v>0.47508288100000001</c:v>
                </c:pt>
                <c:pt idx="9">
                  <c:v>0.47788775999999999</c:v>
                </c:pt>
                <c:pt idx="10">
                  <c:v>0.48070653000000002</c:v>
                </c:pt>
                <c:pt idx="11">
                  <c:v>0.48353916600000002</c:v>
                </c:pt>
                <c:pt idx="12">
                  <c:v>0.48638563099999998</c:v>
                </c:pt>
                <c:pt idx="13">
                  <c:v>0.48924588299999999</c:v>
                </c:pt>
                <c:pt idx="14">
                  <c:v>0.49211988000000001</c:v>
                </c:pt>
                <c:pt idx="15">
                  <c:v>0.49500757499999998</c:v>
                </c:pt>
                <c:pt idx="16">
                  <c:v>0.497908927</c:v>
                </c:pt>
                <c:pt idx="17">
                  <c:v>0.500823876</c:v>
                </c:pt>
                <c:pt idx="18">
                  <c:v>0.50375235299999999</c:v>
                </c:pt>
                <c:pt idx="19">
                  <c:v>0.506694325</c:v>
                </c:pt>
                <c:pt idx="20">
                  <c:v>0.50964971999999997</c:v>
                </c:pt>
                <c:pt idx="21">
                  <c:v>0.51261846200000005</c:v>
                </c:pt>
                <c:pt idx="22">
                  <c:v>0.515600489</c:v>
                </c:pt>
                <c:pt idx="23">
                  <c:v>0.51859572799999998</c:v>
                </c:pt>
                <c:pt idx="24">
                  <c:v>0.52160411299999998</c:v>
                </c:pt>
                <c:pt idx="25">
                  <c:v>0.52462556100000002</c:v>
                </c:pt>
                <c:pt idx="26">
                  <c:v>0.52765993200000005</c:v>
                </c:pt>
                <c:pt idx="27">
                  <c:v>0.53070717199999995</c:v>
                </c:pt>
                <c:pt idx="28">
                  <c:v>0.53376722499999996</c:v>
                </c:pt>
                <c:pt idx="29">
                  <c:v>0.53683997400000005</c:v>
                </c:pt>
                <c:pt idx="30">
                  <c:v>0.53992538899999998</c:v>
                </c:pt>
                <c:pt idx="31">
                  <c:v>0.54302324999999996</c:v>
                </c:pt>
                <c:pt idx="32">
                  <c:v>0.54613347899999998</c:v>
                </c:pt>
                <c:pt idx="33">
                  <c:v>0.54925600900000005</c:v>
                </c:pt>
                <c:pt idx="34">
                  <c:v>0.55239062000000005</c:v>
                </c:pt>
                <c:pt idx="35">
                  <c:v>0.55553726199999998</c:v>
                </c:pt>
                <c:pt idx="36">
                  <c:v>0.55869580100000005</c:v>
                </c:pt>
                <c:pt idx="37">
                  <c:v>0.56186610800000003</c:v>
                </c:pt>
                <c:pt idx="38">
                  <c:v>0.56504805599999997</c:v>
                </c:pt>
                <c:pt idx="39">
                  <c:v>0.56824147899999999</c:v>
                </c:pt>
                <c:pt idx="40">
                  <c:v>0.57144625900000001</c:v>
                </c:pt>
                <c:pt idx="41">
                  <c:v>0.57466223800000005</c:v>
                </c:pt>
                <c:pt idx="42">
                  <c:v>0.57788921699999996</c:v>
                </c:pt>
                <c:pt idx="43">
                  <c:v>0.58112709399999996</c:v>
                </c:pt>
                <c:pt idx="44">
                  <c:v>0.58437565800000002</c:v>
                </c:pt>
                <c:pt idx="45">
                  <c:v>0.58763473799999999</c:v>
                </c:pt>
                <c:pt idx="46">
                  <c:v>0.59090428100000003</c:v>
                </c:pt>
                <c:pt idx="47">
                  <c:v>0.594183986</c:v>
                </c:pt>
                <c:pt idx="48">
                  <c:v>0.59747371299999996</c:v>
                </c:pt>
                <c:pt idx="49">
                  <c:v>0.60077326900000005</c:v>
                </c:pt>
                <c:pt idx="50">
                  <c:v>0.60408237099999995</c:v>
                </c:pt>
                <c:pt idx="51">
                  <c:v>0.60740090400000002</c:v>
                </c:pt>
                <c:pt idx="52">
                  <c:v>0.61072864699999996</c:v>
                </c:pt>
                <c:pt idx="53">
                  <c:v>0.61406537800000005</c:v>
                </c:pt>
                <c:pt idx="54">
                  <c:v>0.61741090700000001</c:v>
                </c:pt>
                <c:pt idx="55">
                  <c:v>0.62076498300000005</c:v>
                </c:pt>
                <c:pt idx="56">
                  <c:v>0.62412735900000005</c:v>
                </c:pt>
                <c:pt idx="57">
                  <c:v>0.62749784399999997</c:v>
                </c:pt>
                <c:pt idx="58">
                  <c:v>0.630876141</c:v>
                </c:pt>
                <c:pt idx="59">
                  <c:v>0.634262043</c:v>
                </c:pt>
                <c:pt idx="60">
                  <c:v>0.63765533399999996</c:v>
                </c:pt>
                <c:pt idx="61">
                  <c:v>0.641055704</c:v>
                </c:pt>
                <c:pt idx="62">
                  <c:v>0.64446290100000003</c:v>
                </c:pt>
                <c:pt idx="63">
                  <c:v>0.64787665500000002</c:v>
                </c:pt>
                <c:pt idx="64">
                  <c:v>0.65129669899999998</c:v>
                </c:pt>
                <c:pt idx="65">
                  <c:v>0.65472276399999996</c:v>
                </c:pt>
                <c:pt idx="66">
                  <c:v>0.65815457499999996</c:v>
                </c:pt>
                <c:pt idx="67">
                  <c:v>0.66159179999999995</c:v>
                </c:pt>
                <c:pt idx="68">
                  <c:v>0.66503412399999995</c:v>
                </c:pt>
                <c:pt idx="69">
                  <c:v>0.66848128100000004</c:v>
                </c:pt>
                <c:pt idx="70">
                  <c:v>0.67193294199999998</c:v>
                </c:pt>
                <c:pt idx="71">
                  <c:v>0.67538883000000005</c:v>
                </c:pt>
                <c:pt idx="72">
                  <c:v>0.67884857600000004</c:v>
                </c:pt>
                <c:pt idx="73">
                  <c:v>0.68231176500000001</c:v>
                </c:pt>
                <c:pt idx="74">
                  <c:v>0.68577830299999998</c:v>
                </c:pt>
                <c:pt idx="75">
                  <c:v>0.68924776799999998</c:v>
                </c:pt>
                <c:pt idx="76">
                  <c:v>0.69271969700000002</c:v>
                </c:pt>
                <c:pt idx="77">
                  <c:v>0.69619382900000004</c:v>
                </c:pt>
                <c:pt idx="78">
                  <c:v>0.69966979699999998</c:v>
                </c:pt>
                <c:pt idx="79">
                  <c:v>0.70314725300000003</c:v>
                </c:pt>
                <c:pt idx="80">
                  <c:v>0.70662572499999998</c:v>
                </c:pt>
                <c:pt idx="81">
                  <c:v>0.71010491600000003</c:v>
                </c:pt>
                <c:pt idx="82">
                  <c:v>0.71358446900000005</c:v>
                </c:pt>
                <c:pt idx="83">
                  <c:v>0.71706399799999998</c:v>
                </c:pt>
                <c:pt idx="84">
                  <c:v>0.72054303900000005</c:v>
                </c:pt>
                <c:pt idx="85">
                  <c:v>0.72402129900000001</c:v>
                </c:pt>
                <c:pt idx="86">
                  <c:v>0.72749829899999996</c:v>
                </c:pt>
                <c:pt idx="87">
                  <c:v>0.730973604</c:v>
                </c:pt>
                <c:pt idx="88">
                  <c:v>0.73444706900000001</c:v>
                </c:pt>
                <c:pt idx="89">
                  <c:v>0.73791802100000004</c:v>
                </c:pt>
                <c:pt idx="90">
                  <c:v>0.74138607000000001</c:v>
                </c:pt>
                <c:pt idx="91">
                  <c:v>0.74485083399999996</c:v>
                </c:pt>
                <c:pt idx="92">
                  <c:v>0.74831178399999998</c:v>
                </c:pt>
                <c:pt idx="93">
                  <c:v>0.751768565</c:v>
                </c:pt>
                <c:pt idx="94">
                  <c:v>0.75522067299999995</c:v>
                </c:pt>
                <c:pt idx="95">
                  <c:v>0.758667745</c:v>
                </c:pt>
                <c:pt idx="96">
                  <c:v>0.76210939300000002</c:v>
                </c:pt>
                <c:pt idx="97">
                  <c:v>0.76554502599999996</c:v>
                </c:pt>
                <c:pt idx="98">
                  <c:v>0.76897416600000001</c:v>
                </c:pt>
                <c:pt idx="99">
                  <c:v>0.77239644900000004</c:v>
                </c:pt>
                <c:pt idx="100">
                  <c:v>0.77581139700000001</c:v>
                </c:pt>
                <c:pt idx="101">
                  <c:v>0.779218525</c:v>
                </c:pt>
                <c:pt idx="102">
                  <c:v>0.78261736000000004</c:v>
                </c:pt>
                <c:pt idx="103">
                  <c:v>0.78600739900000005</c:v>
                </c:pt>
                <c:pt idx="104">
                  <c:v>0.78938819699999996</c:v>
                </c:pt>
                <c:pt idx="105">
                  <c:v>0.79275923000000004</c:v>
                </c:pt>
                <c:pt idx="106">
                  <c:v>0.79612006199999996</c:v>
                </c:pt>
                <c:pt idx="107">
                  <c:v>0.79947017200000003</c:v>
                </c:pt>
                <c:pt idx="108">
                  <c:v>0.80280902200000004</c:v>
                </c:pt>
                <c:pt idx="109">
                  <c:v>0.80613617699999995</c:v>
                </c:pt>
                <c:pt idx="110">
                  <c:v>0.80945110499999995</c:v>
                </c:pt>
                <c:pt idx="111">
                  <c:v>0.81275331699999998</c:v>
                </c:pt>
                <c:pt idx="112">
                  <c:v>0.81604234600000003</c:v>
                </c:pt>
                <c:pt idx="113">
                  <c:v>0.81931764399999996</c:v>
                </c:pt>
                <c:pt idx="114">
                  <c:v>0.822578684</c:v>
                </c:pt>
                <c:pt idx="115">
                  <c:v>0.82582500599999997</c:v>
                </c:pt>
                <c:pt idx="116">
                  <c:v>0.82905607299999995</c:v>
                </c:pt>
                <c:pt idx="117">
                  <c:v>0.83227139100000003</c:v>
                </c:pt>
                <c:pt idx="118">
                  <c:v>0.83547042199999999</c:v>
                </c:pt>
                <c:pt idx="119">
                  <c:v>0.83865266100000002</c:v>
                </c:pt>
                <c:pt idx="120">
                  <c:v>0.84181758100000004</c:v>
                </c:pt>
                <c:pt idx="121">
                  <c:v>0.84496469200000002</c:v>
                </c:pt>
                <c:pt idx="122">
                  <c:v>0.84809367899999999</c:v>
                </c:pt>
                <c:pt idx="123">
                  <c:v>0.851203763</c:v>
                </c:pt>
                <c:pt idx="124">
                  <c:v>0.85429430100000003</c:v>
                </c:pt>
                <c:pt idx="125">
                  <c:v>0.85736505100000004</c:v>
                </c:pt>
                <c:pt idx="126">
                  <c:v>0.86041545399999997</c:v>
                </c:pt>
                <c:pt idx="127">
                  <c:v>0.86344491400000001</c:v>
                </c:pt>
                <c:pt idx="128">
                  <c:v>0.86645295300000003</c:v>
                </c:pt>
                <c:pt idx="129">
                  <c:v>0.86943910300000005</c:v>
                </c:pt>
                <c:pt idx="130">
                  <c:v>0.87240278000000004</c:v>
                </c:pt>
                <c:pt idx="131">
                  <c:v>0.87534352699999995</c:v>
                </c:pt>
                <c:pt idx="132">
                  <c:v>0.87826073500000001</c:v>
                </c:pt>
                <c:pt idx="133">
                  <c:v>0.88115397299999998</c:v>
                </c:pt>
                <c:pt idx="134">
                  <c:v>0.88402292400000004</c:v>
                </c:pt>
                <c:pt idx="135">
                  <c:v>0.88686693999999999</c:v>
                </c:pt>
                <c:pt idx="136">
                  <c:v>0.88968562100000004</c:v>
                </c:pt>
                <c:pt idx="137">
                  <c:v>0.89247832000000005</c:v>
                </c:pt>
                <c:pt idx="138">
                  <c:v>0.89524445799999997</c:v>
                </c:pt>
                <c:pt idx="139">
                  <c:v>0.89798370599999999</c:v>
                </c:pt>
                <c:pt idx="140">
                  <c:v>0.90069544099999999</c:v>
                </c:pt>
                <c:pt idx="141">
                  <c:v>0.90337932600000004</c:v>
                </c:pt>
                <c:pt idx="142">
                  <c:v>0.906035017</c:v>
                </c:pt>
                <c:pt idx="143">
                  <c:v>0.90866179599999997</c:v>
                </c:pt>
                <c:pt idx="144">
                  <c:v>0.91125923200000003</c:v>
                </c:pt>
                <c:pt idx="145">
                  <c:v>0.91382691699999996</c:v>
                </c:pt>
                <c:pt idx="146">
                  <c:v>0.91636431500000004</c:v>
                </c:pt>
                <c:pt idx="147">
                  <c:v>0.91887104200000003</c:v>
                </c:pt>
                <c:pt idx="148">
                  <c:v>0.92134659200000002</c:v>
                </c:pt>
                <c:pt idx="149">
                  <c:v>0.92379059200000002</c:v>
                </c:pt>
                <c:pt idx="150">
                  <c:v>0.92620243800000002</c:v>
                </c:pt>
                <c:pt idx="151">
                  <c:v>0.92858177900000005</c:v>
                </c:pt>
                <c:pt idx="152">
                  <c:v>0.93092856700000004</c:v>
                </c:pt>
                <c:pt idx="153">
                  <c:v>0.933242024</c:v>
                </c:pt>
                <c:pt idx="154">
                  <c:v>0.93552156399999997</c:v>
                </c:pt>
                <c:pt idx="155">
                  <c:v>0.93776704</c:v>
                </c:pt>
                <c:pt idx="156">
                  <c:v>0.93997778300000001</c:v>
                </c:pt>
                <c:pt idx="157">
                  <c:v>0.94215368899999996</c:v>
                </c:pt>
                <c:pt idx="158">
                  <c:v>0.94429440899999995</c:v>
                </c:pt>
                <c:pt idx="159">
                  <c:v>0.94639915299999999</c:v>
                </c:pt>
                <c:pt idx="160">
                  <c:v>0.94846821800000003</c:v>
                </c:pt>
                <c:pt idx="161">
                  <c:v>0.95050083299999999</c:v>
                </c:pt>
                <c:pt idx="162">
                  <c:v>0.95249631000000001</c:v>
                </c:pt>
                <c:pt idx="163">
                  <c:v>0.95445468700000002</c:v>
                </c:pt>
                <c:pt idx="164">
                  <c:v>0.95637549799999999</c:v>
                </c:pt>
                <c:pt idx="165">
                  <c:v>0.95825844599999999</c:v>
                </c:pt>
                <c:pt idx="166">
                  <c:v>0.96010327200000001</c:v>
                </c:pt>
                <c:pt idx="167">
                  <c:v>0.96190952399999996</c:v>
                </c:pt>
                <c:pt idx="168">
                  <c:v>0.96367684899999995</c:v>
                </c:pt>
                <c:pt idx="169">
                  <c:v>0.96540509100000005</c:v>
                </c:pt>
                <c:pt idx="170">
                  <c:v>0.96709378999999995</c:v>
                </c:pt>
                <c:pt idx="171">
                  <c:v>0.96874274000000005</c:v>
                </c:pt>
                <c:pt idx="172">
                  <c:v>0.97035175100000004</c:v>
                </c:pt>
                <c:pt idx="173">
                  <c:v>0.971920436</c:v>
                </c:pt>
                <c:pt idx="174">
                  <c:v>0.97344853600000003</c:v>
                </c:pt>
                <c:pt idx="175">
                  <c:v>0.97493581600000001</c:v>
                </c:pt>
                <c:pt idx="176">
                  <c:v>0.97638205</c:v>
                </c:pt>
                <c:pt idx="177">
                  <c:v>0.97778697299999995</c:v>
                </c:pt>
                <c:pt idx="178">
                  <c:v>0.97915034199999995</c:v>
                </c:pt>
                <c:pt idx="179">
                  <c:v>0.98047192800000005</c:v>
                </c:pt>
                <c:pt idx="180">
                  <c:v>0.98175160400000006</c:v>
                </c:pt>
                <c:pt idx="181">
                  <c:v>0.98298913499999996</c:v>
                </c:pt>
                <c:pt idx="182">
                  <c:v>0.98418424500000001</c:v>
                </c:pt>
                <c:pt idx="183">
                  <c:v>0.98533678999999996</c:v>
                </c:pt>
                <c:pt idx="184">
                  <c:v>0.98644652499999996</c:v>
                </c:pt>
                <c:pt idx="185">
                  <c:v>0.98751346799999995</c:v>
                </c:pt>
                <c:pt idx="186">
                  <c:v>0.98853722799999999</c:v>
                </c:pt>
                <c:pt idx="187">
                  <c:v>0.98951740600000004</c:v>
                </c:pt>
                <c:pt idx="188">
                  <c:v>0.99045492800000001</c:v>
                </c:pt>
                <c:pt idx="189">
                  <c:v>0.991349284</c:v>
                </c:pt>
                <c:pt idx="190">
                  <c:v>0.99219949799999996</c:v>
                </c:pt>
                <c:pt idx="191">
                  <c:v>0.993006061</c:v>
                </c:pt>
                <c:pt idx="192">
                  <c:v>0.99376897099999995</c:v>
                </c:pt>
                <c:pt idx="193">
                  <c:v>0.99448809800000004</c:v>
                </c:pt>
                <c:pt idx="194">
                  <c:v>0.99516326099999997</c:v>
                </c:pt>
                <c:pt idx="195">
                  <c:v>0.99579441999999996</c:v>
                </c:pt>
                <c:pt idx="196">
                  <c:v>0.99638165599999995</c:v>
                </c:pt>
                <c:pt idx="197">
                  <c:v>0.99692471100000002</c:v>
                </c:pt>
                <c:pt idx="198">
                  <c:v>0.99742356799999998</c:v>
                </c:pt>
                <c:pt idx="199">
                  <c:v>0.99787837099999999</c:v>
                </c:pt>
                <c:pt idx="200">
                  <c:v>0.99828891500000005</c:v>
                </c:pt>
                <c:pt idx="201">
                  <c:v>0.99865524699999997</c:v>
                </c:pt>
                <c:pt idx="202">
                  <c:v>0.99897750100000005</c:v>
                </c:pt>
                <c:pt idx="203">
                  <c:v>0.99925565199999999</c:v>
                </c:pt>
                <c:pt idx="204">
                  <c:v>0.99948965099999998</c:v>
                </c:pt>
                <c:pt idx="205">
                  <c:v>0.99967950800000005</c:v>
                </c:pt>
                <c:pt idx="206">
                  <c:v>0.99982549099999996</c:v>
                </c:pt>
                <c:pt idx="207">
                  <c:v>0.99992755</c:v>
                </c:pt>
                <c:pt idx="208">
                  <c:v>0.99998567900000002</c:v>
                </c:pt>
                <c:pt idx="209">
                  <c:v>1</c:v>
                </c:pt>
                <c:pt idx="210">
                  <c:v>0.99997032100000005</c:v>
                </c:pt>
                <c:pt idx="211">
                  <c:v>0.99989699399999998</c:v>
                </c:pt>
                <c:pt idx="212">
                  <c:v>0.99978010799999995</c:v>
                </c:pt>
                <c:pt idx="213">
                  <c:v>0.99962000399999995</c:v>
                </c:pt>
                <c:pt idx="214">
                  <c:v>0.99941654899999999</c:v>
                </c:pt>
                <c:pt idx="215">
                  <c:v>0.99916977100000004</c:v>
                </c:pt>
                <c:pt idx="216">
                  <c:v>0.998880608</c:v>
                </c:pt>
                <c:pt idx="217">
                  <c:v>0.99854832800000004</c:v>
                </c:pt>
                <c:pt idx="218">
                  <c:v>0.99817361800000004</c:v>
                </c:pt>
                <c:pt idx="219">
                  <c:v>0.99775654400000002</c:v>
                </c:pt>
                <c:pt idx="220">
                  <c:v>0.99729677999999999</c:v>
                </c:pt>
                <c:pt idx="221">
                  <c:v>0.99679505199999996</c:v>
                </c:pt>
                <c:pt idx="222">
                  <c:v>0.99625132500000002</c:v>
                </c:pt>
                <c:pt idx="223">
                  <c:v>0.99566593199999998</c:v>
                </c:pt>
                <c:pt idx="224">
                  <c:v>0.99503920300000004</c:v>
                </c:pt>
                <c:pt idx="225">
                  <c:v>0.99437125999999998</c:v>
                </c:pt>
                <c:pt idx="226">
                  <c:v>0.99366237899999998</c:v>
                </c:pt>
                <c:pt idx="227">
                  <c:v>0.99291282599999997</c:v>
                </c:pt>
                <c:pt idx="228">
                  <c:v>0.99212277599999998</c:v>
                </c:pt>
                <c:pt idx="229">
                  <c:v>0.99129263000000001</c:v>
                </c:pt>
                <c:pt idx="230">
                  <c:v>0.99042246099999998</c:v>
                </c:pt>
                <c:pt idx="231">
                  <c:v>0.98951282699999998</c:v>
                </c:pt>
                <c:pt idx="232">
                  <c:v>0.98856349099999996</c:v>
                </c:pt>
                <c:pt idx="233">
                  <c:v>0.98757544799999997</c:v>
                </c:pt>
                <c:pt idx="234">
                  <c:v>0.98654974900000003</c:v>
                </c:pt>
                <c:pt idx="235">
                  <c:v>0.98548533699999996</c:v>
                </c:pt>
                <c:pt idx="236">
                  <c:v>0.98438270900000002</c:v>
                </c:pt>
                <c:pt idx="237">
                  <c:v>0.98324270800000002</c:v>
                </c:pt>
                <c:pt idx="238">
                  <c:v>0.98206517000000004</c:v>
                </c:pt>
                <c:pt idx="239">
                  <c:v>0.98085074999999999</c:v>
                </c:pt>
                <c:pt idx="240">
                  <c:v>0.97959974500000002</c:v>
                </c:pt>
                <c:pt idx="241">
                  <c:v>0.97831266699999997</c:v>
                </c:pt>
                <c:pt idx="242">
                  <c:v>0.97699038199999999</c:v>
                </c:pt>
                <c:pt idx="243">
                  <c:v>0.97563260399999996</c:v>
                </c:pt>
                <c:pt idx="244">
                  <c:v>0.97423980200000004</c:v>
                </c:pt>
                <c:pt idx="245">
                  <c:v>0.97281246099999996</c:v>
                </c:pt>
                <c:pt idx="246">
                  <c:v>0.97135116899999996</c:v>
                </c:pt>
                <c:pt idx="247">
                  <c:v>0.96985623399999998</c:v>
                </c:pt>
                <c:pt idx="248">
                  <c:v>0.96832787799999998</c:v>
                </c:pt>
                <c:pt idx="249">
                  <c:v>0.96676683799999996</c:v>
                </c:pt>
                <c:pt idx="250">
                  <c:v>0.96517346800000003</c:v>
                </c:pt>
                <c:pt idx="251">
                  <c:v>0.96354828699999995</c:v>
                </c:pt>
                <c:pt idx="252">
                  <c:v>0.96189149699999998</c:v>
                </c:pt>
                <c:pt idx="253">
                  <c:v>0.960203731</c:v>
                </c:pt>
                <c:pt idx="254">
                  <c:v>0.95848588899999998</c:v>
                </c:pt>
                <c:pt idx="255">
                  <c:v>0.95673807799999999</c:v>
                </c:pt>
                <c:pt idx="256">
                  <c:v>0.95496076699999999</c:v>
                </c:pt>
                <c:pt idx="257">
                  <c:v>0.95315455900000001</c:v>
                </c:pt>
                <c:pt idx="258">
                  <c:v>0.95131924099999998</c:v>
                </c:pt>
                <c:pt idx="259">
                  <c:v>0.94945605600000005</c:v>
                </c:pt>
                <c:pt idx="260">
                  <c:v>0.94756568399999996</c:v>
                </c:pt>
                <c:pt idx="261">
                  <c:v>0.94564814399999997</c:v>
                </c:pt>
                <c:pt idx="262">
                  <c:v>0.94370502599999995</c:v>
                </c:pt>
                <c:pt idx="263">
                  <c:v>0.94173600300000004</c:v>
                </c:pt>
                <c:pt idx="264">
                  <c:v>0.93974096100000004</c:v>
                </c:pt>
                <c:pt idx="265">
                  <c:v>0.93772061600000001</c:v>
                </c:pt>
                <c:pt idx="266">
                  <c:v>0.935676968</c:v>
                </c:pt>
                <c:pt idx="267">
                  <c:v>0.93360998699999997</c:v>
                </c:pt>
                <c:pt idx="268">
                  <c:v>0.93151880099999995</c:v>
                </c:pt>
                <c:pt idx="269">
                  <c:v>0.92940515199999996</c:v>
                </c:pt>
                <c:pt idx="270">
                  <c:v>0.92726953099999998</c:v>
                </c:pt>
                <c:pt idx="271">
                  <c:v>0.92511231000000005</c:v>
                </c:pt>
                <c:pt idx="272">
                  <c:v>0.92293407199999999</c:v>
                </c:pt>
                <c:pt idx="273">
                  <c:v>0.92073529200000004</c:v>
                </c:pt>
                <c:pt idx="274">
                  <c:v>0.91851658199999997</c:v>
                </c:pt>
                <c:pt idx="275">
                  <c:v>0.916278543</c:v>
                </c:pt>
                <c:pt idx="276">
                  <c:v>0.91402198999999995</c:v>
                </c:pt>
                <c:pt idx="277">
                  <c:v>0.91174727099999997</c:v>
                </c:pt>
                <c:pt idx="278">
                  <c:v>0.90945468200000001</c:v>
                </c:pt>
                <c:pt idx="279">
                  <c:v>0.90714512400000002</c:v>
                </c:pt>
                <c:pt idx="280">
                  <c:v>0.90481919499999997</c:v>
                </c:pt>
                <c:pt idx="281">
                  <c:v>0.90247709600000003</c:v>
                </c:pt>
                <c:pt idx="282">
                  <c:v>0.90011947699999995</c:v>
                </c:pt>
                <c:pt idx="283">
                  <c:v>0.897747132</c:v>
                </c:pt>
                <c:pt idx="284">
                  <c:v>0.89536067600000002</c:v>
                </c:pt>
                <c:pt idx="285">
                  <c:v>0.89296038799999999</c:v>
                </c:pt>
                <c:pt idx="286">
                  <c:v>0.89054714099999999</c:v>
                </c:pt>
                <c:pt idx="287">
                  <c:v>0.88812141099999997</c:v>
                </c:pt>
                <c:pt idx="288">
                  <c:v>0.88568314599999998</c:v>
                </c:pt>
                <c:pt idx="289">
                  <c:v>0.88323361300000003</c:v>
                </c:pt>
                <c:pt idx="290">
                  <c:v>0.88077317600000005</c:v>
                </c:pt>
                <c:pt idx="291">
                  <c:v>0.87830224199999996</c:v>
                </c:pt>
                <c:pt idx="292">
                  <c:v>0.87582181299999995</c:v>
                </c:pt>
                <c:pt idx="293">
                  <c:v>0.87333194999999997</c:v>
                </c:pt>
                <c:pt idx="294">
                  <c:v>0.87083290899999999</c:v>
                </c:pt>
                <c:pt idx="295">
                  <c:v>0.86832563600000001</c:v>
                </c:pt>
                <c:pt idx="296">
                  <c:v>0.86581103400000003</c:v>
                </c:pt>
                <c:pt idx="297">
                  <c:v>0.86328947599999994</c:v>
                </c:pt>
                <c:pt idx="298">
                  <c:v>0.86076005700000002</c:v>
                </c:pt>
                <c:pt idx="299">
                  <c:v>0.85822435900000005</c:v>
                </c:pt>
                <c:pt idx="300">
                  <c:v>0.855684844</c:v>
                </c:pt>
                <c:pt idx="301">
                  <c:v>0.85313997799999997</c:v>
                </c:pt>
                <c:pt idx="302">
                  <c:v>0.85058990599999995</c:v>
                </c:pt>
                <c:pt idx="303">
                  <c:v>0.84803579200000001</c:v>
                </c:pt>
                <c:pt idx="304">
                  <c:v>0.845477849</c:v>
                </c:pt>
                <c:pt idx="305">
                  <c:v>0.84291658300000005</c:v>
                </c:pt>
                <c:pt idx="306">
                  <c:v>0.84035229099999997</c:v>
                </c:pt>
                <c:pt idx="307">
                  <c:v>0.837785683</c:v>
                </c:pt>
                <c:pt idx="308">
                  <c:v>0.83521686699999997</c:v>
                </c:pt>
                <c:pt idx="309">
                  <c:v>0.83264664799999999</c:v>
                </c:pt>
                <c:pt idx="310">
                  <c:v>0.83007533600000005</c:v>
                </c:pt>
                <c:pt idx="311">
                  <c:v>0.82750317500000004</c:v>
                </c:pt>
                <c:pt idx="312">
                  <c:v>0.82493112099999999</c:v>
                </c:pt>
                <c:pt idx="313">
                  <c:v>0.82235902800000005</c:v>
                </c:pt>
                <c:pt idx="314">
                  <c:v>0.81978725600000002</c:v>
                </c:pt>
                <c:pt idx="315">
                  <c:v>0.81721636799999997</c:v>
                </c:pt>
                <c:pt idx="316">
                  <c:v>0.81464631200000004</c:v>
                </c:pt>
                <c:pt idx="317">
                  <c:v>0.81207763099999997</c:v>
                </c:pt>
                <c:pt idx="318">
                  <c:v>0.80951075299999997</c:v>
                </c:pt>
                <c:pt idx="319">
                  <c:v>0.80694606700000004</c:v>
                </c:pt>
                <c:pt idx="320">
                  <c:v>0.80438323499999997</c:v>
                </c:pt>
                <c:pt idx="321">
                  <c:v>0.80182238900000002</c:v>
                </c:pt>
                <c:pt idx="322">
                  <c:v>0.79926550699999999</c:v>
                </c:pt>
                <c:pt idx="323">
                  <c:v>0.79671167099999995</c:v>
                </c:pt>
                <c:pt idx="324">
                  <c:v>0.79416067300000004</c:v>
                </c:pt>
                <c:pt idx="325">
                  <c:v>0.79161342499999998</c:v>
                </c:pt>
                <c:pt idx="326">
                  <c:v>0.78906904600000005</c:v>
                </c:pt>
                <c:pt idx="327">
                  <c:v>0.78652815499999995</c:v>
                </c:pt>
                <c:pt idx="328">
                  <c:v>0.78399130399999994</c:v>
                </c:pt>
                <c:pt idx="329">
                  <c:v>0.78145824600000002</c:v>
                </c:pt>
                <c:pt idx="330">
                  <c:v>0.77892887</c:v>
                </c:pt>
                <c:pt idx="331">
                  <c:v>0.77640331399999996</c:v>
                </c:pt>
                <c:pt idx="332">
                  <c:v>0.773881547</c:v>
                </c:pt>
                <c:pt idx="333">
                  <c:v>0.77136350200000003</c:v>
                </c:pt>
                <c:pt idx="334">
                  <c:v>0.76884920099999998</c:v>
                </c:pt>
                <c:pt idx="335">
                  <c:v>0.76633848800000004</c:v>
                </c:pt>
                <c:pt idx="336">
                  <c:v>0.76383121499999995</c:v>
                </c:pt>
                <c:pt idx="337">
                  <c:v>0.76132714800000001</c:v>
                </c:pt>
                <c:pt idx="338">
                  <c:v>0.75882608500000004</c:v>
                </c:pt>
                <c:pt idx="339">
                  <c:v>0.75632778199999995</c:v>
                </c:pt>
                <c:pt idx="340">
                  <c:v>0.75383184599999997</c:v>
                </c:pt>
                <c:pt idx="341">
                  <c:v>0.75133795999999997</c:v>
                </c:pt>
                <c:pt idx="342">
                  <c:v>0.74884560700000002</c:v>
                </c:pt>
                <c:pt idx="343">
                  <c:v>0.74635447499999996</c:v>
                </c:pt>
                <c:pt idx="344">
                  <c:v>0.74386392400000001</c:v>
                </c:pt>
                <c:pt idx="345">
                  <c:v>0.74137350199999996</c:v>
                </c:pt>
                <c:pt idx="346">
                  <c:v>0.73888267699999999</c:v>
                </c:pt>
                <c:pt idx="347">
                  <c:v>0.73639027700000004</c:v>
                </c:pt>
                <c:pt idx="348">
                  <c:v>0.73389655200000004</c:v>
                </c:pt>
                <c:pt idx="349">
                  <c:v>0.73139969400000004</c:v>
                </c:pt>
                <c:pt idx="350">
                  <c:v>0.72889902200000001</c:v>
                </c:pt>
                <c:pt idx="351">
                  <c:v>0.72639378499999996</c:v>
                </c:pt>
                <c:pt idx="352">
                  <c:v>0.72388215700000003</c:v>
                </c:pt>
                <c:pt idx="353">
                  <c:v>0.72136381699999996</c:v>
                </c:pt>
                <c:pt idx="354">
                  <c:v>0.71883652300000001</c:v>
                </c:pt>
                <c:pt idx="355">
                  <c:v>0.71630010300000002</c:v>
                </c:pt>
                <c:pt idx="356">
                  <c:v>0.713752053</c:v>
                </c:pt>
                <c:pt idx="357">
                  <c:v>0.711190985</c:v>
                </c:pt>
                <c:pt idx="358">
                  <c:v>0.70861588799999997</c:v>
                </c:pt>
                <c:pt idx="359">
                  <c:v>0.70602445000000003</c:v>
                </c:pt>
                <c:pt idx="360">
                  <c:v>0.703415605</c:v>
                </c:pt>
                <c:pt idx="361">
                  <c:v>0.700786358</c:v>
                </c:pt>
                <c:pt idx="362">
                  <c:v>0.6981349</c:v>
                </c:pt>
                <c:pt idx="363">
                  <c:v>0.69545844099999998</c:v>
                </c:pt>
                <c:pt idx="364">
                  <c:v>0.69275271999999999</c:v>
                </c:pt>
                <c:pt idx="365">
                  <c:v>0.69001785299999996</c:v>
                </c:pt>
                <c:pt idx="366">
                  <c:v>0.687248635</c:v>
                </c:pt>
                <c:pt idx="367">
                  <c:v>0.68444336500000003</c:v>
                </c:pt>
                <c:pt idx="368">
                  <c:v>0.68160173400000001</c:v>
                </c:pt>
                <c:pt idx="369">
                  <c:v>0.67871384300000004</c:v>
                </c:pt>
                <c:pt idx="370">
                  <c:v>0.67578428999999995</c:v>
                </c:pt>
                <c:pt idx="371">
                  <c:v>0.67280719</c:v>
                </c:pt>
                <c:pt idx="372">
                  <c:v>0.66974103500000004</c:v>
                </c:pt>
                <c:pt idx="373">
                  <c:v>0.66666809999999999</c:v>
                </c:pt>
                <c:pt idx="374">
                  <c:v>0.66350972900000005</c:v>
                </c:pt>
                <c:pt idx="375">
                  <c:v>0.66027977900000001</c:v>
                </c:pt>
                <c:pt idx="376">
                  <c:v>0.65698166700000005</c:v>
                </c:pt>
                <c:pt idx="377">
                  <c:v>0.65360912999999998</c:v>
                </c:pt>
                <c:pt idx="378">
                  <c:v>0.65013196200000001</c:v>
                </c:pt>
                <c:pt idx="379">
                  <c:v>0.64656387900000001</c:v>
                </c:pt>
                <c:pt idx="380">
                  <c:v>0.64291851099999997</c:v>
                </c:pt>
                <c:pt idx="381">
                  <c:v>0.63916165000000003</c:v>
                </c:pt>
                <c:pt idx="382">
                  <c:v>0.63527197899999999</c:v>
                </c:pt>
                <c:pt idx="383">
                  <c:v>0.63127219099999998</c:v>
                </c:pt>
                <c:pt idx="384">
                  <c:v>0.62715679400000002</c:v>
                </c:pt>
                <c:pt idx="385">
                  <c:v>0.62290251799999996</c:v>
                </c:pt>
                <c:pt idx="386">
                  <c:v>0.61850536</c:v>
                </c:pt>
                <c:pt idx="387">
                  <c:v>0.61396030400000001</c:v>
                </c:pt>
                <c:pt idx="388">
                  <c:v>0.60925699300000002</c:v>
                </c:pt>
                <c:pt idx="389">
                  <c:v>0.60438797799999999</c:v>
                </c:pt>
                <c:pt idx="390">
                  <c:v>0.59933492799999999</c:v>
                </c:pt>
                <c:pt idx="391">
                  <c:v>0.59410153200000004</c:v>
                </c:pt>
                <c:pt idx="392">
                  <c:v>0.588688357</c:v>
                </c:pt>
                <c:pt idx="393">
                  <c:v>0.58306907200000002</c:v>
                </c:pt>
                <c:pt idx="394">
                  <c:v>0.57723150999999995</c:v>
                </c:pt>
                <c:pt idx="395">
                  <c:v>0.57116829199999997</c:v>
                </c:pt>
                <c:pt idx="396">
                  <c:v>0.56486624699999999</c:v>
                </c:pt>
                <c:pt idx="397">
                  <c:v>0.55833799699999997</c:v>
                </c:pt>
                <c:pt idx="398">
                  <c:v>0.55157776300000005</c:v>
                </c:pt>
                <c:pt idx="399">
                  <c:v>0.54456063899999996</c:v>
                </c:pt>
                <c:pt idx="400">
                  <c:v>0.53730203700000001</c:v>
                </c:pt>
                <c:pt idx="401">
                  <c:v>0.52977695800000002</c:v>
                </c:pt>
                <c:pt idx="402">
                  <c:v>0.52199529099999997</c:v>
                </c:pt>
                <c:pt idx="403">
                  <c:v>0.51396287200000002</c:v>
                </c:pt>
                <c:pt idx="404">
                  <c:v>0.50562190500000004</c:v>
                </c:pt>
                <c:pt idx="405">
                  <c:v>0.49701157699999998</c:v>
                </c:pt>
                <c:pt idx="406">
                  <c:v>0.48811675100000002</c:v>
                </c:pt>
                <c:pt idx="407">
                  <c:v>0.47895248099999999</c:v>
                </c:pt>
                <c:pt idx="408">
                  <c:v>0.469581743</c:v>
                </c:pt>
                <c:pt idx="409">
                  <c:v>0.45996139800000002</c:v>
                </c:pt>
                <c:pt idx="410">
                  <c:v>0.45008363899999998</c:v>
                </c:pt>
                <c:pt idx="411">
                  <c:v>0.43997729600000002</c:v>
                </c:pt>
                <c:pt idx="412">
                  <c:v>0.42966117700000001</c:v>
                </c:pt>
                <c:pt idx="413">
                  <c:v>0.41915070900000001</c:v>
                </c:pt>
                <c:pt idx="414">
                  <c:v>0.408454924</c:v>
                </c:pt>
                <c:pt idx="415">
                  <c:v>0.39759450200000002</c:v>
                </c:pt>
                <c:pt idx="416">
                  <c:v>0.38660010900000003</c:v>
                </c:pt>
                <c:pt idx="417">
                  <c:v>0.37549175099999998</c:v>
                </c:pt>
                <c:pt idx="418">
                  <c:v>0.36429224700000001</c:v>
                </c:pt>
                <c:pt idx="419">
                  <c:v>0.35302903699999999</c:v>
                </c:pt>
                <c:pt idx="420">
                  <c:v>0.341725485</c:v>
                </c:pt>
                <c:pt idx="421">
                  <c:v>0.33040756599999999</c:v>
                </c:pt>
                <c:pt idx="422">
                  <c:v>0.31910713899999998</c:v>
                </c:pt>
                <c:pt idx="423">
                  <c:v>0.30785327499999998</c:v>
                </c:pt>
                <c:pt idx="424">
                  <c:v>0.29667371399999998</c:v>
                </c:pt>
                <c:pt idx="425">
                  <c:v>0.28559060800000002</c:v>
                </c:pt>
                <c:pt idx="426">
                  <c:v>0.27463407699999998</c:v>
                </c:pt>
                <c:pt idx="427">
                  <c:v>0.26383049200000003</c:v>
                </c:pt>
                <c:pt idx="428">
                  <c:v>0.2531834</c:v>
                </c:pt>
                <c:pt idx="429">
                  <c:v>0.24272809000000001</c:v>
                </c:pt>
                <c:pt idx="430">
                  <c:v>0.23251119200000001</c:v>
                </c:pt>
                <c:pt idx="431">
                  <c:v>0.222532905</c:v>
                </c:pt>
                <c:pt idx="432">
                  <c:v>0.212798242</c:v>
                </c:pt>
                <c:pt idx="433">
                  <c:v>0.20332444899999999</c:v>
                </c:pt>
                <c:pt idx="434">
                  <c:v>0.19413240800000001</c:v>
                </c:pt>
                <c:pt idx="435">
                  <c:v>0.185226576</c:v>
                </c:pt>
                <c:pt idx="436">
                  <c:v>0.17661105699999999</c:v>
                </c:pt>
                <c:pt idx="437">
                  <c:v>0.16829945199999999</c:v>
                </c:pt>
                <c:pt idx="438">
                  <c:v>0.16027069399999999</c:v>
                </c:pt>
                <c:pt idx="439">
                  <c:v>0.15256729199999999</c:v>
                </c:pt>
                <c:pt idx="440">
                  <c:v>0.14521920899999999</c:v>
                </c:pt>
                <c:pt idx="441">
                  <c:v>0.13815629600000001</c:v>
                </c:pt>
                <c:pt idx="442">
                  <c:v>0.13137189299999999</c:v>
                </c:pt>
                <c:pt idx="443">
                  <c:v>0.12489681800000001</c:v>
                </c:pt>
                <c:pt idx="444">
                  <c:v>0.118724567</c:v>
                </c:pt>
                <c:pt idx="445">
                  <c:v>0.112839412</c:v>
                </c:pt>
                <c:pt idx="446">
                  <c:v>0.107246645</c:v>
                </c:pt>
                <c:pt idx="447">
                  <c:v>0.101926868</c:v>
                </c:pt>
                <c:pt idx="448">
                  <c:v>9.6873319999999999E-2</c:v>
                </c:pt>
                <c:pt idx="449">
                  <c:v>9.2076222999999999E-2</c:v>
                </c:pt>
                <c:pt idx="450">
                  <c:v>8.7526506000000004E-2</c:v>
                </c:pt>
                <c:pt idx="451">
                  <c:v>8.3220872000000001E-2</c:v>
                </c:pt>
                <c:pt idx="452">
                  <c:v>7.9147217000000006E-2</c:v>
                </c:pt>
                <c:pt idx="453">
                  <c:v>7.5300134000000005E-2</c:v>
                </c:pt>
                <c:pt idx="454">
                  <c:v>7.1659065999999993E-2</c:v>
                </c:pt>
                <c:pt idx="455">
                  <c:v>6.8222372000000003E-2</c:v>
                </c:pt>
                <c:pt idx="456">
                  <c:v>6.4976494999999995E-2</c:v>
                </c:pt>
                <c:pt idx="457">
                  <c:v>6.1907932999999998E-2</c:v>
                </c:pt>
                <c:pt idx="458">
                  <c:v>5.9021099E-2</c:v>
                </c:pt>
                <c:pt idx="459">
                  <c:v>5.6295018000000002E-2</c:v>
                </c:pt>
                <c:pt idx="460">
                  <c:v>5.3722760000000001E-2</c:v>
                </c:pt>
                <c:pt idx="461">
                  <c:v>5.1302528999999999E-2</c:v>
                </c:pt>
                <c:pt idx="462">
                  <c:v>4.9012964999999999E-2</c:v>
                </c:pt>
                <c:pt idx="463">
                  <c:v>4.6853288E-2</c:v>
                </c:pt>
                <c:pt idx="464">
                  <c:v>4.4837526000000003E-2</c:v>
                </c:pt>
                <c:pt idx="465">
                  <c:v>4.2918440000000002E-2</c:v>
                </c:pt>
                <c:pt idx="466">
                  <c:v>4.1110491999999998E-2</c:v>
                </c:pt>
                <c:pt idx="467">
                  <c:v>3.9409777999999999E-2</c:v>
                </c:pt>
                <c:pt idx="468">
                  <c:v>3.7811523999999999E-2</c:v>
                </c:pt>
                <c:pt idx="469">
                  <c:v>3.6304390999999998E-2</c:v>
                </c:pt>
                <c:pt idx="470">
                  <c:v>3.4886900999999998E-2</c:v>
                </c:pt>
                <c:pt idx="471">
                  <c:v>3.3551465000000003E-2</c:v>
                </c:pt>
                <c:pt idx="472">
                  <c:v>3.2292425E-2</c:v>
                </c:pt>
                <c:pt idx="473">
                  <c:v>3.1106274999999999E-2</c:v>
                </c:pt>
                <c:pt idx="474">
                  <c:v>2.9989376000000002E-2</c:v>
                </c:pt>
                <c:pt idx="475">
                  <c:v>2.8936786999999999E-2</c:v>
                </c:pt>
                <c:pt idx="476">
                  <c:v>2.7947303E-2</c:v>
                </c:pt>
                <c:pt idx="477">
                  <c:v>2.7015292999999999E-2</c:v>
                </c:pt>
                <c:pt idx="478">
                  <c:v>2.6138508000000001E-2</c:v>
                </c:pt>
                <c:pt idx="479">
                  <c:v>2.5313886000000001E-2</c:v>
                </c:pt>
                <c:pt idx="480">
                  <c:v>2.4535339999999999E-2</c:v>
                </c:pt>
                <c:pt idx="481">
                  <c:v>2.3804135000000001E-2</c:v>
                </c:pt>
                <c:pt idx="482">
                  <c:v>2.3116423000000001E-2</c:v>
                </c:pt>
                <c:pt idx="483">
                  <c:v>2.247037E-2</c:v>
                </c:pt>
                <c:pt idx="484">
                  <c:v>2.1862599E-2</c:v>
                </c:pt>
                <c:pt idx="485">
                  <c:v>2.1291744000000001E-2</c:v>
                </c:pt>
                <c:pt idx="486">
                  <c:v>2.0759079999999999E-2</c:v>
                </c:pt>
                <c:pt idx="487">
                  <c:v>2.0260719E-2</c:v>
                </c:pt>
                <c:pt idx="488">
                  <c:v>1.9794455999999998E-2</c:v>
                </c:pt>
                <c:pt idx="489">
                  <c:v>1.9359095999999999E-2</c:v>
                </c:pt>
                <c:pt idx="490">
                  <c:v>1.8953754E-2</c:v>
                </c:pt>
                <c:pt idx="491">
                  <c:v>1.8576531E-2</c:v>
                </c:pt>
                <c:pt idx="492">
                  <c:v>1.8226061000000002E-2</c:v>
                </c:pt>
                <c:pt idx="493">
                  <c:v>1.7902472999999999E-2</c:v>
                </c:pt>
                <c:pt idx="494">
                  <c:v>1.7605117E-2</c:v>
                </c:pt>
                <c:pt idx="495">
                  <c:v>1.7332614999999999E-2</c:v>
                </c:pt>
                <c:pt idx="496">
                  <c:v>1.7083124000000002E-2</c:v>
                </c:pt>
                <c:pt idx="497">
                  <c:v>1.6857547000000001E-2</c:v>
                </c:pt>
                <c:pt idx="498">
                  <c:v>1.6653774999999999E-2</c:v>
                </c:pt>
                <c:pt idx="499">
                  <c:v>1.6473709E-2</c:v>
                </c:pt>
                <c:pt idx="500">
                  <c:v>1.6318688000000001E-2</c:v>
                </c:pt>
                <c:pt idx="501">
                  <c:v>1.6183250999999999E-2</c:v>
                </c:pt>
                <c:pt idx="502">
                  <c:v>1.6068392000000001E-2</c:v>
                </c:pt>
                <c:pt idx="503">
                  <c:v>1.5976009999999999E-2</c:v>
                </c:pt>
                <c:pt idx="504">
                  <c:v>1.5903938999999999E-2</c:v>
                </c:pt>
                <c:pt idx="505">
                  <c:v>1.5853161000000001E-2</c:v>
                </c:pt>
                <c:pt idx="506">
                  <c:v>1.5824396000000001E-2</c:v>
                </c:pt>
                <c:pt idx="507">
                  <c:v>1.5817207E-2</c:v>
                </c:pt>
                <c:pt idx="508">
                  <c:v>1.5831976000000001E-2</c:v>
                </c:pt>
                <c:pt idx="509">
                  <c:v>1.5868779E-2</c:v>
                </c:pt>
                <c:pt idx="510">
                  <c:v>1.5928153E-2</c:v>
                </c:pt>
                <c:pt idx="511">
                  <c:v>1.6010467E-2</c:v>
                </c:pt>
                <c:pt idx="512">
                  <c:v>1.6116135E-2</c:v>
                </c:pt>
                <c:pt idx="513">
                  <c:v>1.6246137000000001E-2</c:v>
                </c:pt>
                <c:pt idx="514">
                  <c:v>1.6401012E-2</c:v>
                </c:pt>
                <c:pt idx="515">
                  <c:v>1.6581588000000001E-2</c:v>
                </c:pt>
                <c:pt idx="516">
                  <c:v>1.6788482E-2</c:v>
                </c:pt>
                <c:pt idx="517">
                  <c:v>1.7023168000000002E-2</c:v>
                </c:pt>
                <c:pt idx="518">
                  <c:v>1.7286582000000002E-2</c:v>
                </c:pt>
                <c:pt idx="519">
                  <c:v>1.7579636999999999E-2</c:v>
                </c:pt>
                <c:pt idx="520">
                  <c:v>1.7903947E-2</c:v>
                </c:pt>
                <c:pt idx="521">
                  <c:v>1.826065E-2</c:v>
                </c:pt>
                <c:pt idx="522">
                  <c:v>1.8651528000000001E-2</c:v>
                </c:pt>
                <c:pt idx="523">
                  <c:v>1.9077782000000001E-2</c:v>
                </c:pt>
                <c:pt idx="524">
                  <c:v>1.9541847000000001E-2</c:v>
                </c:pt>
                <c:pt idx="525">
                  <c:v>2.0044886000000001E-2</c:v>
                </c:pt>
                <c:pt idx="526">
                  <c:v>2.0587479999999998E-2</c:v>
                </c:pt>
                <c:pt idx="527">
                  <c:v>2.1173721999999999E-2</c:v>
                </c:pt>
                <c:pt idx="528">
                  <c:v>2.1805893E-2</c:v>
                </c:pt>
                <c:pt idx="529">
                  <c:v>2.2484929000000001E-2</c:v>
                </c:pt>
                <c:pt idx="530">
                  <c:v>2.3213437999999999E-2</c:v>
                </c:pt>
                <c:pt idx="531">
                  <c:v>2.3994964000000001E-2</c:v>
                </c:pt>
                <c:pt idx="532">
                  <c:v>2.4832979000000002E-2</c:v>
                </c:pt>
                <c:pt idx="533">
                  <c:v>2.5727551000000001E-2</c:v>
                </c:pt>
                <c:pt idx="534">
                  <c:v>2.6681759999999999E-2</c:v>
                </c:pt>
                <c:pt idx="535">
                  <c:v>2.7699214999999999E-2</c:v>
                </c:pt>
                <c:pt idx="536">
                  <c:v>2.8782999E-2</c:v>
                </c:pt>
                <c:pt idx="537">
                  <c:v>2.9934196E-2</c:v>
                </c:pt>
                <c:pt idx="538">
                  <c:v>3.1155140000000001E-2</c:v>
                </c:pt>
                <c:pt idx="539">
                  <c:v>3.2451603000000002E-2</c:v>
                </c:pt>
                <c:pt idx="540">
                  <c:v>3.3825679999999997E-2</c:v>
                </c:pt>
                <c:pt idx="541">
                  <c:v>3.5277797999999999E-2</c:v>
                </c:pt>
                <c:pt idx="542">
                  <c:v>3.6814383999999999E-2</c:v>
                </c:pt>
                <c:pt idx="543">
                  <c:v>3.8435973999999998E-2</c:v>
                </c:pt>
                <c:pt idx="544">
                  <c:v>4.0143448999999998E-2</c:v>
                </c:pt>
                <c:pt idx="545">
                  <c:v>4.1940106999999997E-2</c:v>
                </c:pt>
                <c:pt idx="546">
                  <c:v>4.3825060999999998E-2</c:v>
                </c:pt>
                <c:pt idx="547">
                  <c:v>4.5802242999999999E-2</c:v>
                </c:pt>
                <c:pt idx="548">
                  <c:v>4.7871996E-2</c:v>
                </c:pt>
                <c:pt idx="549">
                  <c:v>5.0035861000000001E-2</c:v>
                </c:pt>
                <c:pt idx="550">
                  <c:v>5.2277577999999998E-2</c:v>
                </c:pt>
                <c:pt idx="551">
                  <c:v>5.4619908000000002E-2</c:v>
                </c:pt>
                <c:pt idx="552">
                  <c:v>5.7080867E-2</c:v>
                </c:pt>
                <c:pt idx="553">
                  <c:v>5.9621775000000002E-2</c:v>
                </c:pt>
                <c:pt idx="554">
                  <c:v>6.2240879999999998E-2</c:v>
                </c:pt>
                <c:pt idx="555">
                  <c:v>6.4948658000000006E-2</c:v>
                </c:pt>
                <c:pt idx="556">
                  <c:v>6.7737039999999998E-2</c:v>
                </c:pt>
                <c:pt idx="557">
                  <c:v>7.0604606E-2</c:v>
                </c:pt>
                <c:pt idx="558">
                  <c:v>7.3545668999999994E-2</c:v>
                </c:pt>
                <c:pt idx="559">
                  <c:v>7.6553461000000003E-2</c:v>
                </c:pt>
                <c:pt idx="560">
                  <c:v>7.9625081E-2</c:v>
                </c:pt>
                <c:pt idx="561">
                  <c:v>8.2750850000000001E-2</c:v>
                </c:pt>
                <c:pt idx="562">
                  <c:v>8.5923868E-2</c:v>
                </c:pt>
                <c:pt idx="563">
                  <c:v>8.9136297000000003E-2</c:v>
                </c:pt>
                <c:pt idx="564">
                  <c:v>9.2381402000000001E-2</c:v>
                </c:pt>
                <c:pt idx="565">
                  <c:v>9.5649361000000002E-2</c:v>
                </c:pt>
                <c:pt idx="566">
                  <c:v>9.8931042999999996E-2</c:v>
                </c:pt>
                <c:pt idx="567">
                  <c:v>0.10221849399999999</c:v>
                </c:pt>
                <c:pt idx="568">
                  <c:v>0.105500792</c:v>
                </c:pt>
                <c:pt idx="569">
                  <c:v>0.108769399</c:v>
                </c:pt>
                <c:pt idx="570">
                  <c:v>0.112016861</c:v>
                </c:pt>
                <c:pt idx="571">
                  <c:v>0.11523341300000001</c:v>
                </c:pt>
                <c:pt idx="572">
                  <c:v>0.118410768</c:v>
                </c:pt>
                <c:pt idx="573">
                  <c:v>0.12153923699999999</c:v>
                </c:pt>
                <c:pt idx="574">
                  <c:v>0.124608543</c:v>
                </c:pt>
                <c:pt idx="575">
                  <c:v>0.12761536400000001</c:v>
                </c:pt>
                <c:pt idx="576">
                  <c:v>0.13056055499999999</c:v>
                </c:pt>
                <c:pt idx="577">
                  <c:v>0.13342947999999999</c:v>
                </c:pt>
                <c:pt idx="578">
                  <c:v>0.13620911899999999</c:v>
                </c:pt>
                <c:pt idx="579">
                  <c:v>0.138901214</c:v>
                </c:pt>
                <c:pt idx="580">
                  <c:v>0.14150421599999999</c:v>
                </c:pt>
                <c:pt idx="581">
                  <c:v>0.144014005</c:v>
                </c:pt>
                <c:pt idx="582">
                  <c:v>0.14642797399999999</c:v>
                </c:pt>
                <c:pt idx="583">
                  <c:v>0.14874340699999999</c:v>
                </c:pt>
                <c:pt idx="584">
                  <c:v>0.15095721300000001</c:v>
                </c:pt>
                <c:pt idx="585">
                  <c:v>0.15307088799999999</c:v>
                </c:pt>
                <c:pt idx="586">
                  <c:v>0.15508532899999999</c:v>
                </c:pt>
                <c:pt idx="587">
                  <c:v>0.156997575</c:v>
                </c:pt>
                <c:pt idx="588">
                  <c:v>0.15880945099999999</c:v>
                </c:pt>
                <c:pt idx="589">
                  <c:v>0.160522106</c:v>
                </c:pt>
                <c:pt idx="590">
                  <c:v>0.16213148199999999</c:v>
                </c:pt>
                <c:pt idx="591">
                  <c:v>0.163645443</c:v>
                </c:pt>
                <c:pt idx="592">
                  <c:v>0.16506657399999999</c:v>
                </c:pt>
                <c:pt idx="593">
                  <c:v>0.16639193599999999</c:v>
                </c:pt>
                <c:pt idx="594">
                  <c:v>0.167633582</c:v>
                </c:pt>
                <c:pt idx="595">
                  <c:v>0.16879055700000001</c:v>
                </c:pt>
                <c:pt idx="596">
                  <c:v>0.16985389000000001</c:v>
                </c:pt>
                <c:pt idx="597">
                  <c:v>0.170832653</c:v>
                </c:pt>
                <c:pt idx="598">
                  <c:v>0.17173402099999999</c:v>
                </c:pt>
                <c:pt idx="599">
                  <c:v>0.17255757599999999</c:v>
                </c:pt>
                <c:pt idx="600">
                  <c:v>0.17331043199999999</c:v>
                </c:pt>
                <c:pt idx="601">
                  <c:v>0.17399273600000001</c:v>
                </c:pt>
                <c:pt idx="602">
                  <c:v>0.17460260599999999</c:v>
                </c:pt>
                <c:pt idx="603">
                  <c:v>0.17514596900000001</c:v>
                </c:pt>
                <c:pt idx="604">
                  <c:v>0.17562525300000001</c:v>
                </c:pt>
                <c:pt idx="605">
                  <c:v>0.17604502399999999</c:v>
                </c:pt>
                <c:pt idx="606">
                  <c:v>0.17641309599999999</c:v>
                </c:pt>
                <c:pt idx="607">
                  <c:v>0.17673415000000001</c:v>
                </c:pt>
                <c:pt idx="608">
                  <c:v>0.176986433</c:v>
                </c:pt>
                <c:pt idx="609">
                  <c:v>0.17718144999999999</c:v>
                </c:pt>
                <c:pt idx="610">
                  <c:v>0.177343953</c:v>
                </c:pt>
                <c:pt idx="611">
                  <c:v>0.17746166599999999</c:v>
                </c:pt>
                <c:pt idx="612">
                  <c:v>0.17752499599999999</c:v>
                </c:pt>
                <c:pt idx="613">
                  <c:v>0.17754622</c:v>
                </c:pt>
                <c:pt idx="614">
                  <c:v>0.177530984</c:v>
                </c:pt>
                <c:pt idx="615">
                  <c:v>0.17747506699999999</c:v>
                </c:pt>
                <c:pt idx="616">
                  <c:v>0.17738563600000001</c:v>
                </c:pt>
                <c:pt idx="617">
                  <c:v>0.17726164999999999</c:v>
                </c:pt>
                <c:pt idx="618">
                  <c:v>0.17710564500000001</c:v>
                </c:pt>
                <c:pt idx="619">
                  <c:v>0.176918776</c:v>
                </c:pt>
                <c:pt idx="620">
                  <c:v>0.17670086400000001</c:v>
                </c:pt>
                <c:pt idx="621">
                  <c:v>0.17645466300000001</c:v>
                </c:pt>
                <c:pt idx="622">
                  <c:v>0.17618189500000001</c:v>
                </c:pt>
                <c:pt idx="623">
                  <c:v>0.17588357700000001</c:v>
                </c:pt>
                <c:pt idx="624">
                  <c:v>0.175560945</c:v>
                </c:pt>
                <c:pt idx="625">
                  <c:v>0.175214854</c:v>
                </c:pt>
                <c:pt idx="626">
                  <c:v>0.17484640300000001</c:v>
                </c:pt>
                <c:pt idx="627">
                  <c:v>0.174456787</c:v>
                </c:pt>
                <c:pt idx="628">
                  <c:v>0.174050011</c:v>
                </c:pt>
                <c:pt idx="629">
                  <c:v>0.17362518199999999</c:v>
                </c:pt>
                <c:pt idx="630">
                  <c:v>0.17317628199999999</c:v>
                </c:pt>
                <c:pt idx="631">
                  <c:v>0.172710117</c:v>
                </c:pt>
                <c:pt idx="632">
                  <c:v>0.17223015</c:v>
                </c:pt>
                <c:pt idx="633">
                  <c:v>0.171734304</c:v>
                </c:pt>
                <c:pt idx="634">
                  <c:v>0.171223817</c:v>
                </c:pt>
                <c:pt idx="635">
                  <c:v>0.170699241</c:v>
                </c:pt>
                <c:pt idx="636">
                  <c:v>0.17016234099999999</c:v>
                </c:pt>
                <c:pt idx="637">
                  <c:v>0.16961316800000001</c:v>
                </c:pt>
                <c:pt idx="638">
                  <c:v>0.169051591</c:v>
                </c:pt>
                <c:pt idx="639">
                  <c:v>0.16847828400000001</c:v>
                </c:pt>
                <c:pt idx="640">
                  <c:v>0.167894135</c:v>
                </c:pt>
                <c:pt idx="641">
                  <c:v>0.16730067900000001</c:v>
                </c:pt>
                <c:pt idx="642">
                  <c:v>0.16669794299999999</c:v>
                </c:pt>
                <c:pt idx="643">
                  <c:v>0.16608595500000001</c:v>
                </c:pt>
                <c:pt idx="644">
                  <c:v>0.16546599200000001</c:v>
                </c:pt>
                <c:pt idx="645">
                  <c:v>0.164838436</c:v>
                </c:pt>
                <c:pt idx="646">
                  <c:v>0.16420278099999999</c:v>
                </c:pt>
                <c:pt idx="647">
                  <c:v>0.163560023</c:v>
                </c:pt>
                <c:pt idx="648">
                  <c:v>0.16291128999999999</c:v>
                </c:pt>
                <c:pt idx="649">
                  <c:v>0.162256548</c:v>
                </c:pt>
                <c:pt idx="650">
                  <c:v>0.16159560000000001</c:v>
                </c:pt>
                <c:pt idx="651">
                  <c:v>0.16092907300000001</c:v>
                </c:pt>
                <c:pt idx="652">
                  <c:v>0.160257808</c:v>
                </c:pt>
                <c:pt idx="653">
                  <c:v>0.15958206999999999</c:v>
                </c:pt>
                <c:pt idx="654">
                  <c:v>0.15890211700000001</c:v>
                </c:pt>
                <c:pt idx="655">
                  <c:v>0.158218256</c:v>
                </c:pt>
                <c:pt idx="656">
                  <c:v>0.157530586</c:v>
                </c:pt>
                <c:pt idx="657">
                  <c:v>0.15683955999999999</c:v>
                </c:pt>
                <c:pt idx="658">
                  <c:v>0.156145809</c:v>
                </c:pt>
                <c:pt idx="659">
                  <c:v>0.15544924600000001</c:v>
                </c:pt>
                <c:pt idx="660">
                  <c:v>0.154750043</c:v>
                </c:pt>
                <c:pt idx="661">
                  <c:v>0.15404865200000001</c:v>
                </c:pt>
                <c:pt idx="662">
                  <c:v>0.15334534899999999</c:v>
                </c:pt>
                <c:pt idx="663">
                  <c:v>0.15264034700000001</c:v>
                </c:pt>
                <c:pt idx="664">
                  <c:v>0.15193379800000001</c:v>
                </c:pt>
                <c:pt idx="665">
                  <c:v>0.15122600899999999</c:v>
                </c:pt>
                <c:pt idx="666">
                  <c:v>0.150517135</c:v>
                </c:pt>
                <c:pt idx="667">
                  <c:v>0.14980747999999999</c:v>
                </c:pt>
                <c:pt idx="668">
                  <c:v>0.14909726100000001</c:v>
                </c:pt>
                <c:pt idx="669">
                  <c:v>0.14838653500000001</c:v>
                </c:pt>
                <c:pt idx="670">
                  <c:v>0.14767562000000001</c:v>
                </c:pt>
                <c:pt idx="671">
                  <c:v>0.146964647</c:v>
                </c:pt>
                <c:pt idx="672">
                  <c:v>0.14625365700000001</c:v>
                </c:pt>
                <c:pt idx="673">
                  <c:v>0.14554293400000001</c:v>
                </c:pt>
                <c:pt idx="674">
                  <c:v>0.144832605</c:v>
                </c:pt>
                <c:pt idx="675">
                  <c:v>0.14412275999999999</c:v>
                </c:pt>
                <c:pt idx="676">
                  <c:v>0.14341369900000001</c:v>
                </c:pt>
                <c:pt idx="677">
                  <c:v>0.14270565299999999</c:v>
                </c:pt>
                <c:pt idx="678">
                  <c:v>0.14199825099999999</c:v>
                </c:pt>
                <c:pt idx="679">
                  <c:v>0.141291844</c:v>
                </c:pt>
                <c:pt idx="680">
                  <c:v>0.14058680800000001</c:v>
                </c:pt>
                <c:pt idx="681">
                  <c:v>0.13988303699999999</c:v>
                </c:pt>
                <c:pt idx="682">
                  <c:v>0.13918082800000001</c:v>
                </c:pt>
                <c:pt idx="683">
                  <c:v>0.13848017700000001</c:v>
                </c:pt>
                <c:pt idx="684">
                  <c:v>0.13778114599999999</c:v>
                </c:pt>
                <c:pt idx="685">
                  <c:v>0.13708387999999999</c:v>
                </c:pt>
                <c:pt idx="686">
                  <c:v>0.136388442</c:v>
                </c:pt>
                <c:pt idx="687">
                  <c:v>0.135694958</c:v>
                </c:pt>
                <c:pt idx="688">
                  <c:v>0.13500347900000001</c:v>
                </c:pt>
                <c:pt idx="689">
                  <c:v>0.13431410099999999</c:v>
                </c:pt>
                <c:pt idx="690">
                  <c:v>0.13362690099999999</c:v>
                </c:pt>
                <c:pt idx="691">
                  <c:v>0.132941959</c:v>
                </c:pt>
                <c:pt idx="692">
                  <c:v>0.13225937900000001</c:v>
                </c:pt>
                <c:pt idx="693">
                  <c:v>0.131579206</c:v>
                </c:pt>
                <c:pt idx="694">
                  <c:v>0.13090149300000001</c:v>
                </c:pt>
                <c:pt idx="695">
                  <c:v>0.13022630900000001</c:v>
                </c:pt>
                <c:pt idx="696">
                  <c:v>0.12955372200000001</c:v>
                </c:pt>
                <c:pt idx="697">
                  <c:v>0.128883785</c:v>
                </c:pt>
                <c:pt idx="698">
                  <c:v>0.12821654199999999</c:v>
                </c:pt>
                <c:pt idx="699">
                  <c:v>0.127552059</c:v>
                </c:pt>
                <c:pt idx="700">
                  <c:v>0.12689039499999999</c:v>
                </c:pt>
                <c:pt idx="701">
                  <c:v>0.12623157600000001</c:v>
                </c:pt>
                <c:pt idx="702">
                  <c:v>0.12557563299999999</c:v>
                </c:pt>
                <c:pt idx="703">
                  <c:v>0.124922622</c:v>
                </c:pt>
                <c:pt idx="704">
                  <c:v>0.12427262</c:v>
                </c:pt>
                <c:pt idx="705">
                  <c:v>0.123625635</c:v>
                </c:pt>
                <c:pt idx="706">
                  <c:v>0.122981612</c:v>
                </c:pt>
                <c:pt idx="707">
                  <c:v>0.12234065399999999</c:v>
                </c:pt>
                <c:pt idx="708">
                  <c:v>0.12170288899999999</c:v>
                </c:pt>
                <c:pt idx="709">
                  <c:v>0.121068283</c:v>
                </c:pt>
                <c:pt idx="710">
                  <c:v>0.12043683500000001</c:v>
                </c:pt>
                <c:pt idx="711">
                  <c:v>0.11980857</c:v>
                </c:pt>
                <c:pt idx="712">
                  <c:v>0.119183489</c:v>
                </c:pt>
                <c:pt idx="713">
                  <c:v>0.11856164499999999</c:v>
                </c:pt>
                <c:pt idx="714">
                  <c:v>0.11794305200000001</c:v>
                </c:pt>
                <c:pt idx="715">
                  <c:v>0.117327732</c:v>
                </c:pt>
                <c:pt idx="716">
                  <c:v>0.116715686</c:v>
                </c:pt>
                <c:pt idx="717">
                  <c:v>0.116106948</c:v>
                </c:pt>
                <c:pt idx="718">
                  <c:v>0.115501612</c:v>
                </c:pt>
                <c:pt idx="719">
                  <c:v>0.114899591</c:v>
                </c:pt>
                <c:pt idx="720">
                  <c:v>0.114300868</c:v>
                </c:pt>
                <c:pt idx="721">
                  <c:v>0.113705508</c:v>
                </c:pt>
                <c:pt idx="722">
                  <c:v>0.113113514</c:v>
                </c:pt>
                <c:pt idx="723">
                  <c:v>0.11252491100000001</c:v>
                </c:pt>
                <c:pt idx="724">
                  <c:v>0.111939698</c:v>
                </c:pt>
                <c:pt idx="725">
                  <c:v>0.11135784999999999</c:v>
                </c:pt>
                <c:pt idx="726">
                  <c:v>0.11077941400000001</c:v>
                </c:pt>
                <c:pt idx="727">
                  <c:v>0.110204387</c:v>
                </c:pt>
                <c:pt idx="728">
                  <c:v>0.109632718</c:v>
                </c:pt>
                <c:pt idx="729">
                  <c:v>0.109064456</c:v>
                </c:pt>
                <c:pt idx="730">
                  <c:v>0.108499575</c:v>
                </c:pt>
                <c:pt idx="731">
                  <c:v>0.10793810199999999</c:v>
                </c:pt>
                <c:pt idx="732">
                  <c:v>0.10738004199999999</c:v>
                </c:pt>
                <c:pt idx="733">
                  <c:v>0.106825377</c:v>
                </c:pt>
                <c:pt idx="734">
                  <c:v>0.10627412</c:v>
                </c:pt>
                <c:pt idx="735">
                  <c:v>0.105726259</c:v>
                </c:pt>
                <c:pt idx="736">
                  <c:v>0.10518176999999999</c:v>
                </c:pt>
                <c:pt idx="737">
                  <c:v>0.104640706</c:v>
                </c:pt>
                <c:pt idx="738">
                  <c:v>0.10410288400000001</c:v>
                </c:pt>
                <c:pt idx="739">
                  <c:v>0.103568471</c:v>
                </c:pt>
                <c:pt idx="740">
                  <c:v>0.103037378</c:v>
                </c:pt>
                <c:pt idx="741">
                  <c:v>0.102509742</c:v>
                </c:pt>
                <c:pt idx="742">
                  <c:v>0.10198576199999999</c:v>
                </c:pt>
                <c:pt idx="743">
                  <c:v>0.101464924</c:v>
                </c:pt>
                <c:pt idx="744">
                  <c:v>0.100947394</c:v>
                </c:pt>
                <c:pt idx="745">
                  <c:v>0.100433195</c:v>
                </c:pt>
                <c:pt idx="746">
                  <c:v>9.9922363E-2</c:v>
                </c:pt>
                <c:pt idx="747">
                  <c:v>9.9414862000000007E-2</c:v>
                </c:pt>
                <c:pt idx="748">
                  <c:v>9.8910573000000002E-2</c:v>
                </c:pt>
                <c:pt idx="749">
                  <c:v>9.8409629999999998E-2</c:v>
                </c:pt>
                <c:pt idx="750">
                  <c:v>9.7911903999999994E-2</c:v>
                </c:pt>
                <c:pt idx="751">
                  <c:v>9.7417465999999994E-2</c:v>
                </c:pt>
                <c:pt idx="752">
                  <c:v>9.6926297999999994E-2</c:v>
                </c:pt>
                <c:pt idx="753">
                  <c:v>9.6438376000000006E-2</c:v>
                </c:pt>
                <c:pt idx="754">
                  <c:v>9.5953735999999998E-2</c:v>
                </c:pt>
                <c:pt idx="755">
                  <c:v>9.5472287000000003E-2</c:v>
                </c:pt>
                <c:pt idx="756">
                  <c:v>9.4994062000000004E-2</c:v>
                </c:pt>
                <c:pt idx="757">
                  <c:v>9.4519035000000001E-2</c:v>
                </c:pt>
                <c:pt idx="758">
                  <c:v>9.4047304999999998E-2</c:v>
                </c:pt>
                <c:pt idx="759">
                  <c:v>9.3578748000000003E-2</c:v>
                </c:pt>
                <c:pt idx="760">
                  <c:v>9.3113239E-2</c:v>
                </c:pt>
                <c:pt idx="761">
                  <c:v>9.2650885000000002E-2</c:v>
                </c:pt>
                <c:pt idx="762">
                  <c:v>9.2191702E-2</c:v>
                </c:pt>
                <c:pt idx="763">
                  <c:v>9.1735650000000002E-2</c:v>
                </c:pt>
                <c:pt idx="764">
                  <c:v>9.1282648999999993E-2</c:v>
                </c:pt>
                <c:pt idx="765">
                  <c:v>9.0832769999999993E-2</c:v>
                </c:pt>
                <c:pt idx="766">
                  <c:v>9.0386163000000005E-2</c:v>
                </c:pt>
                <c:pt idx="767">
                  <c:v>8.9942560000000005E-2</c:v>
                </c:pt>
                <c:pt idx="768">
                  <c:v>8.9501880000000006E-2</c:v>
                </c:pt>
                <c:pt idx="769">
                  <c:v>8.9064286000000006E-2</c:v>
                </c:pt>
                <c:pt idx="770">
                  <c:v>8.8629685E-2</c:v>
                </c:pt>
                <c:pt idx="771">
                  <c:v>8.8198100000000001E-2</c:v>
                </c:pt>
                <c:pt idx="772">
                  <c:v>8.7769516000000006E-2</c:v>
                </c:pt>
                <c:pt idx="773">
                  <c:v>8.7343892000000006E-2</c:v>
                </c:pt>
                <c:pt idx="774">
                  <c:v>8.6921320999999996E-2</c:v>
                </c:pt>
                <c:pt idx="775">
                  <c:v>8.6501686999999994E-2</c:v>
                </c:pt>
                <c:pt idx="776">
                  <c:v>8.6084917999999996E-2</c:v>
                </c:pt>
                <c:pt idx="777">
                  <c:v>8.5671121000000003E-2</c:v>
                </c:pt>
                <c:pt idx="778">
                  <c:v>8.5260218999999998E-2</c:v>
                </c:pt>
                <c:pt idx="779">
                  <c:v>8.4852168000000006E-2</c:v>
                </c:pt>
                <c:pt idx="780">
                  <c:v>8.4447035000000004E-2</c:v>
                </c:pt>
                <c:pt idx="781">
                  <c:v>8.4044771000000004E-2</c:v>
                </c:pt>
                <c:pt idx="782">
                  <c:v>8.3645318999999996E-2</c:v>
                </c:pt>
                <c:pt idx="783">
                  <c:v>8.3248718999999999E-2</c:v>
                </c:pt>
                <c:pt idx="784">
                  <c:v>8.2854894999999998E-2</c:v>
                </c:pt>
                <c:pt idx="785">
                  <c:v>8.2463854000000003E-2</c:v>
                </c:pt>
                <c:pt idx="786">
                  <c:v>8.2075646000000002E-2</c:v>
                </c:pt>
                <c:pt idx="787">
                  <c:v>8.1690244999999995E-2</c:v>
                </c:pt>
                <c:pt idx="788">
                  <c:v>8.1307440999999994E-2</c:v>
                </c:pt>
                <c:pt idx="789">
                  <c:v>8.0927321999999996E-2</c:v>
                </c:pt>
                <c:pt idx="790">
                  <c:v>8.0550215999999994E-2</c:v>
                </c:pt>
                <c:pt idx="791">
                  <c:v>8.0175824000000007E-2</c:v>
                </c:pt>
                <c:pt idx="792">
                  <c:v>7.9804073000000003E-2</c:v>
                </c:pt>
                <c:pt idx="793">
                  <c:v>7.9435019999999995E-2</c:v>
                </c:pt>
                <c:pt idx="794">
                  <c:v>7.9068557999999997E-2</c:v>
                </c:pt>
                <c:pt idx="795">
                  <c:v>7.8704750000000004E-2</c:v>
                </c:pt>
                <c:pt idx="796">
                  <c:v>7.8343537000000005E-2</c:v>
                </c:pt>
                <c:pt idx="797">
                  <c:v>7.7984953999999995E-2</c:v>
                </c:pt>
                <c:pt idx="798">
                  <c:v>7.7629166999999999E-2</c:v>
                </c:pt>
                <c:pt idx="799">
                  <c:v>7.7275959000000005E-2</c:v>
                </c:pt>
                <c:pt idx="800">
                  <c:v>7.6925160000000006E-2</c:v>
                </c:pt>
                <c:pt idx="801">
                  <c:v>7.6576953000000003E-2</c:v>
                </c:pt>
                <c:pt idx="802">
                  <c:v>7.6231320000000005E-2</c:v>
                </c:pt>
                <c:pt idx="803">
                  <c:v>7.5888206E-2</c:v>
                </c:pt>
                <c:pt idx="804">
                  <c:v>7.5547665E-2</c:v>
                </c:pt>
                <c:pt idx="805">
                  <c:v>7.5209641999999993E-2</c:v>
                </c:pt>
                <c:pt idx="806">
                  <c:v>7.4874072999999999E-2</c:v>
                </c:pt>
                <c:pt idx="807">
                  <c:v>7.4540985000000004E-2</c:v>
                </c:pt>
                <c:pt idx="808">
                  <c:v>7.4210433000000006E-2</c:v>
                </c:pt>
                <c:pt idx="809">
                  <c:v>7.3882327999999997E-2</c:v>
                </c:pt>
                <c:pt idx="810">
                  <c:v>7.3556623000000002E-2</c:v>
                </c:pt>
                <c:pt idx="811">
                  <c:v>7.3233355999999999E-2</c:v>
                </c:pt>
                <c:pt idx="812">
                  <c:v>7.2912505000000002E-2</c:v>
                </c:pt>
                <c:pt idx="813">
                  <c:v>7.2594034000000002E-2</c:v>
                </c:pt>
                <c:pt idx="814">
                  <c:v>7.2277980000000006E-2</c:v>
                </c:pt>
                <c:pt idx="815">
                  <c:v>7.1964326999999995E-2</c:v>
                </c:pt>
                <c:pt idx="816">
                  <c:v>7.1652965999999998E-2</c:v>
                </c:pt>
                <c:pt idx="817">
                  <c:v>7.1343990999999995E-2</c:v>
                </c:pt>
                <c:pt idx="818">
                  <c:v>7.1037319000000002E-2</c:v>
                </c:pt>
                <c:pt idx="819">
                  <c:v>7.0732969000000007E-2</c:v>
                </c:pt>
                <c:pt idx="820">
                  <c:v>7.0430996999999995E-2</c:v>
                </c:pt>
                <c:pt idx="821">
                  <c:v>7.0131289999999999E-2</c:v>
                </c:pt>
                <c:pt idx="822">
                  <c:v>6.9833856E-2</c:v>
                </c:pt>
                <c:pt idx="823">
                  <c:v>6.9538733000000005E-2</c:v>
                </c:pt>
                <c:pt idx="824">
                  <c:v>6.9245809000000005E-2</c:v>
                </c:pt>
                <c:pt idx="825">
                  <c:v>6.8955027000000002E-2</c:v>
                </c:pt>
                <c:pt idx="826">
                  <c:v>6.8666722999999999E-2</c:v>
                </c:pt>
                <c:pt idx="827">
                  <c:v>6.8380663999999994E-2</c:v>
                </c:pt>
                <c:pt idx="828">
                  <c:v>6.8096802999999997E-2</c:v>
                </c:pt>
                <c:pt idx="829">
                  <c:v>6.7815178000000004E-2</c:v>
                </c:pt>
                <c:pt idx="830">
                  <c:v>6.7535635999999996E-2</c:v>
                </c:pt>
                <c:pt idx="831">
                  <c:v>6.7258309000000002E-2</c:v>
                </c:pt>
                <c:pt idx="832">
                  <c:v>6.6983070000000006E-2</c:v>
                </c:pt>
                <c:pt idx="833">
                  <c:v>6.6709988999999997E-2</c:v>
                </c:pt>
                <c:pt idx="834">
                  <c:v>6.6439179000000001E-2</c:v>
                </c:pt>
                <c:pt idx="835">
                  <c:v>6.6170499999999993E-2</c:v>
                </c:pt>
                <c:pt idx="836">
                  <c:v>6.5903901000000001E-2</c:v>
                </c:pt>
                <c:pt idx="837">
                  <c:v>6.5639408999999996E-2</c:v>
                </c:pt>
                <c:pt idx="838">
                  <c:v>6.5377037999999998E-2</c:v>
                </c:pt>
                <c:pt idx="839">
                  <c:v>6.5116771000000004E-2</c:v>
                </c:pt>
                <c:pt idx="840">
                  <c:v>6.4858611999999996E-2</c:v>
                </c:pt>
                <c:pt idx="841">
                  <c:v>6.4602530000000005E-2</c:v>
                </c:pt>
                <c:pt idx="842">
                  <c:v>6.4348377999999998E-2</c:v>
                </c:pt>
                <c:pt idx="843">
                  <c:v>6.4096337000000003E-2</c:v>
                </c:pt>
                <c:pt idx="844">
                  <c:v>6.3846438000000005E-2</c:v>
                </c:pt>
                <c:pt idx="845">
                  <c:v>6.3598536999999997E-2</c:v>
                </c:pt>
                <c:pt idx="846">
                  <c:v>6.3352565999999999E-2</c:v>
                </c:pt>
                <c:pt idx="847">
                  <c:v>6.3108617000000006E-2</c:v>
                </c:pt>
                <c:pt idx="848">
                  <c:v>6.2866727999999997E-2</c:v>
                </c:pt>
                <c:pt idx="849">
                  <c:v>6.2626824999999997E-2</c:v>
                </c:pt>
                <c:pt idx="850">
                  <c:v>6.2388947E-2</c:v>
                </c:pt>
                <c:pt idx="851">
                  <c:v>6.2153029999999998E-2</c:v>
                </c:pt>
                <c:pt idx="852">
                  <c:v>6.1919034999999997E-2</c:v>
                </c:pt>
                <c:pt idx="853">
                  <c:v>6.1686987999999998E-2</c:v>
                </c:pt>
                <c:pt idx="854">
                  <c:v>6.1456932999999998E-2</c:v>
                </c:pt>
                <c:pt idx="855">
                  <c:v>6.1228827E-2</c:v>
                </c:pt>
                <c:pt idx="856">
                  <c:v>6.1002661E-2</c:v>
                </c:pt>
                <c:pt idx="857">
                  <c:v>6.0778410999999997E-2</c:v>
                </c:pt>
                <c:pt idx="858">
                  <c:v>6.0555986999999999E-2</c:v>
                </c:pt>
                <c:pt idx="859">
                  <c:v>6.0335476999999998E-2</c:v>
                </c:pt>
                <c:pt idx="860">
                  <c:v>6.0116901E-2</c:v>
                </c:pt>
                <c:pt idx="861">
                  <c:v>5.9900215E-2</c:v>
                </c:pt>
                <c:pt idx="862">
                  <c:v>5.9685412E-2</c:v>
                </c:pt>
                <c:pt idx="863">
                  <c:v>5.9472477000000003E-2</c:v>
                </c:pt>
                <c:pt idx="864">
                  <c:v>5.9261372999999999E-2</c:v>
                </c:pt>
                <c:pt idx="865">
                  <c:v>5.9052093999999999E-2</c:v>
                </c:pt>
                <c:pt idx="866">
                  <c:v>5.8844696000000002E-2</c:v>
                </c:pt>
                <c:pt idx="867">
                  <c:v>5.8639107000000003E-2</c:v>
                </c:pt>
                <c:pt idx="868">
                  <c:v>5.8435338000000003E-2</c:v>
                </c:pt>
                <c:pt idx="869">
                  <c:v>5.8233396999999999E-2</c:v>
                </c:pt>
                <c:pt idx="870">
                  <c:v>5.8033297999999997E-2</c:v>
                </c:pt>
                <c:pt idx="871">
                  <c:v>5.7834989000000003E-2</c:v>
                </c:pt>
                <c:pt idx="872">
                  <c:v>5.7638375999999998E-2</c:v>
                </c:pt>
                <c:pt idx="873">
                  <c:v>5.7443538000000002E-2</c:v>
                </c:pt>
                <c:pt idx="874">
                  <c:v>5.7250547999999998E-2</c:v>
                </c:pt>
                <c:pt idx="875">
                  <c:v>5.7059328999999999E-2</c:v>
                </c:pt>
                <c:pt idx="876">
                  <c:v>5.6869815999999997E-2</c:v>
                </c:pt>
                <c:pt idx="877">
                  <c:v>5.6682046E-2</c:v>
                </c:pt>
                <c:pt idx="878">
                  <c:v>5.6496042000000003E-2</c:v>
                </c:pt>
                <c:pt idx="879">
                  <c:v>5.6311752E-2</c:v>
                </c:pt>
                <c:pt idx="880">
                  <c:v>5.6129211999999998E-2</c:v>
                </c:pt>
                <c:pt idx="881">
                  <c:v>5.5948376000000001E-2</c:v>
                </c:pt>
                <c:pt idx="882">
                  <c:v>5.5769154000000001E-2</c:v>
                </c:pt>
                <c:pt idx="883">
                  <c:v>5.5591654999999997E-2</c:v>
                </c:pt>
                <c:pt idx="884">
                  <c:v>5.5415825000000002E-2</c:v>
                </c:pt>
                <c:pt idx="885">
                  <c:v>5.5241651000000003E-2</c:v>
                </c:pt>
                <c:pt idx="886">
                  <c:v>5.5069202999999997E-2</c:v>
                </c:pt>
                <c:pt idx="887">
                  <c:v>5.4898403999999998E-2</c:v>
                </c:pt>
                <c:pt idx="888">
                  <c:v>5.4729224999999999E-2</c:v>
                </c:pt>
                <c:pt idx="889">
                  <c:v>5.4561683999999999E-2</c:v>
                </c:pt>
                <c:pt idx="890">
                  <c:v>5.4395801000000001E-2</c:v>
                </c:pt>
                <c:pt idx="891">
                  <c:v>5.4231519999999998E-2</c:v>
                </c:pt>
                <c:pt idx="892">
                  <c:v>5.4068815999999999E-2</c:v>
                </c:pt>
                <c:pt idx="893">
                  <c:v>5.3907719999999999E-2</c:v>
                </c:pt>
                <c:pt idx="894">
                  <c:v>5.3748186000000003E-2</c:v>
                </c:pt>
                <c:pt idx="895">
                  <c:v>5.3590224999999998E-2</c:v>
                </c:pt>
                <c:pt idx="896">
                  <c:v>5.3433823999999998E-2</c:v>
                </c:pt>
                <c:pt idx="897">
                  <c:v>5.3278965999999997E-2</c:v>
                </c:pt>
                <c:pt idx="898">
                  <c:v>5.3125672999999998E-2</c:v>
                </c:pt>
                <c:pt idx="899">
                  <c:v>5.2973890000000003E-2</c:v>
                </c:pt>
                <c:pt idx="900">
                  <c:v>5.2823627999999997E-2</c:v>
                </c:pt>
                <c:pt idx="901">
                  <c:v>5.2674871999999998E-2</c:v>
                </c:pt>
                <c:pt idx="902">
                  <c:v>5.2527636000000003E-2</c:v>
                </c:pt>
                <c:pt idx="903">
                  <c:v>5.2381871000000003E-2</c:v>
                </c:pt>
                <c:pt idx="904">
                  <c:v>5.2237493000000003E-2</c:v>
                </c:pt>
                <c:pt idx="905">
                  <c:v>5.2094596999999999E-2</c:v>
                </c:pt>
                <c:pt idx="906">
                  <c:v>5.1953148999999997E-2</c:v>
                </c:pt>
                <c:pt idx="907">
                  <c:v>5.1813098000000002E-2</c:v>
                </c:pt>
                <c:pt idx="908">
                  <c:v>5.1674473999999998E-2</c:v>
                </c:pt>
                <c:pt idx="909">
                  <c:v>5.1537240999999998E-2</c:v>
                </c:pt>
                <c:pt idx="910">
                  <c:v>5.1401556000000001E-2</c:v>
                </c:pt>
                <c:pt idx="911">
                  <c:v>5.1266856999999999E-2</c:v>
                </c:pt>
                <c:pt idx="912">
                  <c:v>5.1133670999999999E-2</c:v>
                </c:pt>
                <c:pt idx="913">
                  <c:v>5.1001818999999997E-2</c:v>
                </c:pt>
                <c:pt idx="914">
                  <c:v>5.0871245000000002E-2</c:v>
                </c:pt>
                <c:pt idx="915">
                  <c:v>5.0741959000000003E-2</c:v>
                </c:pt>
                <c:pt idx="916">
                  <c:v>5.0613945E-2</c:v>
                </c:pt>
                <c:pt idx="917">
                  <c:v>5.0487148000000003E-2</c:v>
                </c:pt>
                <c:pt idx="918">
                  <c:v>5.0361612E-2</c:v>
                </c:pt>
                <c:pt idx="919">
                  <c:v>5.0237276999999997E-2</c:v>
                </c:pt>
                <c:pt idx="920">
                  <c:v>5.0114095999999997E-2</c:v>
                </c:pt>
                <c:pt idx="921">
                  <c:v>4.9992072999999998E-2</c:v>
                </c:pt>
                <c:pt idx="922">
                  <c:v>4.9871156999999999E-2</c:v>
                </c:pt>
                <c:pt idx="923">
                  <c:v>4.9751344000000003E-2</c:v>
                </c:pt>
                <c:pt idx="924">
                  <c:v>4.9632612999999999E-2</c:v>
                </c:pt>
                <c:pt idx="925">
                  <c:v>4.9514922000000003E-2</c:v>
                </c:pt>
                <c:pt idx="926">
                  <c:v>4.9398232E-2</c:v>
                </c:pt>
                <c:pt idx="927">
                  <c:v>4.9282528999999999E-2</c:v>
                </c:pt>
                <c:pt idx="928">
                  <c:v>4.9167783999999999E-2</c:v>
                </c:pt>
                <c:pt idx="929">
                  <c:v>4.9053937999999998E-2</c:v>
                </c:pt>
                <c:pt idx="930">
                  <c:v>4.8940974999999998E-2</c:v>
                </c:pt>
                <c:pt idx="931">
                  <c:v>4.8828858000000003E-2</c:v>
                </c:pt>
                <c:pt idx="932">
                  <c:v>4.8717534999999999E-2</c:v>
                </c:pt>
                <c:pt idx="933">
                  <c:v>4.8606972999999998E-2</c:v>
                </c:pt>
                <c:pt idx="934">
                  <c:v>4.8497129E-2</c:v>
                </c:pt>
                <c:pt idx="935">
                  <c:v>4.8387958000000002E-2</c:v>
                </c:pt>
                <c:pt idx="936">
                  <c:v>4.8279414E-2</c:v>
                </c:pt>
                <c:pt idx="937">
                  <c:v>4.8171443000000001E-2</c:v>
                </c:pt>
                <c:pt idx="938">
                  <c:v>4.8063995999999998E-2</c:v>
                </c:pt>
                <c:pt idx="939">
                  <c:v>4.7957018999999997E-2</c:v>
                </c:pt>
                <c:pt idx="940">
                  <c:v>4.7850457999999998E-2</c:v>
                </c:pt>
                <c:pt idx="941">
                  <c:v>4.7744246999999997E-2</c:v>
                </c:pt>
                <c:pt idx="942">
                  <c:v>4.7638334999999997E-2</c:v>
                </c:pt>
                <c:pt idx="943">
                  <c:v>4.7532646999999997E-2</c:v>
                </c:pt>
                <c:pt idx="944">
                  <c:v>4.7427104999999997E-2</c:v>
                </c:pt>
                <c:pt idx="945">
                  <c:v>4.7321641999999997E-2</c:v>
                </c:pt>
                <c:pt idx="946">
                  <c:v>4.7216162999999998E-2</c:v>
                </c:pt>
                <c:pt idx="947">
                  <c:v>4.7110610999999997E-2</c:v>
                </c:pt>
                <c:pt idx="948">
                  <c:v>4.7004920999999998E-2</c:v>
                </c:pt>
                <c:pt idx="949">
                  <c:v>4.6898962000000002E-2</c:v>
                </c:pt>
                <c:pt idx="950">
                  <c:v>4.6792655000000002E-2</c:v>
                </c:pt>
                <c:pt idx="951">
                  <c:v>4.6685892E-2</c:v>
                </c:pt>
                <c:pt idx="952">
                  <c:v>4.6578569E-2</c:v>
                </c:pt>
                <c:pt idx="953">
                  <c:v>4.6470588E-2</c:v>
                </c:pt>
                <c:pt idx="954">
                  <c:v>4.6361521000000003E-2</c:v>
                </c:pt>
                <c:pt idx="955">
                  <c:v>4.6252081E-2</c:v>
                </c:pt>
                <c:pt idx="956">
                  <c:v>4.6141381000000002E-2</c:v>
                </c:pt>
                <c:pt idx="957">
                  <c:v>4.6029502E-2</c:v>
                </c:pt>
                <c:pt idx="958">
                  <c:v>4.5916265999999997E-2</c:v>
                </c:pt>
                <c:pt idx="959">
                  <c:v>4.5801555000000001E-2</c:v>
                </c:pt>
                <c:pt idx="960">
                  <c:v>4.5685174000000002E-2</c:v>
                </c:pt>
                <c:pt idx="961">
                  <c:v>4.5566994E-2</c:v>
                </c:pt>
                <c:pt idx="962">
                  <c:v>4.5446846999999999E-2</c:v>
                </c:pt>
                <c:pt idx="963">
                  <c:v>4.5324507999999999E-2</c:v>
                </c:pt>
                <c:pt idx="964">
                  <c:v>4.5199824999999999E-2</c:v>
                </c:pt>
                <c:pt idx="965">
                  <c:v>4.507253E-2</c:v>
                </c:pt>
                <c:pt idx="966">
                  <c:v>4.4942441E-2</c:v>
                </c:pt>
                <c:pt idx="967">
                  <c:v>4.4809298999999997E-2</c:v>
                </c:pt>
                <c:pt idx="968">
                  <c:v>4.4672756000000001E-2</c:v>
                </c:pt>
                <c:pt idx="969">
                  <c:v>4.4532680999999998E-2</c:v>
                </c:pt>
                <c:pt idx="970">
                  <c:v>4.4388803999999997E-2</c:v>
                </c:pt>
                <c:pt idx="971">
                  <c:v>4.4240667999999997E-2</c:v>
                </c:pt>
                <c:pt idx="972">
                  <c:v>4.4088408000000003E-2</c:v>
                </c:pt>
                <c:pt idx="973">
                  <c:v>4.3931489999999997E-2</c:v>
                </c:pt>
                <c:pt idx="974">
                  <c:v>4.3768937000000001E-2</c:v>
                </c:pt>
                <c:pt idx="975">
                  <c:v>4.3600632E-2</c:v>
                </c:pt>
                <c:pt idx="976">
                  <c:v>4.3427089000000002E-2</c:v>
                </c:pt>
                <c:pt idx="977">
                  <c:v>4.3246958000000002E-2</c:v>
                </c:pt>
                <c:pt idx="978">
                  <c:v>4.3061387E-2</c:v>
                </c:pt>
                <c:pt idx="979">
                  <c:v>4.2868046E-2</c:v>
                </c:pt>
                <c:pt idx="980">
                  <c:v>4.2664962000000001E-2</c:v>
                </c:pt>
                <c:pt idx="981">
                  <c:v>4.2454951999999997E-2</c:v>
                </c:pt>
                <c:pt idx="982">
                  <c:v>4.2237911000000003E-2</c:v>
                </c:pt>
                <c:pt idx="983">
                  <c:v>4.2012138999999997E-2</c:v>
                </c:pt>
                <c:pt idx="984">
                  <c:v>4.1774323000000002E-2</c:v>
                </c:pt>
                <c:pt idx="985">
                  <c:v>4.1526332999999999E-2</c:v>
                </c:pt>
                <c:pt idx="986">
                  <c:v>4.1268939999999997E-2</c:v>
                </c:pt>
                <c:pt idx="987">
                  <c:v>4.1000114999999997E-2</c:v>
                </c:pt>
                <c:pt idx="988">
                  <c:v>4.0719577999999999E-2</c:v>
                </c:pt>
                <c:pt idx="989">
                  <c:v>4.0426353999999998E-2</c:v>
                </c:pt>
                <c:pt idx="990">
                  <c:v>4.0120292000000002E-2</c:v>
                </c:pt>
                <c:pt idx="991">
                  <c:v>3.9800491E-2</c:v>
                </c:pt>
                <c:pt idx="992">
                  <c:v>3.9466622999999999E-2</c:v>
                </c:pt>
                <c:pt idx="993">
                  <c:v>3.9117707000000002E-2</c:v>
                </c:pt>
                <c:pt idx="994">
                  <c:v>3.8752955999999998E-2</c:v>
                </c:pt>
                <c:pt idx="995">
                  <c:v>3.8372238000000003E-2</c:v>
                </c:pt>
                <c:pt idx="996">
                  <c:v>3.7975093000000001E-2</c:v>
                </c:pt>
                <c:pt idx="997">
                  <c:v>3.7560576999999998E-2</c:v>
                </c:pt>
                <c:pt idx="998">
                  <c:v>3.7127766999999999E-2</c:v>
                </c:pt>
                <c:pt idx="999">
                  <c:v>3.6677078000000002E-2</c:v>
                </c:pt>
                <c:pt idx="1000">
                  <c:v>3.6208408999999997E-2</c:v>
                </c:pt>
                <c:pt idx="1001">
                  <c:v>3.5720327000000003E-2</c:v>
                </c:pt>
                <c:pt idx="1002">
                  <c:v>3.5212669000000002E-2</c:v>
                </c:pt>
                <c:pt idx="1003">
                  <c:v>3.4686175E-2</c:v>
                </c:pt>
                <c:pt idx="1004">
                  <c:v>3.4140393999999998E-2</c:v>
                </c:pt>
                <c:pt idx="1005">
                  <c:v>3.3574926999999997E-2</c:v>
                </c:pt>
                <c:pt idx="1006">
                  <c:v>3.2990142E-2</c:v>
                </c:pt>
                <c:pt idx="1007">
                  <c:v>3.2387079999999999E-2</c:v>
                </c:pt>
                <c:pt idx="1008">
                  <c:v>3.1764473000000001E-2</c:v>
                </c:pt>
                <c:pt idx="1009">
                  <c:v>3.1123213E-2</c:v>
                </c:pt>
                <c:pt idx="1010">
                  <c:v>3.0466025000000001E-2</c:v>
                </c:pt>
                <c:pt idx="1011">
                  <c:v>2.9793002999999998E-2</c:v>
                </c:pt>
                <c:pt idx="1012">
                  <c:v>2.9103404999999999E-2</c:v>
                </c:pt>
                <c:pt idx="1013">
                  <c:v>2.8398679999999999E-2</c:v>
                </c:pt>
                <c:pt idx="1014">
                  <c:v>2.7681164000000001E-2</c:v>
                </c:pt>
                <c:pt idx="1015">
                  <c:v>2.6952319999999998E-2</c:v>
                </c:pt>
                <c:pt idx="1016">
                  <c:v>2.6212691E-2</c:v>
                </c:pt>
                <c:pt idx="1017">
                  <c:v>2.5464125000000001E-2</c:v>
                </c:pt>
                <c:pt idx="1018">
                  <c:v>2.4708392999999999E-2</c:v>
                </c:pt>
                <c:pt idx="1019">
                  <c:v>2.3947385000000002E-2</c:v>
                </c:pt>
                <c:pt idx="1020">
                  <c:v>2.3183473999999999E-2</c:v>
                </c:pt>
                <c:pt idx="1021">
                  <c:v>2.2418183000000001E-2</c:v>
                </c:pt>
                <c:pt idx="1022">
                  <c:v>2.1652975000000001E-2</c:v>
                </c:pt>
                <c:pt idx="1023">
                  <c:v>2.0890234000000001E-2</c:v>
                </c:pt>
                <c:pt idx="1024">
                  <c:v>2.0132068999999999E-2</c:v>
                </c:pt>
                <c:pt idx="1025">
                  <c:v>1.9380096999999999E-2</c:v>
                </c:pt>
                <c:pt idx="1026">
                  <c:v>1.8635542000000001E-2</c:v>
                </c:pt>
                <c:pt idx="1027">
                  <c:v>1.7900530000000001E-2</c:v>
                </c:pt>
                <c:pt idx="1028">
                  <c:v>1.7178052999999999E-2</c:v>
                </c:pt>
                <c:pt idx="1029">
                  <c:v>1.6468590000000002E-2</c:v>
                </c:pt>
                <c:pt idx="1030">
                  <c:v>1.5773555000000002E-2</c:v>
                </c:pt>
                <c:pt idx="1031">
                  <c:v>1.509392E-2</c:v>
                </c:pt>
                <c:pt idx="1032">
                  <c:v>1.4431454999999999E-2</c:v>
                </c:pt>
                <c:pt idx="1033">
                  <c:v>1.3786842000000001E-2</c:v>
                </c:pt>
                <c:pt idx="1034">
                  <c:v>1.3159825999999999E-2</c:v>
                </c:pt>
                <c:pt idx="1035">
                  <c:v>1.2552723999999999E-2</c:v>
                </c:pt>
                <c:pt idx="1036">
                  <c:v>1.1965393E-2</c:v>
                </c:pt>
                <c:pt idx="1037">
                  <c:v>1.1398099E-2</c:v>
                </c:pt>
                <c:pt idx="1038">
                  <c:v>1.0851212000000001E-2</c:v>
                </c:pt>
                <c:pt idx="1039">
                  <c:v>1.0325879E-2</c:v>
                </c:pt>
                <c:pt idx="1040">
                  <c:v>9.8231010000000007E-3</c:v>
                </c:pt>
                <c:pt idx="1041">
                  <c:v>9.3410839999999995E-3</c:v>
                </c:pt>
                <c:pt idx="1042">
                  <c:v>8.8785589999999994E-3</c:v>
                </c:pt>
                <c:pt idx="1043">
                  <c:v>8.4365959999999993E-3</c:v>
                </c:pt>
                <c:pt idx="1044">
                  <c:v>8.0160879999999993E-3</c:v>
                </c:pt>
                <c:pt idx="1045">
                  <c:v>7.6156030000000003E-3</c:v>
                </c:pt>
                <c:pt idx="1046">
                  <c:v>7.23414E-3</c:v>
                </c:pt>
                <c:pt idx="1047">
                  <c:v>6.8714300000000004E-3</c:v>
                </c:pt>
                <c:pt idx="1048">
                  <c:v>6.5267340000000002E-3</c:v>
                </c:pt>
                <c:pt idx="1049">
                  <c:v>6.1996380000000004E-3</c:v>
                </c:pt>
                <c:pt idx="1050">
                  <c:v>5.8897000000000003E-3</c:v>
                </c:pt>
                <c:pt idx="1051">
                  <c:v>5.5957719999999997E-3</c:v>
                </c:pt>
                <c:pt idx="1052">
                  <c:v>5.3179070000000002E-3</c:v>
                </c:pt>
                <c:pt idx="1053">
                  <c:v>5.0551160000000001E-3</c:v>
                </c:pt>
                <c:pt idx="1054">
                  <c:v>4.8076170000000001E-3</c:v>
                </c:pt>
                <c:pt idx="1055">
                  <c:v>4.5737349999999998E-3</c:v>
                </c:pt>
                <c:pt idx="1056">
                  <c:v>4.3530599999999997E-3</c:v>
                </c:pt>
                <c:pt idx="1057">
                  <c:v>4.1450030000000004E-3</c:v>
                </c:pt>
                <c:pt idx="1058">
                  <c:v>3.9486080000000002E-3</c:v>
                </c:pt>
                <c:pt idx="1059">
                  <c:v>3.7638429999999998E-3</c:v>
                </c:pt>
                <c:pt idx="1060">
                  <c:v>3.5892300000000001E-3</c:v>
                </c:pt>
                <c:pt idx="1061">
                  <c:v>3.4250560000000001E-3</c:v>
                </c:pt>
                <c:pt idx="1062">
                  <c:v>3.2701829999999999E-3</c:v>
                </c:pt>
                <c:pt idx="1063">
                  <c:v>3.124262E-3</c:v>
                </c:pt>
                <c:pt idx="1064">
                  <c:v>2.9871619999999998E-3</c:v>
                </c:pt>
                <c:pt idx="1065">
                  <c:v>2.8582030000000001E-3</c:v>
                </c:pt>
                <c:pt idx="1066">
                  <c:v>2.736802E-3</c:v>
                </c:pt>
                <c:pt idx="1067">
                  <c:v>2.6227920000000001E-3</c:v>
                </c:pt>
                <c:pt idx="1068">
                  <c:v>2.515116E-3</c:v>
                </c:pt>
                <c:pt idx="1069">
                  <c:v>2.4140910000000002E-3</c:v>
                </c:pt>
                <c:pt idx="1070">
                  <c:v>2.3196520000000002E-3</c:v>
                </c:pt>
                <c:pt idx="1071">
                  <c:v>2.2303869999999999E-3</c:v>
                </c:pt>
                <c:pt idx="1072">
                  <c:v>2.146944E-3</c:v>
                </c:pt>
                <c:pt idx="1073">
                  <c:v>2.0689430000000002E-3</c:v>
                </c:pt>
                <c:pt idx="1074">
                  <c:v>1.9952329999999999E-3</c:v>
                </c:pt>
                <c:pt idx="1075">
                  <c:v>1.926068E-3</c:v>
                </c:pt>
                <c:pt idx="1076">
                  <c:v>1.862023E-3</c:v>
                </c:pt>
                <c:pt idx="1077">
                  <c:v>1.7998860000000001E-3</c:v>
                </c:pt>
                <c:pt idx="1078">
                  <c:v>1.7433500000000001E-3</c:v>
                </c:pt>
                <c:pt idx="1079">
                  <c:v>1.6909329999999999E-3</c:v>
                </c:pt>
                <c:pt idx="1080">
                  <c:v>1.6411959999999999E-3</c:v>
                </c:pt>
                <c:pt idx="1081">
                  <c:v>1.5947610000000001E-3</c:v>
                </c:pt>
                <c:pt idx="1082">
                  <c:v>1.551696E-3</c:v>
                </c:pt>
                <c:pt idx="1083">
                  <c:v>1.511667E-3</c:v>
                </c:pt>
                <c:pt idx="1084">
                  <c:v>1.474333E-3</c:v>
                </c:pt>
                <c:pt idx="1085">
                  <c:v>1.439744E-3</c:v>
                </c:pt>
                <c:pt idx="1086">
                  <c:v>1.4077899999999999E-3</c:v>
                </c:pt>
                <c:pt idx="1087">
                  <c:v>1.378319E-3</c:v>
                </c:pt>
                <c:pt idx="1088">
                  <c:v>1.351285E-3</c:v>
                </c:pt>
                <c:pt idx="1089">
                  <c:v>1.326568E-3</c:v>
                </c:pt>
                <c:pt idx="1090">
                  <c:v>1.3041019999999999E-3</c:v>
                </c:pt>
                <c:pt idx="1091">
                  <c:v>1.2838509999999999E-3</c:v>
                </c:pt>
                <c:pt idx="1092">
                  <c:v>1.2656329999999999E-3</c:v>
                </c:pt>
                <c:pt idx="1093">
                  <c:v>1.249453E-3</c:v>
                </c:pt>
                <c:pt idx="1094">
                  <c:v>1.235341E-3</c:v>
                </c:pt>
                <c:pt idx="1095">
                  <c:v>1.223189E-3</c:v>
                </c:pt>
                <c:pt idx="1096">
                  <c:v>1.2130159999999999E-3</c:v>
                </c:pt>
                <c:pt idx="1097">
                  <c:v>1.204802E-3</c:v>
                </c:pt>
                <c:pt idx="1098">
                  <c:v>1.1981839999999999E-3</c:v>
                </c:pt>
                <c:pt idx="1099">
                  <c:v>1.1934210000000001E-3</c:v>
                </c:pt>
                <c:pt idx="1100">
                  <c:v>1.1909659999999999E-3</c:v>
                </c:pt>
                <c:pt idx="1101">
                  <c:v>1.190399E-3</c:v>
                </c:pt>
                <c:pt idx="1102">
                  <c:v>1.1912649999999999E-3</c:v>
                </c:pt>
                <c:pt idx="1103">
                  <c:v>1.1942350000000001E-3</c:v>
                </c:pt>
                <c:pt idx="1104">
                  <c:v>1.1995459999999999E-3</c:v>
                </c:pt>
                <c:pt idx="1105">
                  <c:v>1.206487E-3</c:v>
                </c:pt>
                <c:pt idx="1106">
                  <c:v>1.215353E-3</c:v>
                </c:pt>
                <c:pt idx="1107">
                  <c:v>1.22635E-3</c:v>
                </c:pt>
                <c:pt idx="1108">
                  <c:v>1.239352E-3</c:v>
                </c:pt>
                <c:pt idx="1109">
                  <c:v>1.2544469999999999E-3</c:v>
                </c:pt>
                <c:pt idx="1110">
                  <c:v>1.2716520000000001E-3</c:v>
                </c:pt>
                <c:pt idx="1111">
                  <c:v>1.291188E-3</c:v>
                </c:pt>
                <c:pt idx="1112">
                  <c:v>1.3130570000000001E-3</c:v>
                </c:pt>
                <c:pt idx="1113">
                  <c:v>1.337324E-3</c:v>
                </c:pt>
                <c:pt idx="1114">
                  <c:v>1.3641529999999999E-3</c:v>
                </c:pt>
                <c:pt idx="1115">
                  <c:v>1.393701E-3</c:v>
                </c:pt>
                <c:pt idx="1116">
                  <c:v>1.425621E-3</c:v>
                </c:pt>
                <c:pt idx="1117">
                  <c:v>1.4607299999999999E-3</c:v>
                </c:pt>
                <c:pt idx="1118">
                  <c:v>1.4993649999999999E-3</c:v>
                </c:pt>
                <c:pt idx="1119">
                  <c:v>1.540809E-3</c:v>
                </c:pt>
                <c:pt idx="1120">
                  <c:v>1.585707E-3</c:v>
                </c:pt>
                <c:pt idx="1121">
                  <c:v>1.634213E-3</c:v>
                </c:pt>
                <c:pt idx="1122">
                  <c:v>1.6862439999999999E-3</c:v>
                </c:pt>
                <c:pt idx="1123">
                  <c:v>1.7420210000000001E-3</c:v>
                </c:pt>
                <c:pt idx="1124">
                  <c:v>1.8020860000000001E-3</c:v>
                </c:pt>
                <c:pt idx="1125">
                  <c:v>1.8665610000000001E-3</c:v>
                </c:pt>
                <c:pt idx="1126">
                  <c:v>1.935375E-3</c:v>
                </c:pt>
                <c:pt idx="1127">
                  <c:v>2.0089420000000001E-3</c:v>
                </c:pt>
                <c:pt idx="1128">
                  <c:v>2.0874729999999998E-3</c:v>
                </c:pt>
                <c:pt idx="1129">
                  <c:v>2.1715200000000001E-3</c:v>
                </c:pt>
                <c:pt idx="1130">
                  <c:v>2.260616E-3</c:v>
                </c:pt>
                <c:pt idx="1131">
                  <c:v>2.3549769999999999E-3</c:v>
                </c:pt>
                <c:pt idx="1132">
                  <c:v>2.4571530000000001E-3</c:v>
                </c:pt>
                <c:pt idx="1133">
                  <c:v>2.5661619999999999E-3</c:v>
                </c:pt>
                <c:pt idx="1134">
                  <c:v>2.6810319999999999E-3</c:v>
                </c:pt>
                <c:pt idx="1135">
                  <c:v>2.8030989999999999E-3</c:v>
                </c:pt>
                <c:pt idx="1136">
                  <c:v>2.932764E-3</c:v>
                </c:pt>
                <c:pt idx="1137">
                  <c:v>3.0701019999999999E-3</c:v>
                </c:pt>
                <c:pt idx="1138">
                  <c:v>3.2155679999999998E-3</c:v>
                </c:pt>
                <c:pt idx="1139">
                  <c:v>3.369436E-3</c:v>
                </c:pt>
                <c:pt idx="1140">
                  <c:v>3.532355E-3</c:v>
                </c:pt>
                <c:pt idx="1141">
                  <c:v>3.704358E-3</c:v>
                </c:pt>
                <c:pt idx="1142">
                  <c:v>3.8854699999999998E-3</c:v>
                </c:pt>
                <c:pt idx="1143">
                  <c:v>4.0764030000000001E-3</c:v>
                </c:pt>
                <c:pt idx="1144">
                  <c:v>4.2763970000000004E-3</c:v>
                </c:pt>
                <c:pt idx="1145">
                  <c:v>4.4869690000000004E-3</c:v>
                </c:pt>
                <c:pt idx="1146">
                  <c:v>4.7059379999999998E-3</c:v>
                </c:pt>
                <c:pt idx="1147">
                  <c:v>4.9365429999999998E-3</c:v>
                </c:pt>
                <c:pt idx="1148">
                  <c:v>5.1804449999999997E-3</c:v>
                </c:pt>
                <c:pt idx="1149">
                  <c:v>5.433195E-3</c:v>
                </c:pt>
                <c:pt idx="1150">
                  <c:v>5.6954750000000002E-3</c:v>
                </c:pt>
                <c:pt idx="1151">
                  <c:v>5.9678700000000001E-3</c:v>
                </c:pt>
                <c:pt idx="1152">
                  <c:v>6.2522480000000002E-3</c:v>
                </c:pt>
                <c:pt idx="1153">
                  <c:v>6.5474230000000001E-3</c:v>
                </c:pt>
                <c:pt idx="1154">
                  <c:v>6.8528800000000004E-3</c:v>
                </c:pt>
                <c:pt idx="1155">
                  <c:v>7.1680470000000003E-3</c:v>
                </c:pt>
                <c:pt idx="1156">
                  <c:v>7.4913669999999996E-3</c:v>
                </c:pt>
                <c:pt idx="1157">
                  <c:v>7.8237949999999997E-3</c:v>
                </c:pt>
                <c:pt idx="1158">
                  <c:v>8.1648310000000009E-3</c:v>
                </c:pt>
                <c:pt idx="1159">
                  <c:v>8.5133980000000001E-3</c:v>
                </c:pt>
                <c:pt idx="1160">
                  <c:v>8.8691010000000008E-3</c:v>
                </c:pt>
                <c:pt idx="1161">
                  <c:v>9.2308630000000006E-3</c:v>
                </c:pt>
                <c:pt idx="1162">
                  <c:v>9.5981090000000005E-3</c:v>
                </c:pt>
                <c:pt idx="1163">
                  <c:v>9.9700770000000008E-3</c:v>
                </c:pt>
                <c:pt idx="1164">
                  <c:v>1.0345079E-2</c:v>
                </c:pt>
                <c:pt idx="1165">
                  <c:v>1.0722496999999999E-2</c:v>
                </c:pt>
                <c:pt idx="1166">
                  <c:v>1.1102015999999999E-2</c:v>
                </c:pt>
                <c:pt idx="1167">
                  <c:v>1.1482152000000001E-2</c:v>
                </c:pt>
                <c:pt idx="1168">
                  <c:v>1.1861666E-2</c:v>
                </c:pt>
                <c:pt idx="1169">
                  <c:v>1.2239755E-2</c:v>
                </c:pt>
                <c:pt idx="1170">
                  <c:v>1.2615072E-2</c:v>
                </c:pt>
                <c:pt idx="1171">
                  <c:v>1.2986922E-2</c:v>
                </c:pt>
                <c:pt idx="1172">
                  <c:v>1.335444E-2</c:v>
                </c:pt>
                <c:pt idx="1173">
                  <c:v>1.3716414999999999E-2</c:v>
                </c:pt>
                <c:pt idx="1174">
                  <c:v>1.4072258000000001E-2</c:v>
                </c:pt>
                <c:pt idx="1175">
                  <c:v>1.4421018000000001E-2</c:v>
                </c:pt>
                <c:pt idx="1176">
                  <c:v>1.4761450000000001E-2</c:v>
                </c:pt>
                <c:pt idx="1177">
                  <c:v>1.5093517000000001E-2</c:v>
                </c:pt>
                <c:pt idx="1178">
                  <c:v>1.5416927E-2</c:v>
                </c:pt>
                <c:pt idx="1179">
                  <c:v>1.573041E-2</c:v>
                </c:pt>
                <c:pt idx="1180">
                  <c:v>1.6033591E-2</c:v>
                </c:pt>
                <c:pt idx="1181">
                  <c:v>1.6326228000000002E-2</c:v>
                </c:pt>
                <c:pt idx="1182">
                  <c:v>1.6608273999999999E-2</c:v>
                </c:pt>
                <c:pt idx="1183">
                  <c:v>1.6879377000000001E-2</c:v>
                </c:pt>
                <c:pt idx="1184">
                  <c:v>1.7138851E-2</c:v>
                </c:pt>
                <c:pt idx="1185">
                  <c:v>1.7387155000000001E-2</c:v>
                </c:pt>
                <c:pt idx="1186">
                  <c:v>1.7624345999999999E-2</c:v>
                </c:pt>
                <c:pt idx="1187">
                  <c:v>1.7850023999999999E-2</c:v>
                </c:pt>
                <c:pt idx="1188">
                  <c:v>1.806371E-2</c:v>
                </c:pt>
                <c:pt idx="1189">
                  <c:v>1.8266483E-2</c:v>
                </c:pt>
                <c:pt idx="1190">
                  <c:v>1.8458909999999999E-2</c:v>
                </c:pt>
                <c:pt idx="1191">
                  <c:v>1.8640377999999999E-2</c:v>
                </c:pt>
                <c:pt idx="1192">
                  <c:v>1.881114E-2</c:v>
                </c:pt>
                <c:pt idx="1193">
                  <c:v>1.8971806000000001E-2</c:v>
                </c:pt>
                <c:pt idx="1194">
                  <c:v>1.9122378999999998E-2</c:v>
                </c:pt>
                <c:pt idx="1195">
                  <c:v>1.9263097E-2</c:v>
                </c:pt>
                <c:pt idx="1196">
                  <c:v>1.9394238000000001E-2</c:v>
                </c:pt>
                <c:pt idx="1197">
                  <c:v>1.9516309999999999E-2</c:v>
                </c:pt>
                <c:pt idx="1198">
                  <c:v>1.9629622999999999E-2</c:v>
                </c:pt>
                <c:pt idx="1199">
                  <c:v>1.9734354999999999E-2</c:v>
                </c:pt>
                <c:pt idx="1200">
                  <c:v>1.983087E-2</c:v>
                </c:pt>
                <c:pt idx="1201">
                  <c:v>1.9919572999999999E-2</c:v>
                </c:pt>
                <c:pt idx="1202">
                  <c:v>2.0000717000000001E-2</c:v>
                </c:pt>
                <c:pt idx="1203">
                  <c:v>2.007457E-2</c:v>
                </c:pt>
                <c:pt idx="1204">
                  <c:v>2.0141541999999998E-2</c:v>
                </c:pt>
                <c:pt idx="1205">
                  <c:v>2.0201838E-2</c:v>
                </c:pt>
                <c:pt idx="1206">
                  <c:v>2.0255878000000001E-2</c:v>
                </c:pt>
                <c:pt idx="1207">
                  <c:v>2.0303649E-2</c:v>
                </c:pt>
                <c:pt idx="1208">
                  <c:v>2.0345976000000002E-2</c:v>
                </c:pt>
                <c:pt idx="1209">
                  <c:v>2.0382830000000001E-2</c:v>
                </c:pt>
                <c:pt idx="1210">
                  <c:v>2.0413965999999999E-2</c:v>
                </c:pt>
                <c:pt idx="1211">
                  <c:v>2.0440033999999999E-2</c:v>
                </c:pt>
                <c:pt idx="1212">
                  <c:v>2.0461442999999999E-2</c:v>
                </c:pt>
                <c:pt idx="1213">
                  <c:v>2.0478405000000002E-2</c:v>
                </c:pt>
                <c:pt idx="1214">
                  <c:v>2.0491005E-2</c:v>
                </c:pt>
                <c:pt idx="1215">
                  <c:v>2.0499456999999999E-2</c:v>
                </c:pt>
                <c:pt idx="1216">
                  <c:v>2.0504030999999999E-2</c:v>
                </c:pt>
                <c:pt idx="1217">
                  <c:v>2.0504784000000002E-2</c:v>
                </c:pt>
                <c:pt idx="1218">
                  <c:v>2.0501793000000001E-2</c:v>
                </c:pt>
                <c:pt idx="1219">
                  <c:v>2.0495379000000001E-2</c:v>
                </c:pt>
                <c:pt idx="1220">
                  <c:v>2.0485989999999999E-2</c:v>
                </c:pt>
                <c:pt idx="1221">
                  <c:v>2.0473491999999999E-2</c:v>
                </c:pt>
                <c:pt idx="1222">
                  <c:v>2.0457978000000002E-2</c:v>
                </c:pt>
                <c:pt idx="1223">
                  <c:v>2.0439682000000001E-2</c:v>
                </c:pt>
                <c:pt idx="1224">
                  <c:v>2.0418772000000002E-2</c:v>
                </c:pt>
                <c:pt idx="1225">
                  <c:v>2.0395367000000001E-2</c:v>
                </c:pt>
                <c:pt idx="1226">
                  <c:v>2.0369542000000001E-2</c:v>
                </c:pt>
                <c:pt idx="1227">
                  <c:v>2.0341468000000001E-2</c:v>
                </c:pt>
                <c:pt idx="1228">
                  <c:v>2.0311197E-2</c:v>
                </c:pt>
                <c:pt idx="1229">
                  <c:v>2.0278856000000001E-2</c:v>
                </c:pt>
                <c:pt idx="1230">
                  <c:v>2.0244021000000001E-2</c:v>
                </c:pt>
                <c:pt idx="1231">
                  <c:v>2.0208630000000002E-2</c:v>
                </c:pt>
                <c:pt idx="1232">
                  <c:v>2.0170792999999999E-2</c:v>
                </c:pt>
                <c:pt idx="1233">
                  <c:v>2.0131337999999999E-2</c:v>
                </c:pt>
                <c:pt idx="1234">
                  <c:v>2.0090213999999999E-2</c:v>
                </c:pt>
                <c:pt idx="1235">
                  <c:v>2.0047604E-2</c:v>
                </c:pt>
                <c:pt idx="1236">
                  <c:v>2.0003590000000002E-2</c:v>
                </c:pt>
                <c:pt idx="1237">
                  <c:v>1.9958193999999999E-2</c:v>
                </c:pt>
                <c:pt idx="1238">
                  <c:v>1.9911439E-2</c:v>
                </c:pt>
                <c:pt idx="1239">
                  <c:v>1.9863457000000001E-2</c:v>
                </c:pt>
                <c:pt idx="1240">
                  <c:v>1.9814419999999999E-2</c:v>
                </c:pt>
                <c:pt idx="1241">
                  <c:v>1.9764298E-2</c:v>
                </c:pt>
                <c:pt idx="1242">
                  <c:v>1.9713122E-2</c:v>
                </c:pt>
                <c:pt idx="1243">
                  <c:v>1.9660941000000001E-2</c:v>
                </c:pt>
                <c:pt idx="1244">
                  <c:v>1.9607889999999999E-2</c:v>
                </c:pt>
                <c:pt idx="1245">
                  <c:v>1.9553982000000001E-2</c:v>
                </c:pt>
                <c:pt idx="1246">
                  <c:v>1.9499229999999999E-2</c:v>
                </c:pt>
                <c:pt idx="1247">
                  <c:v>1.9443715E-2</c:v>
                </c:pt>
                <c:pt idx="1248">
                  <c:v>1.9387458E-2</c:v>
                </c:pt>
                <c:pt idx="1249">
                  <c:v>1.9330524000000002E-2</c:v>
                </c:pt>
                <c:pt idx="1250">
                  <c:v>1.9272930000000001E-2</c:v>
                </c:pt>
                <c:pt idx="1251">
                  <c:v>1.9214730999999999E-2</c:v>
                </c:pt>
                <c:pt idx="1252">
                  <c:v>1.9155972E-2</c:v>
                </c:pt>
                <c:pt idx="1253">
                  <c:v>1.9096660000000001E-2</c:v>
                </c:pt>
                <c:pt idx="1254">
                  <c:v>1.9036937E-2</c:v>
                </c:pt>
                <c:pt idx="1255">
                  <c:v>1.8976775000000001E-2</c:v>
                </c:pt>
                <c:pt idx="1256">
                  <c:v>1.8916039999999999E-2</c:v>
                </c:pt>
                <c:pt idx="1257">
                  <c:v>1.8854908E-2</c:v>
                </c:pt>
                <c:pt idx="1258">
                  <c:v>1.8793466000000002E-2</c:v>
                </c:pt>
                <c:pt idx="1259">
                  <c:v>1.8731681E-2</c:v>
                </c:pt>
                <c:pt idx="1260">
                  <c:v>1.8669581000000001E-2</c:v>
                </c:pt>
                <c:pt idx="1261">
                  <c:v>1.8607189999999999E-2</c:v>
                </c:pt>
                <c:pt idx="1262">
                  <c:v>1.8544569E-2</c:v>
                </c:pt>
                <c:pt idx="1263">
                  <c:v>1.8481707999999999E-2</c:v>
                </c:pt>
                <c:pt idx="1264">
                  <c:v>1.8418617000000002E-2</c:v>
                </c:pt>
                <c:pt idx="1265">
                  <c:v>1.835533E-2</c:v>
                </c:pt>
                <c:pt idx="1266">
                  <c:v>1.8291872000000001E-2</c:v>
                </c:pt>
                <c:pt idx="1267">
                  <c:v>1.8228266E-2</c:v>
                </c:pt>
                <c:pt idx="1268">
                  <c:v>1.8164532000000001E-2</c:v>
                </c:pt>
                <c:pt idx="1269">
                  <c:v>1.8100689999999999E-2</c:v>
                </c:pt>
                <c:pt idx="1270">
                  <c:v>1.8036759999999999E-2</c:v>
                </c:pt>
                <c:pt idx="1271">
                  <c:v>1.7972754000000001E-2</c:v>
                </c:pt>
                <c:pt idx="1272">
                  <c:v>1.7908687E-2</c:v>
                </c:pt>
                <c:pt idx="1273">
                  <c:v>1.7844579999999999E-2</c:v>
                </c:pt>
                <c:pt idx="1274">
                  <c:v>1.7780448000000001E-2</c:v>
                </c:pt>
                <c:pt idx="1275">
                  <c:v>1.7716303999999999E-2</c:v>
                </c:pt>
                <c:pt idx="1276">
                  <c:v>1.7652154E-2</c:v>
                </c:pt>
                <c:pt idx="1277">
                  <c:v>1.7588019E-2</c:v>
                </c:pt>
                <c:pt idx="1278">
                  <c:v>1.7523922000000001E-2</c:v>
                </c:pt>
                <c:pt idx="1279">
                  <c:v>1.7459863999999999E-2</c:v>
                </c:pt>
                <c:pt idx="1280">
                  <c:v>1.7395858E-2</c:v>
                </c:pt>
                <c:pt idx="1281">
                  <c:v>1.7331916999999999E-2</c:v>
                </c:pt>
                <c:pt idx="1282">
                  <c:v>1.7268051999999999E-2</c:v>
                </c:pt>
                <c:pt idx="1283">
                  <c:v>1.7204272E-2</c:v>
                </c:pt>
                <c:pt idx="1284">
                  <c:v>1.7140587999999998E-2</c:v>
                </c:pt>
                <c:pt idx="1285">
                  <c:v>1.7077011E-2</c:v>
                </c:pt>
                <c:pt idx="1286">
                  <c:v>1.7013548999999999E-2</c:v>
                </c:pt>
                <c:pt idx="1287">
                  <c:v>1.6950211E-2</c:v>
                </c:pt>
                <c:pt idx="1288">
                  <c:v>1.6887003000000001E-2</c:v>
                </c:pt>
                <c:pt idx="1289">
                  <c:v>1.6823936000000001E-2</c:v>
                </c:pt>
                <c:pt idx="1290">
                  <c:v>1.6761017999999999E-2</c:v>
                </c:pt>
                <c:pt idx="1291">
                  <c:v>1.6698254999999999E-2</c:v>
                </c:pt>
                <c:pt idx="1292">
                  <c:v>1.6635658000000001E-2</c:v>
                </c:pt>
                <c:pt idx="1293">
                  <c:v>1.6573228999999998E-2</c:v>
                </c:pt>
                <c:pt idx="1294">
                  <c:v>1.6510974000000001E-2</c:v>
                </c:pt>
                <c:pt idx="1295">
                  <c:v>1.6448900999999998E-2</c:v>
                </c:pt>
                <c:pt idx="1296">
                  <c:v>1.6387013999999998E-2</c:v>
                </c:pt>
                <c:pt idx="1297">
                  <c:v>1.6325321E-2</c:v>
                </c:pt>
                <c:pt idx="1298">
                  <c:v>1.6263824999999999E-2</c:v>
                </c:pt>
                <c:pt idx="1299">
                  <c:v>1.6202530999999999E-2</c:v>
                </c:pt>
                <c:pt idx="1300">
                  <c:v>1.6141445000000001E-2</c:v>
                </c:pt>
                <c:pt idx="1301">
                  <c:v>1.6080569999999999E-2</c:v>
                </c:pt>
                <c:pt idx="1302">
                  <c:v>1.6019912000000001E-2</c:v>
                </c:pt>
                <c:pt idx="1303">
                  <c:v>1.5959474000000001E-2</c:v>
                </c:pt>
                <c:pt idx="1304">
                  <c:v>1.5899268000000001E-2</c:v>
                </c:pt>
                <c:pt idx="1305">
                  <c:v>1.5839286000000001E-2</c:v>
                </c:pt>
                <c:pt idx="1306">
                  <c:v>1.5779534000000001E-2</c:v>
                </c:pt>
                <c:pt idx="1307">
                  <c:v>1.5720021000000001E-2</c:v>
                </c:pt>
                <c:pt idx="1308">
                  <c:v>1.5660736000000001E-2</c:v>
                </c:pt>
                <c:pt idx="1309">
                  <c:v>1.5601693E-2</c:v>
                </c:pt>
                <c:pt idx="1310">
                  <c:v>1.5542894999999999E-2</c:v>
                </c:pt>
                <c:pt idx="1311">
                  <c:v>1.5484339E-2</c:v>
                </c:pt>
                <c:pt idx="1312">
                  <c:v>1.5426034E-2</c:v>
                </c:pt>
                <c:pt idx="1313">
                  <c:v>1.5367979E-2</c:v>
                </c:pt>
                <c:pt idx="1314">
                  <c:v>1.5310175000000001E-2</c:v>
                </c:pt>
                <c:pt idx="1315">
                  <c:v>1.5252627E-2</c:v>
                </c:pt>
                <c:pt idx="1316">
                  <c:v>1.5195327999999999E-2</c:v>
                </c:pt>
                <c:pt idx="1317">
                  <c:v>1.5138286000000001E-2</c:v>
                </c:pt>
                <c:pt idx="1318">
                  <c:v>1.5081505E-2</c:v>
                </c:pt>
                <c:pt idx="1319">
                  <c:v>1.502498E-2</c:v>
                </c:pt>
                <c:pt idx="1320">
                  <c:v>1.4968722E-2</c:v>
                </c:pt>
                <c:pt idx="1321">
                  <c:v>1.4912725999999999E-2</c:v>
                </c:pt>
                <c:pt idx="1322">
                  <c:v>1.4856988999999999E-2</c:v>
                </c:pt>
                <c:pt idx="1323">
                  <c:v>1.4801514999999999E-2</c:v>
                </c:pt>
                <c:pt idx="1324">
                  <c:v>1.4746303000000001E-2</c:v>
                </c:pt>
                <c:pt idx="1325">
                  <c:v>1.4691358999999999E-2</c:v>
                </c:pt>
                <c:pt idx="1326">
                  <c:v>1.4636667000000001E-2</c:v>
                </c:pt>
                <c:pt idx="1327">
                  <c:v>1.4582253E-2</c:v>
                </c:pt>
                <c:pt idx="1328">
                  <c:v>1.4528104E-2</c:v>
                </c:pt>
                <c:pt idx="1329">
                  <c:v>1.4474202E-2</c:v>
                </c:pt>
                <c:pt idx="1330">
                  <c:v>1.4420601999999999E-2</c:v>
                </c:pt>
                <c:pt idx="1331">
                  <c:v>1.4367283E-2</c:v>
                </c:pt>
                <c:pt idx="1332">
                  <c:v>1.4314191E-2</c:v>
                </c:pt>
                <c:pt idx="1333">
                  <c:v>1.4261352E-2</c:v>
                </c:pt>
                <c:pt idx="1334">
                  <c:v>1.4208815E-2</c:v>
                </c:pt>
                <c:pt idx="1335">
                  <c:v>1.4156554999999999E-2</c:v>
                </c:pt>
                <c:pt idx="1336">
                  <c:v>1.4104524E-2</c:v>
                </c:pt>
                <c:pt idx="1337">
                  <c:v>1.4052749999999999E-2</c:v>
                </c:pt>
                <c:pt idx="1338">
                  <c:v>1.4001293999999999E-2</c:v>
                </c:pt>
                <c:pt idx="1339">
                  <c:v>1.3950107999999999E-2</c:v>
                </c:pt>
                <c:pt idx="1340">
                  <c:v>1.3899151E-2</c:v>
                </c:pt>
                <c:pt idx="1341">
                  <c:v>1.384846E-2</c:v>
                </c:pt>
                <c:pt idx="1342">
                  <c:v>1.3798039E-2</c:v>
                </c:pt>
                <c:pt idx="1343">
                  <c:v>1.3747880000000001E-2</c:v>
                </c:pt>
                <c:pt idx="1344">
                  <c:v>1.3697983E-2</c:v>
                </c:pt>
                <c:pt idx="1345">
                  <c:v>1.3648349000000001E-2</c:v>
                </c:pt>
                <c:pt idx="1346">
                  <c:v>1.3598974999999999E-2</c:v>
                </c:pt>
                <c:pt idx="1347">
                  <c:v>1.3549858999999999E-2</c:v>
                </c:pt>
                <c:pt idx="1348">
                  <c:v>1.3500998E-2</c:v>
                </c:pt>
                <c:pt idx="1349">
                  <c:v>1.3452398000000001E-2</c:v>
                </c:pt>
                <c:pt idx="1350">
                  <c:v>1.3404048E-2</c:v>
                </c:pt>
                <c:pt idx="1351">
                  <c:v>1.3355957E-2</c:v>
                </c:pt>
                <c:pt idx="1352">
                  <c:v>1.3308133999999999E-2</c:v>
                </c:pt>
                <c:pt idx="1353">
                  <c:v>1.3260568E-2</c:v>
                </c:pt>
                <c:pt idx="1354">
                  <c:v>1.3213224000000001E-2</c:v>
                </c:pt>
                <c:pt idx="1355">
                  <c:v>1.3166139E-2</c:v>
                </c:pt>
                <c:pt idx="1356">
                  <c:v>1.311935E-2</c:v>
                </c:pt>
                <c:pt idx="1357">
                  <c:v>1.3072797000000001E-2</c:v>
                </c:pt>
                <c:pt idx="1358">
                  <c:v>1.3026476E-2</c:v>
                </c:pt>
                <c:pt idx="1359">
                  <c:v>1.2980413E-2</c:v>
                </c:pt>
                <c:pt idx="1360">
                  <c:v>1.2934588E-2</c:v>
                </c:pt>
                <c:pt idx="1361">
                  <c:v>1.2889009E-2</c:v>
                </c:pt>
                <c:pt idx="1362">
                  <c:v>1.2843678000000001E-2</c:v>
                </c:pt>
                <c:pt idx="1363">
                  <c:v>1.2798588E-2</c:v>
                </c:pt>
                <c:pt idx="1364">
                  <c:v>1.2753743999999999E-2</c:v>
                </c:pt>
                <c:pt idx="1365">
                  <c:v>1.2709144E-2</c:v>
                </c:pt>
                <c:pt idx="1366">
                  <c:v>1.2664787E-2</c:v>
                </c:pt>
                <c:pt idx="1367">
                  <c:v>1.2620663000000001E-2</c:v>
                </c:pt>
                <c:pt idx="1368">
                  <c:v>1.2576762E-2</c:v>
                </c:pt>
                <c:pt idx="1369">
                  <c:v>1.2533109000000001E-2</c:v>
                </c:pt>
                <c:pt idx="1370">
                  <c:v>1.2489708E-2</c:v>
                </c:pt>
                <c:pt idx="1371">
                  <c:v>1.2446529E-2</c:v>
                </c:pt>
                <c:pt idx="1372">
                  <c:v>1.2403574000000001E-2</c:v>
                </c:pt>
                <c:pt idx="1373">
                  <c:v>1.2360853E-2</c:v>
                </c:pt>
                <c:pt idx="1374">
                  <c:v>1.2318371E-2</c:v>
                </c:pt>
                <c:pt idx="1375">
                  <c:v>1.2276117E-2</c:v>
                </c:pt>
                <c:pt idx="1376">
                  <c:v>1.223408E-2</c:v>
                </c:pt>
                <c:pt idx="1377">
                  <c:v>1.2192269E-2</c:v>
                </c:pt>
                <c:pt idx="1378">
                  <c:v>1.2150688999999999E-2</c:v>
                </c:pt>
                <c:pt idx="1379">
                  <c:v>1.2109333999999999E-2</c:v>
                </c:pt>
                <c:pt idx="1380">
                  <c:v>1.2068195E-2</c:v>
                </c:pt>
                <c:pt idx="1381">
                  <c:v>1.2027273999999999E-2</c:v>
                </c:pt>
                <c:pt idx="1382">
                  <c:v>1.1986577999999999E-2</c:v>
                </c:pt>
                <c:pt idx="1383">
                  <c:v>1.1946096999999999E-2</c:v>
                </c:pt>
                <c:pt idx="1384">
                  <c:v>1.1905836E-2</c:v>
                </c:pt>
                <c:pt idx="1385">
                  <c:v>1.1865788E-2</c:v>
                </c:pt>
                <c:pt idx="1386">
                  <c:v>1.1825954E-2</c:v>
                </c:pt>
                <c:pt idx="1387">
                  <c:v>1.1786336999999999E-2</c:v>
                </c:pt>
                <c:pt idx="1388">
                  <c:v>1.1746922E-2</c:v>
                </c:pt>
                <c:pt idx="1389">
                  <c:v>1.1707715E-2</c:v>
                </c:pt>
                <c:pt idx="1390">
                  <c:v>1.1668721E-2</c:v>
                </c:pt>
                <c:pt idx="1391">
                  <c:v>1.1629934999999999E-2</c:v>
                </c:pt>
                <c:pt idx="1392">
                  <c:v>1.1591348E-2</c:v>
                </c:pt>
                <c:pt idx="1393">
                  <c:v>1.1552969999999999E-2</c:v>
                </c:pt>
                <c:pt idx="1394">
                  <c:v>1.1514794E-2</c:v>
                </c:pt>
                <c:pt idx="1395">
                  <c:v>1.1476817E-2</c:v>
                </c:pt>
                <c:pt idx="1396">
                  <c:v>1.1439051E-2</c:v>
                </c:pt>
                <c:pt idx="1397">
                  <c:v>1.1401481999999999E-2</c:v>
                </c:pt>
                <c:pt idx="1398">
                  <c:v>1.1364106000000001E-2</c:v>
                </c:pt>
                <c:pt idx="1399">
                  <c:v>1.1326927000000001E-2</c:v>
                </c:pt>
                <c:pt idx="1400">
                  <c:v>1.1289949000000001E-2</c:v>
                </c:pt>
                <c:pt idx="1401">
                  <c:v>1.1253160999999999E-2</c:v>
                </c:pt>
                <c:pt idx="1402">
                  <c:v>1.1216566000000001E-2</c:v>
                </c:pt>
                <c:pt idx="1403">
                  <c:v>1.1180163E-2</c:v>
                </c:pt>
                <c:pt idx="1404">
                  <c:v>1.1143945000000001E-2</c:v>
                </c:pt>
                <c:pt idx="1405">
                  <c:v>1.1107914999999999E-2</c:v>
                </c:pt>
                <c:pt idx="1406">
                  <c:v>1.1072077E-2</c:v>
                </c:pt>
                <c:pt idx="1407">
                  <c:v>1.1036425000000001E-2</c:v>
                </c:pt>
                <c:pt idx="1408">
                  <c:v>1.1000963000000001E-2</c:v>
                </c:pt>
                <c:pt idx="1409">
                  <c:v>1.0965681999999999E-2</c:v>
                </c:pt>
                <c:pt idx="1410">
                  <c:v>1.0930575E-2</c:v>
                </c:pt>
                <c:pt idx="1411">
                  <c:v>1.0895653999999999E-2</c:v>
                </c:pt>
                <c:pt idx="1412">
                  <c:v>1.0860913999999999E-2</c:v>
                </c:pt>
                <c:pt idx="1413">
                  <c:v>1.0826348E-2</c:v>
                </c:pt>
                <c:pt idx="1414">
                  <c:v>1.0791960999999999E-2</c:v>
                </c:pt>
                <c:pt idx="1415">
                  <c:v>1.0757754E-2</c:v>
                </c:pt>
                <c:pt idx="1416">
                  <c:v>1.0723719E-2</c:v>
                </c:pt>
                <c:pt idx="1417">
                  <c:v>1.0689855999999999E-2</c:v>
                </c:pt>
                <c:pt idx="1418">
                  <c:v>1.0656171000000001E-2</c:v>
                </c:pt>
                <c:pt idx="1419">
                  <c:v>1.0622655999999999E-2</c:v>
                </c:pt>
                <c:pt idx="1420">
                  <c:v>1.0589311000000001E-2</c:v>
                </c:pt>
                <c:pt idx="1421">
                  <c:v>1.0556134999999999E-2</c:v>
                </c:pt>
                <c:pt idx="1422">
                  <c:v>1.0523127E-2</c:v>
                </c:pt>
                <c:pt idx="1423">
                  <c:v>1.0490286999999999E-2</c:v>
                </c:pt>
                <c:pt idx="1424">
                  <c:v>1.0457610000000001E-2</c:v>
                </c:pt>
                <c:pt idx="1425">
                  <c:v>1.0425099E-2</c:v>
                </c:pt>
                <c:pt idx="1426">
                  <c:v>1.0392755E-2</c:v>
                </c:pt>
                <c:pt idx="1427">
                  <c:v>1.0360571000000001E-2</c:v>
                </c:pt>
                <c:pt idx="1428">
                  <c:v>1.0328544E-2</c:v>
                </c:pt>
                <c:pt idx="1429">
                  <c:v>1.0296678E-2</c:v>
                </c:pt>
                <c:pt idx="1430">
                  <c:v>1.0264970999999999E-2</c:v>
                </c:pt>
                <c:pt idx="1431">
                  <c:v>1.0233424E-2</c:v>
                </c:pt>
                <c:pt idx="1432">
                  <c:v>1.0202022999999999E-2</c:v>
                </c:pt>
                <c:pt idx="1433">
                  <c:v>1.0170777000000001E-2</c:v>
                </c:pt>
                <c:pt idx="1434">
                  <c:v>1.0139699E-2</c:v>
                </c:pt>
                <c:pt idx="1435">
                  <c:v>1.0108778000000001E-2</c:v>
                </c:pt>
                <c:pt idx="1436">
                  <c:v>1.0078016E-2</c:v>
                </c:pt>
                <c:pt idx="1437">
                  <c:v>1.0047399E-2</c:v>
                </c:pt>
                <c:pt idx="1438">
                  <c:v>1.0016927E-2</c:v>
                </c:pt>
                <c:pt idx="1439">
                  <c:v>9.9866060000000003E-3</c:v>
                </c:pt>
                <c:pt idx="1440">
                  <c:v>9.9564260000000009E-3</c:v>
                </c:pt>
                <c:pt idx="1441">
                  <c:v>9.9263909999999997E-3</c:v>
                </c:pt>
                <c:pt idx="1442">
                  <c:v>9.8965119999999997E-3</c:v>
                </c:pt>
                <c:pt idx="1443">
                  <c:v>9.8667789999999991E-3</c:v>
                </c:pt>
                <c:pt idx="1444">
                  <c:v>9.8371870000000007E-3</c:v>
                </c:pt>
                <c:pt idx="1445">
                  <c:v>9.8077379999999999E-3</c:v>
                </c:pt>
                <c:pt idx="1446">
                  <c:v>9.7784299999999994E-3</c:v>
                </c:pt>
                <c:pt idx="1447">
                  <c:v>9.7492629999999993E-3</c:v>
                </c:pt>
                <c:pt idx="1448">
                  <c:v>9.7202339999999995E-3</c:v>
                </c:pt>
                <c:pt idx="1449">
                  <c:v>9.6913450000000005E-3</c:v>
                </c:pt>
                <c:pt idx="1450">
                  <c:v>9.6625979999999997E-3</c:v>
                </c:pt>
                <c:pt idx="1451">
                  <c:v>9.6339879999999996E-3</c:v>
                </c:pt>
                <c:pt idx="1452">
                  <c:v>9.6055110000000006E-3</c:v>
                </c:pt>
                <c:pt idx="1453">
                  <c:v>9.5771699999999994E-3</c:v>
                </c:pt>
                <c:pt idx="1454">
                  <c:v>9.5489609999999999E-3</c:v>
                </c:pt>
                <c:pt idx="1455">
                  <c:v>9.5208870000000004E-3</c:v>
                </c:pt>
                <c:pt idx="1456">
                  <c:v>9.49295E-3</c:v>
                </c:pt>
                <c:pt idx="1457">
                  <c:v>9.4651449999999995E-3</c:v>
                </c:pt>
                <c:pt idx="1458">
                  <c:v>9.4374699999999999E-3</c:v>
                </c:pt>
                <c:pt idx="1459">
                  <c:v>9.4099230000000006E-3</c:v>
                </c:pt>
                <c:pt idx="1460">
                  <c:v>9.3825039999999998E-3</c:v>
                </c:pt>
                <c:pt idx="1461">
                  <c:v>9.3552129999999994E-3</c:v>
                </c:pt>
                <c:pt idx="1462">
                  <c:v>9.3280529999999993E-3</c:v>
                </c:pt>
                <c:pt idx="1463">
                  <c:v>9.3010179999999994E-3</c:v>
                </c:pt>
                <c:pt idx="1464">
                  <c:v>9.2741079999999997E-3</c:v>
                </c:pt>
                <c:pt idx="1465">
                  <c:v>9.2473239999999995E-3</c:v>
                </c:pt>
                <c:pt idx="1466">
                  <c:v>9.2206660000000006E-3</c:v>
                </c:pt>
                <c:pt idx="1467">
                  <c:v>9.1941309999999995E-3</c:v>
                </c:pt>
                <c:pt idx="1468">
                  <c:v>9.1677129999999992E-3</c:v>
                </c:pt>
                <c:pt idx="1469">
                  <c:v>9.1414189999999996E-3</c:v>
                </c:pt>
                <c:pt idx="1470">
                  <c:v>9.1152460000000005E-3</c:v>
                </c:pt>
                <c:pt idx="1471">
                  <c:v>9.0891919999999994E-3</c:v>
                </c:pt>
                <c:pt idx="1472">
                  <c:v>9.0632590000000006E-3</c:v>
                </c:pt>
                <c:pt idx="1473">
                  <c:v>9.0374440000000004E-3</c:v>
                </c:pt>
                <c:pt idx="1474">
                  <c:v>9.0117440000000004E-3</c:v>
                </c:pt>
                <c:pt idx="1475">
                  <c:v>8.9861620000000007E-3</c:v>
                </c:pt>
                <c:pt idx="1476">
                  <c:v>8.9606949999999994E-3</c:v>
                </c:pt>
                <c:pt idx="1477">
                  <c:v>8.9353420000000006E-3</c:v>
                </c:pt>
                <c:pt idx="1478">
                  <c:v>8.9101040000000003E-3</c:v>
                </c:pt>
                <c:pt idx="1479">
                  <c:v>8.8849800000000007E-3</c:v>
                </c:pt>
                <c:pt idx="1480">
                  <c:v>8.8599660000000004E-3</c:v>
                </c:pt>
                <c:pt idx="1481">
                  <c:v>8.8350660000000008E-3</c:v>
                </c:pt>
                <c:pt idx="1482">
                  <c:v>8.8102839999999998E-3</c:v>
                </c:pt>
                <c:pt idx="1483">
                  <c:v>8.7856099999999993E-3</c:v>
                </c:pt>
                <c:pt idx="1484">
                  <c:v>8.7610420000000001E-3</c:v>
                </c:pt>
                <c:pt idx="1485">
                  <c:v>8.7365840000000004E-3</c:v>
                </c:pt>
                <c:pt idx="1486">
                  <c:v>8.7122350000000005E-3</c:v>
                </c:pt>
                <c:pt idx="1487">
                  <c:v>8.6879939999999992E-3</c:v>
                </c:pt>
                <c:pt idx="1488">
                  <c:v>8.663858E-3</c:v>
                </c:pt>
                <c:pt idx="1489">
                  <c:v>8.6398269999999992E-3</c:v>
                </c:pt>
                <c:pt idx="1490">
                  <c:v>8.6159059999999996E-3</c:v>
                </c:pt>
                <c:pt idx="1491">
                  <c:v>8.5920909999999996E-3</c:v>
                </c:pt>
                <c:pt idx="1492">
                  <c:v>8.5683760000000008E-3</c:v>
                </c:pt>
                <c:pt idx="1493">
                  <c:v>8.5447649999999993E-3</c:v>
                </c:pt>
                <c:pt idx="1494">
                  <c:v>8.5212570000000008E-3</c:v>
                </c:pt>
                <c:pt idx="1495">
                  <c:v>8.4978529999999997E-3</c:v>
                </c:pt>
                <c:pt idx="1496">
                  <c:v>8.4745489999999996E-3</c:v>
                </c:pt>
                <c:pt idx="1497">
                  <c:v>8.4513460000000002E-3</c:v>
                </c:pt>
                <c:pt idx="1498">
                  <c:v>8.4282449999999991E-3</c:v>
                </c:pt>
                <c:pt idx="1499">
                  <c:v>8.4052429999999997E-3</c:v>
                </c:pt>
                <c:pt idx="1500">
                  <c:v>8.3823400000000003E-3</c:v>
                </c:pt>
                <c:pt idx="1501">
                  <c:v>8.3595360000000007E-3</c:v>
                </c:pt>
                <c:pt idx="1502">
                  <c:v>8.3368269999999998E-3</c:v>
                </c:pt>
                <c:pt idx="1503">
                  <c:v>8.3142140000000003E-3</c:v>
                </c:pt>
                <c:pt idx="1504">
                  <c:v>8.2917010000000003E-3</c:v>
                </c:pt>
                <c:pt idx="1505">
                  <c:v>8.269284E-3</c:v>
                </c:pt>
                <c:pt idx="1506">
                  <c:v>8.2469640000000007E-3</c:v>
                </c:pt>
                <c:pt idx="1507">
                  <c:v>8.2247369999999993E-3</c:v>
                </c:pt>
                <c:pt idx="1508">
                  <c:v>8.2026019999999998E-3</c:v>
                </c:pt>
                <c:pt idx="1509">
                  <c:v>8.1805620000000006E-3</c:v>
                </c:pt>
                <c:pt idx="1510">
                  <c:v>8.1586149999999993E-3</c:v>
                </c:pt>
                <c:pt idx="1511">
                  <c:v>8.1367590000000004E-3</c:v>
                </c:pt>
                <c:pt idx="1512">
                  <c:v>8.1149940000000004E-3</c:v>
                </c:pt>
                <c:pt idx="1513">
                  <c:v>8.093322E-3</c:v>
                </c:pt>
                <c:pt idx="1514">
                  <c:v>8.0717389999999997E-3</c:v>
                </c:pt>
                <c:pt idx="1515">
                  <c:v>8.0502460000000005E-3</c:v>
                </c:pt>
                <c:pt idx="1516">
                  <c:v>8.0288389999999994E-3</c:v>
                </c:pt>
                <c:pt idx="1517">
                  <c:v>8.0075219999999996E-3</c:v>
                </c:pt>
                <c:pt idx="1518">
                  <c:v>7.9862960000000004E-3</c:v>
                </c:pt>
                <c:pt idx="1519">
                  <c:v>7.9651540000000003E-3</c:v>
                </c:pt>
                <c:pt idx="1520">
                  <c:v>7.9441089999999995E-3</c:v>
                </c:pt>
                <c:pt idx="1521">
                  <c:v>7.9231470000000002E-3</c:v>
                </c:pt>
                <c:pt idx="1522">
                  <c:v>7.902269E-3</c:v>
                </c:pt>
                <c:pt idx="1523">
                  <c:v>7.8814790000000003E-3</c:v>
                </c:pt>
                <c:pt idx="1524">
                  <c:v>7.8607720000000002E-3</c:v>
                </c:pt>
                <c:pt idx="1525">
                  <c:v>7.8401500000000006E-3</c:v>
                </c:pt>
                <c:pt idx="1526">
                  <c:v>7.8196120000000001E-3</c:v>
                </c:pt>
                <c:pt idx="1527">
                  <c:v>7.7991579999999996E-3</c:v>
                </c:pt>
                <c:pt idx="1528">
                  <c:v>7.7787799999999999E-3</c:v>
                </c:pt>
                <c:pt idx="1529">
                  <c:v>7.7584869999999997E-3</c:v>
                </c:pt>
                <c:pt idx="1530">
                  <c:v>7.7382739999999998E-3</c:v>
                </c:pt>
                <c:pt idx="1531">
                  <c:v>7.7181430000000002E-3</c:v>
                </c:pt>
                <c:pt idx="1532">
                  <c:v>7.6980950000000003E-3</c:v>
                </c:pt>
                <c:pt idx="1533">
                  <c:v>7.6781319999999998E-3</c:v>
                </c:pt>
                <c:pt idx="1534">
                  <c:v>7.6582509999999996E-3</c:v>
                </c:pt>
                <c:pt idx="1535">
                  <c:v>7.6384510000000001E-3</c:v>
                </c:pt>
                <c:pt idx="1536">
                  <c:v>7.618728E-3</c:v>
                </c:pt>
                <c:pt idx="1537">
                  <c:v>7.5990789999999999E-3</c:v>
                </c:pt>
                <c:pt idx="1538">
                  <c:v>7.5795070000000001E-3</c:v>
                </c:pt>
                <c:pt idx="1539">
                  <c:v>7.5600110000000002E-3</c:v>
                </c:pt>
                <c:pt idx="1540">
                  <c:v>7.5405929999999999E-3</c:v>
                </c:pt>
                <c:pt idx="1541">
                  <c:v>7.5212509999999996E-3</c:v>
                </c:pt>
                <c:pt idx="1542">
                  <c:v>7.5019889999999997E-3</c:v>
                </c:pt>
                <c:pt idx="1543">
                  <c:v>7.482804E-3</c:v>
                </c:pt>
                <c:pt idx="1544">
                  <c:v>7.4636930000000004E-3</c:v>
                </c:pt>
                <c:pt idx="1545">
                  <c:v>7.4446570000000004E-3</c:v>
                </c:pt>
                <c:pt idx="1546">
                  <c:v>7.4256959999999999E-3</c:v>
                </c:pt>
                <c:pt idx="1547">
                  <c:v>7.4068099999999998E-3</c:v>
                </c:pt>
                <c:pt idx="1548">
                  <c:v>7.3879990000000001E-3</c:v>
                </c:pt>
                <c:pt idx="1549">
                  <c:v>7.369263E-3</c:v>
                </c:pt>
                <c:pt idx="1550">
                  <c:v>7.3506020000000004E-3</c:v>
                </c:pt>
                <c:pt idx="1551">
                  <c:v>7.332E-3</c:v>
                </c:pt>
                <c:pt idx="1552">
                  <c:v>7.3134669999999997E-3</c:v>
                </c:pt>
                <c:pt idx="1553">
                  <c:v>7.2950039999999999E-3</c:v>
                </c:pt>
                <c:pt idx="1554">
                  <c:v>7.2766109999999997E-3</c:v>
                </c:pt>
                <c:pt idx="1555">
                  <c:v>7.2582879999999999E-3</c:v>
                </c:pt>
                <c:pt idx="1556">
                  <c:v>7.2400349999999997E-3</c:v>
                </c:pt>
                <c:pt idx="1557">
                  <c:v>7.221852E-3</c:v>
                </c:pt>
                <c:pt idx="1558">
                  <c:v>7.2037389999999998E-3</c:v>
                </c:pt>
                <c:pt idx="1559">
                  <c:v>7.1856949999999998E-3</c:v>
                </c:pt>
                <c:pt idx="1560">
                  <c:v>7.1677219999999996E-3</c:v>
                </c:pt>
                <c:pt idx="1561">
                  <c:v>7.1498179999999996E-3</c:v>
                </c:pt>
                <c:pt idx="1562">
                  <c:v>7.1319840000000001E-3</c:v>
                </c:pt>
                <c:pt idx="1563">
                  <c:v>7.1142200000000001E-3</c:v>
                </c:pt>
                <c:pt idx="1564">
                  <c:v>7.0965359999999996E-3</c:v>
                </c:pt>
                <c:pt idx="1565">
                  <c:v>7.0789190000000004E-3</c:v>
                </c:pt>
                <c:pt idx="1566">
                  <c:v>7.0613630000000002E-3</c:v>
                </c:pt>
                <c:pt idx="1567">
                  <c:v>7.043868E-3</c:v>
                </c:pt>
                <c:pt idx="1568">
                  <c:v>7.0264350000000001E-3</c:v>
                </c:pt>
                <c:pt idx="1569">
                  <c:v>7.0090630000000003E-3</c:v>
                </c:pt>
                <c:pt idx="1570">
                  <c:v>6.991751E-3</c:v>
                </c:pt>
                <c:pt idx="1571">
                  <c:v>6.9745010000000001E-3</c:v>
                </c:pt>
                <c:pt idx="1572">
                  <c:v>6.9573120000000002E-3</c:v>
                </c:pt>
                <c:pt idx="1573">
                  <c:v>6.9401849999999998E-3</c:v>
                </c:pt>
                <c:pt idx="1574">
                  <c:v>6.9231179999999998E-3</c:v>
                </c:pt>
                <c:pt idx="1575">
                  <c:v>6.9061119999999998E-3</c:v>
                </c:pt>
                <c:pt idx="1576">
                  <c:v>6.8891680000000002E-3</c:v>
                </c:pt>
                <c:pt idx="1577">
                  <c:v>6.8722849999999997E-3</c:v>
                </c:pt>
                <c:pt idx="1578">
                  <c:v>6.855463E-3</c:v>
                </c:pt>
                <c:pt idx="1579">
                  <c:v>6.8387020000000003E-3</c:v>
                </c:pt>
                <c:pt idx="1580">
                  <c:v>6.8220019999999998E-3</c:v>
                </c:pt>
                <c:pt idx="1581">
                  <c:v>6.805363E-3</c:v>
                </c:pt>
                <c:pt idx="1582">
                  <c:v>6.7887850000000003E-3</c:v>
                </c:pt>
                <c:pt idx="1583">
                  <c:v>6.772269E-3</c:v>
                </c:pt>
                <c:pt idx="1584">
                  <c:v>6.755886E-3</c:v>
                </c:pt>
                <c:pt idx="1585">
                  <c:v>6.7395529999999997E-3</c:v>
                </c:pt>
                <c:pt idx="1586">
                  <c:v>6.7232669999999998E-3</c:v>
                </c:pt>
                <c:pt idx="1587">
                  <c:v>6.7070259999999996E-3</c:v>
                </c:pt>
                <c:pt idx="1588">
                  <c:v>6.6908319999999999E-3</c:v>
                </c:pt>
                <c:pt idx="1589">
                  <c:v>6.6746829999999998E-3</c:v>
                </c:pt>
                <c:pt idx="1590">
                  <c:v>6.6585810000000002E-3</c:v>
                </c:pt>
                <c:pt idx="1591">
                  <c:v>6.6425249999999998E-3</c:v>
                </c:pt>
                <c:pt idx="1592">
                  <c:v>6.6265150000000004E-3</c:v>
                </c:pt>
                <c:pt idx="1593">
                  <c:v>6.6105499999999998E-3</c:v>
                </c:pt>
                <c:pt idx="1594">
                  <c:v>6.5946319999999996E-3</c:v>
                </c:pt>
                <c:pt idx="1595">
                  <c:v>6.5787600000000003E-3</c:v>
                </c:pt>
                <c:pt idx="1596">
                  <c:v>6.5629340000000003E-3</c:v>
                </c:pt>
                <c:pt idx="1597">
                  <c:v>6.5471540000000003E-3</c:v>
                </c:pt>
                <c:pt idx="1598">
                  <c:v>6.5314199999999996E-3</c:v>
                </c:pt>
                <c:pt idx="1599">
                  <c:v>6.5157319999999998E-3</c:v>
                </c:pt>
                <c:pt idx="1600">
                  <c:v>6.50009E-3</c:v>
                </c:pt>
                <c:pt idx="1601">
                  <c:v>6.4844940000000004E-3</c:v>
                </c:pt>
                <c:pt idx="1602">
                  <c:v>6.4689450000000003E-3</c:v>
                </c:pt>
                <c:pt idx="1603">
                  <c:v>6.4534409999999999E-3</c:v>
                </c:pt>
                <c:pt idx="1604">
                  <c:v>6.4379830000000004E-3</c:v>
                </c:pt>
                <c:pt idx="1605">
                  <c:v>6.4225719999999997E-3</c:v>
                </c:pt>
                <c:pt idx="1606">
                  <c:v>6.4072060000000004E-3</c:v>
                </c:pt>
                <c:pt idx="1607">
                  <c:v>6.3918630000000002E-3</c:v>
                </c:pt>
                <c:pt idx="1608">
                  <c:v>6.3765619999999997E-3</c:v>
                </c:pt>
                <c:pt idx="1609">
                  <c:v>6.3613070000000001E-3</c:v>
                </c:pt>
                <c:pt idx="1610">
                  <c:v>6.346099E-3</c:v>
                </c:pt>
                <c:pt idx="1611">
                  <c:v>6.3309359999999997E-3</c:v>
                </c:pt>
                <c:pt idx="1612">
                  <c:v>6.315818E-3</c:v>
                </c:pt>
                <c:pt idx="1613">
                  <c:v>6.3007469999999998E-3</c:v>
                </c:pt>
                <c:pt idx="1614">
                  <c:v>6.2857219999999997E-3</c:v>
                </c:pt>
                <c:pt idx="1615">
                  <c:v>6.2707420000000002E-3</c:v>
                </c:pt>
                <c:pt idx="1616">
                  <c:v>6.2558079999999999E-3</c:v>
                </c:pt>
                <c:pt idx="1617">
                  <c:v>6.2409199999999996E-3</c:v>
                </c:pt>
                <c:pt idx="1618">
                  <c:v>6.2260780000000003E-3</c:v>
                </c:pt>
                <c:pt idx="1619">
                  <c:v>6.2112820000000003E-3</c:v>
                </c:pt>
                <c:pt idx="1620">
                  <c:v>6.1965320000000003E-3</c:v>
                </c:pt>
                <c:pt idx="1621">
                  <c:v>6.181827E-3</c:v>
                </c:pt>
                <c:pt idx="1622">
                  <c:v>6.1671690000000001E-3</c:v>
                </c:pt>
                <c:pt idx="1623">
                  <c:v>6.152556E-3</c:v>
                </c:pt>
                <c:pt idx="1624">
                  <c:v>6.1379889999999999E-3</c:v>
                </c:pt>
                <c:pt idx="1625">
                  <c:v>6.123468E-3</c:v>
                </c:pt>
                <c:pt idx="1626">
                  <c:v>6.1089919999999997E-3</c:v>
                </c:pt>
                <c:pt idx="1627">
                  <c:v>6.0945629999999999E-3</c:v>
                </c:pt>
                <c:pt idx="1628">
                  <c:v>6.0801789999999998E-3</c:v>
                </c:pt>
                <c:pt idx="1629">
                  <c:v>6.0658420000000001E-3</c:v>
                </c:pt>
                <c:pt idx="1630">
                  <c:v>6.0512090000000001E-3</c:v>
                </c:pt>
                <c:pt idx="1631">
                  <c:v>6.0366320000000001E-3</c:v>
                </c:pt>
                <c:pt idx="1632">
                  <c:v>6.0221110000000001E-3</c:v>
                </c:pt>
                <c:pt idx="1633">
                  <c:v>6.0076449999999998E-3</c:v>
                </c:pt>
                <c:pt idx="1634">
                  <c:v>5.9932350000000004E-3</c:v>
                </c:pt>
                <c:pt idx="1635">
                  <c:v>5.9788810000000001E-3</c:v>
                </c:pt>
                <c:pt idx="1636">
                  <c:v>5.9645829999999999E-3</c:v>
                </c:pt>
                <c:pt idx="1637">
                  <c:v>5.9503400000000001E-3</c:v>
                </c:pt>
                <c:pt idx="1638">
                  <c:v>5.9361529999999996E-3</c:v>
                </c:pt>
                <c:pt idx="1639">
                  <c:v>5.9220210000000004E-3</c:v>
                </c:pt>
                <c:pt idx="1640">
                  <c:v>5.9079450000000004E-3</c:v>
                </c:pt>
                <c:pt idx="1641">
                  <c:v>5.8939250000000004E-3</c:v>
                </c:pt>
                <c:pt idx="1642">
                  <c:v>5.8799610000000004E-3</c:v>
                </c:pt>
                <c:pt idx="1643">
                  <c:v>5.8660520000000001E-3</c:v>
                </c:pt>
                <c:pt idx="1644">
                  <c:v>5.8521989999999998E-3</c:v>
                </c:pt>
                <c:pt idx="1645">
                  <c:v>5.8384020000000003E-3</c:v>
                </c:pt>
                <c:pt idx="1646">
                  <c:v>5.8246599999999997E-3</c:v>
                </c:pt>
                <c:pt idx="1647">
                  <c:v>5.810974E-3</c:v>
                </c:pt>
                <c:pt idx="1648">
                  <c:v>5.7973440000000003E-3</c:v>
                </c:pt>
                <c:pt idx="1649">
                  <c:v>5.7837699999999997E-3</c:v>
                </c:pt>
                <c:pt idx="1650">
                  <c:v>5.7702509999999997E-3</c:v>
                </c:pt>
                <c:pt idx="1651">
                  <c:v>5.7567879999999997E-3</c:v>
                </c:pt>
                <c:pt idx="1652">
                  <c:v>5.7433800000000002E-3</c:v>
                </c:pt>
                <c:pt idx="1653">
                  <c:v>5.7300279999999999E-3</c:v>
                </c:pt>
                <c:pt idx="1654">
                  <c:v>5.7167320000000004E-3</c:v>
                </c:pt>
                <c:pt idx="1655">
                  <c:v>5.7034920000000001E-3</c:v>
                </c:pt>
                <c:pt idx="1656">
                  <c:v>5.6903070000000004E-3</c:v>
                </c:pt>
                <c:pt idx="1657">
                  <c:v>5.6771779999999997E-3</c:v>
                </c:pt>
                <c:pt idx="1658">
                  <c:v>5.664105E-3</c:v>
                </c:pt>
                <c:pt idx="1659">
                  <c:v>5.651087E-3</c:v>
                </c:pt>
                <c:pt idx="1660">
                  <c:v>5.6393260000000001E-3</c:v>
                </c:pt>
                <c:pt idx="1661">
                  <c:v>5.6279340000000002E-3</c:v>
                </c:pt>
                <c:pt idx="1662">
                  <c:v>5.6165420000000004E-3</c:v>
                </c:pt>
                <c:pt idx="1663">
                  <c:v>5.6051499999999997E-3</c:v>
                </c:pt>
                <c:pt idx="1664">
                  <c:v>5.5937579999999999E-3</c:v>
                </c:pt>
                <c:pt idx="1665">
                  <c:v>5.5823670000000004E-3</c:v>
                </c:pt>
                <c:pt idx="1666">
                  <c:v>5.5709749999999997E-3</c:v>
                </c:pt>
                <c:pt idx="1667">
                  <c:v>5.5595829999999999E-3</c:v>
                </c:pt>
                <c:pt idx="1668">
                  <c:v>5.5481910000000001E-3</c:v>
                </c:pt>
                <c:pt idx="1669">
                  <c:v>5.5367990000000002E-3</c:v>
                </c:pt>
                <c:pt idx="1670">
                  <c:v>5.5254070000000004E-3</c:v>
                </c:pt>
                <c:pt idx="1671">
                  <c:v>5.5140149999999997E-3</c:v>
                </c:pt>
                <c:pt idx="1672">
                  <c:v>5.5026229999999999E-3</c:v>
                </c:pt>
                <c:pt idx="1673">
                  <c:v>5.4912320000000004E-3</c:v>
                </c:pt>
                <c:pt idx="1674">
                  <c:v>5.4798399999999997E-3</c:v>
                </c:pt>
                <c:pt idx="1675">
                  <c:v>5.4684479999999999E-3</c:v>
                </c:pt>
                <c:pt idx="1676">
                  <c:v>5.4570560000000001E-3</c:v>
                </c:pt>
                <c:pt idx="1677">
                  <c:v>5.4456640000000002E-3</c:v>
                </c:pt>
                <c:pt idx="1678">
                  <c:v>5.4342720000000004E-3</c:v>
                </c:pt>
                <c:pt idx="1679">
                  <c:v>5.4228799999999997E-3</c:v>
                </c:pt>
                <c:pt idx="1680">
                  <c:v>5.4114890000000002E-3</c:v>
                </c:pt>
                <c:pt idx="1681">
                  <c:v>5.4000970000000004E-3</c:v>
                </c:pt>
                <c:pt idx="1682">
                  <c:v>5.3887049999999997E-3</c:v>
                </c:pt>
                <c:pt idx="1683">
                  <c:v>5.3773129999999999E-3</c:v>
                </c:pt>
                <c:pt idx="1684">
                  <c:v>5.3659210000000001E-3</c:v>
                </c:pt>
                <c:pt idx="1685">
                  <c:v>5.3545290000000002E-3</c:v>
                </c:pt>
                <c:pt idx="1686">
                  <c:v>5.3431370000000004E-3</c:v>
                </c:pt>
                <c:pt idx="1687">
                  <c:v>5.3317460000000001E-3</c:v>
                </c:pt>
                <c:pt idx="1688">
                  <c:v>5.3203540000000002E-3</c:v>
                </c:pt>
                <c:pt idx="1689">
                  <c:v>5.3089620000000004E-3</c:v>
                </c:pt>
                <c:pt idx="1690">
                  <c:v>5.2975699999999997E-3</c:v>
                </c:pt>
                <c:pt idx="1691">
                  <c:v>5.2861779999999999E-3</c:v>
                </c:pt>
                <c:pt idx="1692">
                  <c:v>5.2747860000000001E-3</c:v>
                </c:pt>
                <c:pt idx="1693">
                  <c:v>5.2633940000000002E-3</c:v>
                </c:pt>
                <c:pt idx="1694">
                  <c:v>5.2520029999999999E-3</c:v>
                </c:pt>
                <c:pt idx="1695">
                  <c:v>5.2406110000000001E-3</c:v>
                </c:pt>
                <c:pt idx="1696">
                  <c:v>5.2292190000000002E-3</c:v>
                </c:pt>
                <c:pt idx="1697">
                  <c:v>5.2178270000000004E-3</c:v>
                </c:pt>
                <c:pt idx="1698">
                  <c:v>5.2064349999999997E-3</c:v>
                </c:pt>
                <c:pt idx="1699">
                  <c:v>5.1950429999999999E-3</c:v>
                </c:pt>
                <c:pt idx="1700">
                  <c:v>5.1836510000000001E-3</c:v>
                </c:pt>
                <c:pt idx="1701">
                  <c:v>5.1722599999999997E-3</c:v>
                </c:pt>
                <c:pt idx="1702">
                  <c:v>5.1608679999999999E-3</c:v>
                </c:pt>
                <c:pt idx="1703">
                  <c:v>5.1494760000000001E-3</c:v>
                </c:pt>
                <c:pt idx="1704">
                  <c:v>5.1380840000000002E-3</c:v>
                </c:pt>
                <c:pt idx="1705">
                  <c:v>5.1271099999999998E-3</c:v>
                </c:pt>
                <c:pt idx="1706">
                  <c:v>5.1171150000000002E-3</c:v>
                </c:pt>
                <c:pt idx="1707">
                  <c:v>5.1071199999999997E-3</c:v>
                </c:pt>
                <c:pt idx="1708">
                  <c:v>5.0971250000000001E-3</c:v>
                </c:pt>
                <c:pt idx="1709">
                  <c:v>5.0871309999999999E-3</c:v>
                </c:pt>
                <c:pt idx="1710">
                  <c:v>5.0771360000000003E-3</c:v>
                </c:pt>
                <c:pt idx="1711">
                  <c:v>5.0671409999999998E-3</c:v>
                </c:pt>
                <c:pt idx="1712">
                  <c:v>5.0571460000000002E-3</c:v>
                </c:pt>
                <c:pt idx="1713">
                  <c:v>5.0471520000000001E-3</c:v>
                </c:pt>
                <c:pt idx="1714">
                  <c:v>5.0371569999999996E-3</c:v>
                </c:pt>
                <c:pt idx="1715">
                  <c:v>5.027162E-3</c:v>
                </c:pt>
                <c:pt idx="1716">
                  <c:v>5.0171670000000003E-3</c:v>
                </c:pt>
                <c:pt idx="1717">
                  <c:v>5.0071730000000002E-3</c:v>
                </c:pt>
                <c:pt idx="1718">
                  <c:v>4.9971779999999997E-3</c:v>
                </c:pt>
                <c:pt idx="1719">
                  <c:v>4.9871830000000001E-3</c:v>
                </c:pt>
                <c:pt idx="1720">
                  <c:v>4.9771879999999996E-3</c:v>
                </c:pt>
                <c:pt idx="1721">
                  <c:v>4.9671940000000003E-3</c:v>
                </c:pt>
                <c:pt idx="1722">
                  <c:v>4.9571989999999998E-3</c:v>
                </c:pt>
                <c:pt idx="1723">
                  <c:v>4.9472040000000002E-3</c:v>
                </c:pt>
                <c:pt idx="1724">
                  <c:v>4.93721E-3</c:v>
                </c:pt>
                <c:pt idx="1725">
                  <c:v>4.9272150000000004E-3</c:v>
                </c:pt>
                <c:pt idx="1726">
                  <c:v>4.9172199999999999E-3</c:v>
                </c:pt>
                <c:pt idx="1727">
                  <c:v>4.9072250000000003E-3</c:v>
                </c:pt>
                <c:pt idx="1728">
                  <c:v>4.8972310000000002E-3</c:v>
                </c:pt>
                <c:pt idx="1729">
                  <c:v>4.8872359999999997E-3</c:v>
                </c:pt>
                <c:pt idx="1730">
                  <c:v>4.877241E-3</c:v>
                </c:pt>
                <c:pt idx="1731">
                  <c:v>4.8672460000000004E-3</c:v>
                </c:pt>
                <c:pt idx="1732">
                  <c:v>4.8572520000000003E-3</c:v>
                </c:pt>
                <c:pt idx="1733">
                  <c:v>4.8472569999999998E-3</c:v>
                </c:pt>
                <c:pt idx="1734">
                  <c:v>4.8372620000000002E-3</c:v>
                </c:pt>
                <c:pt idx="1735">
                  <c:v>4.8272669999999997E-3</c:v>
                </c:pt>
                <c:pt idx="1736">
                  <c:v>4.8172730000000004E-3</c:v>
                </c:pt>
                <c:pt idx="1737">
                  <c:v>4.8072779999999999E-3</c:v>
                </c:pt>
                <c:pt idx="1738">
                  <c:v>4.7972830000000003E-3</c:v>
                </c:pt>
                <c:pt idx="1739">
                  <c:v>4.7872879999999998E-3</c:v>
                </c:pt>
                <c:pt idx="1740">
                  <c:v>4.7772939999999996E-3</c:v>
                </c:pt>
                <c:pt idx="1741">
                  <c:v>4.767299E-3</c:v>
                </c:pt>
                <c:pt idx="1742">
                  <c:v>4.7573040000000004E-3</c:v>
                </c:pt>
                <c:pt idx="1743">
                  <c:v>4.7473089999999999E-3</c:v>
                </c:pt>
                <c:pt idx="1744">
                  <c:v>4.7373149999999998E-3</c:v>
                </c:pt>
                <c:pt idx="1745">
                  <c:v>4.7273200000000001E-3</c:v>
                </c:pt>
                <c:pt idx="1746">
                  <c:v>4.7173249999999996E-3</c:v>
                </c:pt>
                <c:pt idx="1747">
                  <c:v>4.70733E-3</c:v>
                </c:pt>
                <c:pt idx="1748">
                  <c:v>4.6973359999999999E-3</c:v>
                </c:pt>
                <c:pt idx="1749">
                  <c:v>4.6873410000000003E-3</c:v>
                </c:pt>
                <c:pt idx="1750">
                  <c:v>4.6773459999999998E-3</c:v>
                </c:pt>
                <c:pt idx="1751">
                  <c:v>4.6673510000000001E-3</c:v>
                </c:pt>
                <c:pt idx="1752">
                  <c:v>4.657357E-3</c:v>
                </c:pt>
                <c:pt idx="1753">
                  <c:v>4.6473620000000004E-3</c:v>
                </c:pt>
                <c:pt idx="1754">
                  <c:v>4.6373669999999999E-3</c:v>
                </c:pt>
                <c:pt idx="1755">
                  <c:v>4.6273720000000003E-3</c:v>
                </c:pt>
                <c:pt idx="1756">
                  <c:v>4.6173780000000001E-3</c:v>
                </c:pt>
                <c:pt idx="1757">
                  <c:v>4.6073829999999996E-3</c:v>
                </c:pt>
                <c:pt idx="1758">
                  <c:v>4.597388E-3</c:v>
                </c:pt>
                <c:pt idx="1759">
                  <c:v>4.5873939999999998E-3</c:v>
                </c:pt>
                <c:pt idx="1760">
                  <c:v>4.5773990000000002E-3</c:v>
                </c:pt>
                <c:pt idx="1761">
                  <c:v>4.5674039999999997E-3</c:v>
                </c:pt>
                <c:pt idx="1762">
                  <c:v>4.5574090000000001E-3</c:v>
                </c:pt>
                <c:pt idx="1763">
                  <c:v>4.547415E-3</c:v>
                </c:pt>
                <c:pt idx="1764">
                  <c:v>4.5374200000000003E-3</c:v>
                </c:pt>
                <c:pt idx="1765">
                  <c:v>4.5274249999999999E-3</c:v>
                </c:pt>
                <c:pt idx="1766">
                  <c:v>4.5174300000000002E-3</c:v>
                </c:pt>
                <c:pt idx="1767">
                  <c:v>4.5074360000000001E-3</c:v>
                </c:pt>
                <c:pt idx="1768">
                  <c:v>4.4974409999999996E-3</c:v>
                </c:pt>
                <c:pt idx="1769">
                  <c:v>4.487446E-3</c:v>
                </c:pt>
                <c:pt idx="1770">
                  <c:v>4.4774510000000003E-3</c:v>
                </c:pt>
                <c:pt idx="1771">
                  <c:v>4.4674570000000002E-3</c:v>
                </c:pt>
                <c:pt idx="1772">
                  <c:v>4.4574619999999997E-3</c:v>
                </c:pt>
                <c:pt idx="1773">
                  <c:v>4.4474670000000001E-3</c:v>
                </c:pt>
                <c:pt idx="1774">
                  <c:v>4.4394980000000001E-3</c:v>
                </c:pt>
                <c:pt idx="1775">
                  <c:v>4.4316069999999997E-3</c:v>
                </c:pt>
                <c:pt idx="1776">
                  <c:v>4.4237160000000003E-3</c:v>
                </c:pt>
                <c:pt idx="1777">
                  <c:v>4.415825E-3</c:v>
                </c:pt>
                <c:pt idx="1778">
                  <c:v>4.4079339999999996E-3</c:v>
                </c:pt>
                <c:pt idx="1779">
                  <c:v>4.4000419999999998E-3</c:v>
                </c:pt>
                <c:pt idx="1780">
                  <c:v>4.3921510000000004E-3</c:v>
                </c:pt>
                <c:pt idx="1781">
                  <c:v>4.3842600000000001E-3</c:v>
                </c:pt>
                <c:pt idx="1782">
                  <c:v>4.3763689999999997E-3</c:v>
                </c:pt>
                <c:pt idx="1783">
                  <c:v>4.3684780000000003E-3</c:v>
                </c:pt>
                <c:pt idx="1784">
                  <c:v>4.360587E-3</c:v>
                </c:pt>
                <c:pt idx="1785">
                  <c:v>4.3526950000000002E-3</c:v>
                </c:pt>
                <c:pt idx="1786">
                  <c:v>4.3448039999999999E-3</c:v>
                </c:pt>
                <c:pt idx="1787">
                  <c:v>4.3369130000000004E-3</c:v>
                </c:pt>
                <c:pt idx="1788">
                  <c:v>4.3290220000000001E-3</c:v>
                </c:pt>
                <c:pt idx="1789">
                  <c:v>4.3211309999999998E-3</c:v>
                </c:pt>
                <c:pt idx="1790">
                  <c:v>4.313239E-3</c:v>
                </c:pt>
                <c:pt idx="1791">
                  <c:v>4.3053479999999996E-3</c:v>
                </c:pt>
                <c:pt idx="1792">
                  <c:v>4.2974570000000002E-3</c:v>
                </c:pt>
                <c:pt idx="1793">
                  <c:v>4.2895659999999999E-3</c:v>
                </c:pt>
                <c:pt idx="1794">
                  <c:v>4.2816750000000004E-3</c:v>
                </c:pt>
                <c:pt idx="1795">
                  <c:v>4.2737829999999997E-3</c:v>
                </c:pt>
                <c:pt idx="1796">
                  <c:v>4.2658920000000003E-3</c:v>
                </c:pt>
                <c:pt idx="1797">
                  <c:v>4.258001E-3</c:v>
                </c:pt>
                <c:pt idx="1798">
                  <c:v>4.2501099999999997E-3</c:v>
                </c:pt>
                <c:pt idx="1799">
                  <c:v>4.2422190000000002E-3</c:v>
                </c:pt>
                <c:pt idx="1800">
                  <c:v>4.2343270000000004E-3</c:v>
                </c:pt>
                <c:pt idx="1801">
                  <c:v>4.2264360000000001E-3</c:v>
                </c:pt>
                <c:pt idx="1802">
                  <c:v>4.2185449999999998E-3</c:v>
                </c:pt>
                <c:pt idx="1803">
                  <c:v>4.2106540000000003E-3</c:v>
                </c:pt>
                <c:pt idx="1804">
                  <c:v>4.202763E-3</c:v>
                </c:pt>
                <c:pt idx="1805">
                  <c:v>4.1948719999999997E-3</c:v>
                </c:pt>
                <c:pt idx="1806">
                  <c:v>4.1869799999999999E-3</c:v>
                </c:pt>
                <c:pt idx="1807">
                  <c:v>4.1790890000000004E-3</c:v>
                </c:pt>
                <c:pt idx="1808">
                  <c:v>4.1711980000000001E-3</c:v>
                </c:pt>
                <c:pt idx="1809">
                  <c:v>4.1633069999999998E-3</c:v>
                </c:pt>
                <c:pt idx="1810">
                  <c:v>4.1554160000000003E-3</c:v>
                </c:pt>
                <c:pt idx="1811">
                  <c:v>4.1475239999999997E-3</c:v>
                </c:pt>
                <c:pt idx="1812">
                  <c:v>4.1396330000000002E-3</c:v>
                </c:pt>
                <c:pt idx="1813">
                  <c:v>4.1317419999999999E-3</c:v>
                </c:pt>
                <c:pt idx="1814">
                  <c:v>4.1238510000000004E-3</c:v>
                </c:pt>
                <c:pt idx="1815">
                  <c:v>4.1159600000000001E-3</c:v>
                </c:pt>
                <c:pt idx="1816">
                  <c:v>4.1080680000000003E-3</c:v>
                </c:pt>
                <c:pt idx="1817">
                  <c:v>4.100177E-3</c:v>
                </c:pt>
                <c:pt idx="1818">
                  <c:v>4.0922859999999997E-3</c:v>
                </c:pt>
                <c:pt idx="1819">
                  <c:v>4.0843950000000002E-3</c:v>
                </c:pt>
                <c:pt idx="1820">
                  <c:v>4.0765039999999999E-3</c:v>
                </c:pt>
                <c:pt idx="1821">
                  <c:v>4.0686120000000001E-3</c:v>
                </c:pt>
                <c:pt idx="1822">
                  <c:v>4.0607209999999998E-3</c:v>
                </c:pt>
                <c:pt idx="1823">
                  <c:v>4.0528300000000003E-3</c:v>
                </c:pt>
                <c:pt idx="1824">
                  <c:v>4.044939E-3</c:v>
                </c:pt>
                <c:pt idx="1825">
                  <c:v>4.0370479999999997E-3</c:v>
                </c:pt>
                <c:pt idx="1826">
                  <c:v>4.0291570000000002E-3</c:v>
                </c:pt>
                <c:pt idx="1827">
                  <c:v>4.0212650000000004E-3</c:v>
                </c:pt>
                <c:pt idx="1828">
                  <c:v>4.0133740000000001E-3</c:v>
                </c:pt>
                <c:pt idx="1829">
                  <c:v>4.0054829999999998E-3</c:v>
                </c:pt>
                <c:pt idx="1830">
                  <c:v>3.9975920000000003E-3</c:v>
                </c:pt>
                <c:pt idx="1831">
                  <c:v>3.989701E-3</c:v>
                </c:pt>
                <c:pt idx="1832">
                  <c:v>3.9818090000000002E-3</c:v>
                </c:pt>
                <c:pt idx="1833">
                  <c:v>3.9739179999999999E-3</c:v>
                </c:pt>
                <c:pt idx="1834">
                  <c:v>3.9660269999999996E-3</c:v>
                </c:pt>
                <c:pt idx="1835">
                  <c:v>3.9581360000000001E-3</c:v>
                </c:pt>
                <c:pt idx="1836">
                  <c:v>3.9502449999999998E-3</c:v>
                </c:pt>
                <c:pt idx="1837">
                  <c:v>3.942353E-3</c:v>
                </c:pt>
                <c:pt idx="1838">
                  <c:v>3.9344619999999997E-3</c:v>
                </c:pt>
                <c:pt idx="1839">
                  <c:v>3.9265710000000002E-3</c:v>
                </c:pt>
                <c:pt idx="1840">
                  <c:v>3.9186799999999999E-3</c:v>
                </c:pt>
                <c:pt idx="1841">
                  <c:v>3.9107889999999996E-3</c:v>
                </c:pt>
                <c:pt idx="1842">
                  <c:v>3.9028969999999998E-3</c:v>
                </c:pt>
                <c:pt idx="1843">
                  <c:v>3.8950059999999999E-3</c:v>
                </c:pt>
                <c:pt idx="1844">
                  <c:v>3.887115E-3</c:v>
                </c:pt>
                <c:pt idx="1845">
                  <c:v>3.8792240000000001E-3</c:v>
                </c:pt>
                <c:pt idx="1846">
                  <c:v>3.8713329999999998E-3</c:v>
                </c:pt>
                <c:pt idx="1847">
                  <c:v>3.8634419999999999E-3</c:v>
                </c:pt>
                <c:pt idx="1848">
                  <c:v>3.8555500000000001E-3</c:v>
                </c:pt>
                <c:pt idx="1849">
                  <c:v>3.8476589999999998E-3</c:v>
                </c:pt>
                <c:pt idx="1850">
                  <c:v>3.8397679999999999E-3</c:v>
                </c:pt>
                <c:pt idx="1851">
                  <c:v>3.831877E-3</c:v>
                </c:pt>
                <c:pt idx="1852">
                  <c:v>3.8239860000000001E-3</c:v>
                </c:pt>
                <c:pt idx="1853">
                  <c:v>3.8160939999999999E-3</c:v>
                </c:pt>
                <c:pt idx="1854">
                  <c:v>3.808203E-3</c:v>
                </c:pt>
                <c:pt idx="1855">
                  <c:v>3.8003120000000001E-3</c:v>
                </c:pt>
                <c:pt idx="1856">
                  <c:v>3.7924209999999998E-3</c:v>
                </c:pt>
                <c:pt idx="1857">
                  <c:v>3.7845299999999999E-3</c:v>
                </c:pt>
                <c:pt idx="1858">
                  <c:v>3.7766380000000001E-3</c:v>
                </c:pt>
                <c:pt idx="1859">
                  <c:v>3.7687469999999998E-3</c:v>
                </c:pt>
                <c:pt idx="1860">
                  <c:v>3.7608559999999999E-3</c:v>
                </c:pt>
                <c:pt idx="1861">
                  <c:v>3.752965E-3</c:v>
                </c:pt>
                <c:pt idx="1862">
                  <c:v>3.7450740000000001E-3</c:v>
                </c:pt>
                <c:pt idx="1863">
                  <c:v>3.7371819999999999E-3</c:v>
                </c:pt>
                <c:pt idx="1864">
                  <c:v>3.729291E-3</c:v>
                </c:pt>
                <c:pt idx="1865">
                  <c:v>3.7214000000000001E-3</c:v>
                </c:pt>
                <c:pt idx="1866">
                  <c:v>3.7135089999999998E-3</c:v>
                </c:pt>
                <c:pt idx="1867">
                  <c:v>3.7056179999999999E-3</c:v>
                </c:pt>
                <c:pt idx="1868">
                  <c:v>3.697727E-3</c:v>
                </c:pt>
                <c:pt idx="1869">
                  <c:v>3.6898349999999998E-3</c:v>
                </c:pt>
                <c:pt idx="1870">
                  <c:v>3.6819439999999999E-3</c:v>
                </c:pt>
                <c:pt idx="1871">
                  <c:v>3.674053E-3</c:v>
                </c:pt>
                <c:pt idx="1872">
                  <c:v>3.6661620000000002E-3</c:v>
                </c:pt>
                <c:pt idx="1873">
                  <c:v>3.6582709999999998E-3</c:v>
                </c:pt>
                <c:pt idx="1874">
                  <c:v>3.6522E-3</c:v>
                </c:pt>
                <c:pt idx="1875">
                  <c:v>3.646481E-3</c:v>
                </c:pt>
                <c:pt idx="1876">
                  <c:v>3.6407620000000001E-3</c:v>
                </c:pt>
                <c:pt idx="1877">
                  <c:v>3.635044E-3</c:v>
                </c:pt>
                <c:pt idx="1878">
                  <c:v>3.6293250000000001E-3</c:v>
                </c:pt>
                <c:pt idx="1879">
                  <c:v>3.6236060000000001E-3</c:v>
                </c:pt>
                <c:pt idx="1880">
                  <c:v>3.6178880000000001E-3</c:v>
                </c:pt>
                <c:pt idx="1881">
                  <c:v>3.6121690000000001E-3</c:v>
                </c:pt>
                <c:pt idx="1882">
                  <c:v>3.6064500000000002E-3</c:v>
                </c:pt>
                <c:pt idx="1883">
                  <c:v>3.6007320000000002E-3</c:v>
                </c:pt>
                <c:pt idx="1884">
                  <c:v>3.5950130000000002E-3</c:v>
                </c:pt>
                <c:pt idx="1885">
                  <c:v>3.5892939999999998E-3</c:v>
                </c:pt>
                <c:pt idx="1886">
                  <c:v>3.5835760000000002E-3</c:v>
                </c:pt>
                <c:pt idx="1887">
                  <c:v>3.5778569999999998E-3</c:v>
                </c:pt>
                <c:pt idx="1888">
                  <c:v>3.5721390000000002E-3</c:v>
                </c:pt>
                <c:pt idx="1889">
                  <c:v>3.5664199999999998E-3</c:v>
                </c:pt>
                <c:pt idx="1890">
                  <c:v>3.5607009999999999E-3</c:v>
                </c:pt>
                <c:pt idx="1891">
                  <c:v>3.5549829999999998E-3</c:v>
                </c:pt>
                <c:pt idx="1892">
                  <c:v>3.5492639999999999E-3</c:v>
                </c:pt>
                <c:pt idx="1893">
                  <c:v>3.5435449999999999E-3</c:v>
                </c:pt>
                <c:pt idx="1894">
                  <c:v>3.5378269999999999E-3</c:v>
                </c:pt>
                <c:pt idx="1895">
                  <c:v>3.5321079999999999E-3</c:v>
                </c:pt>
                <c:pt idx="1896">
                  <c:v>3.526389E-3</c:v>
                </c:pt>
                <c:pt idx="1897">
                  <c:v>3.520671E-3</c:v>
                </c:pt>
                <c:pt idx="1898">
                  <c:v>3.514952E-3</c:v>
                </c:pt>
                <c:pt idx="1899">
                  <c:v>3.5092330000000001E-3</c:v>
                </c:pt>
                <c:pt idx="1900">
                  <c:v>3.503515E-3</c:v>
                </c:pt>
                <c:pt idx="1901">
                  <c:v>3.4977960000000001E-3</c:v>
                </c:pt>
                <c:pt idx="1902">
                  <c:v>3.4920770000000001E-3</c:v>
                </c:pt>
                <c:pt idx="1903">
                  <c:v>3.4863590000000001E-3</c:v>
                </c:pt>
                <c:pt idx="1904">
                  <c:v>3.4806400000000001E-3</c:v>
                </c:pt>
                <c:pt idx="1905">
                  <c:v>3.4749220000000001E-3</c:v>
                </c:pt>
                <c:pt idx="1906">
                  <c:v>3.4692030000000001E-3</c:v>
                </c:pt>
                <c:pt idx="1907">
                  <c:v>3.4634840000000002E-3</c:v>
                </c:pt>
                <c:pt idx="1908">
                  <c:v>3.4577660000000001E-3</c:v>
                </c:pt>
                <c:pt idx="1909">
                  <c:v>3.4520470000000002E-3</c:v>
                </c:pt>
                <c:pt idx="1910">
                  <c:v>3.4463279999999998E-3</c:v>
                </c:pt>
                <c:pt idx="1911">
                  <c:v>3.4406100000000002E-3</c:v>
                </c:pt>
                <c:pt idx="1912">
                  <c:v>3.4348909999999998E-3</c:v>
                </c:pt>
                <c:pt idx="1913">
                  <c:v>3.4291719999999999E-3</c:v>
                </c:pt>
                <c:pt idx="1914">
                  <c:v>3.4234539999999998E-3</c:v>
                </c:pt>
                <c:pt idx="1915">
                  <c:v>3.4177349999999999E-3</c:v>
                </c:pt>
                <c:pt idx="1916">
                  <c:v>3.4120159999999999E-3</c:v>
                </c:pt>
                <c:pt idx="1917">
                  <c:v>3.4062979999999999E-3</c:v>
                </c:pt>
                <c:pt idx="1918">
                  <c:v>3.4005789999999999E-3</c:v>
                </c:pt>
                <c:pt idx="1919">
                  <c:v>3.39486E-3</c:v>
                </c:pt>
                <c:pt idx="1920">
                  <c:v>3.3891419999999999E-3</c:v>
                </c:pt>
                <c:pt idx="1921">
                  <c:v>3.383423E-3</c:v>
                </c:pt>
                <c:pt idx="1922">
                  <c:v>3.377704E-3</c:v>
                </c:pt>
                <c:pt idx="1923">
                  <c:v>3.371986E-3</c:v>
                </c:pt>
                <c:pt idx="1924">
                  <c:v>3.366267E-3</c:v>
                </c:pt>
                <c:pt idx="1925">
                  <c:v>3.360549E-3</c:v>
                </c:pt>
                <c:pt idx="1926">
                  <c:v>3.3548300000000001E-3</c:v>
                </c:pt>
                <c:pt idx="1927">
                  <c:v>3.3491110000000001E-3</c:v>
                </c:pt>
                <c:pt idx="1928">
                  <c:v>1.5E-3</c:v>
                </c:pt>
                <c:pt idx="192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276-074B-9650-1A7905B1D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984735"/>
        <c:axId val="876085871"/>
      </c:scatterChart>
      <c:valAx>
        <c:axId val="39667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79263"/>
        <c:crosses val="autoZero"/>
        <c:crossBetween val="midCat"/>
      </c:valAx>
      <c:valAx>
        <c:axId val="39667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accent1"/>
                    </a:solidFill>
                  </a:rPr>
                  <a:t>x_rms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77567"/>
        <c:crosses val="autoZero"/>
        <c:crossBetween val="midCat"/>
      </c:valAx>
      <c:valAx>
        <c:axId val="8760858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0000"/>
                    </a:solidFill>
                  </a:rPr>
                  <a:t>B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984735"/>
        <c:crosses val="max"/>
        <c:crossBetween val="midCat"/>
      </c:valAx>
      <c:valAx>
        <c:axId val="913984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60858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u="sng"/>
              <a:t>32 mA beam size variations along the beam 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Sheet1!$Z$1:$Z$1001</c:f>
              <c:numCache>
                <c:formatCode>0.00E+00</c:formatCode>
                <c:ptCount val="1001"/>
                <c:pt idx="0">
                  <c:v>3.9123999999999999E-3</c:v>
                </c:pt>
                <c:pt idx="1">
                  <c:v>7.9317999999999993E-3</c:v>
                </c:pt>
                <c:pt idx="2">
                  <c:v>1.1906E-2</c:v>
                </c:pt>
                <c:pt idx="3">
                  <c:v>1.5932999999999999E-2</c:v>
                </c:pt>
                <c:pt idx="4">
                  <c:v>1.9941E-2</c:v>
                </c:pt>
                <c:pt idx="5">
                  <c:v>2.3949000000000002E-2</c:v>
                </c:pt>
                <c:pt idx="6">
                  <c:v>2.7935000000000001E-2</c:v>
                </c:pt>
                <c:pt idx="7">
                  <c:v>3.1905000000000003E-2</c:v>
                </c:pt>
                <c:pt idx="8">
                  <c:v>3.5928000000000002E-2</c:v>
                </c:pt>
                <c:pt idx="9">
                  <c:v>3.9918000000000002E-2</c:v>
                </c:pt>
                <c:pt idx="10">
                  <c:v>4.3921000000000002E-2</c:v>
                </c:pt>
                <c:pt idx="11">
                  <c:v>4.7965000000000001E-2</c:v>
                </c:pt>
                <c:pt idx="12">
                  <c:v>5.1958999999999998E-2</c:v>
                </c:pt>
                <c:pt idx="13">
                  <c:v>5.5962999999999999E-2</c:v>
                </c:pt>
                <c:pt idx="14">
                  <c:v>5.994E-2</c:v>
                </c:pt>
                <c:pt idx="15">
                  <c:v>6.3982999999999998E-2</c:v>
                </c:pt>
                <c:pt idx="16">
                  <c:v>6.7926E-2</c:v>
                </c:pt>
                <c:pt idx="17">
                  <c:v>7.1962999999999999E-2</c:v>
                </c:pt>
                <c:pt idx="18">
                  <c:v>7.5986999999999999E-2</c:v>
                </c:pt>
                <c:pt idx="19">
                  <c:v>7.9965999999999995E-2</c:v>
                </c:pt>
                <c:pt idx="20">
                  <c:v>8.3957000000000004E-2</c:v>
                </c:pt>
                <c:pt idx="21">
                  <c:v>8.7982000000000005E-2</c:v>
                </c:pt>
                <c:pt idx="22">
                  <c:v>9.1971999999999998E-2</c:v>
                </c:pt>
                <c:pt idx="23">
                  <c:v>9.5925999999999997E-2</c:v>
                </c:pt>
                <c:pt idx="24">
                  <c:v>9.9984000000000003E-2</c:v>
                </c:pt>
                <c:pt idx="25">
                  <c:v>0.10392</c:v>
                </c:pt>
                <c:pt idx="26">
                  <c:v>0.1079</c:v>
                </c:pt>
                <c:pt idx="27">
                  <c:v>0.11196</c:v>
                </c:pt>
                <c:pt idx="28">
                  <c:v>0.11593000000000001</c:v>
                </c:pt>
                <c:pt idx="29">
                  <c:v>0.11991</c:v>
                </c:pt>
                <c:pt idx="30">
                  <c:v>0.12397</c:v>
                </c:pt>
                <c:pt idx="31">
                  <c:v>0.12792999999999999</c:v>
                </c:pt>
                <c:pt idx="32">
                  <c:v>0.13189999999999999</c:v>
                </c:pt>
                <c:pt idx="33">
                  <c:v>0.13596</c:v>
                </c:pt>
                <c:pt idx="34">
                  <c:v>0.13996</c:v>
                </c:pt>
                <c:pt idx="35">
                  <c:v>0.14391000000000001</c:v>
                </c:pt>
                <c:pt idx="36">
                  <c:v>0.14792</c:v>
                </c:pt>
                <c:pt idx="37">
                  <c:v>0.15198</c:v>
                </c:pt>
                <c:pt idx="38">
                  <c:v>0.15592</c:v>
                </c:pt>
                <c:pt idx="39">
                  <c:v>0.15997</c:v>
                </c:pt>
                <c:pt idx="40">
                  <c:v>0.16397999999999999</c:v>
                </c:pt>
                <c:pt idx="41">
                  <c:v>0.16794999999999999</c:v>
                </c:pt>
                <c:pt idx="42">
                  <c:v>0.17196</c:v>
                </c:pt>
                <c:pt idx="43">
                  <c:v>0.17591000000000001</c:v>
                </c:pt>
                <c:pt idx="44">
                  <c:v>0.17995</c:v>
                </c:pt>
                <c:pt idx="45">
                  <c:v>0.18398</c:v>
                </c:pt>
                <c:pt idx="46">
                  <c:v>0.18794</c:v>
                </c:pt>
                <c:pt idx="47">
                  <c:v>0.19198999999999999</c:v>
                </c:pt>
                <c:pt idx="48">
                  <c:v>0.19592999999999999</c:v>
                </c:pt>
                <c:pt idx="49">
                  <c:v>0.19997999999999999</c:v>
                </c:pt>
                <c:pt idx="50">
                  <c:v>0.20399</c:v>
                </c:pt>
                <c:pt idx="51">
                  <c:v>0.20794000000000001</c:v>
                </c:pt>
                <c:pt idx="52">
                  <c:v>0.21190999999999999</c:v>
                </c:pt>
                <c:pt idx="53">
                  <c:v>0.21597</c:v>
                </c:pt>
                <c:pt idx="54">
                  <c:v>0.21998000000000001</c:v>
                </c:pt>
                <c:pt idx="55">
                  <c:v>0.22395000000000001</c:v>
                </c:pt>
                <c:pt idx="56">
                  <c:v>0.22795000000000001</c:v>
                </c:pt>
                <c:pt idx="57">
                  <c:v>0.23199</c:v>
                </c:pt>
                <c:pt idx="58">
                  <c:v>0.23598</c:v>
                </c:pt>
                <c:pt idx="59">
                  <c:v>0.23993</c:v>
                </c:pt>
                <c:pt idx="60">
                  <c:v>0.24393000000000001</c:v>
                </c:pt>
                <c:pt idx="61">
                  <c:v>0.24795</c:v>
                </c:pt>
                <c:pt idx="62">
                  <c:v>0.25195000000000001</c:v>
                </c:pt>
                <c:pt idx="63">
                  <c:v>0.25591000000000003</c:v>
                </c:pt>
                <c:pt idx="64">
                  <c:v>0.25997999999999999</c:v>
                </c:pt>
                <c:pt idx="65">
                  <c:v>0.26391999999999999</c:v>
                </c:pt>
                <c:pt idx="66">
                  <c:v>0.26795999999999998</c:v>
                </c:pt>
                <c:pt idx="67">
                  <c:v>0.27195999999999998</c:v>
                </c:pt>
                <c:pt idx="68">
                  <c:v>0.27590999999999999</c:v>
                </c:pt>
                <c:pt idx="69">
                  <c:v>0.27997</c:v>
                </c:pt>
                <c:pt idx="70">
                  <c:v>0.28391</c:v>
                </c:pt>
                <c:pt idx="71">
                  <c:v>0.28793999999999997</c:v>
                </c:pt>
                <c:pt idx="72">
                  <c:v>0.29196</c:v>
                </c:pt>
                <c:pt idx="73">
                  <c:v>0.29596</c:v>
                </c:pt>
                <c:pt idx="74">
                  <c:v>0.29993999999999998</c:v>
                </c:pt>
                <c:pt idx="75">
                  <c:v>0.30397000000000002</c:v>
                </c:pt>
                <c:pt idx="76">
                  <c:v>0.30797999999999998</c:v>
                </c:pt>
                <c:pt idx="77">
                  <c:v>0.31198999999999999</c:v>
                </c:pt>
                <c:pt idx="78">
                  <c:v>0.31591999999999998</c:v>
                </c:pt>
                <c:pt idx="79">
                  <c:v>0.31994</c:v>
                </c:pt>
                <c:pt idx="80">
                  <c:v>0.32390000000000002</c:v>
                </c:pt>
                <c:pt idx="81">
                  <c:v>0.32795999999999997</c:v>
                </c:pt>
                <c:pt idx="82">
                  <c:v>0.33196999999999999</c:v>
                </c:pt>
                <c:pt idx="83">
                  <c:v>0.33594000000000002</c:v>
                </c:pt>
                <c:pt idx="84">
                  <c:v>0.33994999999999997</c:v>
                </c:pt>
                <c:pt idx="85">
                  <c:v>0.34394000000000002</c:v>
                </c:pt>
                <c:pt idx="86">
                  <c:v>0.34794000000000003</c:v>
                </c:pt>
                <c:pt idx="87">
                  <c:v>0.35197000000000001</c:v>
                </c:pt>
                <c:pt idx="88">
                  <c:v>0.35592000000000001</c:v>
                </c:pt>
                <c:pt idx="89">
                  <c:v>0.35992000000000002</c:v>
                </c:pt>
                <c:pt idx="90">
                  <c:v>0.36392000000000002</c:v>
                </c:pt>
                <c:pt idx="91">
                  <c:v>0.36797000000000002</c:v>
                </c:pt>
                <c:pt idx="92">
                  <c:v>0.37192999999999998</c:v>
                </c:pt>
                <c:pt idx="93">
                  <c:v>0.37597999999999998</c:v>
                </c:pt>
                <c:pt idx="94">
                  <c:v>0.37994</c:v>
                </c:pt>
                <c:pt idx="95">
                  <c:v>0.38396999999999998</c:v>
                </c:pt>
                <c:pt idx="96">
                  <c:v>0.38799</c:v>
                </c:pt>
                <c:pt idx="97">
                  <c:v>0.39195000000000002</c:v>
                </c:pt>
                <c:pt idx="98">
                  <c:v>0.39591999999999999</c:v>
                </c:pt>
                <c:pt idx="99">
                  <c:v>0.39994000000000002</c:v>
                </c:pt>
                <c:pt idx="100">
                  <c:v>0.40397</c:v>
                </c:pt>
                <c:pt idx="101">
                  <c:v>0.40794000000000002</c:v>
                </c:pt>
                <c:pt idx="102">
                  <c:v>0.41191</c:v>
                </c:pt>
                <c:pt idx="103">
                  <c:v>0.41591</c:v>
                </c:pt>
                <c:pt idx="104">
                  <c:v>0.41992000000000002</c:v>
                </c:pt>
                <c:pt idx="105">
                  <c:v>0.42397000000000001</c:v>
                </c:pt>
                <c:pt idx="106">
                  <c:v>0.42797000000000002</c:v>
                </c:pt>
                <c:pt idx="107">
                  <c:v>0.43192999999999998</c:v>
                </c:pt>
                <c:pt idx="108">
                  <c:v>0.43593999999999999</c:v>
                </c:pt>
                <c:pt idx="109">
                  <c:v>0.43994</c:v>
                </c:pt>
                <c:pt idx="110">
                  <c:v>0.44395000000000001</c:v>
                </c:pt>
                <c:pt idx="111">
                  <c:v>0.44795000000000001</c:v>
                </c:pt>
                <c:pt idx="112">
                  <c:v>0.45190999999999998</c:v>
                </c:pt>
                <c:pt idx="113">
                  <c:v>0.45590999999999998</c:v>
                </c:pt>
                <c:pt idx="114">
                  <c:v>0.45998</c:v>
                </c:pt>
                <c:pt idx="115">
                  <c:v>0.46394999999999997</c:v>
                </c:pt>
                <c:pt idx="116">
                  <c:v>0.46790999999999999</c:v>
                </c:pt>
                <c:pt idx="117">
                  <c:v>0.47199000000000002</c:v>
                </c:pt>
                <c:pt idx="118">
                  <c:v>0.47592000000000001</c:v>
                </c:pt>
                <c:pt idx="119">
                  <c:v>0.47993000000000002</c:v>
                </c:pt>
                <c:pt idx="120">
                  <c:v>0.48391000000000001</c:v>
                </c:pt>
                <c:pt idx="121">
                  <c:v>0.48794999999999999</c:v>
                </c:pt>
                <c:pt idx="122">
                  <c:v>0.49197999999999997</c:v>
                </c:pt>
                <c:pt idx="123">
                  <c:v>0.49597999999999998</c:v>
                </c:pt>
                <c:pt idx="124">
                  <c:v>0.49992999999999999</c:v>
                </c:pt>
                <c:pt idx="125">
                  <c:v>0.50397999999999998</c:v>
                </c:pt>
                <c:pt idx="126">
                  <c:v>0.50797999999999999</c:v>
                </c:pt>
                <c:pt idx="127">
                  <c:v>0.51197999999999999</c:v>
                </c:pt>
                <c:pt idx="128">
                  <c:v>0.51598999999999995</c:v>
                </c:pt>
                <c:pt idx="129">
                  <c:v>0.51995000000000002</c:v>
                </c:pt>
                <c:pt idx="130">
                  <c:v>0.52395000000000003</c:v>
                </c:pt>
                <c:pt idx="131">
                  <c:v>0.52795000000000003</c:v>
                </c:pt>
                <c:pt idx="132">
                  <c:v>0.53195999999999999</c:v>
                </c:pt>
                <c:pt idx="133">
                  <c:v>0.53595999999999999</c:v>
                </c:pt>
                <c:pt idx="134">
                  <c:v>0.53996</c:v>
                </c:pt>
                <c:pt idx="135">
                  <c:v>0.54391999999999996</c:v>
                </c:pt>
                <c:pt idx="136">
                  <c:v>0.54798999999999998</c:v>
                </c:pt>
                <c:pt idx="137">
                  <c:v>0.55195000000000005</c:v>
                </c:pt>
                <c:pt idx="138">
                  <c:v>0.55591999999999997</c:v>
                </c:pt>
                <c:pt idx="139">
                  <c:v>0.55991999999999997</c:v>
                </c:pt>
                <c:pt idx="140">
                  <c:v>0.56391999999999998</c:v>
                </c:pt>
                <c:pt idx="141">
                  <c:v>0.56796999999999997</c:v>
                </c:pt>
                <c:pt idx="142">
                  <c:v>0.57194999999999996</c:v>
                </c:pt>
                <c:pt idx="143">
                  <c:v>0.57591999999999999</c:v>
                </c:pt>
                <c:pt idx="144">
                  <c:v>0.57998000000000005</c:v>
                </c:pt>
                <c:pt idx="145">
                  <c:v>0.58398000000000005</c:v>
                </c:pt>
                <c:pt idx="146">
                  <c:v>0.58794999999999997</c:v>
                </c:pt>
                <c:pt idx="147">
                  <c:v>0.59196000000000004</c:v>
                </c:pt>
                <c:pt idx="148">
                  <c:v>0.59596000000000005</c:v>
                </c:pt>
                <c:pt idx="149">
                  <c:v>0.59997</c:v>
                </c:pt>
                <c:pt idx="150">
                  <c:v>0.60397000000000001</c:v>
                </c:pt>
                <c:pt idx="151">
                  <c:v>0.60797000000000001</c:v>
                </c:pt>
                <c:pt idx="152">
                  <c:v>0.61197999999999997</c:v>
                </c:pt>
                <c:pt idx="153">
                  <c:v>0.61597999999999997</c:v>
                </c:pt>
                <c:pt idx="154">
                  <c:v>0.61997000000000002</c:v>
                </c:pt>
                <c:pt idx="155">
                  <c:v>0.62397000000000002</c:v>
                </c:pt>
                <c:pt idx="156">
                  <c:v>0.62794000000000005</c:v>
                </c:pt>
                <c:pt idx="157">
                  <c:v>0.63197999999999999</c:v>
                </c:pt>
                <c:pt idx="158">
                  <c:v>0.63599000000000006</c:v>
                </c:pt>
                <c:pt idx="159">
                  <c:v>0.63995000000000002</c:v>
                </c:pt>
                <c:pt idx="160">
                  <c:v>0.64392000000000005</c:v>
                </c:pt>
                <c:pt idx="161">
                  <c:v>0.64798</c:v>
                </c:pt>
                <c:pt idx="162">
                  <c:v>0.65192000000000005</c:v>
                </c:pt>
                <c:pt idx="163">
                  <c:v>0.65595000000000003</c:v>
                </c:pt>
                <c:pt idx="164">
                  <c:v>0.65991</c:v>
                </c:pt>
                <c:pt idx="165">
                  <c:v>0.66395000000000004</c:v>
                </c:pt>
                <c:pt idx="166">
                  <c:v>0.66798000000000002</c:v>
                </c:pt>
                <c:pt idx="167">
                  <c:v>0.67196</c:v>
                </c:pt>
                <c:pt idx="168">
                  <c:v>0.67596000000000001</c:v>
                </c:pt>
                <c:pt idx="169">
                  <c:v>0.67998000000000003</c:v>
                </c:pt>
                <c:pt idx="170">
                  <c:v>0.68398000000000003</c:v>
                </c:pt>
                <c:pt idx="171">
                  <c:v>0.68794</c:v>
                </c:pt>
                <c:pt idx="172">
                  <c:v>0.69196000000000002</c:v>
                </c:pt>
                <c:pt idx="173">
                  <c:v>0.69596000000000002</c:v>
                </c:pt>
                <c:pt idx="174">
                  <c:v>0.69999</c:v>
                </c:pt>
                <c:pt idx="175">
                  <c:v>0.70392999999999994</c:v>
                </c:pt>
                <c:pt idx="176">
                  <c:v>0.70792999999999995</c:v>
                </c:pt>
                <c:pt idx="177">
                  <c:v>0.71199000000000001</c:v>
                </c:pt>
                <c:pt idx="178">
                  <c:v>0.71592999999999996</c:v>
                </c:pt>
                <c:pt idx="179">
                  <c:v>0.71992</c:v>
                </c:pt>
                <c:pt idx="180">
                  <c:v>0.72392000000000001</c:v>
                </c:pt>
                <c:pt idx="181">
                  <c:v>0.72797000000000001</c:v>
                </c:pt>
                <c:pt idx="182">
                  <c:v>0.73197999999999996</c:v>
                </c:pt>
                <c:pt idx="183">
                  <c:v>0.73592999999999997</c:v>
                </c:pt>
                <c:pt idx="184">
                  <c:v>0.73992000000000002</c:v>
                </c:pt>
                <c:pt idx="185">
                  <c:v>0.74392000000000003</c:v>
                </c:pt>
                <c:pt idx="186">
                  <c:v>0.74794000000000005</c:v>
                </c:pt>
                <c:pt idx="187">
                  <c:v>0.75195000000000001</c:v>
                </c:pt>
                <c:pt idx="188">
                  <c:v>0.75592000000000004</c:v>
                </c:pt>
                <c:pt idx="189">
                  <c:v>0.75992000000000004</c:v>
                </c:pt>
                <c:pt idx="190">
                  <c:v>0.76395000000000002</c:v>
                </c:pt>
                <c:pt idx="191">
                  <c:v>0.76793</c:v>
                </c:pt>
                <c:pt idx="192">
                  <c:v>0.77193000000000001</c:v>
                </c:pt>
                <c:pt idx="193">
                  <c:v>0.77595999999999998</c:v>
                </c:pt>
                <c:pt idx="194">
                  <c:v>0.77993999999999997</c:v>
                </c:pt>
                <c:pt idx="195">
                  <c:v>0.78395000000000004</c:v>
                </c:pt>
                <c:pt idx="196">
                  <c:v>0.78795999999999999</c:v>
                </c:pt>
                <c:pt idx="197">
                  <c:v>0.79196999999999995</c:v>
                </c:pt>
                <c:pt idx="198">
                  <c:v>0.79595000000000005</c:v>
                </c:pt>
                <c:pt idx="199">
                  <c:v>0.79995000000000005</c:v>
                </c:pt>
                <c:pt idx="200">
                  <c:v>0.80393000000000003</c:v>
                </c:pt>
                <c:pt idx="201">
                  <c:v>0.80793000000000004</c:v>
                </c:pt>
                <c:pt idx="202">
                  <c:v>0.81194</c:v>
                </c:pt>
                <c:pt idx="203">
                  <c:v>0.81594</c:v>
                </c:pt>
                <c:pt idx="204">
                  <c:v>0.81994999999999996</c:v>
                </c:pt>
                <c:pt idx="205">
                  <c:v>0.82396000000000003</c:v>
                </c:pt>
                <c:pt idx="206">
                  <c:v>0.82799</c:v>
                </c:pt>
                <c:pt idx="207">
                  <c:v>0.83189999999999997</c:v>
                </c:pt>
                <c:pt idx="208">
                  <c:v>0.83594000000000002</c:v>
                </c:pt>
                <c:pt idx="209">
                  <c:v>0.83999000000000001</c:v>
                </c:pt>
                <c:pt idx="210">
                  <c:v>0.84396000000000004</c:v>
                </c:pt>
                <c:pt idx="211">
                  <c:v>0.84797999999999996</c:v>
                </c:pt>
                <c:pt idx="212">
                  <c:v>0.85197999999999996</c:v>
                </c:pt>
                <c:pt idx="213">
                  <c:v>0.85594000000000003</c:v>
                </c:pt>
                <c:pt idx="214">
                  <c:v>0.85994000000000004</c:v>
                </c:pt>
                <c:pt idx="215">
                  <c:v>0.86399000000000004</c:v>
                </c:pt>
                <c:pt idx="216">
                  <c:v>0.86795999999999995</c:v>
                </c:pt>
                <c:pt idx="217">
                  <c:v>0.87195</c:v>
                </c:pt>
                <c:pt idx="218">
                  <c:v>0.87594000000000005</c:v>
                </c:pt>
                <c:pt idx="219">
                  <c:v>0.87992000000000004</c:v>
                </c:pt>
                <c:pt idx="220">
                  <c:v>0.88392000000000004</c:v>
                </c:pt>
                <c:pt idx="221">
                  <c:v>0.88798999999999995</c:v>
                </c:pt>
                <c:pt idx="222">
                  <c:v>0.89198</c:v>
                </c:pt>
                <c:pt idx="223">
                  <c:v>0.89598</c:v>
                </c:pt>
                <c:pt idx="224">
                  <c:v>0.89993999999999996</c:v>
                </c:pt>
                <c:pt idx="225">
                  <c:v>0.90393000000000001</c:v>
                </c:pt>
                <c:pt idx="226">
                  <c:v>0.90790000000000004</c:v>
                </c:pt>
                <c:pt idx="227">
                  <c:v>0.91191</c:v>
                </c:pt>
                <c:pt idx="228">
                  <c:v>0.91596999999999995</c:v>
                </c:pt>
                <c:pt idx="229">
                  <c:v>0.91993000000000003</c:v>
                </c:pt>
                <c:pt idx="230">
                  <c:v>0.92391000000000001</c:v>
                </c:pt>
                <c:pt idx="231">
                  <c:v>0.92791000000000001</c:v>
                </c:pt>
                <c:pt idx="232">
                  <c:v>0.93198999999999999</c:v>
                </c:pt>
                <c:pt idx="233">
                  <c:v>0.93598999999999999</c:v>
                </c:pt>
                <c:pt idx="234">
                  <c:v>0.93994999999999995</c:v>
                </c:pt>
                <c:pt idx="235">
                  <c:v>0.94394999999999996</c:v>
                </c:pt>
                <c:pt idx="236">
                  <c:v>0.94791999999999998</c:v>
                </c:pt>
                <c:pt idx="237">
                  <c:v>0.95191999999999999</c:v>
                </c:pt>
                <c:pt idx="238">
                  <c:v>0.95592999999999995</c:v>
                </c:pt>
                <c:pt idx="239">
                  <c:v>0.95998000000000006</c:v>
                </c:pt>
                <c:pt idx="240">
                  <c:v>0.96394000000000002</c:v>
                </c:pt>
                <c:pt idx="241">
                  <c:v>0.96794999999999998</c:v>
                </c:pt>
                <c:pt idx="242">
                  <c:v>0.97194999999999998</c:v>
                </c:pt>
                <c:pt idx="243">
                  <c:v>0.97596000000000005</c:v>
                </c:pt>
                <c:pt idx="244">
                  <c:v>0.97996000000000005</c:v>
                </c:pt>
                <c:pt idx="245">
                  <c:v>0.98395999999999995</c:v>
                </c:pt>
                <c:pt idx="246">
                  <c:v>0.98797000000000001</c:v>
                </c:pt>
                <c:pt idx="247">
                  <c:v>0.99197000000000002</c:v>
                </c:pt>
                <c:pt idx="248">
                  <c:v>0.99597999999999998</c:v>
                </c:pt>
                <c:pt idx="249">
                  <c:v>0.99997999999999998</c:v>
                </c:pt>
                <c:pt idx="250">
                  <c:v>1.004</c:v>
                </c:pt>
                <c:pt idx="251">
                  <c:v>1.008</c:v>
                </c:pt>
                <c:pt idx="252">
                  <c:v>1.012</c:v>
                </c:pt>
                <c:pt idx="253">
                  <c:v>1.016</c:v>
                </c:pt>
                <c:pt idx="254">
                  <c:v>1.0199</c:v>
                </c:pt>
                <c:pt idx="255">
                  <c:v>1.0239</c:v>
                </c:pt>
                <c:pt idx="256">
                  <c:v>1.028</c:v>
                </c:pt>
                <c:pt idx="257">
                  <c:v>1.0319</c:v>
                </c:pt>
                <c:pt idx="258">
                  <c:v>1.0359</c:v>
                </c:pt>
                <c:pt idx="259">
                  <c:v>1.0399</c:v>
                </c:pt>
                <c:pt idx="260">
                  <c:v>1.0439000000000001</c:v>
                </c:pt>
                <c:pt idx="261">
                  <c:v>1.0479000000000001</c:v>
                </c:pt>
                <c:pt idx="262">
                  <c:v>1.0519000000000001</c:v>
                </c:pt>
                <c:pt idx="263">
                  <c:v>1.0559000000000001</c:v>
                </c:pt>
                <c:pt idx="264">
                  <c:v>1.0599000000000001</c:v>
                </c:pt>
                <c:pt idx="265">
                  <c:v>1.0640000000000001</c:v>
                </c:pt>
                <c:pt idx="266">
                  <c:v>1.0680000000000001</c:v>
                </c:pt>
                <c:pt idx="267">
                  <c:v>1.0720000000000001</c:v>
                </c:pt>
                <c:pt idx="268">
                  <c:v>1.0760000000000001</c:v>
                </c:pt>
                <c:pt idx="269">
                  <c:v>1.08</c:v>
                </c:pt>
                <c:pt idx="270">
                  <c:v>1.0840000000000001</c:v>
                </c:pt>
                <c:pt idx="271">
                  <c:v>1.0880000000000001</c:v>
                </c:pt>
                <c:pt idx="272">
                  <c:v>1.0920000000000001</c:v>
                </c:pt>
                <c:pt idx="273">
                  <c:v>1.0960000000000001</c:v>
                </c:pt>
                <c:pt idx="274">
                  <c:v>1.0999000000000001</c:v>
                </c:pt>
                <c:pt idx="275">
                  <c:v>1.1039000000000001</c:v>
                </c:pt>
                <c:pt idx="276">
                  <c:v>1.1079000000000001</c:v>
                </c:pt>
                <c:pt idx="277">
                  <c:v>1.1119000000000001</c:v>
                </c:pt>
                <c:pt idx="278">
                  <c:v>1.1158999999999999</c:v>
                </c:pt>
                <c:pt idx="279">
                  <c:v>1.1198999999999999</c:v>
                </c:pt>
                <c:pt idx="280">
                  <c:v>1.1238999999999999</c:v>
                </c:pt>
                <c:pt idx="281">
                  <c:v>1.1278999999999999</c:v>
                </c:pt>
                <c:pt idx="282">
                  <c:v>1.1318999999999999</c:v>
                </c:pt>
                <c:pt idx="283">
                  <c:v>1.1359999999999999</c:v>
                </c:pt>
                <c:pt idx="284">
                  <c:v>1.1399999999999999</c:v>
                </c:pt>
                <c:pt idx="285">
                  <c:v>1.1439999999999999</c:v>
                </c:pt>
                <c:pt idx="286">
                  <c:v>1.1478999999999999</c:v>
                </c:pt>
                <c:pt idx="287">
                  <c:v>1.1519999999999999</c:v>
                </c:pt>
                <c:pt idx="288">
                  <c:v>1.1559999999999999</c:v>
                </c:pt>
                <c:pt idx="289">
                  <c:v>1.1598999999999999</c:v>
                </c:pt>
                <c:pt idx="290">
                  <c:v>1.1638999999999999</c:v>
                </c:pt>
                <c:pt idx="291">
                  <c:v>1.1678999999999999</c:v>
                </c:pt>
                <c:pt idx="292">
                  <c:v>1.1718999999999999</c:v>
                </c:pt>
                <c:pt idx="293">
                  <c:v>1.1759999999999999</c:v>
                </c:pt>
                <c:pt idx="294">
                  <c:v>1.1798999999999999</c:v>
                </c:pt>
                <c:pt idx="295">
                  <c:v>1.1839</c:v>
                </c:pt>
                <c:pt idx="296">
                  <c:v>1.1879</c:v>
                </c:pt>
                <c:pt idx="297">
                  <c:v>1.1919999999999999</c:v>
                </c:pt>
                <c:pt idx="298">
                  <c:v>1.196</c:v>
                </c:pt>
                <c:pt idx="299">
                  <c:v>1.2</c:v>
                </c:pt>
                <c:pt idx="300">
                  <c:v>1.204</c:v>
                </c:pt>
                <c:pt idx="301">
                  <c:v>1.208</c:v>
                </c:pt>
                <c:pt idx="302">
                  <c:v>1.212</c:v>
                </c:pt>
                <c:pt idx="303">
                  <c:v>1.216</c:v>
                </c:pt>
                <c:pt idx="304">
                  <c:v>1.22</c:v>
                </c:pt>
                <c:pt idx="305">
                  <c:v>1.2239</c:v>
                </c:pt>
                <c:pt idx="306">
                  <c:v>1.2279</c:v>
                </c:pt>
                <c:pt idx="307">
                  <c:v>1.2319</c:v>
                </c:pt>
                <c:pt idx="308">
                  <c:v>1.2359</c:v>
                </c:pt>
                <c:pt idx="309">
                  <c:v>1.2399</c:v>
                </c:pt>
                <c:pt idx="310">
                  <c:v>1.2439</c:v>
                </c:pt>
                <c:pt idx="311">
                  <c:v>1.2479</c:v>
                </c:pt>
                <c:pt idx="312">
                  <c:v>1.2519</c:v>
                </c:pt>
                <c:pt idx="313">
                  <c:v>1.2559</c:v>
                </c:pt>
                <c:pt idx="314">
                  <c:v>1.26</c:v>
                </c:pt>
                <c:pt idx="315">
                  <c:v>1.2639</c:v>
                </c:pt>
                <c:pt idx="316">
                  <c:v>1.2679</c:v>
                </c:pt>
                <c:pt idx="317">
                  <c:v>1.2719</c:v>
                </c:pt>
                <c:pt idx="318">
                  <c:v>1.276</c:v>
                </c:pt>
                <c:pt idx="319">
                  <c:v>1.28</c:v>
                </c:pt>
                <c:pt idx="320">
                  <c:v>1.284</c:v>
                </c:pt>
                <c:pt idx="321">
                  <c:v>1.2879</c:v>
                </c:pt>
                <c:pt idx="322">
                  <c:v>1.292</c:v>
                </c:pt>
                <c:pt idx="323">
                  <c:v>1.296</c:v>
                </c:pt>
                <c:pt idx="324">
                  <c:v>1.3</c:v>
                </c:pt>
                <c:pt idx="325">
                  <c:v>1.304</c:v>
                </c:pt>
                <c:pt idx="326">
                  <c:v>1.3079000000000001</c:v>
                </c:pt>
                <c:pt idx="327">
                  <c:v>1.3119000000000001</c:v>
                </c:pt>
                <c:pt idx="328">
                  <c:v>1.3159000000000001</c:v>
                </c:pt>
                <c:pt idx="329">
                  <c:v>1.3199000000000001</c:v>
                </c:pt>
                <c:pt idx="330">
                  <c:v>1.3239000000000001</c:v>
                </c:pt>
                <c:pt idx="331">
                  <c:v>1.3279000000000001</c:v>
                </c:pt>
                <c:pt idx="332">
                  <c:v>1.3319000000000001</c:v>
                </c:pt>
                <c:pt idx="333">
                  <c:v>1.3359000000000001</c:v>
                </c:pt>
                <c:pt idx="334">
                  <c:v>1.3399000000000001</c:v>
                </c:pt>
                <c:pt idx="335">
                  <c:v>1.3439000000000001</c:v>
                </c:pt>
                <c:pt idx="336">
                  <c:v>1.3479000000000001</c:v>
                </c:pt>
                <c:pt idx="337">
                  <c:v>1.3519000000000001</c:v>
                </c:pt>
                <c:pt idx="338">
                  <c:v>1.3559000000000001</c:v>
                </c:pt>
                <c:pt idx="339">
                  <c:v>1.3599000000000001</c:v>
                </c:pt>
                <c:pt idx="340">
                  <c:v>1.3640000000000001</c:v>
                </c:pt>
                <c:pt idx="341">
                  <c:v>1.3678999999999999</c:v>
                </c:pt>
                <c:pt idx="342">
                  <c:v>1.3718999999999999</c:v>
                </c:pt>
                <c:pt idx="343">
                  <c:v>1.3758999999999999</c:v>
                </c:pt>
                <c:pt idx="344">
                  <c:v>1.38</c:v>
                </c:pt>
                <c:pt idx="345">
                  <c:v>1.3839999999999999</c:v>
                </c:pt>
                <c:pt idx="346">
                  <c:v>1.3878999999999999</c:v>
                </c:pt>
                <c:pt idx="347">
                  <c:v>1.3918999999999999</c:v>
                </c:pt>
                <c:pt idx="348">
                  <c:v>1.3958999999999999</c:v>
                </c:pt>
                <c:pt idx="349">
                  <c:v>1.3998999999999999</c:v>
                </c:pt>
                <c:pt idx="350">
                  <c:v>1.4038999999999999</c:v>
                </c:pt>
                <c:pt idx="351">
                  <c:v>1.4078999999999999</c:v>
                </c:pt>
                <c:pt idx="352">
                  <c:v>1.4119999999999999</c:v>
                </c:pt>
                <c:pt idx="353">
                  <c:v>1.4158999999999999</c:v>
                </c:pt>
                <c:pt idx="354">
                  <c:v>1.4198999999999999</c:v>
                </c:pt>
                <c:pt idx="355">
                  <c:v>1.4238999999999999</c:v>
                </c:pt>
                <c:pt idx="356">
                  <c:v>1.4278999999999999</c:v>
                </c:pt>
                <c:pt idx="357">
                  <c:v>1.4319</c:v>
                </c:pt>
                <c:pt idx="358">
                  <c:v>1.4359999999999999</c:v>
                </c:pt>
                <c:pt idx="359">
                  <c:v>1.44</c:v>
                </c:pt>
                <c:pt idx="360">
                  <c:v>1.4439</c:v>
                </c:pt>
                <c:pt idx="361">
                  <c:v>1.4479</c:v>
                </c:pt>
                <c:pt idx="362">
                  <c:v>1.4519</c:v>
                </c:pt>
                <c:pt idx="363">
                  <c:v>1.4559</c:v>
                </c:pt>
                <c:pt idx="364">
                  <c:v>1.4599</c:v>
                </c:pt>
                <c:pt idx="365">
                  <c:v>1.4639</c:v>
                </c:pt>
                <c:pt idx="366">
                  <c:v>1.468</c:v>
                </c:pt>
                <c:pt idx="367">
                  <c:v>1.4699</c:v>
                </c:pt>
                <c:pt idx="368">
                  <c:v>1.472</c:v>
                </c:pt>
                <c:pt idx="369">
                  <c:v>1.476</c:v>
                </c:pt>
                <c:pt idx="370">
                  <c:v>1.48</c:v>
                </c:pt>
                <c:pt idx="371">
                  <c:v>1.484</c:v>
                </c:pt>
                <c:pt idx="372">
                  <c:v>1.488</c:v>
                </c:pt>
                <c:pt idx="373">
                  <c:v>1.492</c:v>
                </c:pt>
                <c:pt idx="374">
                  <c:v>1.496</c:v>
                </c:pt>
                <c:pt idx="375">
                  <c:v>1.5</c:v>
                </c:pt>
                <c:pt idx="376">
                  <c:v>1.504</c:v>
                </c:pt>
                <c:pt idx="377">
                  <c:v>1.508</c:v>
                </c:pt>
                <c:pt idx="378">
                  <c:v>1.512</c:v>
                </c:pt>
                <c:pt idx="379">
                  <c:v>1.516</c:v>
                </c:pt>
                <c:pt idx="380">
                  <c:v>1.52</c:v>
                </c:pt>
                <c:pt idx="381">
                  <c:v>1.524</c:v>
                </c:pt>
                <c:pt idx="382">
                  <c:v>1.5279</c:v>
                </c:pt>
                <c:pt idx="383">
                  <c:v>1.532</c:v>
                </c:pt>
                <c:pt idx="384">
                  <c:v>1.536</c:v>
                </c:pt>
                <c:pt idx="385">
                  <c:v>1.54</c:v>
                </c:pt>
                <c:pt idx="386">
                  <c:v>1.5439000000000001</c:v>
                </c:pt>
                <c:pt idx="387">
                  <c:v>1.548</c:v>
                </c:pt>
                <c:pt idx="388">
                  <c:v>1.552</c:v>
                </c:pt>
                <c:pt idx="389">
                  <c:v>1.556</c:v>
                </c:pt>
                <c:pt idx="390">
                  <c:v>1.56</c:v>
                </c:pt>
                <c:pt idx="391">
                  <c:v>1.5640000000000001</c:v>
                </c:pt>
                <c:pt idx="392">
                  <c:v>1.5680000000000001</c:v>
                </c:pt>
                <c:pt idx="393">
                  <c:v>1.5720000000000001</c:v>
                </c:pt>
                <c:pt idx="394">
                  <c:v>1.5760000000000001</c:v>
                </c:pt>
                <c:pt idx="395">
                  <c:v>1.58</c:v>
                </c:pt>
                <c:pt idx="396">
                  <c:v>1.5840000000000001</c:v>
                </c:pt>
                <c:pt idx="397">
                  <c:v>1.5880000000000001</c:v>
                </c:pt>
                <c:pt idx="398">
                  <c:v>1.5919000000000001</c:v>
                </c:pt>
                <c:pt idx="399">
                  <c:v>1.5959000000000001</c:v>
                </c:pt>
                <c:pt idx="400">
                  <c:v>1.5999000000000001</c:v>
                </c:pt>
                <c:pt idx="401">
                  <c:v>1.6039000000000001</c:v>
                </c:pt>
                <c:pt idx="402">
                  <c:v>1.6079000000000001</c:v>
                </c:pt>
                <c:pt idx="403">
                  <c:v>1.6120000000000001</c:v>
                </c:pt>
                <c:pt idx="404">
                  <c:v>1.6160000000000001</c:v>
                </c:pt>
                <c:pt idx="405">
                  <c:v>1.62</c:v>
                </c:pt>
                <c:pt idx="406">
                  <c:v>1.6240000000000001</c:v>
                </c:pt>
                <c:pt idx="407">
                  <c:v>1.6279999999999999</c:v>
                </c:pt>
                <c:pt idx="408">
                  <c:v>1.6319999999999999</c:v>
                </c:pt>
                <c:pt idx="409">
                  <c:v>1.6358999999999999</c:v>
                </c:pt>
                <c:pt idx="410">
                  <c:v>1.6398999999999999</c:v>
                </c:pt>
                <c:pt idx="411">
                  <c:v>1.6439999999999999</c:v>
                </c:pt>
                <c:pt idx="412">
                  <c:v>1.6478999999999999</c:v>
                </c:pt>
                <c:pt idx="413">
                  <c:v>1.6518999999999999</c:v>
                </c:pt>
                <c:pt idx="414">
                  <c:v>1.6558999999999999</c:v>
                </c:pt>
                <c:pt idx="415">
                  <c:v>1.6598999999999999</c:v>
                </c:pt>
                <c:pt idx="416">
                  <c:v>1.6638999999999999</c:v>
                </c:pt>
                <c:pt idx="417">
                  <c:v>1.6678999999999999</c:v>
                </c:pt>
                <c:pt idx="418">
                  <c:v>1.6718999999999999</c:v>
                </c:pt>
                <c:pt idx="419">
                  <c:v>1.6758999999999999</c:v>
                </c:pt>
                <c:pt idx="420">
                  <c:v>1.6798999999999999</c:v>
                </c:pt>
                <c:pt idx="421">
                  <c:v>1.6839</c:v>
                </c:pt>
                <c:pt idx="422">
                  <c:v>1.6879</c:v>
                </c:pt>
                <c:pt idx="423">
                  <c:v>1.6919</c:v>
                </c:pt>
                <c:pt idx="424">
                  <c:v>1.6959</c:v>
                </c:pt>
                <c:pt idx="425">
                  <c:v>1.6999</c:v>
                </c:pt>
                <c:pt idx="426">
                  <c:v>1.704</c:v>
                </c:pt>
                <c:pt idx="427">
                  <c:v>1.708</c:v>
                </c:pt>
                <c:pt idx="428">
                  <c:v>1.712</c:v>
                </c:pt>
                <c:pt idx="429">
                  <c:v>1.716</c:v>
                </c:pt>
                <c:pt idx="430">
                  <c:v>1.72</c:v>
                </c:pt>
                <c:pt idx="431">
                  <c:v>1.724</c:v>
                </c:pt>
                <c:pt idx="432">
                  <c:v>1.728</c:v>
                </c:pt>
                <c:pt idx="433">
                  <c:v>1.732</c:v>
                </c:pt>
                <c:pt idx="434">
                  <c:v>1.736</c:v>
                </c:pt>
                <c:pt idx="435">
                  <c:v>1.74</c:v>
                </c:pt>
                <c:pt idx="436">
                  <c:v>1.744</c:v>
                </c:pt>
                <c:pt idx="437">
                  <c:v>1.748</c:v>
                </c:pt>
                <c:pt idx="438">
                  <c:v>1.752</c:v>
                </c:pt>
                <c:pt idx="439">
                  <c:v>1.7559</c:v>
                </c:pt>
                <c:pt idx="440">
                  <c:v>1.7599</c:v>
                </c:pt>
                <c:pt idx="441">
                  <c:v>1.7639</c:v>
                </c:pt>
                <c:pt idx="442">
                  <c:v>1.7679</c:v>
                </c:pt>
                <c:pt idx="443">
                  <c:v>1.7719</c:v>
                </c:pt>
                <c:pt idx="444">
                  <c:v>1.7759</c:v>
                </c:pt>
                <c:pt idx="445">
                  <c:v>1.7799</c:v>
                </c:pt>
                <c:pt idx="446">
                  <c:v>1.7839</c:v>
                </c:pt>
                <c:pt idx="447">
                  <c:v>1.7879</c:v>
                </c:pt>
                <c:pt idx="448">
                  <c:v>1.7919</c:v>
                </c:pt>
                <c:pt idx="449">
                  <c:v>1.7959000000000001</c:v>
                </c:pt>
                <c:pt idx="450">
                  <c:v>1.7999000000000001</c:v>
                </c:pt>
                <c:pt idx="451">
                  <c:v>1.8039000000000001</c:v>
                </c:pt>
                <c:pt idx="452">
                  <c:v>1.8079000000000001</c:v>
                </c:pt>
                <c:pt idx="453">
                  <c:v>1.8119000000000001</c:v>
                </c:pt>
                <c:pt idx="454">
                  <c:v>1.8159000000000001</c:v>
                </c:pt>
                <c:pt idx="455">
                  <c:v>1.8199000000000001</c:v>
                </c:pt>
                <c:pt idx="456">
                  <c:v>1.8239000000000001</c:v>
                </c:pt>
                <c:pt idx="457">
                  <c:v>1.8279000000000001</c:v>
                </c:pt>
                <c:pt idx="458">
                  <c:v>1.8319000000000001</c:v>
                </c:pt>
                <c:pt idx="459">
                  <c:v>1.8359000000000001</c:v>
                </c:pt>
                <c:pt idx="460">
                  <c:v>1.8399000000000001</c:v>
                </c:pt>
                <c:pt idx="461">
                  <c:v>1.8440000000000001</c:v>
                </c:pt>
                <c:pt idx="462">
                  <c:v>1.8480000000000001</c:v>
                </c:pt>
                <c:pt idx="463">
                  <c:v>1.8519000000000001</c:v>
                </c:pt>
                <c:pt idx="464">
                  <c:v>1.8560000000000001</c:v>
                </c:pt>
                <c:pt idx="465">
                  <c:v>1.86</c:v>
                </c:pt>
                <c:pt idx="466">
                  <c:v>1.8640000000000001</c:v>
                </c:pt>
                <c:pt idx="467">
                  <c:v>1.8680000000000001</c:v>
                </c:pt>
                <c:pt idx="468">
                  <c:v>1.8718999999999999</c:v>
                </c:pt>
                <c:pt idx="469">
                  <c:v>1.8758999999999999</c:v>
                </c:pt>
                <c:pt idx="470">
                  <c:v>1.88</c:v>
                </c:pt>
                <c:pt idx="471">
                  <c:v>1.8839999999999999</c:v>
                </c:pt>
                <c:pt idx="472">
                  <c:v>1.8879999999999999</c:v>
                </c:pt>
                <c:pt idx="473">
                  <c:v>1.8919999999999999</c:v>
                </c:pt>
                <c:pt idx="474">
                  <c:v>1.8959999999999999</c:v>
                </c:pt>
                <c:pt idx="475">
                  <c:v>1.9</c:v>
                </c:pt>
                <c:pt idx="476">
                  <c:v>1.9039999999999999</c:v>
                </c:pt>
                <c:pt idx="477">
                  <c:v>1.9079999999999999</c:v>
                </c:pt>
                <c:pt idx="478">
                  <c:v>1.9118999999999999</c:v>
                </c:pt>
                <c:pt idx="479">
                  <c:v>1.9158999999999999</c:v>
                </c:pt>
                <c:pt idx="480">
                  <c:v>1.9198999999999999</c:v>
                </c:pt>
                <c:pt idx="481">
                  <c:v>1.9239999999999999</c:v>
                </c:pt>
                <c:pt idx="482">
                  <c:v>1.9279999999999999</c:v>
                </c:pt>
                <c:pt idx="483">
                  <c:v>1.9319999999999999</c:v>
                </c:pt>
                <c:pt idx="484">
                  <c:v>1.9359999999999999</c:v>
                </c:pt>
                <c:pt idx="485">
                  <c:v>1.94</c:v>
                </c:pt>
                <c:pt idx="486">
                  <c:v>1.944</c:v>
                </c:pt>
                <c:pt idx="487">
                  <c:v>1.948</c:v>
                </c:pt>
                <c:pt idx="488">
                  <c:v>1.952</c:v>
                </c:pt>
                <c:pt idx="489">
                  <c:v>1.9559</c:v>
                </c:pt>
                <c:pt idx="490">
                  <c:v>1.9599</c:v>
                </c:pt>
                <c:pt idx="491">
                  <c:v>1.964</c:v>
                </c:pt>
                <c:pt idx="492">
                  <c:v>1.968</c:v>
                </c:pt>
                <c:pt idx="493">
                  <c:v>1.972</c:v>
                </c:pt>
                <c:pt idx="494">
                  <c:v>1.976</c:v>
                </c:pt>
                <c:pt idx="495">
                  <c:v>1.9779</c:v>
                </c:pt>
                <c:pt idx="496">
                  <c:v>1.98</c:v>
                </c:pt>
                <c:pt idx="497">
                  <c:v>1.984</c:v>
                </c:pt>
                <c:pt idx="498">
                  <c:v>1.988</c:v>
                </c:pt>
                <c:pt idx="499">
                  <c:v>1.992</c:v>
                </c:pt>
                <c:pt idx="500">
                  <c:v>1.996</c:v>
                </c:pt>
                <c:pt idx="501">
                  <c:v>2</c:v>
                </c:pt>
                <c:pt idx="502">
                  <c:v>2.004</c:v>
                </c:pt>
                <c:pt idx="503">
                  <c:v>2.008</c:v>
                </c:pt>
                <c:pt idx="504">
                  <c:v>2.012</c:v>
                </c:pt>
                <c:pt idx="505">
                  <c:v>2.016</c:v>
                </c:pt>
                <c:pt idx="506">
                  <c:v>2.02</c:v>
                </c:pt>
                <c:pt idx="507">
                  <c:v>2.024</c:v>
                </c:pt>
                <c:pt idx="508">
                  <c:v>2.028</c:v>
                </c:pt>
                <c:pt idx="509">
                  <c:v>2.032</c:v>
                </c:pt>
                <c:pt idx="510">
                  <c:v>2.036</c:v>
                </c:pt>
                <c:pt idx="511">
                  <c:v>2.04</c:v>
                </c:pt>
                <c:pt idx="512">
                  <c:v>2.044</c:v>
                </c:pt>
                <c:pt idx="513">
                  <c:v>2.048</c:v>
                </c:pt>
                <c:pt idx="514">
                  <c:v>2.052</c:v>
                </c:pt>
                <c:pt idx="515">
                  <c:v>2.056</c:v>
                </c:pt>
                <c:pt idx="516">
                  <c:v>2.06</c:v>
                </c:pt>
                <c:pt idx="517">
                  <c:v>2.0640000000000001</c:v>
                </c:pt>
                <c:pt idx="518">
                  <c:v>2.0680000000000001</c:v>
                </c:pt>
                <c:pt idx="519">
                  <c:v>2.0720000000000001</c:v>
                </c:pt>
                <c:pt idx="520">
                  <c:v>2.0760000000000001</c:v>
                </c:pt>
                <c:pt idx="521">
                  <c:v>2.08</c:v>
                </c:pt>
                <c:pt idx="522">
                  <c:v>2.0838999999999999</c:v>
                </c:pt>
                <c:pt idx="523">
                  <c:v>2.0878999999999999</c:v>
                </c:pt>
                <c:pt idx="524">
                  <c:v>2.0918999999999999</c:v>
                </c:pt>
                <c:pt idx="525">
                  <c:v>2.0958999999999999</c:v>
                </c:pt>
                <c:pt idx="526">
                  <c:v>2.1</c:v>
                </c:pt>
                <c:pt idx="527">
                  <c:v>2.1038999999999999</c:v>
                </c:pt>
                <c:pt idx="528">
                  <c:v>2.1078999999999999</c:v>
                </c:pt>
                <c:pt idx="529">
                  <c:v>2.1118999999999999</c:v>
                </c:pt>
                <c:pt idx="530">
                  <c:v>2.1158999999999999</c:v>
                </c:pt>
                <c:pt idx="531">
                  <c:v>2.1198999999999999</c:v>
                </c:pt>
                <c:pt idx="532">
                  <c:v>2.1238999999999999</c:v>
                </c:pt>
                <c:pt idx="533">
                  <c:v>2.1278999999999999</c:v>
                </c:pt>
                <c:pt idx="534">
                  <c:v>2.1318999999999999</c:v>
                </c:pt>
                <c:pt idx="535">
                  <c:v>2.1358999999999999</c:v>
                </c:pt>
                <c:pt idx="536">
                  <c:v>2.1398999999999999</c:v>
                </c:pt>
                <c:pt idx="537">
                  <c:v>2.1440000000000001</c:v>
                </c:pt>
                <c:pt idx="538">
                  <c:v>2.1478999999999999</c:v>
                </c:pt>
                <c:pt idx="539">
                  <c:v>2.1518999999999999</c:v>
                </c:pt>
                <c:pt idx="540">
                  <c:v>2.1560000000000001</c:v>
                </c:pt>
                <c:pt idx="541">
                  <c:v>2.1598999999999999</c:v>
                </c:pt>
                <c:pt idx="542">
                  <c:v>2.1638999999999999</c:v>
                </c:pt>
                <c:pt idx="543">
                  <c:v>2.1678999999999999</c:v>
                </c:pt>
                <c:pt idx="544">
                  <c:v>2.1718999999999999</c:v>
                </c:pt>
                <c:pt idx="545">
                  <c:v>2.1758999999999999</c:v>
                </c:pt>
                <c:pt idx="546">
                  <c:v>2.1798999999999999</c:v>
                </c:pt>
                <c:pt idx="547">
                  <c:v>2.1839</c:v>
                </c:pt>
                <c:pt idx="548">
                  <c:v>2.1880000000000002</c:v>
                </c:pt>
                <c:pt idx="549">
                  <c:v>2.1920000000000002</c:v>
                </c:pt>
                <c:pt idx="550">
                  <c:v>2.1960000000000002</c:v>
                </c:pt>
                <c:pt idx="551">
                  <c:v>2.2000000000000002</c:v>
                </c:pt>
                <c:pt idx="552">
                  <c:v>2.2040000000000002</c:v>
                </c:pt>
                <c:pt idx="553">
                  <c:v>2.2080000000000002</c:v>
                </c:pt>
                <c:pt idx="554">
                  <c:v>2.2120000000000002</c:v>
                </c:pt>
                <c:pt idx="555">
                  <c:v>2.2160000000000002</c:v>
                </c:pt>
                <c:pt idx="556">
                  <c:v>2.2200000000000002</c:v>
                </c:pt>
                <c:pt idx="557">
                  <c:v>2.2240000000000002</c:v>
                </c:pt>
                <c:pt idx="558">
                  <c:v>2.2280000000000002</c:v>
                </c:pt>
                <c:pt idx="559">
                  <c:v>2.2320000000000002</c:v>
                </c:pt>
                <c:pt idx="560">
                  <c:v>2.2360000000000002</c:v>
                </c:pt>
                <c:pt idx="561">
                  <c:v>2.2399</c:v>
                </c:pt>
                <c:pt idx="562">
                  <c:v>2.2439</c:v>
                </c:pt>
                <c:pt idx="563">
                  <c:v>2.2479</c:v>
                </c:pt>
                <c:pt idx="564">
                  <c:v>2.2519</c:v>
                </c:pt>
                <c:pt idx="565">
                  <c:v>2.2559</c:v>
                </c:pt>
                <c:pt idx="566">
                  <c:v>2.2599</c:v>
                </c:pt>
                <c:pt idx="567">
                  <c:v>2.2639</c:v>
                </c:pt>
                <c:pt idx="568">
                  <c:v>2.2679</c:v>
                </c:pt>
                <c:pt idx="569">
                  <c:v>2.2719</c:v>
                </c:pt>
                <c:pt idx="570">
                  <c:v>2.2759</c:v>
                </c:pt>
                <c:pt idx="571">
                  <c:v>2.2799</c:v>
                </c:pt>
                <c:pt idx="572">
                  <c:v>2.2839</c:v>
                </c:pt>
                <c:pt idx="573">
                  <c:v>2.2879</c:v>
                </c:pt>
                <c:pt idx="574">
                  <c:v>2.2919</c:v>
                </c:pt>
                <c:pt idx="575">
                  <c:v>2.2959000000000001</c:v>
                </c:pt>
                <c:pt idx="576">
                  <c:v>2.2999000000000001</c:v>
                </c:pt>
                <c:pt idx="577">
                  <c:v>2.3039000000000001</c:v>
                </c:pt>
                <c:pt idx="578">
                  <c:v>2.3079000000000001</c:v>
                </c:pt>
                <c:pt idx="579">
                  <c:v>2.3119999999999998</c:v>
                </c:pt>
                <c:pt idx="580">
                  <c:v>2.3159000000000001</c:v>
                </c:pt>
                <c:pt idx="581">
                  <c:v>2.3199000000000001</c:v>
                </c:pt>
                <c:pt idx="582">
                  <c:v>2.3239999999999998</c:v>
                </c:pt>
                <c:pt idx="583">
                  <c:v>2.3279999999999998</c:v>
                </c:pt>
                <c:pt idx="584">
                  <c:v>2.3319000000000001</c:v>
                </c:pt>
                <c:pt idx="585">
                  <c:v>2.3359000000000001</c:v>
                </c:pt>
                <c:pt idx="586">
                  <c:v>2.3399000000000001</c:v>
                </c:pt>
                <c:pt idx="587">
                  <c:v>2.3439000000000001</c:v>
                </c:pt>
                <c:pt idx="588">
                  <c:v>2.3479000000000001</c:v>
                </c:pt>
                <c:pt idx="589">
                  <c:v>2.3519999999999999</c:v>
                </c:pt>
                <c:pt idx="590">
                  <c:v>2.3559999999999999</c:v>
                </c:pt>
                <c:pt idx="591">
                  <c:v>2.36</c:v>
                </c:pt>
                <c:pt idx="592">
                  <c:v>2.3639999999999999</c:v>
                </c:pt>
                <c:pt idx="593">
                  <c:v>2.3679999999999999</c:v>
                </c:pt>
                <c:pt idx="594">
                  <c:v>2.3719999999999999</c:v>
                </c:pt>
                <c:pt idx="595">
                  <c:v>2.3759999999999999</c:v>
                </c:pt>
                <c:pt idx="596">
                  <c:v>2.38</c:v>
                </c:pt>
                <c:pt idx="597">
                  <c:v>2.3839999999999999</c:v>
                </c:pt>
                <c:pt idx="598">
                  <c:v>2.3879999999999999</c:v>
                </c:pt>
                <c:pt idx="599">
                  <c:v>2.3919999999999999</c:v>
                </c:pt>
                <c:pt idx="600">
                  <c:v>2.3959999999999999</c:v>
                </c:pt>
                <c:pt idx="601">
                  <c:v>2.4</c:v>
                </c:pt>
                <c:pt idx="602">
                  <c:v>2.4039999999999999</c:v>
                </c:pt>
                <c:pt idx="603">
                  <c:v>2.4079999999999999</c:v>
                </c:pt>
                <c:pt idx="604">
                  <c:v>2.4119999999999999</c:v>
                </c:pt>
                <c:pt idx="605">
                  <c:v>2.4159999999999999</c:v>
                </c:pt>
                <c:pt idx="606">
                  <c:v>2.42</c:v>
                </c:pt>
                <c:pt idx="607">
                  <c:v>2.4239999999999999</c:v>
                </c:pt>
                <c:pt idx="608">
                  <c:v>2.4279000000000002</c:v>
                </c:pt>
                <c:pt idx="609">
                  <c:v>2.4319000000000002</c:v>
                </c:pt>
                <c:pt idx="610">
                  <c:v>2.4359000000000002</c:v>
                </c:pt>
                <c:pt idx="611">
                  <c:v>2.4399000000000002</c:v>
                </c:pt>
                <c:pt idx="612">
                  <c:v>2.4439000000000002</c:v>
                </c:pt>
                <c:pt idx="613">
                  <c:v>2.4479000000000002</c:v>
                </c:pt>
                <c:pt idx="614">
                  <c:v>2.4519000000000002</c:v>
                </c:pt>
                <c:pt idx="615">
                  <c:v>2.4559000000000002</c:v>
                </c:pt>
                <c:pt idx="616">
                  <c:v>2.4599000000000002</c:v>
                </c:pt>
                <c:pt idx="617">
                  <c:v>2.464</c:v>
                </c:pt>
                <c:pt idx="618">
                  <c:v>2.4679000000000002</c:v>
                </c:pt>
                <c:pt idx="619">
                  <c:v>2.4719000000000002</c:v>
                </c:pt>
                <c:pt idx="620">
                  <c:v>2.4759000000000002</c:v>
                </c:pt>
                <c:pt idx="621">
                  <c:v>2.4799000000000002</c:v>
                </c:pt>
                <c:pt idx="622">
                  <c:v>2.4839000000000002</c:v>
                </c:pt>
                <c:pt idx="623">
                  <c:v>2.4878999999999998</c:v>
                </c:pt>
                <c:pt idx="624">
                  <c:v>2.4918999999999998</c:v>
                </c:pt>
                <c:pt idx="625">
                  <c:v>2.4958999999999998</c:v>
                </c:pt>
                <c:pt idx="626">
                  <c:v>2.4998999999999998</c:v>
                </c:pt>
                <c:pt idx="627">
                  <c:v>2.5038999999999998</c:v>
                </c:pt>
                <c:pt idx="628">
                  <c:v>2.508</c:v>
                </c:pt>
                <c:pt idx="629">
                  <c:v>2.5118999999999998</c:v>
                </c:pt>
                <c:pt idx="630">
                  <c:v>2.516</c:v>
                </c:pt>
                <c:pt idx="631">
                  <c:v>2.52</c:v>
                </c:pt>
                <c:pt idx="632">
                  <c:v>2.524</c:v>
                </c:pt>
                <c:pt idx="633">
                  <c:v>2.528</c:v>
                </c:pt>
                <c:pt idx="634">
                  <c:v>2.5318999999999998</c:v>
                </c:pt>
                <c:pt idx="635">
                  <c:v>2.5358999999999998</c:v>
                </c:pt>
                <c:pt idx="636">
                  <c:v>2.54</c:v>
                </c:pt>
                <c:pt idx="637">
                  <c:v>2.544</c:v>
                </c:pt>
                <c:pt idx="638">
                  <c:v>2.548</c:v>
                </c:pt>
                <c:pt idx="639">
                  <c:v>2.552</c:v>
                </c:pt>
                <c:pt idx="640">
                  <c:v>2.556</c:v>
                </c:pt>
                <c:pt idx="641">
                  <c:v>2.56</c:v>
                </c:pt>
                <c:pt idx="642">
                  <c:v>2.5640000000000001</c:v>
                </c:pt>
                <c:pt idx="643">
                  <c:v>2.5680000000000001</c:v>
                </c:pt>
                <c:pt idx="644">
                  <c:v>2.5718999999999999</c:v>
                </c:pt>
                <c:pt idx="645">
                  <c:v>2.5758999999999999</c:v>
                </c:pt>
                <c:pt idx="646">
                  <c:v>2.5798999999999999</c:v>
                </c:pt>
                <c:pt idx="647">
                  <c:v>2.5838999999999999</c:v>
                </c:pt>
                <c:pt idx="648">
                  <c:v>2.5878999999999999</c:v>
                </c:pt>
                <c:pt idx="649">
                  <c:v>2.5918999999999999</c:v>
                </c:pt>
                <c:pt idx="650">
                  <c:v>2.5958999999999999</c:v>
                </c:pt>
                <c:pt idx="651">
                  <c:v>2.5998999999999999</c:v>
                </c:pt>
                <c:pt idx="652">
                  <c:v>2.6038999999999999</c:v>
                </c:pt>
                <c:pt idx="653">
                  <c:v>2.6078999999999999</c:v>
                </c:pt>
                <c:pt idx="654">
                  <c:v>2.6118999999999999</c:v>
                </c:pt>
                <c:pt idx="655">
                  <c:v>2.6160000000000001</c:v>
                </c:pt>
                <c:pt idx="656">
                  <c:v>2.6198999999999999</c:v>
                </c:pt>
                <c:pt idx="657">
                  <c:v>2.6238999999999999</c:v>
                </c:pt>
                <c:pt idx="658">
                  <c:v>2.6278999999999999</c:v>
                </c:pt>
                <c:pt idx="659">
                  <c:v>2.6318999999999999</c:v>
                </c:pt>
                <c:pt idx="660">
                  <c:v>2.6358999999999999</c:v>
                </c:pt>
                <c:pt idx="661">
                  <c:v>2.6398999999999999</c:v>
                </c:pt>
                <c:pt idx="662">
                  <c:v>2.6438999999999999</c:v>
                </c:pt>
                <c:pt idx="663">
                  <c:v>2.6478999999999999</c:v>
                </c:pt>
                <c:pt idx="664">
                  <c:v>2.6518999999999999</c:v>
                </c:pt>
                <c:pt idx="665">
                  <c:v>2.6558999999999999</c:v>
                </c:pt>
                <c:pt idx="666">
                  <c:v>2.66</c:v>
                </c:pt>
                <c:pt idx="667">
                  <c:v>2.6640000000000001</c:v>
                </c:pt>
                <c:pt idx="668">
                  <c:v>2.6680000000000001</c:v>
                </c:pt>
                <c:pt idx="669">
                  <c:v>2.6720000000000002</c:v>
                </c:pt>
                <c:pt idx="670">
                  <c:v>2.6760000000000002</c:v>
                </c:pt>
                <c:pt idx="671">
                  <c:v>2.68</c:v>
                </c:pt>
                <c:pt idx="672">
                  <c:v>2.6840000000000002</c:v>
                </c:pt>
                <c:pt idx="673">
                  <c:v>2.6880000000000002</c:v>
                </c:pt>
                <c:pt idx="674">
                  <c:v>2.6920000000000002</c:v>
                </c:pt>
                <c:pt idx="675">
                  <c:v>2.6960000000000002</c:v>
                </c:pt>
                <c:pt idx="676">
                  <c:v>2.7</c:v>
                </c:pt>
                <c:pt idx="677">
                  <c:v>2.7039</c:v>
                </c:pt>
                <c:pt idx="678">
                  <c:v>2.7079</c:v>
                </c:pt>
                <c:pt idx="679">
                  <c:v>2.7119</c:v>
                </c:pt>
                <c:pt idx="680">
                  <c:v>2.7160000000000002</c:v>
                </c:pt>
                <c:pt idx="681">
                  <c:v>2.72</c:v>
                </c:pt>
                <c:pt idx="682">
                  <c:v>2.7240000000000002</c:v>
                </c:pt>
                <c:pt idx="683">
                  <c:v>2.7280000000000002</c:v>
                </c:pt>
                <c:pt idx="684">
                  <c:v>2.7320000000000002</c:v>
                </c:pt>
                <c:pt idx="685">
                  <c:v>2.7360000000000002</c:v>
                </c:pt>
                <c:pt idx="686">
                  <c:v>2.74</c:v>
                </c:pt>
                <c:pt idx="687">
                  <c:v>2.7440000000000002</c:v>
                </c:pt>
                <c:pt idx="688">
                  <c:v>2.7479</c:v>
                </c:pt>
                <c:pt idx="689">
                  <c:v>2.7519</c:v>
                </c:pt>
                <c:pt idx="690">
                  <c:v>2.7559</c:v>
                </c:pt>
                <c:pt idx="691">
                  <c:v>2.7599</c:v>
                </c:pt>
                <c:pt idx="692">
                  <c:v>2.7639</c:v>
                </c:pt>
                <c:pt idx="693">
                  <c:v>2.7679</c:v>
                </c:pt>
                <c:pt idx="694">
                  <c:v>2.7719</c:v>
                </c:pt>
                <c:pt idx="695">
                  <c:v>2.7759</c:v>
                </c:pt>
                <c:pt idx="696">
                  <c:v>2.7799</c:v>
                </c:pt>
                <c:pt idx="697">
                  <c:v>2.7839</c:v>
                </c:pt>
                <c:pt idx="698">
                  <c:v>2.7879</c:v>
                </c:pt>
                <c:pt idx="699">
                  <c:v>2.7919999999999998</c:v>
                </c:pt>
                <c:pt idx="700">
                  <c:v>2.7959000000000001</c:v>
                </c:pt>
                <c:pt idx="701">
                  <c:v>2.7999000000000001</c:v>
                </c:pt>
                <c:pt idx="702">
                  <c:v>2.8039000000000001</c:v>
                </c:pt>
                <c:pt idx="703">
                  <c:v>2.8079000000000001</c:v>
                </c:pt>
                <c:pt idx="704">
                  <c:v>2.8119000000000001</c:v>
                </c:pt>
                <c:pt idx="705">
                  <c:v>2.8159000000000001</c:v>
                </c:pt>
                <c:pt idx="706">
                  <c:v>2.8199000000000001</c:v>
                </c:pt>
                <c:pt idx="707">
                  <c:v>2.8239000000000001</c:v>
                </c:pt>
                <c:pt idx="708">
                  <c:v>2.8279000000000001</c:v>
                </c:pt>
                <c:pt idx="709">
                  <c:v>2.8319000000000001</c:v>
                </c:pt>
                <c:pt idx="710">
                  <c:v>2.8359999999999999</c:v>
                </c:pt>
                <c:pt idx="711">
                  <c:v>2.84</c:v>
                </c:pt>
                <c:pt idx="712">
                  <c:v>2.8439999999999999</c:v>
                </c:pt>
                <c:pt idx="713">
                  <c:v>2.8479999999999999</c:v>
                </c:pt>
                <c:pt idx="714">
                  <c:v>2.8519999999999999</c:v>
                </c:pt>
                <c:pt idx="715">
                  <c:v>2.8559999999999999</c:v>
                </c:pt>
                <c:pt idx="716">
                  <c:v>2.86</c:v>
                </c:pt>
                <c:pt idx="717">
                  <c:v>2.8639999999999999</c:v>
                </c:pt>
                <c:pt idx="718">
                  <c:v>2.8679999999999999</c:v>
                </c:pt>
                <c:pt idx="719">
                  <c:v>2.8719999999999999</c:v>
                </c:pt>
                <c:pt idx="720">
                  <c:v>2.8759999999999999</c:v>
                </c:pt>
                <c:pt idx="721">
                  <c:v>2.8799000000000001</c:v>
                </c:pt>
                <c:pt idx="722">
                  <c:v>2.8839999999999999</c:v>
                </c:pt>
                <c:pt idx="723">
                  <c:v>2.8879999999999999</c:v>
                </c:pt>
                <c:pt idx="724">
                  <c:v>2.8919999999999999</c:v>
                </c:pt>
                <c:pt idx="725">
                  <c:v>2.8959999999999999</c:v>
                </c:pt>
                <c:pt idx="726">
                  <c:v>2.9</c:v>
                </c:pt>
                <c:pt idx="727">
                  <c:v>2.9039999999999999</c:v>
                </c:pt>
                <c:pt idx="728">
                  <c:v>2.9079999999999999</c:v>
                </c:pt>
                <c:pt idx="729">
                  <c:v>2.9119999999999999</c:v>
                </c:pt>
                <c:pt idx="730">
                  <c:v>2.9159999999999999</c:v>
                </c:pt>
                <c:pt idx="731">
                  <c:v>2.92</c:v>
                </c:pt>
                <c:pt idx="732">
                  <c:v>2.9239999999999999</c:v>
                </c:pt>
                <c:pt idx="733">
                  <c:v>2.9279999999999999</c:v>
                </c:pt>
                <c:pt idx="734">
                  <c:v>2.9319000000000002</c:v>
                </c:pt>
                <c:pt idx="735">
                  <c:v>2.9359000000000002</c:v>
                </c:pt>
                <c:pt idx="736">
                  <c:v>2.9399000000000002</c:v>
                </c:pt>
                <c:pt idx="737">
                  <c:v>2.9439000000000002</c:v>
                </c:pt>
                <c:pt idx="738">
                  <c:v>2.9479000000000002</c:v>
                </c:pt>
                <c:pt idx="739">
                  <c:v>2.9519000000000002</c:v>
                </c:pt>
                <c:pt idx="740">
                  <c:v>2.9559000000000002</c:v>
                </c:pt>
                <c:pt idx="741">
                  <c:v>2.9599000000000002</c:v>
                </c:pt>
                <c:pt idx="742">
                  <c:v>2.9639000000000002</c:v>
                </c:pt>
                <c:pt idx="743">
                  <c:v>2.9679000000000002</c:v>
                </c:pt>
                <c:pt idx="744">
                  <c:v>2.972</c:v>
                </c:pt>
                <c:pt idx="745">
                  <c:v>2.9759000000000002</c:v>
                </c:pt>
                <c:pt idx="746">
                  <c:v>2.98</c:v>
                </c:pt>
                <c:pt idx="747">
                  <c:v>2.984</c:v>
                </c:pt>
                <c:pt idx="748">
                  <c:v>2.988</c:v>
                </c:pt>
                <c:pt idx="749">
                  <c:v>2.9918999999999998</c:v>
                </c:pt>
                <c:pt idx="750">
                  <c:v>2.996</c:v>
                </c:pt>
                <c:pt idx="751">
                  <c:v>3</c:v>
                </c:pt>
                <c:pt idx="752">
                  <c:v>3.004</c:v>
                </c:pt>
                <c:pt idx="753">
                  <c:v>3.008</c:v>
                </c:pt>
                <c:pt idx="754">
                  <c:v>3.0118999999999998</c:v>
                </c:pt>
                <c:pt idx="755">
                  <c:v>3.0158999999999998</c:v>
                </c:pt>
                <c:pt idx="756">
                  <c:v>3.02</c:v>
                </c:pt>
                <c:pt idx="757">
                  <c:v>3.024</c:v>
                </c:pt>
                <c:pt idx="758">
                  <c:v>3.028</c:v>
                </c:pt>
                <c:pt idx="759">
                  <c:v>3.032</c:v>
                </c:pt>
                <c:pt idx="760">
                  <c:v>3.036</c:v>
                </c:pt>
                <c:pt idx="761">
                  <c:v>3.04</c:v>
                </c:pt>
                <c:pt idx="762">
                  <c:v>3.044</c:v>
                </c:pt>
                <c:pt idx="763">
                  <c:v>3.048</c:v>
                </c:pt>
                <c:pt idx="764">
                  <c:v>3.052</c:v>
                </c:pt>
                <c:pt idx="765">
                  <c:v>3.0558999999999998</c:v>
                </c:pt>
                <c:pt idx="766">
                  <c:v>3.0598999999999998</c:v>
                </c:pt>
                <c:pt idx="767">
                  <c:v>3.0638999999999998</c:v>
                </c:pt>
                <c:pt idx="768">
                  <c:v>3.0678999999999998</c:v>
                </c:pt>
                <c:pt idx="769">
                  <c:v>3.0718999999999999</c:v>
                </c:pt>
                <c:pt idx="770">
                  <c:v>3.0758999999999999</c:v>
                </c:pt>
                <c:pt idx="771">
                  <c:v>3.0798999999999999</c:v>
                </c:pt>
                <c:pt idx="772">
                  <c:v>3.0838999999999999</c:v>
                </c:pt>
                <c:pt idx="773">
                  <c:v>3.0878999999999999</c:v>
                </c:pt>
                <c:pt idx="774">
                  <c:v>3.0918999999999999</c:v>
                </c:pt>
                <c:pt idx="775">
                  <c:v>3.0960000000000001</c:v>
                </c:pt>
                <c:pt idx="776">
                  <c:v>3.1</c:v>
                </c:pt>
                <c:pt idx="777">
                  <c:v>3.1040000000000001</c:v>
                </c:pt>
                <c:pt idx="778">
                  <c:v>3.1080000000000001</c:v>
                </c:pt>
                <c:pt idx="779">
                  <c:v>3.1120000000000001</c:v>
                </c:pt>
                <c:pt idx="780">
                  <c:v>3.1160000000000001</c:v>
                </c:pt>
                <c:pt idx="781">
                  <c:v>3.12</c:v>
                </c:pt>
                <c:pt idx="782">
                  <c:v>3.1240000000000001</c:v>
                </c:pt>
                <c:pt idx="783">
                  <c:v>3.1280000000000001</c:v>
                </c:pt>
                <c:pt idx="784">
                  <c:v>3.1320000000000001</c:v>
                </c:pt>
                <c:pt idx="785">
                  <c:v>3.1360000000000001</c:v>
                </c:pt>
                <c:pt idx="786">
                  <c:v>3.14</c:v>
                </c:pt>
                <c:pt idx="787">
                  <c:v>3.1438999999999999</c:v>
                </c:pt>
                <c:pt idx="788">
                  <c:v>3.1480000000000001</c:v>
                </c:pt>
                <c:pt idx="789">
                  <c:v>3.1520000000000001</c:v>
                </c:pt>
                <c:pt idx="790">
                  <c:v>3.1560000000000001</c:v>
                </c:pt>
                <c:pt idx="791">
                  <c:v>3.16</c:v>
                </c:pt>
                <c:pt idx="792">
                  <c:v>3.1638999999999999</c:v>
                </c:pt>
                <c:pt idx="793">
                  <c:v>3.1680000000000001</c:v>
                </c:pt>
                <c:pt idx="794">
                  <c:v>3.1720000000000002</c:v>
                </c:pt>
                <c:pt idx="795">
                  <c:v>3.1760000000000002</c:v>
                </c:pt>
                <c:pt idx="796">
                  <c:v>3.18</c:v>
                </c:pt>
                <c:pt idx="797">
                  <c:v>3.1840000000000002</c:v>
                </c:pt>
                <c:pt idx="798">
                  <c:v>3.1880000000000002</c:v>
                </c:pt>
                <c:pt idx="799">
                  <c:v>3.1919</c:v>
                </c:pt>
                <c:pt idx="800">
                  <c:v>3.1959</c:v>
                </c:pt>
                <c:pt idx="801">
                  <c:v>3.1999</c:v>
                </c:pt>
                <c:pt idx="802">
                  <c:v>3.2039</c:v>
                </c:pt>
                <c:pt idx="803">
                  <c:v>3.2079</c:v>
                </c:pt>
                <c:pt idx="804">
                  <c:v>3.2119</c:v>
                </c:pt>
                <c:pt idx="805">
                  <c:v>3.2159</c:v>
                </c:pt>
                <c:pt idx="806">
                  <c:v>3.2199</c:v>
                </c:pt>
                <c:pt idx="807">
                  <c:v>3.2239</c:v>
                </c:pt>
                <c:pt idx="808">
                  <c:v>3.2279</c:v>
                </c:pt>
                <c:pt idx="809">
                  <c:v>3.2320000000000002</c:v>
                </c:pt>
                <c:pt idx="810">
                  <c:v>3.2360000000000002</c:v>
                </c:pt>
                <c:pt idx="811">
                  <c:v>3.24</c:v>
                </c:pt>
                <c:pt idx="812">
                  <c:v>3.2440000000000002</c:v>
                </c:pt>
                <c:pt idx="813">
                  <c:v>3.2480000000000002</c:v>
                </c:pt>
                <c:pt idx="814">
                  <c:v>3.2519999999999998</c:v>
                </c:pt>
                <c:pt idx="815">
                  <c:v>3.2559999999999998</c:v>
                </c:pt>
                <c:pt idx="816">
                  <c:v>3.26</c:v>
                </c:pt>
                <c:pt idx="817">
                  <c:v>3.2639999999999998</c:v>
                </c:pt>
                <c:pt idx="818">
                  <c:v>3.2679</c:v>
                </c:pt>
                <c:pt idx="819">
                  <c:v>3.2719</c:v>
                </c:pt>
                <c:pt idx="820">
                  <c:v>3.2759</c:v>
                </c:pt>
                <c:pt idx="821">
                  <c:v>3.2799</c:v>
                </c:pt>
                <c:pt idx="822">
                  <c:v>3.2839</c:v>
                </c:pt>
                <c:pt idx="823">
                  <c:v>3.2879</c:v>
                </c:pt>
                <c:pt idx="824">
                  <c:v>3.2919</c:v>
                </c:pt>
                <c:pt idx="825">
                  <c:v>3.2959000000000001</c:v>
                </c:pt>
                <c:pt idx="826">
                  <c:v>3.2999000000000001</c:v>
                </c:pt>
                <c:pt idx="827">
                  <c:v>3.3039000000000001</c:v>
                </c:pt>
                <c:pt idx="828">
                  <c:v>3.3079000000000001</c:v>
                </c:pt>
                <c:pt idx="829">
                  <c:v>3.3119999999999998</c:v>
                </c:pt>
                <c:pt idx="830">
                  <c:v>3.3159999999999998</c:v>
                </c:pt>
                <c:pt idx="831">
                  <c:v>3.32</c:v>
                </c:pt>
                <c:pt idx="832">
                  <c:v>3.3239999999999998</c:v>
                </c:pt>
                <c:pt idx="833">
                  <c:v>3.3279999999999998</c:v>
                </c:pt>
                <c:pt idx="834">
                  <c:v>3.3319999999999999</c:v>
                </c:pt>
                <c:pt idx="835">
                  <c:v>3.3359999999999999</c:v>
                </c:pt>
                <c:pt idx="836">
                  <c:v>3.34</c:v>
                </c:pt>
                <c:pt idx="837">
                  <c:v>3.3439999999999999</c:v>
                </c:pt>
                <c:pt idx="838">
                  <c:v>3.3479999999999999</c:v>
                </c:pt>
                <c:pt idx="839">
                  <c:v>3.3519999999999999</c:v>
                </c:pt>
                <c:pt idx="840">
                  <c:v>3.3559999999999999</c:v>
                </c:pt>
                <c:pt idx="841">
                  <c:v>3.36</c:v>
                </c:pt>
                <c:pt idx="842">
                  <c:v>3.3639999999999999</c:v>
                </c:pt>
                <c:pt idx="843">
                  <c:v>3.3679999999999999</c:v>
                </c:pt>
                <c:pt idx="844">
                  <c:v>3.3719999999999999</c:v>
                </c:pt>
                <c:pt idx="845">
                  <c:v>3.3759999999999999</c:v>
                </c:pt>
                <c:pt idx="846">
                  <c:v>3.38</c:v>
                </c:pt>
                <c:pt idx="847">
                  <c:v>3.3839999999999999</c:v>
                </c:pt>
                <c:pt idx="848">
                  <c:v>3.3879000000000001</c:v>
                </c:pt>
                <c:pt idx="849">
                  <c:v>3.3919000000000001</c:v>
                </c:pt>
                <c:pt idx="850">
                  <c:v>3.3959999999999999</c:v>
                </c:pt>
                <c:pt idx="851">
                  <c:v>3.4</c:v>
                </c:pt>
                <c:pt idx="852">
                  <c:v>3.4039999999999999</c:v>
                </c:pt>
                <c:pt idx="853">
                  <c:v>3.4079000000000002</c:v>
                </c:pt>
                <c:pt idx="854">
                  <c:v>3.4119000000000002</c:v>
                </c:pt>
                <c:pt idx="855">
                  <c:v>3.4159000000000002</c:v>
                </c:pt>
                <c:pt idx="856">
                  <c:v>3.4199000000000002</c:v>
                </c:pt>
                <c:pt idx="857">
                  <c:v>3.4239000000000002</c:v>
                </c:pt>
                <c:pt idx="858">
                  <c:v>3.4279000000000002</c:v>
                </c:pt>
                <c:pt idx="859">
                  <c:v>3.4319999999999999</c:v>
                </c:pt>
                <c:pt idx="860">
                  <c:v>3.4359999999999999</c:v>
                </c:pt>
                <c:pt idx="861">
                  <c:v>3.44</c:v>
                </c:pt>
                <c:pt idx="862">
                  <c:v>3.444</c:v>
                </c:pt>
                <c:pt idx="863">
                  <c:v>3.448</c:v>
                </c:pt>
                <c:pt idx="864">
                  <c:v>3.452</c:v>
                </c:pt>
                <c:pt idx="865">
                  <c:v>3.456</c:v>
                </c:pt>
                <c:pt idx="866">
                  <c:v>3.46</c:v>
                </c:pt>
                <c:pt idx="867">
                  <c:v>3.4639000000000002</c:v>
                </c:pt>
                <c:pt idx="868">
                  <c:v>3.4679000000000002</c:v>
                </c:pt>
                <c:pt idx="869">
                  <c:v>3.4719000000000002</c:v>
                </c:pt>
                <c:pt idx="870">
                  <c:v>3.4759000000000002</c:v>
                </c:pt>
                <c:pt idx="871">
                  <c:v>3.4799000000000002</c:v>
                </c:pt>
                <c:pt idx="872">
                  <c:v>3.4839000000000002</c:v>
                </c:pt>
                <c:pt idx="873">
                  <c:v>3.4878999999999998</c:v>
                </c:pt>
                <c:pt idx="874">
                  <c:v>3.4918999999999998</c:v>
                </c:pt>
                <c:pt idx="875">
                  <c:v>3.4958999999999998</c:v>
                </c:pt>
                <c:pt idx="876">
                  <c:v>3.4998999999999998</c:v>
                </c:pt>
                <c:pt idx="877">
                  <c:v>3.504</c:v>
                </c:pt>
                <c:pt idx="878">
                  <c:v>3.508</c:v>
                </c:pt>
                <c:pt idx="879">
                  <c:v>3.512</c:v>
                </c:pt>
                <c:pt idx="880">
                  <c:v>3.516</c:v>
                </c:pt>
                <c:pt idx="881">
                  <c:v>3.52</c:v>
                </c:pt>
                <c:pt idx="882">
                  <c:v>3.524</c:v>
                </c:pt>
                <c:pt idx="883">
                  <c:v>3.528</c:v>
                </c:pt>
                <c:pt idx="884">
                  <c:v>3.532</c:v>
                </c:pt>
                <c:pt idx="885">
                  <c:v>3.5358999999999998</c:v>
                </c:pt>
                <c:pt idx="886">
                  <c:v>3.5398999999999998</c:v>
                </c:pt>
                <c:pt idx="887">
                  <c:v>3.5438999999999998</c:v>
                </c:pt>
                <c:pt idx="888">
                  <c:v>3.5478999999999998</c:v>
                </c:pt>
                <c:pt idx="889">
                  <c:v>3.5518999999999998</c:v>
                </c:pt>
                <c:pt idx="890">
                  <c:v>3.5558999999999998</c:v>
                </c:pt>
                <c:pt idx="891">
                  <c:v>3.5598999999999998</c:v>
                </c:pt>
                <c:pt idx="892">
                  <c:v>3.5638999999999998</c:v>
                </c:pt>
                <c:pt idx="893">
                  <c:v>3.5678999999999998</c:v>
                </c:pt>
                <c:pt idx="894">
                  <c:v>3.5718999999999999</c:v>
                </c:pt>
                <c:pt idx="895">
                  <c:v>3.5760000000000001</c:v>
                </c:pt>
                <c:pt idx="896">
                  <c:v>3.58</c:v>
                </c:pt>
                <c:pt idx="897">
                  <c:v>3.5840000000000001</c:v>
                </c:pt>
                <c:pt idx="898">
                  <c:v>3.5880000000000001</c:v>
                </c:pt>
                <c:pt idx="899">
                  <c:v>3.5920000000000001</c:v>
                </c:pt>
                <c:pt idx="900">
                  <c:v>3.5960000000000001</c:v>
                </c:pt>
                <c:pt idx="901">
                  <c:v>3.6</c:v>
                </c:pt>
                <c:pt idx="902">
                  <c:v>3.6040000000000001</c:v>
                </c:pt>
                <c:pt idx="903">
                  <c:v>3.6080000000000001</c:v>
                </c:pt>
                <c:pt idx="904">
                  <c:v>3.6118999999999999</c:v>
                </c:pt>
                <c:pt idx="905">
                  <c:v>3.6158999999999999</c:v>
                </c:pt>
                <c:pt idx="906">
                  <c:v>3.6198999999999999</c:v>
                </c:pt>
                <c:pt idx="907">
                  <c:v>3.6238999999999999</c:v>
                </c:pt>
                <c:pt idx="908">
                  <c:v>3.6278999999999999</c:v>
                </c:pt>
                <c:pt idx="909">
                  <c:v>3.6318999999999999</c:v>
                </c:pt>
                <c:pt idx="910">
                  <c:v>3.6358999999999999</c:v>
                </c:pt>
                <c:pt idx="911">
                  <c:v>3.6398999999999999</c:v>
                </c:pt>
                <c:pt idx="912">
                  <c:v>3.6438999999999999</c:v>
                </c:pt>
                <c:pt idx="913">
                  <c:v>3.6480000000000001</c:v>
                </c:pt>
                <c:pt idx="914">
                  <c:v>3.6520000000000001</c:v>
                </c:pt>
                <c:pt idx="915">
                  <c:v>3.6560000000000001</c:v>
                </c:pt>
                <c:pt idx="916">
                  <c:v>3.66</c:v>
                </c:pt>
                <c:pt idx="917">
                  <c:v>3.6640000000000001</c:v>
                </c:pt>
                <c:pt idx="918">
                  <c:v>3.6680000000000001</c:v>
                </c:pt>
                <c:pt idx="919">
                  <c:v>3.6720000000000002</c:v>
                </c:pt>
                <c:pt idx="920">
                  <c:v>3.6760000000000002</c:v>
                </c:pt>
                <c:pt idx="921">
                  <c:v>3.68</c:v>
                </c:pt>
                <c:pt idx="922">
                  <c:v>3.6839</c:v>
                </c:pt>
                <c:pt idx="923">
                  <c:v>3.6879</c:v>
                </c:pt>
                <c:pt idx="924">
                  <c:v>3.6919</c:v>
                </c:pt>
                <c:pt idx="925">
                  <c:v>3.6959</c:v>
                </c:pt>
                <c:pt idx="926">
                  <c:v>3.6999</c:v>
                </c:pt>
                <c:pt idx="927">
                  <c:v>3.7039</c:v>
                </c:pt>
                <c:pt idx="928">
                  <c:v>3.7079</c:v>
                </c:pt>
                <c:pt idx="929">
                  <c:v>3.7119</c:v>
                </c:pt>
                <c:pt idx="930">
                  <c:v>3.7159</c:v>
                </c:pt>
                <c:pt idx="931">
                  <c:v>3.7199</c:v>
                </c:pt>
                <c:pt idx="932">
                  <c:v>3.7240000000000002</c:v>
                </c:pt>
                <c:pt idx="933">
                  <c:v>3.7280000000000002</c:v>
                </c:pt>
                <c:pt idx="934">
                  <c:v>3.7320000000000002</c:v>
                </c:pt>
                <c:pt idx="935">
                  <c:v>3.7360000000000002</c:v>
                </c:pt>
                <c:pt idx="936">
                  <c:v>3.74</c:v>
                </c:pt>
                <c:pt idx="937">
                  <c:v>3.7440000000000002</c:v>
                </c:pt>
                <c:pt idx="938">
                  <c:v>3.7480000000000002</c:v>
                </c:pt>
                <c:pt idx="939">
                  <c:v>3.7519999999999998</c:v>
                </c:pt>
                <c:pt idx="940">
                  <c:v>3.7559</c:v>
                </c:pt>
                <c:pt idx="941">
                  <c:v>3.7599</c:v>
                </c:pt>
                <c:pt idx="942">
                  <c:v>3.7639</c:v>
                </c:pt>
                <c:pt idx="943">
                  <c:v>3.7679</c:v>
                </c:pt>
                <c:pt idx="944">
                  <c:v>3.7719</c:v>
                </c:pt>
                <c:pt idx="945">
                  <c:v>3.7759</c:v>
                </c:pt>
                <c:pt idx="946">
                  <c:v>3.7799</c:v>
                </c:pt>
                <c:pt idx="947">
                  <c:v>3.7839</c:v>
                </c:pt>
                <c:pt idx="948">
                  <c:v>3.7879</c:v>
                </c:pt>
                <c:pt idx="949">
                  <c:v>3.7919</c:v>
                </c:pt>
                <c:pt idx="950">
                  <c:v>3.7959999999999998</c:v>
                </c:pt>
                <c:pt idx="951">
                  <c:v>3.8</c:v>
                </c:pt>
                <c:pt idx="952">
                  <c:v>3.8039999999999998</c:v>
                </c:pt>
                <c:pt idx="953">
                  <c:v>3.8079999999999998</c:v>
                </c:pt>
                <c:pt idx="954">
                  <c:v>3.8119999999999998</c:v>
                </c:pt>
                <c:pt idx="955">
                  <c:v>3.8159999999999998</c:v>
                </c:pt>
                <c:pt idx="956">
                  <c:v>3.82</c:v>
                </c:pt>
                <c:pt idx="957">
                  <c:v>3.8239999999999998</c:v>
                </c:pt>
                <c:pt idx="958">
                  <c:v>3.8279000000000001</c:v>
                </c:pt>
                <c:pt idx="959">
                  <c:v>3.8319000000000001</c:v>
                </c:pt>
                <c:pt idx="960">
                  <c:v>3.8359000000000001</c:v>
                </c:pt>
                <c:pt idx="961">
                  <c:v>3.8399000000000001</c:v>
                </c:pt>
                <c:pt idx="962">
                  <c:v>3.8439000000000001</c:v>
                </c:pt>
                <c:pt idx="963">
                  <c:v>3.8479000000000001</c:v>
                </c:pt>
                <c:pt idx="964">
                  <c:v>3.8519000000000001</c:v>
                </c:pt>
                <c:pt idx="965">
                  <c:v>3.8559000000000001</c:v>
                </c:pt>
                <c:pt idx="966">
                  <c:v>3.8599000000000001</c:v>
                </c:pt>
                <c:pt idx="967">
                  <c:v>3.8639000000000001</c:v>
                </c:pt>
                <c:pt idx="968">
                  <c:v>3.8679999999999999</c:v>
                </c:pt>
                <c:pt idx="969">
                  <c:v>3.8719999999999999</c:v>
                </c:pt>
                <c:pt idx="970">
                  <c:v>3.8759999999999999</c:v>
                </c:pt>
                <c:pt idx="971">
                  <c:v>3.88</c:v>
                </c:pt>
                <c:pt idx="972">
                  <c:v>3.8839999999999999</c:v>
                </c:pt>
                <c:pt idx="973">
                  <c:v>3.8879999999999999</c:v>
                </c:pt>
                <c:pt idx="974">
                  <c:v>3.8919999999999999</c:v>
                </c:pt>
                <c:pt idx="975">
                  <c:v>3.8959999999999999</c:v>
                </c:pt>
                <c:pt idx="976">
                  <c:v>3.8999000000000001</c:v>
                </c:pt>
                <c:pt idx="977">
                  <c:v>3.9039000000000001</c:v>
                </c:pt>
                <c:pt idx="978">
                  <c:v>3.9079000000000002</c:v>
                </c:pt>
                <c:pt idx="979">
                  <c:v>3.9119000000000002</c:v>
                </c:pt>
                <c:pt idx="980">
                  <c:v>3.9159000000000002</c:v>
                </c:pt>
                <c:pt idx="981">
                  <c:v>3.9199000000000002</c:v>
                </c:pt>
                <c:pt idx="982">
                  <c:v>3.9239000000000002</c:v>
                </c:pt>
                <c:pt idx="983">
                  <c:v>3.9279000000000002</c:v>
                </c:pt>
                <c:pt idx="984">
                  <c:v>3.9319000000000002</c:v>
                </c:pt>
                <c:pt idx="985">
                  <c:v>3.9359000000000002</c:v>
                </c:pt>
                <c:pt idx="986">
                  <c:v>3.94</c:v>
                </c:pt>
                <c:pt idx="987">
                  <c:v>3.944</c:v>
                </c:pt>
                <c:pt idx="988">
                  <c:v>3.948</c:v>
                </c:pt>
                <c:pt idx="989">
                  <c:v>3.952</c:v>
                </c:pt>
                <c:pt idx="990">
                  <c:v>3.956</c:v>
                </c:pt>
                <c:pt idx="991">
                  <c:v>3.96</c:v>
                </c:pt>
                <c:pt idx="992">
                  <c:v>3.964</c:v>
                </c:pt>
                <c:pt idx="993">
                  <c:v>3.968</c:v>
                </c:pt>
                <c:pt idx="994">
                  <c:v>3.972</c:v>
                </c:pt>
                <c:pt idx="995">
                  <c:v>3.9759000000000002</c:v>
                </c:pt>
                <c:pt idx="996">
                  <c:v>3.9799000000000002</c:v>
                </c:pt>
                <c:pt idx="997">
                  <c:v>3.9839000000000002</c:v>
                </c:pt>
                <c:pt idx="998">
                  <c:v>3.9878999999999998</c:v>
                </c:pt>
                <c:pt idx="999">
                  <c:v>3.9918999999999998</c:v>
                </c:pt>
                <c:pt idx="1000">
                  <c:v>4</c:v>
                </c:pt>
              </c:numCache>
            </c:numRef>
          </c:xVal>
          <c:yVal>
            <c:numRef>
              <c:f>Sheet1!$AC$1:$AC$1001</c:f>
              <c:numCache>
                <c:formatCode>0.00E+00</c:formatCode>
                <c:ptCount val="1001"/>
                <c:pt idx="0">
                  <c:v>0.58921000000000001</c:v>
                </c:pt>
                <c:pt idx="1">
                  <c:v>0.36645</c:v>
                </c:pt>
                <c:pt idx="2">
                  <c:v>0.30562</c:v>
                </c:pt>
                <c:pt idx="3">
                  <c:v>0.39678000000000002</c:v>
                </c:pt>
                <c:pt idx="4">
                  <c:v>0.48771999999999999</c:v>
                </c:pt>
                <c:pt idx="5">
                  <c:v>0.53134999999999999</c:v>
                </c:pt>
                <c:pt idx="6">
                  <c:v>0.52727000000000002</c:v>
                </c:pt>
                <c:pt idx="7">
                  <c:v>0.48670000000000002</c:v>
                </c:pt>
                <c:pt idx="8">
                  <c:v>0.42176999999999998</c:v>
                </c:pt>
                <c:pt idx="9">
                  <c:v>0.34897</c:v>
                </c:pt>
                <c:pt idx="10">
                  <c:v>0.28686</c:v>
                </c:pt>
                <c:pt idx="11">
                  <c:v>0.25834000000000001</c:v>
                </c:pt>
                <c:pt idx="12">
                  <c:v>0.27456999999999998</c:v>
                </c:pt>
                <c:pt idx="13">
                  <c:v>0.32029999999999997</c:v>
                </c:pt>
                <c:pt idx="14">
                  <c:v>0.37318000000000001</c:v>
                </c:pt>
                <c:pt idx="15">
                  <c:v>0.41946</c:v>
                </c:pt>
                <c:pt idx="16">
                  <c:v>0.44944000000000001</c:v>
                </c:pt>
                <c:pt idx="17">
                  <c:v>0.46095999999999998</c:v>
                </c:pt>
                <c:pt idx="18">
                  <c:v>0.45243</c:v>
                </c:pt>
                <c:pt idx="19">
                  <c:v>0.42587999999999998</c:v>
                </c:pt>
                <c:pt idx="20">
                  <c:v>0.38463000000000003</c:v>
                </c:pt>
                <c:pt idx="21">
                  <c:v>0.33393</c:v>
                </c:pt>
                <c:pt idx="22">
                  <c:v>0.28342000000000001</c:v>
                </c:pt>
                <c:pt idx="23">
                  <c:v>0.24598999999999999</c:v>
                </c:pt>
                <c:pt idx="24">
                  <c:v>0.23588999999999999</c:v>
                </c:pt>
                <c:pt idx="25">
                  <c:v>0.25825999999999999</c:v>
                </c:pt>
                <c:pt idx="26">
                  <c:v>0.30170999999999998</c:v>
                </c:pt>
                <c:pt idx="27">
                  <c:v>0.35113</c:v>
                </c:pt>
                <c:pt idx="28">
                  <c:v>0.39212999999999998</c:v>
                </c:pt>
                <c:pt idx="29">
                  <c:v>0.41787000000000002</c:v>
                </c:pt>
                <c:pt idx="30">
                  <c:v>0.42342000000000002</c:v>
                </c:pt>
                <c:pt idx="31">
                  <c:v>0.40725</c:v>
                </c:pt>
                <c:pt idx="32">
                  <c:v>0.37123</c:v>
                </c:pt>
                <c:pt idx="33">
                  <c:v>0.32018000000000002</c:v>
                </c:pt>
                <c:pt idx="34">
                  <c:v>0.2681</c:v>
                </c:pt>
                <c:pt idx="35">
                  <c:v>0.23516999999999999</c:v>
                </c:pt>
                <c:pt idx="36">
                  <c:v>0.24051</c:v>
                </c:pt>
                <c:pt idx="37">
                  <c:v>0.28222000000000003</c:v>
                </c:pt>
                <c:pt idx="38">
                  <c:v>0.33555000000000001</c:v>
                </c:pt>
                <c:pt idx="39">
                  <c:v>0.38344</c:v>
                </c:pt>
                <c:pt idx="40">
                  <c:v>0.41192000000000001</c:v>
                </c:pt>
                <c:pt idx="41">
                  <c:v>0.41554000000000002</c:v>
                </c:pt>
                <c:pt idx="42">
                  <c:v>0.39334999999999998</c:v>
                </c:pt>
                <c:pt idx="43">
                  <c:v>0.34982999999999997</c:v>
                </c:pt>
                <c:pt idx="44">
                  <c:v>0.29389999999999999</c:v>
                </c:pt>
                <c:pt idx="45">
                  <c:v>0.24654000000000001</c:v>
                </c:pt>
                <c:pt idx="46">
                  <c:v>0.23483000000000001</c:v>
                </c:pt>
                <c:pt idx="47">
                  <c:v>0.26740999999999998</c:v>
                </c:pt>
                <c:pt idx="48">
                  <c:v>0.32129999999999997</c:v>
                </c:pt>
                <c:pt idx="49">
                  <c:v>0.37393999999999999</c:v>
                </c:pt>
                <c:pt idx="50">
                  <c:v>0.40787000000000001</c:v>
                </c:pt>
                <c:pt idx="51">
                  <c:v>0.41609000000000002</c:v>
                </c:pt>
                <c:pt idx="52">
                  <c:v>0.39743000000000001</c:v>
                </c:pt>
                <c:pt idx="53">
                  <c:v>0.35431000000000001</c:v>
                </c:pt>
                <c:pt idx="54">
                  <c:v>0.29869000000000001</c:v>
                </c:pt>
                <c:pt idx="55">
                  <c:v>0.24981</c:v>
                </c:pt>
                <c:pt idx="56">
                  <c:v>0.23372000000000001</c:v>
                </c:pt>
                <c:pt idx="57">
                  <c:v>0.26284999999999997</c:v>
                </c:pt>
                <c:pt idx="58">
                  <c:v>0.31642999999999999</c:v>
                </c:pt>
                <c:pt idx="59">
                  <c:v>0.36903999999999998</c:v>
                </c:pt>
                <c:pt idx="60">
                  <c:v>0.40660000000000002</c:v>
                </c:pt>
                <c:pt idx="61">
                  <c:v>0.42037000000000002</c:v>
                </c:pt>
                <c:pt idx="62">
                  <c:v>0.40819</c:v>
                </c:pt>
                <c:pt idx="63">
                  <c:v>0.37309999999999999</c:v>
                </c:pt>
                <c:pt idx="64">
                  <c:v>0.32084000000000001</c:v>
                </c:pt>
                <c:pt idx="65">
                  <c:v>0.26850000000000002</c:v>
                </c:pt>
                <c:pt idx="66">
                  <c:v>0.23480999999999999</c:v>
                </c:pt>
                <c:pt idx="67">
                  <c:v>0.24117</c:v>
                </c:pt>
                <c:pt idx="68">
                  <c:v>0.28160000000000002</c:v>
                </c:pt>
                <c:pt idx="69">
                  <c:v>0.33610000000000001</c:v>
                </c:pt>
                <c:pt idx="70">
                  <c:v>0.38383</c:v>
                </c:pt>
                <c:pt idx="71">
                  <c:v>0.41687000000000002</c:v>
                </c:pt>
                <c:pt idx="72">
                  <c:v>0.42892999999999998</c:v>
                </c:pt>
                <c:pt idx="73">
                  <c:v>0.41916999999999999</c:v>
                </c:pt>
                <c:pt idx="74">
                  <c:v>0.38983000000000001</c:v>
                </c:pt>
                <c:pt idx="75">
                  <c:v>0.34522999999999998</c:v>
                </c:pt>
                <c:pt idx="76">
                  <c:v>0.29494999999999999</c:v>
                </c:pt>
                <c:pt idx="77">
                  <c:v>0.25230999999999998</c:v>
                </c:pt>
                <c:pt idx="78">
                  <c:v>0.23446</c:v>
                </c:pt>
                <c:pt idx="79">
                  <c:v>0.24987999999999999</c:v>
                </c:pt>
                <c:pt idx="80">
                  <c:v>0.2898</c:v>
                </c:pt>
                <c:pt idx="81">
                  <c:v>0.3397</c:v>
                </c:pt>
                <c:pt idx="82">
                  <c:v>0.38551000000000002</c:v>
                </c:pt>
                <c:pt idx="83">
                  <c:v>0.41998000000000002</c:v>
                </c:pt>
                <c:pt idx="84">
                  <c:v>0.43985000000000002</c:v>
                </c:pt>
                <c:pt idx="85">
                  <c:v>0.44327</c:v>
                </c:pt>
                <c:pt idx="86">
                  <c:v>0.43058000000000002</c:v>
                </c:pt>
                <c:pt idx="87">
                  <c:v>0.40339000000000003</c:v>
                </c:pt>
                <c:pt idx="88">
                  <c:v>0.36619000000000002</c:v>
                </c:pt>
                <c:pt idx="89">
                  <c:v>0.32317000000000001</c:v>
                </c:pt>
                <c:pt idx="90">
                  <c:v>0.28228999999999999</c:v>
                </c:pt>
                <c:pt idx="91">
                  <c:v>0.25335999999999997</c:v>
                </c:pt>
                <c:pt idx="92">
                  <c:v>0.24637000000000001</c:v>
                </c:pt>
                <c:pt idx="93">
                  <c:v>0.26341999999999999</c:v>
                </c:pt>
                <c:pt idx="94">
                  <c:v>0.29726999999999998</c:v>
                </c:pt>
                <c:pt idx="95">
                  <c:v>0.33971000000000001</c:v>
                </c:pt>
                <c:pt idx="96">
                  <c:v>0.38236999999999999</c:v>
                </c:pt>
                <c:pt idx="97">
                  <c:v>0.42018</c:v>
                </c:pt>
                <c:pt idx="98">
                  <c:v>0.45143</c:v>
                </c:pt>
                <c:pt idx="99">
                  <c:v>0.47541</c:v>
                </c:pt>
                <c:pt idx="100">
                  <c:v>0.49182999999999999</c:v>
                </c:pt>
                <c:pt idx="101">
                  <c:v>0.50151999999999997</c:v>
                </c:pt>
                <c:pt idx="102">
                  <c:v>0.50612999999999997</c:v>
                </c:pt>
                <c:pt idx="103">
                  <c:v>0.50727999999999995</c:v>
                </c:pt>
                <c:pt idx="104">
                  <c:v>0.50653000000000004</c:v>
                </c:pt>
                <c:pt idx="105">
                  <c:v>0.50529999999999997</c:v>
                </c:pt>
                <c:pt idx="106">
                  <c:v>0.50480999999999998</c:v>
                </c:pt>
                <c:pt idx="107">
                  <c:v>0.50583999999999996</c:v>
                </c:pt>
                <c:pt idx="108">
                  <c:v>0.50895000000000001</c:v>
                </c:pt>
                <c:pt idx="109">
                  <c:v>0.51436999999999999</c:v>
                </c:pt>
                <c:pt idx="110">
                  <c:v>0.52217000000000002</c:v>
                </c:pt>
                <c:pt idx="111">
                  <c:v>0.53225</c:v>
                </c:pt>
                <c:pt idx="112">
                  <c:v>0.54434000000000005</c:v>
                </c:pt>
                <c:pt idx="113">
                  <c:v>0.55854999999999999</c:v>
                </c:pt>
                <c:pt idx="114">
                  <c:v>0.57482999999999995</c:v>
                </c:pt>
                <c:pt idx="115">
                  <c:v>0.59238999999999997</c:v>
                </c:pt>
                <c:pt idx="116">
                  <c:v>0.61141999999999996</c:v>
                </c:pt>
                <c:pt idx="117">
                  <c:v>0.63241000000000003</c:v>
                </c:pt>
                <c:pt idx="118">
                  <c:v>0.65386999999999995</c:v>
                </c:pt>
                <c:pt idx="119">
                  <c:v>0.67688999999999999</c:v>
                </c:pt>
                <c:pt idx="120">
                  <c:v>0.70082999999999995</c:v>
                </c:pt>
                <c:pt idx="121">
                  <c:v>0.72609999999999997</c:v>
                </c:pt>
                <c:pt idx="122">
                  <c:v>0.75214000000000003</c:v>
                </c:pt>
                <c:pt idx="123">
                  <c:v>0.77881</c:v>
                </c:pt>
                <c:pt idx="124">
                  <c:v>0.80579999999999996</c:v>
                </c:pt>
                <c:pt idx="125">
                  <c:v>0.83423000000000003</c:v>
                </c:pt>
                <c:pt idx="126">
                  <c:v>0.86282000000000003</c:v>
                </c:pt>
                <c:pt idx="127">
                  <c:v>0.89205999999999996</c:v>
                </c:pt>
                <c:pt idx="128">
                  <c:v>0.92181999999999997</c:v>
                </c:pt>
                <c:pt idx="129">
                  <c:v>0.95174999999999998</c:v>
                </c:pt>
                <c:pt idx="130">
                  <c:v>0.98243999999999998</c:v>
                </c:pt>
                <c:pt idx="131">
                  <c:v>1.0136000000000001</c:v>
                </c:pt>
                <c:pt idx="132">
                  <c:v>1.0451999999999999</c:v>
                </c:pt>
                <c:pt idx="133">
                  <c:v>1.0771999999999999</c:v>
                </c:pt>
                <c:pt idx="134">
                  <c:v>1.1094999999999999</c:v>
                </c:pt>
                <c:pt idx="135">
                  <c:v>1.1417999999999999</c:v>
                </c:pt>
                <c:pt idx="136">
                  <c:v>1.1752</c:v>
                </c:pt>
                <c:pt idx="137">
                  <c:v>1.2076</c:v>
                </c:pt>
                <c:pt idx="138">
                  <c:v>1.2398</c:v>
                </c:pt>
                <c:pt idx="139">
                  <c:v>1.2717000000000001</c:v>
                </c:pt>
                <c:pt idx="140">
                  <c:v>1.3027</c:v>
                </c:pt>
                <c:pt idx="141">
                  <c:v>1.3327</c:v>
                </c:pt>
                <c:pt idx="142">
                  <c:v>1.3603000000000001</c:v>
                </c:pt>
                <c:pt idx="143">
                  <c:v>1.3855</c:v>
                </c:pt>
                <c:pt idx="144">
                  <c:v>1.4085000000000001</c:v>
                </c:pt>
                <c:pt idx="145">
                  <c:v>1.4278999999999999</c:v>
                </c:pt>
                <c:pt idx="146">
                  <c:v>1.4435</c:v>
                </c:pt>
                <c:pt idx="147">
                  <c:v>1.4553</c:v>
                </c:pt>
                <c:pt idx="148">
                  <c:v>1.4630000000000001</c:v>
                </c:pt>
                <c:pt idx="149">
                  <c:v>1.4661999999999999</c:v>
                </c:pt>
                <c:pt idx="150">
                  <c:v>1.4650000000000001</c:v>
                </c:pt>
                <c:pt idx="151">
                  <c:v>1.4592000000000001</c:v>
                </c:pt>
                <c:pt idx="152">
                  <c:v>1.4489000000000001</c:v>
                </c:pt>
                <c:pt idx="153">
                  <c:v>1.4341999999999999</c:v>
                </c:pt>
                <c:pt idx="154">
                  <c:v>1.4152</c:v>
                </c:pt>
                <c:pt idx="155">
                  <c:v>1.3919999999999999</c:v>
                </c:pt>
                <c:pt idx="156">
                  <c:v>1.365</c:v>
                </c:pt>
                <c:pt idx="157">
                  <c:v>1.3335999999999999</c:v>
                </c:pt>
                <c:pt idx="158">
                  <c:v>1.2989999999999999</c:v>
                </c:pt>
                <c:pt idx="159">
                  <c:v>1.2613000000000001</c:v>
                </c:pt>
                <c:pt idx="160">
                  <c:v>1.2203999999999999</c:v>
                </c:pt>
                <c:pt idx="161">
                  <c:v>1.1757</c:v>
                </c:pt>
                <c:pt idx="162">
                  <c:v>1.1295999999999999</c:v>
                </c:pt>
                <c:pt idx="163">
                  <c:v>1.0802</c:v>
                </c:pt>
                <c:pt idx="164">
                  <c:v>1.0293000000000001</c:v>
                </c:pt>
                <c:pt idx="165">
                  <c:v>0.97553999999999996</c:v>
                </c:pt>
                <c:pt idx="166">
                  <c:v>0.92020000000000002</c:v>
                </c:pt>
                <c:pt idx="167">
                  <c:v>0.86426000000000003</c:v>
                </c:pt>
                <c:pt idx="168">
                  <c:v>0.80679999999999996</c:v>
                </c:pt>
                <c:pt idx="169">
                  <c:v>0.74822999999999995</c:v>
                </c:pt>
                <c:pt idx="170">
                  <c:v>0.68938999999999995</c:v>
                </c:pt>
                <c:pt idx="171">
                  <c:v>0.63104000000000005</c:v>
                </c:pt>
                <c:pt idx="172">
                  <c:v>0.57216</c:v>
                </c:pt>
                <c:pt idx="173">
                  <c:v>0.51431000000000004</c:v>
                </c:pt>
                <c:pt idx="174">
                  <c:v>0.45772000000000002</c:v>
                </c:pt>
                <c:pt idx="175">
                  <c:v>0.40500000000000003</c:v>
                </c:pt>
                <c:pt idx="176">
                  <c:v>0.35554999999999998</c:v>
                </c:pt>
                <c:pt idx="177">
                  <c:v>0.31189</c:v>
                </c:pt>
                <c:pt idx="178">
                  <c:v>0.27878999999999998</c:v>
                </c:pt>
                <c:pt idx="179">
                  <c:v>0.25839000000000001</c:v>
                </c:pt>
                <c:pt idx="180">
                  <c:v>0.25448999999999999</c:v>
                </c:pt>
                <c:pt idx="181">
                  <c:v>0.2681</c:v>
                </c:pt>
                <c:pt idx="182">
                  <c:v>0.29648999999999998</c:v>
                </c:pt>
                <c:pt idx="183">
                  <c:v>0.33534999999999998</c:v>
                </c:pt>
                <c:pt idx="184">
                  <c:v>0.3821</c:v>
                </c:pt>
                <c:pt idx="185">
                  <c:v>0.43395</c:v>
                </c:pt>
                <c:pt idx="186">
                  <c:v>0.48962</c:v>
                </c:pt>
                <c:pt idx="187">
                  <c:v>0.54723999999999995</c:v>
                </c:pt>
                <c:pt idx="188">
                  <c:v>0.60567000000000004</c:v>
                </c:pt>
                <c:pt idx="189">
                  <c:v>0.66559000000000001</c:v>
                </c:pt>
                <c:pt idx="190">
                  <c:v>0.72648000000000001</c:v>
                </c:pt>
                <c:pt idx="191">
                  <c:v>0.78683000000000003</c:v>
                </c:pt>
                <c:pt idx="192">
                  <c:v>0.84767999999999999</c:v>
                </c:pt>
                <c:pt idx="193">
                  <c:v>0.90883999999999998</c:v>
                </c:pt>
                <c:pt idx="194">
                  <c:v>0.96904999999999997</c:v>
                </c:pt>
                <c:pt idx="195">
                  <c:v>1.0296000000000001</c:v>
                </c:pt>
                <c:pt idx="196">
                  <c:v>1.0896999999999999</c:v>
                </c:pt>
                <c:pt idx="197">
                  <c:v>1.1494</c:v>
                </c:pt>
                <c:pt idx="198">
                  <c:v>1.2083999999999999</c:v>
                </c:pt>
                <c:pt idx="199">
                  <c:v>1.2670999999999999</c:v>
                </c:pt>
                <c:pt idx="200">
                  <c:v>1.3250999999999999</c:v>
                </c:pt>
                <c:pt idx="201">
                  <c:v>1.3828</c:v>
                </c:pt>
                <c:pt idx="202">
                  <c:v>1.44</c:v>
                </c:pt>
                <c:pt idx="203">
                  <c:v>1.4965999999999999</c:v>
                </c:pt>
                <c:pt idx="204">
                  <c:v>1.5528999999999999</c:v>
                </c:pt>
                <c:pt idx="205">
                  <c:v>1.6083000000000001</c:v>
                </c:pt>
                <c:pt idx="206">
                  <c:v>1.6636</c:v>
                </c:pt>
                <c:pt idx="207">
                  <c:v>1.7165999999999999</c:v>
                </c:pt>
                <c:pt idx="208">
                  <c:v>1.7706999999999999</c:v>
                </c:pt>
                <c:pt idx="209">
                  <c:v>1.8243</c:v>
                </c:pt>
                <c:pt idx="210">
                  <c:v>1.8763000000000001</c:v>
                </c:pt>
                <c:pt idx="211">
                  <c:v>1.9282999999999999</c:v>
                </c:pt>
                <c:pt idx="212">
                  <c:v>1.9794</c:v>
                </c:pt>
                <c:pt idx="213">
                  <c:v>2.0293000000000001</c:v>
                </c:pt>
                <c:pt idx="214">
                  <c:v>2.0792000000000002</c:v>
                </c:pt>
                <c:pt idx="215">
                  <c:v>2.1288999999999998</c:v>
                </c:pt>
                <c:pt idx="216">
                  <c:v>2.1770999999999998</c:v>
                </c:pt>
                <c:pt idx="217">
                  <c:v>2.2250000000000001</c:v>
                </c:pt>
                <c:pt idx="218">
                  <c:v>2.2721</c:v>
                </c:pt>
                <c:pt idx="219">
                  <c:v>2.3184999999999998</c:v>
                </c:pt>
                <c:pt idx="220">
                  <c:v>2.3645999999999998</c:v>
                </c:pt>
                <c:pt idx="221">
                  <c:v>2.4108000000000001</c:v>
                </c:pt>
                <c:pt idx="222">
                  <c:v>2.4554999999999998</c:v>
                </c:pt>
                <c:pt idx="223">
                  <c:v>2.4996999999999998</c:v>
                </c:pt>
                <c:pt idx="224">
                  <c:v>2.5428000000000002</c:v>
                </c:pt>
                <c:pt idx="225">
                  <c:v>2.5855999999999999</c:v>
                </c:pt>
                <c:pt idx="226">
                  <c:v>2.6276000000000002</c:v>
                </c:pt>
                <c:pt idx="227">
                  <c:v>2.6692999999999998</c:v>
                </c:pt>
                <c:pt idx="228">
                  <c:v>2.7109999999999999</c:v>
                </c:pt>
                <c:pt idx="229">
                  <c:v>2.7511999999999999</c:v>
                </c:pt>
                <c:pt idx="230">
                  <c:v>2.7907000000000002</c:v>
                </c:pt>
                <c:pt idx="231">
                  <c:v>2.83</c:v>
                </c:pt>
                <c:pt idx="232">
                  <c:v>2.8694000000000002</c:v>
                </c:pt>
                <c:pt idx="233">
                  <c:v>2.9074</c:v>
                </c:pt>
                <c:pt idx="234">
                  <c:v>2.9445000000000001</c:v>
                </c:pt>
                <c:pt idx="235">
                  <c:v>2.9813000000000001</c:v>
                </c:pt>
                <c:pt idx="236">
                  <c:v>3.0171999999999999</c:v>
                </c:pt>
                <c:pt idx="237">
                  <c:v>3.0529000000000002</c:v>
                </c:pt>
                <c:pt idx="238">
                  <c:v>3.0878999999999999</c:v>
                </c:pt>
                <c:pt idx="239">
                  <c:v>3.1227999999999998</c:v>
                </c:pt>
                <c:pt idx="240">
                  <c:v>3.1562999999999999</c:v>
                </c:pt>
                <c:pt idx="241">
                  <c:v>3.1896</c:v>
                </c:pt>
                <c:pt idx="242">
                  <c:v>3.2223000000000002</c:v>
                </c:pt>
                <c:pt idx="243">
                  <c:v>3.2545000000000002</c:v>
                </c:pt>
                <c:pt idx="244">
                  <c:v>3.286</c:v>
                </c:pt>
                <c:pt idx="245">
                  <c:v>3.3170999999999999</c:v>
                </c:pt>
                <c:pt idx="246">
                  <c:v>3.3477000000000001</c:v>
                </c:pt>
                <c:pt idx="247">
                  <c:v>3.3778000000000001</c:v>
                </c:pt>
                <c:pt idx="248">
                  <c:v>3.4074</c:v>
                </c:pt>
                <c:pt idx="249">
                  <c:v>3.4367000000000001</c:v>
                </c:pt>
                <c:pt idx="250">
                  <c:v>3.4655999999999998</c:v>
                </c:pt>
                <c:pt idx="251">
                  <c:v>3.4941</c:v>
                </c:pt>
                <c:pt idx="252">
                  <c:v>3.5224000000000002</c:v>
                </c:pt>
                <c:pt idx="253">
                  <c:v>3.5506000000000002</c:v>
                </c:pt>
                <c:pt idx="254">
                  <c:v>3.5783999999999998</c:v>
                </c:pt>
                <c:pt idx="255">
                  <c:v>3.6063999999999998</c:v>
                </c:pt>
                <c:pt idx="256">
                  <c:v>3.6343000000000001</c:v>
                </c:pt>
                <c:pt idx="257">
                  <c:v>3.6619999999999999</c:v>
                </c:pt>
                <c:pt idx="258">
                  <c:v>3.6899000000000002</c:v>
                </c:pt>
                <c:pt idx="259">
                  <c:v>3.7179000000000002</c:v>
                </c:pt>
                <c:pt idx="260">
                  <c:v>3.7456999999999998</c:v>
                </c:pt>
                <c:pt idx="261">
                  <c:v>3.7736999999999998</c:v>
                </c:pt>
                <c:pt idx="262">
                  <c:v>3.8016000000000001</c:v>
                </c:pt>
                <c:pt idx="263">
                  <c:v>3.8298000000000001</c:v>
                </c:pt>
                <c:pt idx="264">
                  <c:v>3.8578999999999999</c:v>
                </c:pt>
                <c:pt idx="265">
                  <c:v>3.8864999999999998</c:v>
                </c:pt>
                <c:pt idx="266">
                  <c:v>3.9146999999999998</c:v>
                </c:pt>
                <c:pt idx="267">
                  <c:v>3.9428999999999998</c:v>
                </c:pt>
                <c:pt idx="268">
                  <c:v>3.9710999999999999</c:v>
                </c:pt>
                <c:pt idx="269">
                  <c:v>3.9994000000000001</c:v>
                </c:pt>
                <c:pt idx="270">
                  <c:v>4.0278</c:v>
                </c:pt>
                <c:pt idx="271">
                  <c:v>4.0559000000000003</c:v>
                </c:pt>
                <c:pt idx="272">
                  <c:v>4.0842999999999998</c:v>
                </c:pt>
                <c:pt idx="273">
                  <c:v>4.1127000000000002</c:v>
                </c:pt>
                <c:pt idx="274">
                  <c:v>4.1409000000000002</c:v>
                </c:pt>
                <c:pt idx="275">
                  <c:v>4.1692999999999998</c:v>
                </c:pt>
                <c:pt idx="276">
                  <c:v>4.1978</c:v>
                </c:pt>
                <c:pt idx="277">
                  <c:v>4.2263000000000002</c:v>
                </c:pt>
                <c:pt idx="278">
                  <c:v>4.2546999999999997</c:v>
                </c:pt>
                <c:pt idx="279">
                  <c:v>4.2832999999999997</c:v>
                </c:pt>
                <c:pt idx="280">
                  <c:v>4.3118999999999996</c:v>
                </c:pt>
                <c:pt idx="281">
                  <c:v>4.3403</c:v>
                </c:pt>
                <c:pt idx="282">
                  <c:v>4.3689999999999998</c:v>
                </c:pt>
                <c:pt idx="283">
                  <c:v>4.3981000000000003</c:v>
                </c:pt>
                <c:pt idx="284">
                  <c:v>4.4268000000000001</c:v>
                </c:pt>
                <c:pt idx="285">
                  <c:v>4.4554999999999998</c:v>
                </c:pt>
                <c:pt idx="286">
                  <c:v>4.484</c:v>
                </c:pt>
                <c:pt idx="287">
                  <c:v>4.5128000000000004</c:v>
                </c:pt>
                <c:pt idx="288">
                  <c:v>4.5415000000000001</c:v>
                </c:pt>
                <c:pt idx="289">
                  <c:v>4.5701000000000001</c:v>
                </c:pt>
                <c:pt idx="290">
                  <c:v>4.5987999999999998</c:v>
                </c:pt>
                <c:pt idx="291">
                  <c:v>4.6273999999999997</c:v>
                </c:pt>
                <c:pt idx="292">
                  <c:v>4.6559999999999997</c:v>
                </c:pt>
                <c:pt idx="293">
                  <c:v>4.6845999999999997</c:v>
                </c:pt>
                <c:pt idx="294">
                  <c:v>4.7129000000000003</c:v>
                </c:pt>
                <c:pt idx="295">
                  <c:v>4.7409999999999997</c:v>
                </c:pt>
                <c:pt idx="296">
                  <c:v>4.7690999999999999</c:v>
                </c:pt>
                <c:pt idx="297">
                  <c:v>4.7975000000000003</c:v>
                </c:pt>
                <c:pt idx="298">
                  <c:v>4.8250999999999999</c:v>
                </c:pt>
                <c:pt idx="299">
                  <c:v>4.8528000000000002</c:v>
                </c:pt>
                <c:pt idx="300">
                  <c:v>4.8800999999999997</c:v>
                </c:pt>
                <c:pt idx="301">
                  <c:v>4.9073000000000002</c:v>
                </c:pt>
                <c:pt idx="302">
                  <c:v>4.9344000000000001</c:v>
                </c:pt>
                <c:pt idx="303">
                  <c:v>4.9612999999999996</c:v>
                </c:pt>
                <c:pt idx="304">
                  <c:v>4.9880000000000004</c:v>
                </c:pt>
                <c:pt idx="305">
                  <c:v>5.0141999999999998</c:v>
                </c:pt>
                <c:pt idx="306">
                  <c:v>5.0404999999999998</c:v>
                </c:pt>
                <c:pt idx="307">
                  <c:v>5.0666000000000002</c:v>
                </c:pt>
                <c:pt idx="308">
                  <c:v>5.0925000000000002</c:v>
                </c:pt>
                <c:pt idx="309">
                  <c:v>5.1182999999999996</c:v>
                </c:pt>
                <c:pt idx="310">
                  <c:v>5.1436999999999999</c:v>
                </c:pt>
                <c:pt idx="311">
                  <c:v>5.1692</c:v>
                </c:pt>
                <c:pt idx="312">
                  <c:v>5.1943999999999999</c:v>
                </c:pt>
                <c:pt idx="313">
                  <c:v>5.2195999999999998</c:v>
                </c:pt>
                <c:pt idx="314">
                  <c:v>5.2449000000000003</c:v>
                </c:pt>
                <c:pt idx="315">
                  <c:v>5.2690999999999999</c:v>
                </c:pt>
                <c:pt idx="316">
                  <c:v>5.2937000000000003</c:v>
                </c:pt>
                <c:pt idx="317">
                  <c:v>5.3182</c:v>
                </c:pt>
                <c:pt idx="318">
                  <c:v>5.3429000000000002</c:v>
                </c:pt>
                <c:pt idx="319">
                  <c:v>5.3670999999999998</c:v>
                </c:pt>
                <c:pt idx="320">
                  <c:v>5.3912000000000004</c:v>
                </c:pt>
                <c:pt idx="321">
                  <c:v>5.4149000000000003</c:v>
                </c:pt>
                <c:pt idx="322">
                  <c:v>5.4387999999999996</c:v>
                </c:pt>
                <c:pt idx="323">
                  <c:v>5.4625000000000004</c:v>
                </c:pt>
                <c:pt idx="324">
                  <c:v>5.4859999999999998</c:v>
                </c:pt>
                <c:pt idx="325">
                  <c:v>5.5095000000000001</c:v>
                </c:pt>
                <c:pt idx="326">
                  <c:v>5.5326000000000004</c:v>
                </c:pt>
                <c:pt idx="327">
                  <c:v>5.5559000000000003</c:v>
                </c:pt>
                <c:pt idx="328">
                  <c:v>5.5789999999999997</c:v>
                </c:pt>
                <c:pt idx="329">
                  <c:v>5.6021000000000001</c:v>
                </c:pt>
                <c:pt idx="330">
                  <c:v>5.6247999999999996</c:v>
                </c:pt>
                <c:pt idx="331">
                  <c:v>5.6475999999999997</c:v>
                </c:pt>
                <c:pt idx="332">
                  <c:v>5.6703000000000001</c:v>
                </c:pt>
                <c:pt idx="333">
                  <c:v>5.6929999999999996</c:v>
                </c:pt>
                <c:pt idx="334">
                  <c:v>5.7156000000000002</c:v>
                </c:pt>
                <c:pt idx="335">
                  <c:v>5.7380000000000004</c:v>
                </c:pt>
                <c:pt idx="336">
                  <c:v>5.7603999999999997</c:v>
                </c:pt>
                <c:pt idx="337">
                  <c:v>5.7827000000000002</c:v>
                </c:pt>
                <c:pt idx="338">
                  <c:v>5.8048999999999999</c:v>
                </c:pt>
                <c:pt idx="339">
                  <c:v>5.8270999999999997</c:v>
                </c:pt>
                <c:pt idx="340">
                  <c:v>5.8491999999999997</c:v>
                </c:pt>
                <c:pt idx="341">
                  <c:v>5.8711000000000002</c:v>
                </c:pt>
                <c:pt idx="342">
                  <c:v>5.8929999999999998</c:v>
                </c:pt>
                <c:pt idx="343">
                  <c:v>5.9149000000000003</c:v>
                </c:pt>
                <c:pt idx="344">
                  <c:v>5.9367000000000001</c:v>
                </c:pt>
                <c:pt idx="345">
                  <c:v>5.9584000000000001</c:v>
                </c:pt>
                <c:pt idx="346">
                  <c:v>5.9798999999999998</c:v>
                </c:pt>
                <c:pt idx="347">
                  <c:v>6.0015000000000001</c:v>
                </c:pt>
                <c:pt idx="348">
                  <c:v>6.0229999999999997</c:v>
                </c:pt>
                <c:pt idx="349">
                  <c:v>6.0445000000000002</c:v>
                </c:pt>
                <c:pt idx="350">
                  <c:v>6.0659000000000001</c:v>
                </c:pt>
                <c:pt idx="351">
                  <c:v>6.0872999999999999</c:v>
                </c:pt>
                <c:pt idx="352">
                  <c:v>6.1086999999999998</c:v>
                </c:pt>
                <c:pt idx="353">
                  <c:v>6.1298000000000004</c:v>
                </c:pt>
                <c:pt idx="354">
                  <c:v>6.1509999999999998</c:v>
                </c:pt>
                <c:pt idx="355">
                  <c:v>6.1722000000000001</c:v>
                </c:pt>
                <c:pt idx="356">
                  <c:v>6.1932999999999998</c:v>
                </c:pt>
                <c:pt idx="357">
                  <c:v>6.2144000000000004</c:v>
                </c:pt>
                <c:pt idx="358">
                  <c:v>6.2354000000000003</c:v>
                </c:pt>
                <c:pt idx="359">
                  <c:v>6.2564000000000002</c:v>
                </c:pt>
                <c:pt idx="360">
                  <c:v>6.2770999999999999</c:v>
                </c:pt>
                <c:pt idx="361">
                  <c:v>6.298</c:v>
                </c:pt>
                <c:pt idx="362">
                  <c:v>6.3189000000000002</c:v>
                </c:pt>
                <c:pt idx="363">
                  <c:v>6.3396999999999997</c:v>
                </c:pt>
                <c:pt idx="364">
                  <c:v>6.3605</c:v>
                </c:pt>
                <c:pt idx="365">
                  <c:v>6.3811999999999998</c:v>
                </c:pt>
                <c:pt idx="366">
                  <c:v>6.4019000000000004</c:v>
                </c:pt>
                <c:pt idx="367">
                  <c:v>6.4119999999999999</c:v>
                </c:pt>
                <c:pt idx="368">
                  <c:v>6.4226000000000001</c:v>
                </c:pt>
                <c:pt idx="369">
                  <c:v>6.4432</c:v>
                </c:pt>
                <c:pt idx="370">
                  <c:v>6.4638</c:v>
                </c:pt>
                <c:pt idx="371">
                  <c:v>6.4843999999999999</c:v>
                </c:pt>
                <c:pt idx="372">
                  <c:v>6.5048000000000004</c:v>
                </c:pt>
                <c:pt idx="373">
                  <c:v>6.5252999999999997</c:v>
                </c:pt>
                <c:pt idx="374">
                  <c:v>6.5457000000000001</c:v>
                </c:pt>
                <c:pt idx="375">
                  <c:v>6.5660999999999996</c:v>
                </c:pt>
                <c:pt idx="376">
                  <c:v>6.5865</c:v>
                </c:pt>
                <c:pt idx="377">
                  <c:v>6.6069000000000004</c:v>
                </c:pt>
                <c:pt idx="378">
                  <c:v>6.6273</c:v>
                </c:pt>
                <c:pt idx="379">
                  <c:v>6.6475999999999997</c:v>
                </c:pt>
                <c:pt idx="380">
                  <c:v>6.6679000000000004</c:v>
                </c:pt>
                <c:pt idx="381">
                  <c:v>6.6882000000000001</c:v>
                </c:pt>
                <c:pt idx="382">
                  <c:v>6.7079000000000004</c:v>
                </c:pt>
                <c:pt idx="383">
                  <c:v>6.7283999999999997</c:v>
                </c:pt>
                <c:pt idx="384">
                  <c:v>6.7485999999999997</c:v>
                </c:pt>
                <c:pt idx="385">
                  <c:v>6.7687999999999997</c:v>
                </c:pt>
                <c:pt idx="386">
                  <c:v>6.7888000000000002</c:v>
                </c:pt>
                <c:pt idx="387">
                  <c:v>6.8089000000000004</c:v>
                </c:pt>
                <c:pt idx="388">
                  <c:v>6.8289999999999997</c:v>
                </c:pt>
                <c:pt idx="389">
                  <c:v>6.8491</c:v>
                </c:pt>
                <c:pt idx="390">
                  <c:v>6.8691000000000004</c:v>
                </c:pt>
                <c:pt idx="391">
                  <c:v>6.8891999999999998</c:v>
                </c:pt>
                <c:pt idx="392">
                  <c:v>6.9092000000000002</c:v>
                </c:pt>
                <c:pt idx="393">
                  <c:v>6.9291999999999998</c:v>
                </c:pt>
                <c:pt idx="394">
                  <c:v>6.9492000000000003</c:v>
                </c:pt>
                <c:pt idx="395">
                  <c:v>6.9691000000000001</c:v>
                </c:pt>
                <c:pt idx="396">
                  <c:v>6.9890999999999996</c:v>
                </c:pt>
                <c:pt idx="397">
                  <c:v>7.0090000000000003</c:v>
                </c:pt>
                <c:pt idx="398">
                  <c:v>7.0285000000000002</c:v>
                </c:pt>
                <c:pt idx="399">
                  <c:v>7.0484</c:v>
                </c:pt>
                <c:pt idx="400">
                  <c:v>7.0682999999999998</c:v>
                </c:pt>
                <c:pt idx="401">
                  <c:v>7.0880999999999998</c:v>
                </c:pt>
                <c:pt idx="402">
                  <c:v>7.1079999999999997</c:v>
                </c:pt>
                <c:pt idx="403">
                  <c:v>7.1280999999999999</c:v>
                </c:pt>
                <c:pt idx="404">
                  <c:v>7.1478999999999999</c:v>
                </c:pt>
                <c:pt idx="405">
                  <c:v>7.1677</c:v>
                </c:pt>
                <c:pt idx="406">
                  <c:v>7.1872999999999996</c:v>
                </c:pt>
                <c:pt idx="407">
                  <c:v>7.2070999999999996</c:v>
                </c:pt>
                <c:pt idx="408">
                  <c:v>7.2267999999999999</c:v>
                </c:pt>
                <c:pt idx="409">
                  <c:v>7.2465000000000002</c:v>
                </c:pt>
                <c:pt idx="410">
                  <c:v>7.2662000000000004</c:v>
                </c:pt>
                <c:pt idx="411">
                  <c:v>7.2858999999999998</c:v>
                </c:pt>
                <c:pt idx="412">
                  <c:v>7.3055000000000003</c:v>
                </c:pt>
                <c:pt idx="413">
                  <c:v>7.3251999999999997</c:v>
                </c:pt>
                <c:pt idx="414">
                  <c:v>7.3449</c:v>
                </c:pt>
                <c:pt idx="415">
                  <c:v>7.3644999999999996</c:v>
                </c:pt>
                <c:pt idx="416">
                  <c:v>7.3841999999999999</c:v>
                </c:pt>
                <c:pt idx="417">
                  <c:v>7.4039000000000001</c:v>
                </c:pt>
                <c:pt idx="418">
                  <c:v>7.4234999999999998</c:v>
                </c:pt>
                <c:pt idx="419">
                  <c:v>7.4431000000000003</c:v>
                </c:pt>
                <c:pt idx="420">
                  <c:v>7.4627999999999997</c:v>
                </c:pt>
                <c:pt idx="421">
                  <c:v>7.4823000000000004</c:v>
                </c:pt>
                <c:pt idx="422">
                  <c:v>7.5019999999999998</c:v>
                </c:pt>
                <c:pt idx="423">
                  <c:v>7.5216000000000003</c:v>
                </c:pt>
                <c:pt idx="424">
                  <c:v>7.5411999999999999</c:v>
                </c:pt>
                <c:pt idx="425">
                  <c:v>7.5606999999999998</c:v>
                </c:pt>
                <c:pt idx="426">
                  <c:v>7.5803000000000003</c:v>
                </c:pt>
                <c:pt idx="427">
                  <c:v>7.5998999999999999</c:v>
                </c:pt>
                <c:pt idx="428">
                  <c:v>7.6193999999999997</c:v>
                </c:pt>
                <c:pt idx="429">
                  <c:v>7.6390000000000002</c:v>
                </c:pt>
                <c:pt idx="430">
                  <c:v>7.6585999999999999</c:v>
                </c:pt>
                <c:pt idx="431">
                  <c:v>7.6780999999999997</c:v>
                </c:pt>
                <c:pt idx="432">
                  <c:v>7.6976000000000004</c:v>
                </c:pt>
                <c:pt idx="433">
                  <c:v>7.7172000000000001</c:v>
                </c:pt>
                <c:pt idx="434">
                  <c:v>7.7366999999999999</c:v>
                </c:pt>
                <c:pt idx="435">
                  <c:v>7.7561999999999998</c:v>
                </c:pt>
                <c:pt idx="436">
                  <c:v>7.7758000000000003</c:v>
                </c:pt>
                <c:pt idx="437">
                  <c:v>7.7952000000000004</c:v>
                </c:pt>
                <c:pt idx="438">
                  <c:v>7.8148</c:v>
                </c:pt>
                <c:pt idx="439">
                  <c:v>7.8338000000000001</c:v>
                </c:pt>
                <c:pt idx="440">
                  <c:v>7.8532999999999999</c:v>
                </c:pt>
                <c:pt idx="441">
                  <c:v>7.8727999999999998</c:v>
                </c:pt>
                <c:pt idx="442">
                  <c:v>7.8922999999999996</c:v>
                </c:pt>
                <c:pt idx="443">
                  <c:v>7.9118000000000004</c:v>
                </c:pt>
                <c:pt idx="444">
                  <c:v>7.9311999999999996</c:v>
                </c:pt>
                <c:pt idx="445">
                  <c:v>7.9507000000000003</c:v>
                </c:pt>
                <c:pt idx="446">
                  <c:v>7.9702000000000002</c:v>
                </c:pt>
                <c:pt idx="447">
                  <c:v>7.9896000000000003</c:v>
                </c:pt>
                <c:pt idx="448">
                  <c:v>8.0090000000000003</c:v>
                </c:pt>
                <c:pt idx="449">
                  <c:v>8.0284999999999993</c:v>
                </c:pt>
                <c:pt idx="450">
                  <c:v>8.048</c:v>
                </c:pt>
                <c:pt idx="451">
                  <c:v>8.0673999999999992</c:v>
                </c:pt>
                <c:pt idx="452">
                  <c:v>8.0868000000000002</c:v>
                </c:pt>
                <c:pt idx="453">
                  <c:v>8.1062999999999992</c:v>
                </c:pt>
                <c:pt idx="454">
                  <c:v>8.1256000000000004</c:v>
                </c:pt>
                <c:pt idx="455">
                  <c:v>8.1450999999999993</c:v>
                </c:pt>
                <c:pt idx="456">
                  <c:v>8.1645000000000003</c:v>
                </c:pt>
                <c:pt idx="457">
                  <c:v>8.1838999999999995</c:v>
                </c:pt>
                <c:pt idx="458">
                  <c:v>8.2033000000000005</c:v>
                </c:pt>
                <c:pt idx="459">
                  <c:v>8.2226999999999997</c:v>
                </c:pt>
                <c:pt idx="460">
                  <c:v>8.2422000000000004</c:v>
                </c:pt>
                <c:pt idx="461">
                  <c:v>8.2619000000000007</c:v>
                </c:pt>
                <c:pt idx="462">
                  <c:v>8.2813999999999997</c:v>
                </c:pt>
                <c:pt idx="463">
                  <c:v>8.3003999999999998</c:v>
                </c:pt>
                <c:pt idx="464">
                  <c:v>8.3201000000000001</c:v>
                </c:pt>
                <c:pt idx="465">
                  <c:v>8.3394999999999992</c:v>
                </c:pt>
                <c:pt idx="466">
                  <c:v>8.3589000000000002</c:v>
                </c:pt>
                <c:pt idx="467">
                  <c:v>8.3783999999999992</c:v>
                </c:pt>
                <c:pt idx="468">
                  <c:v>8.3976000000000006</c:v>
                </c:pt>
                <c:pt idx="469">
                  <c:v>8.4169999999999998</c:v>
                </c:pt>
                <c:pt idx="470">
                  <c:v>8.4364000000000008</c:v>
                </c:pt>
                <c:pt idx="471">
                  <c:v>8.4558999999999997</c:v>
                </c:pt>
                <c:pt idx="472">
                  <c:v>8.4753000000000007</c:v>
                </c:pt>
                <c:pt idx="473">
                  <c:v>8.4946999999999999</c:v>
                </c:pt>
                <c:pt idx="474">
                  <c:v>8.5142000000000007</c:v>
                </c:pt>
                <c:pt idx="475">
                  <c:v>8.5336999999999996</c:v>
                </c:pt>
                <c:pt idx="476">
                  <c:v>8.5532000000000004</c:v>
                </c:pt>
                <c:pt idx="477">
                  <c:v>8.5725999999999996</c:v>
                </c:pt>
                <c:pt idx="478">
                  <c:v>8.5914999999999999</c:v>
                </c:pt>
                <c:pt idx="479">
                  <c:v>8.6107999999999993</c:v>
                </c:pt>
                <c:pt idx="480">
                  <c:v>8.6302000000000003</c:v>
                </c:pt>
                <c:pt idx="481">
                  <c:v>8.6499000000000006</c:v>
                </c:pt>
                <c:pt idx="482">
                  <c:v>8.6693999999999996</c:v>
                </c:pt>
                <c:pt idx="483">
                  <c:v>8.6887000000000008</c:v>
                </c:pt>
                <c:pt idx="484">
                  <c:v>8.7081</c:v>
                </c:pt>
                <c:pt idx="485">
                  <c:v>8.7271000000000001</c:v>
                </c:pt>
                <c:pt idx="486">
                  <c:v>8.7462999999999997</c:v>
                </c:pt>
                <c:pt idx="487">
                  <c:v>8.7655999999999992</c:v>
                </c:pt>
                <c:pt idx="488">
                  <c:v>8.7848000000000006</c:v>
                </c:pt>
                <c:pt idx="489">
                  <c:v>8.8040000000000003</c:v>
                </c:pt>
                <c:pt idx="490">
                  <c:v>8.8233999999999995</c:v>
                </c:pt>
                <c:pt idx="491">
                  <c:v>8.8427000000000007</c:v>
                </c:pt>
                <c:pt idx="492">
                  <c:v>8.8620999999999999</c:v>
                </c:pt>
                <c:pt idx="493">
                  <c:v>8.8815000000000008</c:v>
                </c:pt>
                <c:pt idx="494">
                  <c:v>8.9008000000000003</c:v>
                </c:pt>
                <c:pt idx="495">
                  <c:v>8.9102999999999994</c:v>
                </c:pt>
                <c:pt idx="496">
                  <c:v>8.9201999999999995</c:v>
                </c:pt>
                <c:pt idx="497">
                  <c:v>8.9397000000000002</c:v>
                </c:pt>
                <c:pt idx="498">
                  <c:v>8.9590999999999994</c:v>
                </c:pt>
                <c:pt idx="499">
                  <c:v>8.9785000000000004</c:v>
                </c:pt>
                <c:pt idx="500">
                  <c:v>8.9977999999999998</c:v>
                </c:pt>
                <c:pt idx="501">
                  <c:v>9.0173000000000005</c:v>
                </c:pt>
                <c:pt idx="502">
                  <c:v>9.0366999999999997</c:v>
                </c:pt>
                <c:pt idx="503">
                  <c:v>9.0562000000000005</c:v>
                </c:pt>
                <c:pt idx="504">
                  <c:v>9.0754999999999999</c:v>
                </c:pt>
                <c:pt idx="505">
                  <c:v>9.0949000000000009</c:v>
                </c:pt>
                <c:pt idx="506">
                  <c:v>9.1143999999999998</c:v>
                </c:pt>
                <c:pt idx="507">
                  <c:v>9.1339000000000006</c:v>
                </c:pt>
                <c:pt idx="508">
                  <c:v>9.1533999999999995</c:v>
                </c:pt>
                <c:pt idx="509">
                  <c:v>9.173</c:v>
                </c:pt>
                <c:pt idx="510">
                  <c:v>9.1925000000000008</c:v>
                </c:pt>
                <c:pt idx="511">
                  <c:v>9.2119999999999997</c:v>
                </c:pt>
                <c:pt idx="512">
                  <c:v>9.2315000000000005</c:v>
                </c:pt>
                <c:pt idx="513">
                  <c:v>9.2510999999999992</c:v>
                </c:pt>
                <c:pt idx="514">
                  <c:v>9.2706999999999997</c:v>
                </c:pt>
                <c:pt idx="515">
                  <c:v>9.2899999999999991</c:v>
                </c:pt>
                <c:pt idx="516">
                  <c:v>9.3095999999999997</c:v>
                </c:pt>
                <c:pt idx="517">
                  <c:v>9.3292000000000002</c:v>
                </c:pt>
                <c:pt idx="518">
                  <c:v>9.3488000000000007</c:v>
                </c:pt>
                <c:pt idx="519">
                  <c:v>9.3683999999999994</c:v>
                </c:pt>
                <c:pt idx="520">
                  <c:v>9.3880999999999997</c:v>
                </c:pt>
                <c:pt idx="521">
                  <c:v>9.4077000000000002</c:v>
                </c:pt>
                <c:pt idx="522">
                  <c:v>9.4268999999999998</c:v>
                </c:pt>
                <c:pt idx="523">
                  <c:v>9.4465000000000003</c:v>
                </c:pt>
                <c:pt idx="524">
                  <c:v>9.4662000000000006</c:v>
                </c:pt>
                <c:pt idx="525">
                  <c:v>9.4857999999999993</c:v>
                </c:pt>
                <c:pt idx="526">
                  <c:v>9.5058000000000007</c:v>
                </c:pt>
                <c:pt idx="527">
                  <c:v>9.5250000000000004</c:v>
                </c:pt>
                <c:pt idx="528">
                  <c:v>9.5447000000000006</c:v>
                </c:pt>
                <c:pt idx="529">
                  <c:v>9.5643999999999991</c:v>
                </c:pt>
                <c:pt idx="530">
                  <c:v>9.5840999999999994</c:v>
                </c:pt>
                <c:pt idx="531">
                  <c:v>9.6038999999999994</c:v>
                </c:pt>
                <c:pt idx="532">
                  <c:v>9.6235999999999997</c:v>
                </c:pt>
                <c:pt idx="533">
                  <c:v>9.6433</c:v>
                </c:pt>
                <c:pt idx="534">
                  <c:v>9.6630000000000003</c:v>
                </c:pt>
                <c:pt idx="535">
                  <c:v>9.6828000000000003</c:v>
                </c:pt>
                <c:pt idx="536">
                  <c:v>9.7026000000000003</c:v>
                </c:pt>
                <c:pt idx="537">
                  <c:v>9.7223000000000006</c:v>
                </c:pt>
                <c:pt idx="538">
                  <c:v>9.7420000000000009</c:v>
                </c:pt>
                <c:pt idx="539">
                  <c:v>9.7617999999999991</c:v>
                </c:pt>
                <c:pt idx="540">
                  <c:v>9.7815999999999992</c:v>
                </c:pt>
                <c:pt idx="541">
                  <c:v>9.8011999999999997</c:v>
                </c:pt>
                <c:pt idx="542">
                  <c:v>9.8209999999999997</c:v>
                </c:pt>
                <c:pt idx="543">
                  <c:v>9.8407999999999998</c:v>
                </c:pt>
                <c:pt idx="544">
                  <c:v>9.8605999999999998</c:v>
                </c:pt>
                <c:pt idx="545">
                  <c:v>9.8804999999999996</c:v>
                </c:pt>
                <c:pt idx="546">
                  <c:v>9.9002999999999997</c:v>
                </c:pt>
                <c:pt idx="547">
                  <c:v>9.9201999999999995</c:v>
                </c:pt>
                <c:pt idx="548">
                  <c:v>9.94</c:v>
                </c:pt>
                <c:pt idx="549">
                  <c:v>9.9598999999999993</c:v>
                </c:pt>
                <c:pt idx="550">
                  <c:v>9.9797999999999991</c:v>
                </c:pt>
                <c:pt idx="551">
                  <c:v>9.9997000000000007</c:v>
                </c:pt>
                <c:pt idx="552">
                  <c:v>10.02</c:v>
                </c:pt>
                <c:pt idx="553">
                  <c:v>10.039</c:v>
                </c:pt>
                <c:pt idx="554">
                  <c:v>10.058999999999999</c:v>
                </c:pt>
                <c:pt idx="555">
                  <c:v>10.079000000000001</c:v>
                </c:pt>
                <c:pt idx="556">
                  <c:v>10.099</c:v>
                </c:pt>
                <c:pt idx="557">
                  <c:v>10.119</c:v>
                </c:pt>
                <c:pt idx="558">
                  <c:v>10.138999999999999</c:v>
                </c:pt>
                <c:pt idx="559">
                  <c:v>10.159000000000001</c:v>
                </c:pt>
                <c:pt idx="560">
                  <c:v>10.179</c:v>
                </c:pt>
                <c:pt idx="561">
                  <c:v>10.198</c:v>
                </c:pt>
                <c:pt idx="562">
                  <c:v>10.218</c:v>
                </c:pt>
                <c:pt idx="563">
                  <c:v>10.238</c:v>
                </c:pt>
                <c:pt idx="564">
                  <c:v>10.257999999999999</c:v>
                </c:pt>
                <c:pt idx="565">
                  <c:v>10.278</c:v>
                </c:pt>
                <c:pt idx="566">
                  <c:v>10.298</c:v>
                </c:pt>
                <c:pt idx="567">
                  <c:v>10.318</c:v>
                </c:pt>
                <c:pt idx="568">
                  <c:v>10.337999999999999</c:v>
                </c:pt>
                <c:pt idx="569">
                  <c:v>10.358000000000001</c:v>
                </c:pt>
                <c:pt idx="570">
                  <c:v>10.378</c:v>
                </c:pt>
                <c:pt idx="571">
                  <c:v>10.398</c:v>
                </c:pt>
                <c:pt idx="572">
                  <c:v>10.417999999999999</c:v>
                </c:pt>
                <c:pt idx="573">
                  <c:v>10.438000000000001</c:v>
                </c:pt>
                <c:pt idx="574">
                  <c:v>10.458</c:v>
                </c:pt>
                <c:pt idx="575">
                  <c:v>10.478</c:v>
                </c:pt>
                <c:pt idx="576">
                  <c:v>10.497999999999999</c:v>
                </c:pt>
                <c:pt idx="577">
                  <c:v>10.519</c:v>
                </c:pt>
                <c:pt idx="578">
                  <c:v>10.539</c:v>
                </c:pt>
                <c:pt idx="579">
                  <c:v>10.558999999999999</c:v>
                </c:pt>
                <c:pt idx="580">
                  <c:v>10.579000000000001</c:v>
                </c:pt>
                <c:pt idx="581">
                  <c:v>10.599</c:v>
                </c:pt>
                <c:pt idx="582">
                  <c:v>10.619</c:v>
                </c:pt>
                <c:pt idx="583">
                  <c:v>10.638999999999999</c:v>
                </c:pt>
                <c:pt idx="584">
                  <c:v>10.659000000000001</c:v>
                </c:pt>
                <c:pt idx="585">
                  <c:v>10.679</c:v>
                </c:pt>
                <c:pt idx="586">
                  <c:v>10.699</c:v>
                </c:pt>
                <c:pt idx="587">
                  <c:v>10.72</c:v>
                </c:pt>
                <c:pt idx="588">
                  <c:v>10.74</c:v>
                </c:pt>
                <c:pt idx="589">
                  <c:v>10.76</c:v>
                </c:pt>
                <c:pt idx="590">
                  <c:v>10.78</c:v>
                </c:pt>
                <c:pt idx="591">
                  <c:v>10.8</c:v>
                </c:pt>
                <c:pt idx="592">
                  <c:v>10.82</c:v>
                </c:pt>
                <c:pt idx="593">
                  <c:v>10.840999999999999</c:v>
                </c:pt>
                <c:pt idx="594">
                  <c:v>10.861000000000001</c:v>
                </c:pt>
                <c:pt idx="595">
                  <c:v>10.881</c:v>
                </c:pt>
                <c:pt idx="596">
                  <c:v>10.901</c:v>
                </c:pt>
                <c:pt idx="597">
                  <c:v>10.920999999999999</c:v>
                </c:pt>
                <c:pt idx="598">
                  <c:v>10.942</c:v>
                </c:pt>
                <c:pt idx="599">
                  <c:v>10.962</c:v>
                </c:pt>
                <c:pt idx="600">
                  <c:v>10.981999999999999</c:v>
                </c:pt>
                <c:pt idx="601">
                  <c:v>11.002000000000001</c:v>
                </c:pt>
                <c:pt idx="602">
                  <c:v>11.022</c:v>
                </c:pt>
                <c:pt idx="603">
                  <c:v>11.042999999999999</c:v>
                </c:pt>
                <c:pt idx="604">
                  <c:v>11.063000000000001</c:v>
                </c:pt>
                <c:pt idx="605">
                  <c:v>11.083</c:v>
                </c:pt>
                <c:pt idx="606">
                  <c:v>11.103999999999999</c:v>
                </c:pt>
                <c:pt idx="607">
                  <c:v>11.124000000000001</c:v>
                </c:pt>
                <c:pt idx="608">
                  <c:v>11.144</c:v>
                </c:pt>
                <c:pt idx="609">
                  <c:v>11.164</c:v>
                </c:pt>
                <c:pt idx="610">
                  <c:v>11.183999999999999</c:v>
                </c:pt>
                <c:pt idx="611">
                  <c:v>11.205</c:v>
                </c:pt>
                <c:pt idx="612">
                  <c:v>11.225</c:v>
                </c:pt>
                <c:pt idx="613">
                  <c:v>11.244999999999999</c:v>
                </c:pt>
                <c:pt idx="614">
                  <c:v>11.266</c:v>
                </c:pt>
                <c:pt idx="615">
                  <c:v>11.286</c:v>
                </c:pt>
                <c:pt idx="616">
                  <c:v>11.305999999999999</c:v>
                </c:pt>
                <c:pt idx="617">
                  <c:v>11.327</c:v>
                </c:pt>
                <c:pt idx="618">
                  <c:v>11.347</c:v>
                </c:pt>
                <c:pt idx="619">
                  <c:v>11.367000000000001</c:v>
                </c:pt>
                <c:pt idx="620">
                  <c:v>11.388</c:v>
                </c:pt>
                <c:pt idx="621">
                  <c:v>11.407999999999999</c:v>
                </c:pt>
                <c:pt idx="622">
                  <c:v>11.428000000000001</c:v>
                </c:pt>
                <c:pt idx="623">
                  <c:v>11.449</c:v>
                </c:pt>
                <c:pt idx="624">
                  <c:v>11.468999999999999</c:v>
                </c:pt>
                <c:pt idx="625">
                  <c:v>11.49</c:v>
                </c:pt>
                <c:pt idx="626">
                  <c:v>11.51</c:v>
                </c:pt>
                <c:pt idx="627">
                  <c:v>11.531000000000001</c:v>
                </c:pt>
                <c:pt idx="628">
                  <c:v>11.551</c:v>
                </c:pt>
                <c:pt idx="629">
                  <c:v>11.571</c:v>
                </c:pt>
                <c:pt idx="630">
                  <c:v>11.592000000000001</c:v>
                </c:pt>
                <c:pt idx="631">
                  <c:v>11.612</c:v>
                </c:pt>
                <c:pt idx="632">
                  <c:v>11.632999999999999</c:v>
                </c:pt>
                <c:pt idx="633">
                  <c:v>11.653</c:v>
                </c:pt>
                <c:pt idx="634">
                  <c:v>11.673999999999999</c:v>
                </c:pt>
                <c:pt idx="635">
                  <c:v>11.694000000000001</c:v>
                </c:pt>
                <c:pt idx="636">
                  <c:v>11.715</c:v>
                </c:pt>
                <c:pt idx="637">
                  <c:v>11.734999999999999</c:v>
                </c:pt>
                <c:pt idx="638">
                  <c:v>11.756</c:v>
                </c:pt>
                <c:pt idx="639">
                  <c:v>11.776</c:v>
                </c:pt>
                <c:pt idx="640">
                  <c:v>11.797000000000001</c:v>
                </c:pt>
                <c:pt idx="641">
                  <c:v>11.817</c:v>
                </c:pt>
                <c:pt idx="642">
                  <c:v>11.837999999999999</c:v>
                </c:pt>
                <c:pt idx="643">
                  <c:v>11.858000000000001</c:v>
                </c:pt>
                <c:pt idx="644">
                  <c:v>11.878</c:v>
                </c:pt>
                <c:pt idx="645">
                  <c:v>11.898999999999999</c:v>
                </c:pt>
                <c:pt idx="646">
                  <c:v>11.919</c:v>
                </c:pt>
                <c:pt idx="647">
                  <c:v>11.94</c:v>
                </c:pt>
                <c:pt idx="648">
                  <c:v>11.96</c:v>
                </c:pt>
                <c:pt idx="649">
                  <c:v>11.981</c:v>
                </c:pt>
                <c:pt idx="650">
                  <c:v>12.002000000000001</c:v>
                </c:pt>
                <c:pt idx="651">
                  <c:v>12.022</c:v>
                </c:pt>
                <c:pt idx="652">
                  <c:v>12.042999999999999</c:v>
                </c:pt>
                <c:pt idx="653">
                  <c:v>12.063000000000001</c:v>
                </c:pt>
                <c:pt idx="654">
                  <c:v>12.084</c:v>
                </c:pt>
                <c:pt idx="655">
                  <c:v>12.105</c:v>
                </c:pt>
                <c:pt idx="656">
                  <c:v>12.125</c:v>
                </c:pt>
                <c:pt idx="657">
                  <c:v>12.146000000000001</c:v>
                </c:pt>
                <c:pt idx="658">
                  <c:v>12.166</c:v>
                </c:pt>
                <c:pt idx="659">
                  <c:v>12.186999999999999</c:v>
                </c:pt>
                <c:pt idx="660">
                  <c:v>12.207000000000001</c:v>
                </c:pt>
                <c:pt idx="661">
                  <c:v>12.228</c:v>
                </c:pt>
                <c:pt idx="662">
                  <c:v>12.249000000000001</c:v>
                </c:pt>
                <c:pt idx="663">
                  <c:v>12.269</c:v>
                </c:pt>
                <c:pt idx="664">
                  <c:v>12.29</c:v>
                </c:pt>
                <c:pt idx="665">
                  <c:v>12.311</c:v>
                </c:pt>
                <c:pt idx="666">
                  <c:v>12.331</c:v>
                </c:pt>
                <c:pt idx="667">
                  <c:v>12.352</c:v>
                </c:pt>
                <c:pt idx="668">
                  <c:v>12.372999999999999</c:v>
                </c:pt>
                <c:pt idx="669">
                  <c:v>12.393000000000001</c:v>
                </c:pt>
                <c:pt idx="670">
                  <c:v>12.414</c:v>
                </c:pt>
                <c:pt idx="671">
                  <c:v>12.435</c:v>
                </c:pt>
                <c:pt idx="672">
                  <c:v>12.455</c:v>
                </c:pt>
                <c:pt idx="673">
                  <c:v>12.476000000000001</c:v>
                </c:pt>
                <c:pt idx="674">
                  <c:v>12.497</c:v>
                </c:pt>
                <c:pt idx="675">
                  <c:v>12.518000000000001</c:v>
                </c:pt>
                <c:pt idx="676">
                  <c:v>12.538</c:v>
                </c:pt>
                <c:pt idx="677">
                  <c:v>12.558999999999999</c:v>
                </c:pt>
                <c:pt idx="678">
                  <c:v>12.58</c:v>
                </c:pt>
                <c:pt idx="679">
                  <c:v>12.6</c:v>
                </c:pt>
                <c:pt idx="680">
                  <c:v>12.621</c:v>
                </c:pt>
                <c:pt idx="681">
                  <c:v>12.641999999999999</c:v>
                </c:pt>
                <c:pt idx="682">
                  <c:v>12.663</c:v>
                </c:pt>
                <c:pt idx="683">
                  <c:v>12.683</c:v>
                </c:pt>
                <c:pt idx="684">
                  <c:v>12.704000000000001</c:v>
                </c:pt>
                <c:pt idx="685">
                  <c:v>12.725</c:v>
                </c:pt>
                <c:pt idx="686">
                  <c:v>12.746</c:v>
                </c:pt>
                <c:pt idx="687">
                  <c:v>12.766999999999999</c:v>
                </c:pt>
                <c:pt idx="688">
                  <c:v>12.787000000000001</c:v>
                </c:pt>
                <c:pt idx="689">
                  <c:v>12.808</c:v>
                </c:pt>
                <c:pt idx="690">
                  <c:v>12.827999999999999</c:v>
                </c:pt>
                <c:pt idx="691">
                  <c:v>12.849</c:v>
                </c:pt>
                <c:pt idx="692">
                  <c:v>12.87</c:v>
                </c:pt>
                <c:pt idx="693">
                  <c:v>12.891</c:v>
                </c:pt>
                <c:pt idx="694">
                  <c:v>12.912000000000001</c:v>
                </c:pt>
                <c:pt idx="695">
                  <c:v>12.933</c:v>
                </c:pt>
                <c:pt idx="696">
                  <c:v>12.952999999999999</c:v>
                </c:pt>
                <c:pt idx="697">
                  <c:v>12.974</c:v>
                </c:pt>
                <c:pt idx="698">
                  <c:v>12.994999999999999</c:v>
                </c:pt>
                <c:pt idx="699">
                  <c:v>13.016</c:v>
                </c:pt>
                <c:pt idx="700">
                  <c:v>13.037000000000001</c:v>
                </c:pt>
                <c:pt idx="701">
                  <c:v>13.057</c:v>
                </c:pt>
                <c:pt idx="702">
                  <c:v>13.077999999999999</c:v>
                </c:pt>
                <c:pt idx="703">
                  <c:v>13.099</c:v>
                </c:pt>
                <c:pt idx="704">
                  <c:v>13.12</c:v>
                </c:pt>
                <c:pt idx="705">
                  <c:v>13.141</c:v>
                </c:pt>
                <c:pt idx="706">
                  <c:v>13.162000000000001</c:v>
                </c:pt>
                <c:pt idx="707">
                  <c:v>13.183</c:v>
                </c:pt>
                <c:pt idx="708">
                  <c:v>13.204000000000001</c:v>
                </c:pt>
                <c:pt idx="709">
                  <c:v>13.225</c:v>
                </c:pt>
                <c:pt idx="710">
                  <c:v>13.246</c:v>
                </c:pt>
                <c:pt idx="711">
                  <c:v>13.266</c:v>
                </c:pt>
                <c:pt idx="712">
                  <c:v>13.287000000000001</c:v>
                </c:pt>
                <c:pt idx="713">
                  <c:v>13.308</c:v>
                </c:pt>
                <c:pt idx="714">
                  <c:v>13.329000000000001</c:v>
                </c:pt>
                <c:pt idx="715">
                  <c:v>13.35</c:v>
                </c:pt>
                <c:pt idx="716">
                  <c:v>13.371</c:v>
                </c:pt>
                <c:pt idx="717">
                  <c:v>13.391999999999999</c:v>
                </c:pt>
                <c:pt idx="718">
                  <c:v>13.413</c:v>
                </c:pt>
                <c:pt idx="719">
                  <c:v>13.433999999999999</c:v>
                </c:pt>
                <c:pt idx="720">
                  <c:v>13.455</c:v>
                </c:pt>
                <c:pt idx="721">
                  <c:v>13.475</c:v>
                </c:pt>
                <c:pt idx="722">
                  <c:v>13.497</c:v>
                </c:pt>
                <c:pt idx="723">
                  <c:v>13.518000000000001</c:v>
                </c:pt>
                <c:pt idx="724">
                  <c:v>13.539</c:v>
                </c:pt>
                <c:pt idx="725">
                  <c:v>13.56</c:v>
                </c:pt>
                <c:pt idx="726">
                  <c:v>13.581</c:v>
                </c:pt>
                <c:pt idx="727">
                  <c:v>13.602</c:v>
                </c:pt>
                <c:pt idx="728">
                  <c:v>13.622999999999999</c:v>
                </c:pt>
                <c:pt idx="729">
                  <c:v>13.644</c:v>
                </c:pt>
                <c:pt idx="730">
                  <c:v>13.664999999999999</c:v>
                </c:pt>
                <c:pt idx="731">
                  <c:v>13.686</c:v>
                </c:pt>
                <c:pt idx="732">
                  <c:v>13.707000000000001</c:v>
                </c:pt>
                <c:pt idx="733">
                  <c:v>13.728</c:v>
                </c:pt>
                <c:pt idx="734">
                  <c:v>13.747999999999999</c:v>
                </c:pt>
                <c:pt idx="735">
                  <c:v>13.769</c:v>
                </c:pt>
                <c:pt idx="736">
                  <c:v>13.79</c:v>
                </c:pt>
                <c:pt idx="737">
                  <c:v>13.811</c:v>
                </c:pt>
                <c:pt idx="738">
                  <c:v>13.833</c:v>
                </c:pt>
                <c:pt idx="739">
                  <c:v>13.853999999999999</c:v>
                </c:pt>
                <c:pt idx="740">
                  <c:v>13.875</c:v>
                </c:pt>
                <c:pt idx="741">
                  <c:v>13.896000000000001</c:v>
                </c:pt>
                <c:pt idx="742">
                  <c:v>13.917</c:v>
                </c:pt>
                <c:pt idx="743">
                  <c:v>13.938000000000001</c:v>
                </c:pt>
                <c:pt idx="744">
                  <c:v>13.959</c:v>
                </c:pt>
                <c:pt idx="745">
                  <c:v>13.98</c:v>
                </c:pt>
                <c:pt idx="746">
                  <c:v>14.000999999999999</c:v>
                </c:pt>
                <c:pt idx="747">
                  <c:v>14.022</c:v>
                </c:pt>
                <c:pt idx="748">
                  <c:v>14.042999999999999</c:v>
                </c:pt>
                <c:pt idx="749">
                  <c:v>14.064</c:v>
                </c:pt>
                <c:pt idx="750">
                  <c:v>14.085000000000001</c:v>
                </c:pt>
                <c:pt idx="751">
                  <c:v>14.106999999999999</c:v>
                </c:pt>
                <c:pt idx="752">
                  <c:v>14.128</c:v>
                </c:pt>
                <c:pt idx="753">
                  <c:v>14.148999999999999</c:v>
                </c:pt>
                <c:pt idx="754">
                  <c:v>14.17</c:v>
                </c:pt>
                <c:pt idx="755">
                  <c:v>14.191000000000001</c:v>
                </c:pt>
                <c:pt idx="756">
                  <c:v>14.212</c:v>
                </c:pt>
                <c:pt idx="757">
                  <c:v>14.233000000000001</c:v>
                </c:pt>
                <c:pt idx="758">
                  <c:v>14.254</c:v>
                </c:pt>
                <c:pt idx="759">
                  <c:v>14.276</c:v>
                </c:pt>
                <c:pt idx="760">
                  <c:v>14.297000000000001</c:v>
                </c:pt>
                <c:pt idx="761">
                  <c:v>14.318</c:v>
                </c:pt>
                <c:pt idx="762">
                  <c:v>14.339</c:v>
                </c:pt>
                <c:pt idx="763">
                  <c:v>14.36</c:v>
                </c:pt>
                <c:pt idx="764">
                  <c:v>14.381</c:v>
                </c:pt>
                <c:pt idx="765">
                  <c:v>14.401999999999999</c:v>
                </c:pt>
                <c:pt idx="766">
                  <c:v>14.423</c:v>
                </c:pt>
                <c:pt idx="767">
                  <c:v>14.445</c:v>
                </c:pt>
                <c:pt idx="768">
                  <c:v>14.465999999999999</c:v>
                </c:pt>
                <c:pt idx="769">
                  <c:v>14.487</c:v>
                </c:pt>
                <c:pt idx="770">
                  <c:v>14.507999999999999</c:v>
                </c:pt>
                <c:pt idx="771">
                  <c:v>14.529</c:v>
                </c:pt>
                <c:pt idx="772">
                  <c:v>14.551</c:v>
                </c:pt>
                <c:pt idx="773">
                  <c:v>14.571999999999999</c:v>
                </c:pt>
                <c:pt idx="774">
                  <c:v>14.593</c:v>
                </c:pt>
                <c:pt idx="775">
                  <c:v>14.614000000000001</c:v>
                </c:pt>
                <c:pt idx="776">
                  <c:v>14.635999999999999</c:v>
                </c:pt>
                <c:pt idx="777">
                  <c:v>14.657</c:v>
                </c:pt>
                <c:pt idx="778">
                  <c:v>14.678000000000001</c:v>
                </c:pt>
                <c:pt idx="779">
                  <c:v>14.699</c:v>
                </c:pt>
                <c:pt idx="780">
                  <c:v>14.721</c:v>
                </c:pt>
                <c:pt idx="781">
                  <c:v>14.742000000000001</c:v>
                </c:pt>
                <c:pt idx="782">
                  <c:v>14.763</c:v>
                </c:pt>
                <c:pt idx="783">
                  <c:v>14.784000000000001</c:v>
                </c:pt>
                <c:pt idx="784">
                  <c:v>14.805999999999999</c:v>
                </c:pt>
                <c:pt idx="785">
                  <c:v>14.827</c:v>
                </c:pt>
                <c:pt idx="786">
                  <c:v>14.848000000000001</c:v>
                </c:pt>
                <c:pt idx="787">
                  <c:v>14.869</c:v>
                </c:pt>
                <c:pt idx="788">
                  <c:v>14.891</c:v>
                </c:pt>
                <c:pt idx="789">
                  <c:v>14.912000000000001</c:v>
                </c:pt>
                <c:pt idx="790">
                  <c:v>14.933</c:v>
                </c:pt>
                <c:pt idx="791">
                  <c:v>14.955</c:v>
                </c:pt>
                <c:pt idx="792">
                  <c:v>14.975</c:v>
                </c:pt>
                <c:pt idx="793">
                  <c:v>14.997</c:v>
                </c:pt>
                <c:pt idx="794">
                  <c:v>15.018000000000001</c:v>
                </c:pt>
                <c:pt idx="795">
                  <c:v>15.04</c:v>
                </c:pt>
                <c:pt idx="796">
                  <c:v>15.061</c:v>
                </c:pt>
                <c:pt idx="797">
                  <c:v>15.082000000000001</c:v>
                </c:pt>
                <c:pt idx="798">
                  <c:v>15.103999999999999</c:v>
                </c:pt>
                <c:pt idx="799">
                  <c:v>15.124000000000001</c:v>
                </c:pt>
                <c:pt idx="800">
                  <c:v>15.146000000000001</c:v>
                </c:pt>
                <c:pt idx="801">
                  <c:v>15.167</c:v>
                </c:pt>
                <c:pt idx="802">
                  <c:v>15.189</c:v>
                </c:pt>
                <c:pt idx="803">
                  <c:v>15.21</c:v>
                </c:pt>
                <c:pt idx="804">
                  <c:v>15.231</c:v>
                </c:pt>
                <c:pt idx="805">
                  <c:v>15.253</c:v>
                </c:pt>
                <c:pt idx="806">
                  <c:v>15.273999999999999</c:v>
                </c:pt>
                <c:pt idx="807">
                  <c:v>15.295</c:v>
                </c:pt>
                <c:pt idx="808">
                  <c:v>15.317</c:v>
                </c:pt>
                <c:pt idx="809">
                  <c:v>15.337999999999999</c:v>
                </c:pt>
                <c:pt idx="810">
                  <c:v>15.359</c:v>
                </c:pt>
                <c:pt idx="811">
                  <c:v>15.381</c:v>
                </c:pt>
                <c:pt idx="812">
                  <c:v>15.401999999999999</c:v>
                </c:pt>
                <c:pt idx="813">
                  <c:v>15.423999999999999</c:v>
                </c:pt>
                <c:pt idx="814">
                  <c:v>15.445</c:v>
                </c:pt>
                <c:pt idx="815">
                  <c:v>15.467000000000001</c:v>
                </c:pt>
                <c:pt idx="816">
                  <c:v>15.488</c:v>
                </c:pt>
                <c:pt idx="817">
                  <c:v>15.509</c:v>
                </c:pt>
                <c:pt idx="818">
                  <c:v>15.53</c:v>
                </c:pt>
                <c:pt idx="819">
                  <c:v>15.552</c:v>
                </c:pt>
                <c:pt idx="820">
                  <c:v>15.573</c:v>
                </c:pt>
                <c:pt idx="821">
                  <c:v>15.595000000000001</c:v>
                </c:pt>
                <c:pt idx="822">
                  <c:v>15.616</c:v>
                </c:pt>
                <c:pt idx="823">
                  <c:v>15.637</c:v>
                </c:pt>
                <c:pt idx="824">
                  <c:v>15.659000000000001</c:v>
                </c:pt>
                <c:pt idx="825">
                  <c:v>15.68</c:v>
                </c:pt>
                <c:pt idx="826">
                  <c:v>15.702</c:v>
                </c:pt>
                <c:pt idx="827">
                  <c:v>15.723000000000001</c:v>
                </c:pt>
                <c:pt idx="828">
                  <c:v>15.744999999999999</c:v>
                </c:pt>
                <c:pt idx="829">
                  <c:v>15.766</c:v>
                </c:pt>
                <c:pt idx="830">
                  <c:v>15.788</c:v>
                </c:pt>
                <c:pt idx="831">
                  <c:v>15.808999999999999</c:v>
                </c:pt>
                <c:pt idx="832">
                  <c:v>15.83</c:v>
                </c:pt>
                <c:pt idx="833">
                  <c:v>15.852</c:v>
                </c:pt>
                <c:pt idx="834">
                  <c:v>15.872999999999999</c:v>
                </c:pt>
                <c:pt idx="835">
                  <c:v>15.895</c:v>
                </c:pt>
                <c:pt idx="836">
                  <c:v>15.916</c:v>
                </c:pt>
                <c:pt idx="837">
                  <c:v>15.938000000000001</c:v>
                </c:pt>
                <c:pt idx="838">
                  <c:v>15.959</c:v>
                </c:pt>
                <c:pt idx="839">
                  <c:v>15.981</c:v>
                </c:pt>
                <c:pt idx="840">
                  <c:v>16.001999999999999</c:v>
                </c:pt>
                <c:pt idx="841">
                  <c:v>16.024000000000001</c:v>
                </c:pt>
                <c:pt idx="842">
                  <c:v>16.045000000000002</c:v>
                </c:pt>
                <c:pt idx="843">
                  <c:v>16.067</c:v>
                </c:pt>
                <c:pt idx="844">
                  <c:v>16.088000000000001</c:v>
                </c:pt>
                <c:pt idx="845">
                  <c:v>16.11</c:v>
                </c:pt>
                <c:pt idx="846">
                  <c:v>16.131</c:v>
                </c:pt>
                <c:pt idx="847">
                  <c:v>16.152999999999999</c:v>
                </c:pt>
                <c:pt idx="848">
                  <c:v>16.173999999999999</c:v>
                </c:pt>
                <c:pt idx="849">
                  <c:v>16.196000000000002</c:v>
                </c:pt>
                <c:pt idx="850">
                  <c:v>16.216999999999999</c:v>
                </c:pt>
                <c:pt idx="851">
                  <c:v>16.239000000000001</c:v>
                </c:pt>
                <c:pt idx="852">
                  <c:v>16.260000000000002</c:v>
                </c:pt>
                <c:pt idx="853">
                  <c:v>16.282</c:v>
                </c:pt>
                <c:pt idx="854">
                  <c:v>16.303000000000001</c:v>
                </c:pt>
                <c:pt idx="855">
                  <c:v>16.324999999999999</c:v>
                </c:pt>
                <c:pt idx="856">
                  <c:v>16.346</c:v>
                </c:pt>
                <c:pt idx="857">
                  <c:v>16.367999999999999</c:v>
                </c:pt>
                <c:pt idx="858">
                  <c:v>16.39</c:v>
                </c:pt>
                <c:pt idx="859">
                  <c:v>16.411000000000001</c:v>
                </c:pt>
                <c:pt idx="860">
                  <c:v>16.433</c:v>
                </c:pt>
                <c:pt idx="861">
                  <c:v>16.454000000000001</c:v>
                </c:pt>
                <c:pt idx="862">
                  <c:v>16.475999999999999</c:v>
                </c:pt>
                <c:pt idx="863">
                  <c:v>16.498000000000001</c:v>
                </c:pt>
                <c:pt idx="864">
                  <c:v>16.518999999999998</c:v>
                </c:pt>
                <c:pt idx="865">
                  <c:v>16.541</c:v>
                </c:pt>
                <c:pt idx="866">
                  <c:v>16.562000000000001</c:v>
                </c:pt>
                <c:pt idx="867">
                  <c:v>16.582999999999998</c:v>
                </c:pt>
                <c:pt idx="868">
                  <c:v>16.605</c:v>
                </c:pt>
                <c:pt idx="869">
                  <c:v>16.626999999999999</c:v>
                </c:pt>
                <c:pt idx="870">
                  <c:v>16.648</c:v>
                </c:pt>
                <c:pt idx="871">
                  <c:v>16.670000000000002</c:v>
                </c:pt>
                <c:pt idx="872">
                  <c:v>16.692</c:v>
                </c:pt>
                <c:pt idx="873">
                  <c:v>16.713000000000001</c:v>
                </c:pt>
                <c:pt idx="874">
                  <c:v>16.734999999999999</c:v>
                </c:pt>
                <c:pt idx="875">
                  <c:v>16.756</c:v>
                </c:pt>
                <c:pt idx="876">
                  <c:v>16.777999999999999</c:v>
                </c:pt>
                <c:pt idx="877">
                  <c:v>16.8</c:v>
                </c:pt>
                <c:pt idx="878">
                  <c:v>16.821000000000002</c:v>
                </c:pt>
                <c:pt idx="879">
                  <c:v>16.843</c:v>
                </c:pt>
                <c:pt idx="880">
                  <c:v>16.864999999999998</c:v>
                </c:pt>
                <c:pt idx="881">
                  <c:v>16.885999999999999</c:v>
                </c:pt>
                <c:pt idx="882">
                  <c:v>16.908000000000001</c:v>
                </c:pt>
                <c:pt idx="883">
                  <c:v>16.93</c:v>
                </c:pt>
                <c:pt idx="884">
                  <c:v>16.951000000000001</c:v>
                </c:pt>
                <c:pt idx="885">
                  <c:v>16.972999999999999</c:v>
                </c:pt>
                <c:pt idx="886">
                  <c:v>16.994</c:v>
                </c:pt>
                <c:pt idx="887">
                  <c:v>17.015999999999998</c:v>
                </c:pt>
                <c:pt idx="888">
                  <c:v>17.038</c:v>
                </c:pt>
                <c:pt idx="889">
                  <c:v>17.059000000000001</c:v>
                </c:pt>
                <c:pt idx="890">
                  <c:v>17.081</c:v>
                </c:pt>
                <c:pt idx="891">
                  <c:v>17.103000000000002</c:v>
                </c:pt>
                <c:pt idx="892">
                  <c:v>17.123999999999999</c:v>
                </c:pt>
                <c:pt idx="893">
                  <c:v>17.146000000000001</c:v>
                </c:pt>
                <c:pt idx="894">
                  <c:v>17.167999999999999</c:v>
                </c:pt>
                <c:pt idx="895">
                  <c:v>17.190000000000001</c:v>
                </c:pt>
                <c:pt idx="896">
                  <c:v>17.210999999999999</c:v>
                </c:pt>
                <c:pt idx="897">
                  <c:v>17.233000000000001</c:v>
                </c:pt>
                <c:pt idx="898">
                  <c:v>17.254999999999999</c:v>
                </c:pt>
                <c:pt idx="899">
                  <c:v>17.276</c:v>
                </c:pt>
                <c:pt idx="900">
                  <c:v>17.297999999999998</c:v>
                </c:pt>
                <c:pt idx="901">
                  <c:v>17.32</c:v>
                </c:pt>
                <c:pt idx="902">
                  <c:v>17.341999999999999</c:v>
                </c:pt>
                <c:pt idx="903">
                  <c:v>17.363</c:v>
                </c:pt>
                <c:pt idx="904">
                  <c:v>17.385000000000002</c:v>
                </c:pt>
                <c:pt idx="905">
                  <c:v>17.405999999999999</c:v>
                </c:pt>
                <c:pt idx="906">
                  <c:v>17.428000000000001</c:v>
                </c:pt>
                <c:pt idx="907">
                  <c:v>17.45</c:v>
                </c:pt>
                <c:pt idx="908">
                  <c:v>17.472000000000001</c:v>
                </c:pt>
                <c:pt idx="909">
                  <c:v>17.492999999999999</c:v>
                </c:pt>
                <c:pt idx="910">
                  <c:v>17.515000000000001</c:v>
                </c:pt>
                <c:pt idx="911">
                  <c:v>17.536999999999999</c:v>
                </c:pt>
                <c:pt idx="912">
                  <c:v>17.559000000000001</c:v>
                </c:pt>
                <c:pt idx="913">
                  <c:v>17.579999999999998</c:v>
                </c:pt>
                <c:pt idx="914">
                  <c:v>17.602</c:v>
                </c:pt>
                <c:pt idx="915">
                  <c:v>17.623999999999999</c:v>
                </c:pt>
                <c:pt idx="916">
                  <c:v>17.646000000000001</c:v>
                </c:pt>
                <c:pt idx="917">
                  <c:v>17.667999999999999</c:v>
                </c:pt>
                <c:pt idx="918">
                  <c:v>17.689</c:v>
                </c:pt>
                <c:pt idx="919">
                  <c:v>17.710999999999999</c:v>
                </c:pt>
                <c:pt idx="920">
                  <c:v>17.733000000000001</c:v>
                </c:pt>
                <c:pt idx="921">
                  <c:v>17.754999999999999</c:v>
                </c:pt>
                <c:pt idx="922">
                  <c:v>17.776</c:v>
                </c:pt>
                <c:pt idx="923">
                  <c:v>17.797999999999998</c:v>
                </c:pt>
                <c:pt idx="924">
                  <c:v>17.82</c:v>
                </c:pt>
                <c:pt idx="925">
                  <c:v>17.841999999999999</c:v>
                </c:pt>
                <c:pt idx="926">
                  <c:v>17.863</c:v>
                </c:pt>
                <c:pt idx="927">
                  <c:v>17.885000000000002</c:v>
                </c:pt>
                <c:pt idx="928">
                  <c:v>17.907</c:v>
                </c:pt>
                <c:pt idx="929">
                  <c:v>17.928999999999998</c:v>
                </c:pt>
                <c:pt idx="930">
                  <c:v>17.951000000000001</c:v>
                </c:pt>
                <c:pt idx="931">
                  <c:v>17.972000000000001</c:v>
                </c:pt>
                <c:pt idx="932">
                  <c:v>17.994</c:v>
                </c:pt>
                <c:pt idx="933">
                  <c:v>18.015999999999998</c:v>
                </c:pt>
                <c:pt idx="934">
                  <c:v>18.038</c:v>
                </c:pt>
                <c:pt idx="935">
                  <c:v>18.059999999999999</c:v>
                </c:pt>
                <c:pt idx="936">
                  <c:v>18.082000000000001</c:v>
                </c:pt>
                <c:pt idx="937">
                  <c:v>18.103999999999999</c:v>
                </c:pt>
                <c:pt idx="938">
                  <c:v>18.125</c:v>
                </c:pt>
                <c:pt idx="939">
                  <c:v>18.146999999999998</c:v>
                </c:pt>
                <c:pt idx="940">
                  <c:v>18.169</c:v>
                </c:pt>
                <c:pt idx="941">
                  <c:v>18.190000000000001</c:v>
                </c:pt>
                <c:pt idx="942">
                  <c:v>18.212</c:v>
                </c:pt>
                <c:pt idx="943">
                  <c:v>18.234000000000002</c:v>
                </c:pt>
                <c:pt idx="944">
                  <c:v>18.256</c:v>
                </c:pt>
                <c:pt idx="945">
                  <c:v>18.277999999999999</c:v>
                </c:pt>
                <c:pt idx="946">
                  <c:v>18.3</c:v>
                </c:pt>
                <c:pt idx="947">
                  <c:v>18.321999999999999</c:v>
                </c:pt>
                <c:pt idx="948">
                  <c:v>18.344000000000001</c:v>
                </c:pt>
                <c:pt idx="949">
                  <c:v>18.364999999999998</c:v>
                </c:pt>
                <c:pt idx="950">
                  <c:v>18.387</c:v>
                </c:pt>
                <c:pt idx="951">
                  <c:v>18.408999999999999</c:v>
                </c:pt>
                <c:pt idx="952">
                  <c:v>18.431000000000001</c:v>
                </c:pt>
                <c:pt idx="953">
                  <c:v>18.452999999999999</c:v>
                </c:pt>
                <c:pt idx="954">
                  <c:v>18.475000000000001</c:v>
                </c:pt>
                <c:pt idx="955">
                  <c:v>18.497</c:v>
                </c:pt>
                <c:pt idx="956">
                  <c:v>18.518999999999998</c:v>
                </c:pt>
                <c:pt idx="957">
                  <c:v>18.541</c:v>
                </c:pt>
                <c:pt idx="958">
                  <c:v>18.562000000000001</c:v>
                </c:pt>
                <c:pt idx="959">
                  <c:v>18.584</c:v>
                </c:pt>
                <c:pt idx="960">
                  <c:v>18.606000000000002</c:v>
                </c:pt>
                <c:pt idx="961">
                  <c:v>18.628</c:v>
                </c:pt>
                <c:pt idx="962">
                  <c:v>18.649999999999999</c:v>
                </c:pt>
                <c:pt idx="963">
                  <c:v>18.672000000000001</c:v>
                </c:pt>
                <c:pt idx="964">
                  <c:v>18.693999999999999</c:v>
                </c:pt>
                <c:pt idx="965">
                  <c:v>18.716000000000001</c:v>
                </c:pt>
                <c:pt idx="966">
                  <c:v>18.738</c:v>
                </c:pt>
                <c:pt idx="967">
                  <c:v>18.760000000000002</c:v>
                </c:pt>
                <c:pt idx="968">
                  <c:v>18.780999999999999</c:v>
                </c:pt>
                <c:pt idx="969">
                  <c:v>18.803000000000001</c:v>
                </c:pt>
                <c:pt idx="970">
                  <c:v>18.824999999999999</c:v>
                </c:pt>
                <c:pt idx="971">
                  <c:v>18.847000000000001</c:v>
                </c:pt>
                <c:pt idx="972">
                  <c:v>18.869</c:v>
                </c:pt>
                <c:pt idx="973">
                  <c:v>18.890999999999998</c:v>
                </c:pt>
                <c:pt idx="974">
                  <c:v>18.913</c:v>
                </c:pt>
                <c:pt idx="975">
                  <c:v>18.934999999999999</c:v>
                </c:pt>
                <c:pt idx="976">
                  <c:v>18.957000000000001</c:v>
                </c:pt>
                <c:pt idx="977">
                  <c:v>18.978999999999999</c:v>
                </c:pt>
                <c:pt idx="978">
                  <c:v>19.001000000000001</c:v>
                </c:pt>
                <c:pt idx="979">
                  <c:v>19.023</c:v>
                </c:pt>
                <c:pt idx="980">
                  <c:v>19.045000000000002</c:v>
                </c:pt>
                <c:pt idx="981">
                  <c:v>19.067</c:v>
                </c:pt>
                <c:pt idx="982">
                  <c:v>19.088999999999999</c:v>
                </c:pt>
                <c:pt idx="983">
                  <c:v>19.111000000000001</c:v>
                </c:pt>
                <c:pt idx="984">
                  <c:v>19.132999999999999</c:v>
                </c:pt>
                <c:pt idx="985">
                  <c:v>19.155000000000001</c:v>
                </c:pt>
                <c:pt idx="986">
                  <c:v>19.177</c:v>
                </c:pt>
                <c:pt idx="987">
                  <c:v>19.199000000000002</c:v>
                </c:pt>
                <c:pt idx="988">
                  <c:v>19.221</c:v>
                </c:pt>
                <c:pt idx="989">
                  <c:v>19.242999999999999</c:v>
                </c:pt>
                <c:pt idx="990">
                  <c:v>19.265000000000001</c:v>
                </c:pt>
                <c:pt idx="991">
                  <c:v>19.286999999999999</c:v>
                </c:pt>
                <c:pt idx="992">
                  <c:v>19.309000000000001</c:v>
                </c:pt>
                <c:pt idx="993">
                  <c:v>19.331</c:v>
                </c:pt>
                <c:pt idx="994">
                  <c:v>19.353000000000002</c:v>
                </c:pt>
                <c:pt idx="995">
                  <c:v>19.373999999999999</c:v>
                </c:pt>
                <c:pt idx="996">
                  <c:v>19.396000000000001</c:v>
                </c:pt>
                <c:pt idx="997">
                  <c:v>19.417999999999999</c:v>
                </c:pt>
                <c:pt idx="998">
                  <c:v>19.440000000000001</c:v>
                </c:pt>
                <c:pt idx="999">
                  <c:v>19.462</c:v>
                </c:pt>
                <c:pt idx="1000">
                  <c:v>19.507000000000001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7D-DD4E-9417-B99205331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873887"/>
        <c:axId val="1158875615"/>
      </c:scatterChar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'[4.5 mA 32 mA.xlsx]Sheet2'!$A:$A</c:f>
              <c:numCache>
                <c:formatCode>General</c:formatCode>
                <c:ptCount val="1048576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3.0000000000000027E-3</c:v>
                </c:pt>
                <c:pt idx="4">
                  <c:v>4.0000000000000036E-3</c:v>
                </c:pt>
                <c:pt idx="5">
                  <c:v>5.0000000000000044E-3</c:v>
                </c:pt>
                <c:pt idx="6">
                  <c:v>5.9999999999999776E-3</c:v>
                </c:pt>
                <c:pt idx="7">
                  <c:v>6.9999999999999785E-3</c:v>
                </c:pt>
                <c:pt idx="8">
                  <c:v>7.9999999999999793E-3</c:v>
                </c:pt>
                <c:pt idx="9">
                  <c:v>8.9999999999999802E-3</c:v>
                </c:pt>
                <c:pt idx="10">
                  <c:v>9.9999999999999811E-3</c:v>
                </c:pt>
                <c:pt idx="11">
                  <c:v>1.0999999999999982E-2</c:v>
                </c:pt>
                <c:pt idx="12">
                  <c:v>1.1999999999999983E-2</c:v>
                </c:pt>
                <c:pt idx="13">
                  <c:v>1.2999999999999984E-2</c:v>
                </c:pt>
                <c:pt idx="14">
                  <c:v>1.3999999999999985E-2</c:v>
                </c:pt>
                <c:pt idx="15">
                  <c:v>1.4999999999999986E-2</c:v>
                </c:pt>
                <c:pt idx="16">
                  <c:v>1.5999999999999986E-2</c:v>
                </c:pt>
                <c:pt idx="17">
                  <c:v>1.6999999999999987E-2</c:v>
                </c:pt>
                <c:pt idx="18">
                  <c:v>1.7999999999999988E-2</c:v>
                </c:pt>
                <c:pt idx="19">
                  <c:v>1.8999999999999989E-2</c:v>
                </c:pt>
                <c:pt idx="20">
                  <c:v>1.999999999999999E-2</c:v>
                </c:pt>
                <c:pt idx="21">
                  <c:v>2.0999999999999991E-2</c:v>
                </c:pt>
                <c:pt idx="22">
                  <c:v>2.1999999999999992E-2</c:v>
                </c:pt>
                <c:pt idx="23">
                  <c:v>2.2999999999999993E-2</c:v>
                </c:pt>
                <c:pt idx="24">
                  <c:v>2.3999999999999994E-2</c:v>
                </c:pt>
                <c:pt idx="25">
                  <c:v>2.4999999999999994E-2</c:v>
                </c:pt>
                <c:pt idx="26">
                  <c:v>2.5999999999999995E-2</c:v>
                </c:pt>
                <c:pt idx="27">
                  <c:v>2.6999999999999996E-2</c:v>
                </c:pt>
                <c:pt idx="28">
                  <c:v>2.7999999999999997E-2</c:v>
                </c:pt>
                <c:pt idx="29">
                  <c:v>2.8999999999999998E-2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3.7000000000000005E-2</c:v>
                </c:pt>
                <c:pt idx="38">
                  <c:v>3.7999999999999978E-2</c:v>
                </c:pt>
                <c:pt idx="39">
                  <c:v>3.8999999999999979E-2</c:v>
                </c:pt>
                <c:pt idx="40">
                  <c:v>3.999999999999998E-2</c:v>
                </c:pt>
                <c:pt idx="41">
                  <c:v>4.0999999999999981E-2</c:v>
                </c:pt>
                <c:pt idx="42">
                  <c:v>4.1999999999999982E-2</c:v>
                </c:pt>
                <c:pt idx="43">
                  <c:v>4.2999999999999983E-2</c:v>
                </c:pt>
                <c:pt idx="44">
                  <c:v>4.3999999999999984E-2</c:v>
                </c:pt>
                <c:pt idx="45">
                  <c:v>4.4999999999999984E-2</c:v>
                </c:pt>
                <c:pt idx="46">
                  <c:v>4.5999999999999985E-2</c:v>
                </c:pt>
                <c:pt idx="47">
                  <c:v>4.6999999999999986E-2</c:v>
                </c:pt>
                <c:pt idx="48">
                  <c:v>4.7999999999999987E-2</c:v>
                </c:pt>
                <c:pt idx="49">
                  <c:v>4.8999999999999988E-2</c:v>
                </c:pt>
                <c:pt idx="50">
                  <c:v>4.9999999999999989E-2</c:v>
                </c:pt>
                <c:pt idx="51">
                  <c:v>5.099999999999999E-2</c:v>
                </c:pt>
                <c:pt idx="52">
                  <c:v>5.1999999999999991E-2</c:v>
                </c:pt>
                <c:pt idx="53">
                  <c:v>5.2999999999999992E-2</c:v>
                </c:pt>
                <c:pt idx="54">
                  <c:v>5.3999999999999992E-2</c:v>
                </c:pt>
                <c:pt idx="55">
                  <c:v>5.4999999999999993E-2</c:v>
                </c:pt>
                <c:pt idx="56">
                  <c:v>5.5999999999999994E-2</c:v>
                </c:pt>
                <c:pt idx="57">
                  <c:v>5.6999999999999995E-2</c:v>
                </c:pt>
                <c:pt idx="58">
                  <c:v>5.7999999999999996E-2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6.8999999999999978E-2</c:v>
                </c:pt>
                <c:pt idx="70">
                  <c:v>6.9999999999999979E-2</c:v>
                </c:pt>
                <c:pt idx="71">
                  <c:v>7.099999999999998E-2</c:v>
                </c:pt>
                <c:pt idx="72">
                  <c:v>7.1999999999999981E-2</c:v>
                </c:pt>
                <c:pt idx="73">
                  <c:v>7.2999999999999982E-2</c:v>
                </c:pt>
                <c:pt idx="74">
                  <c:v>7.3999999999999982E-2</c:v>
                </c:pt>
                <c:pt idx="75">
                  <c:v>7.4999999999999983E-2</c:v>
                </c:pt>
                <c:pt idx="76">
                  <c:v>7.5999999999999984E-2</c:v>
                </c:pt>
                <c:pt idx="77">
                  <c:v>7.6999999999999985E-2</c:v>
                </c:pt>
                <c:pt idx="78">
                  <c:v>7.7999999999999986E-2</c:v>
                </c:pt>
                <c:pt idx="79">
                  <c:v>7.8999999999999987E-2</c:v>
                </c:pt>
                <c:pt idx="80">
                  <c:v>7.9999999999999988E-2</c:v>
                </c:pt>
                <c:pt idx="81">
                  <c:v>8.0999999999999989E-2</c:v>
                </c:pt>
                <c:pt idx="82">
                  <c:v>8.199999999999999E-2</c:v>
                </c:pt>
                <c:pt idx="83">
                  <c:v>8.299999999999999E-2</c:v>
                </c:pt>
                <c:pt idx="84">
                  <c:v>8.3999999999999991E-2</c:v>
                </c:pt>
                <c:pt idx="85">
                  <c:v>8.4999999999999992E-2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9.1999999999999985E-2</c:v>
                </c:pt>
                <c:pt idx="93">
                  <c:v>9.2999999999999985E-2</c:v>
                </c:pt>
                <c:pt idx="94">
                  <c:v>9.3999999999999986E-2</c:v>
                </c:pt>
                <c:pt idx="95">
                  <c:v>9.4999999999999987E-2</c:v>
                </c:pt>
                <c:pt idx="96">
                  <c:v>9.5999999999999988E-2</c:v>
                </c:pt>
                <c:pt idx="97">
                  <c:v>9.6999999999999989E-2</c:v>
                </c:pt>
                <c:pt idx="98">
                  <c:v>9.799999999999999E-2</c:v>
                </c:pt>
                <c:pt idx="99">
                  <c:v>9.8999999999999991E-2</c:v>
                </c:pt>
                <c:pt idx="100">
                  <c:v>9.9999999999999992E-2</c:v>
                </c:pt>
                <c:pt idx="101">
                  <c:v>0.10099999999999999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0.10799999999999998</c:v>
                </c:pt>
                <c:pt idx="109">
                  <c:v>0.10899999999999999</c:v>
                </c:pt>
                <c:pt idx="110">
                  <c:v>0.10999999999999999</c:v>
                </c:pt>
                <c:pt idx="111">
                  <c:v>0.11099999999999999</c:v>
                </c:pt>
                <c:pt idx="112">
                  <c:v>0.11199999999999999</c:v>
                </c:pt>
                <c:pt idx="113">
                  <c:v>0.11299999999999999</c:v>
                </c:pt>
                <c:pt idx="114">
                  <c:v>0.11399999999999999</c:v>
                </c:pt>
                <c:pt idx="115">
                  <c:v>0.11499999999999999</c:v>
                </c:pt>
                <c:pt idx="116">
                  <c:v>0.11599999999999999</c:v>
                </c:pt>
                <c:pt idx="117">
                  <c:v>0.11699999999999999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0.12399999999999999</c:v>
                </c:pt>
                <c:pt idx="125">
                  <c:v>0.12499999999999999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0.13899999999999998</c:v>
                </c:pt>
                <c:pt idx="140">
                  <c:v>0.13999999999999999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0.15899999999999997</c:v>
                </c:pt>
                <c:pt idx="160">
                  <c:v>0.15999999999999998</c:v>
                </c:pt>
                <c:pt idx="161">
                  <c:v>0.16099999999999998</c:v>
                </c:pt>
                <c:pt idx="162">
                  <c:v>0.16199999999999998</c:v>
                </c:pt>
                <c:pt idx="163">
                  <c:v>0.16299999999999998</c:v>
                </c:pt>
                <c:pt idx="164">
                  <c:v>0.16399999999999998</c:v>
                </c:pt>
                <c:pt idx="165">
                  <c:v>0.16499999999999998</c:v>
                </c:pt>
                <c:pt idx="166">
                  <c:v>0.16599999999999998</c:v>
                </c:pt>
                <c:pt idx="167">
                  <c:v>0.16699999999999998</c:v>
                </c:pt>
                <c:pt idx="168">
                  <c:v>0.16799999999999998</c:v>
                </c:pt>
                <c:pt idx="169">
                  <c:v>0.16899999999999998</c:v>
                </c:pt>
                <c:pt idx="170">
                  <c:v>0.16999999999999998</c:v>
                </c:pt>
                <c:pt idx="171">
                  <c:v>0.17099999999999999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0.19499999999999998</c:v>
                </c:pt>
                <c:pt idx="196">
                  <c:v>0.19599999999999998</c:v>
                </c:pt>
                <c:pt idx="197">
                  <c:v>0.19699999999999998</c:v>
                </c:pt>
                <c:pt idx="198">
                  <c:v>0.19799999999999998</c:v>
                </c:pt>
                <c:pt idx="199">
                  <c:v>0.19899999999999998</c:v>
                </c:pt>
                <c:pt idx="200">
                  <c:v>0.19999999999999998</c:v>
                </c:pt>
                <c:pt idx="201">
                  <c:v>0.20099999999999998</c:v>
                </c:pt>
                <c:pt idx="202">
                  <c:v>0.20199999999999999</c:v>
                </c:pt>
                <c:pt idx="203">
                  <c:v>0.20299999999999999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0.22399999999999998</c:v>
                </c:pt>
                <c:pt idx="225">
                  <c:v>0.22499999999999998</c:v>
                </c:pt>
                <c:pt idx="226">
                  <c:v>0.22599999999999998</c:v>
                </c:pt>
                <c:pt idx="227">
                  <c:v>0.22699999999999998</c:v>
                </c:pt>
                <c:pt idx="228">
                  <c:v>0.22799999999999998</c:v>
                </c:pt>
                <c:pt idx="229">
                  <c:v>0.22899999999999998</c:v>
                </c:pt>
                <c:pt idx="230">
                  <c:v>0.22999999999999998</c:v>
                </c:pt>
                <c:pt idx="231">
                  <c:v>0.23099999999999998</c:v>
                </c:pt>
                <c:pt idx="232">
                  <c:v>0.23199999999999998</c:v>
                </c:pt>
                <c:pt idx="233">
                  <c:v>0.23299999999999998</c:v>
                </c:pt>
                <c:pt idx="234">
                  <c:v>0.23399999999999999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0.27999999999999997</c:v>
                </c:pt>
                <c:pt idx="281">
                  <c:v>0.28099999999999997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0.32699999999999996</c:v>
                </c:pt>
                <c:pt idx="328">
                  <c:v>0.32799999999999996</c:v>
                </c:pt>
                <c:pt idx="329">
                  <c:v>0.32899999999999996</c:v>
                </c:pt>
                <c:pt idx="330">
                  <c:v>0.32999999999999996</c:v>
                </c:pt>
                <c:pt idx="331">
                  <c:v>0.33099999999999996</c:v>
                </c:pt>
                <c:pt idx="332">
                  <c:v>0.33199999999999996</c:v>
                </c:pt>
                <c:pt idx="333">
                  <c:v>0.33299999999999996</c:v>
                </c:pt>
                <c:pt idx="334">
                  <c:v>0.33399999999999996</c:v>
                </c:pt>
                <c:pt idx="335">
                  <c:v>0.33499999999999996</c:v>
                </c:pt>
                <c:pt idx="336">
                  <c:v>0.33599999999999997</c:v>
                </c:pt>
                <c:pt idx="337">
                  <c:v>0.33699999999999997</c:v>
                </c:pt>
                <c:pt idx="338">
                  <c:v>0.33799999999999997</c:v>
                </c:pt>
                <c:pt idx="339">
                  <c:v>0.33899999999999997</c:v>
                </c:pt>
                <c:pt idx="340">
                  <c:v>0.33999999999999997</c:v>
                </c:pt>
                <c:pt idx="341">
                  <c:v>0.34099999999999997</c:v>
                </c:pt>
                <c:pt idx="342">
                  <c:v>0.34199999999999997</c:v>
                </c:pt>
                <c:pt idx="343">
                  <c:v>0.34299999999999997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0.44399999999999995</c:v>
                </c:pt>
                <c:pt idx="445">
                  <c:v>0.44499999999999995</c:v>
                </c:pt>
                <c:pt idx="446">
                  <c:v>0.44599999999999995</c:v>
                </c:pt>
                <c:pt idx="447">
                  <c:v>0.44699999999999995</c:v>
                </c:pt>
                <c:pt idx="448">
                  <c:v>0.44799999999999995</c:v>
                </c:pt>
                <c:pt idx="449">
                  <c:v>0.44899999999999995</c:v>
                </c:pt>
                <c:pt idx="450">
                  <c:v>0.44999999999999996</c:v>
                </c:pt>
                <c:pt idx="451">
                  <c:v>0.45099999999999996</c:v>
                </c:pt>
                <c:pt idx="452">
                  <c:v>0.45199999999999996</c:v>
                </c:pt>
                <c:pt idx="453">
                  <c:v>0.45299999999999996</c:v>
                </c:pt>
                <c:pt idx="454">
                  <c:v>0.45399999999999996</c:v>
                </c:pt>
                <c:pt idx="455">
                  <c:v>0.45499999999999996</c:v>
                </c:pt>
                <c:pt idx="456">
                  <c:v>0.45599999999999996</c:v>
                </c:pt>
                <c:pt idx="457">
                  <c:v>0.45699999999999996</c:v>
                </c:pt>
                <c:pt idx="458">
                  <c:v>0.45799999999999996</c:v>
                </c:pt>
                <c:pt idx="459">
                  <c:v>0.45899999999999996</c:v>
                </c:pt>
                <c:pt idx="460">
                  <c:v>0.45999999999999996</c:v>
                </c:pt>
                <c:pt idx="461">
                  <c:v>0.46099999999999997</c:v>
                </c:pt>
                <c:pt idx="462">
                  <c:v>0.46199999999999997</c:v>
                </c:pt>
                <c:pt idx="463">
                  <c:v>0.46299999999999997</c:v>
                </c:pt>
                <c:pt idx="464">
                  <c:v>0.46399999999999997</c:v>
                </c:pt>
                <c:pt idx="465">
                  <c:v>0.46499999999999997</c:v>
                </c:pt>
                <c:pt idx="466">
                  <c:v>0.46599999999999997</c:v>
                </c:pt>
                <c:pt idx="467">
                  <c:v>0.46699999999999997</c:v>
                </c:pt>
                <c:pt idx="468">
                  <c:v>0.46799999999999997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0.55299999999999994</c:v>
                </c:pt>
                <c:pt idx="554">
                  <c:v>0.55399999999999994</c:v>
                </c:pt>
                <c:pt idx="555">
                  <c:v>0.55499999999999994</c:v>
                </c:pt>
                <c:pt idx="556">
                  <c:v>0.55599999999999994</c:v>
                </c:pt>
                <c:pt idx="557">
                  <c:v>0.55699999999999994</c:v>
                </c:pt>
                <c:pt idx="558">
                  <c:v>0.55799999999999994</c:v>
                </c:pt>
                <c:pt idx="559">
                  <c:v>0.55899999999999994</c:v>
                </c:pt>
                <c:pt idx="560">
                  <c:v>0.55999999999999994</c:v>
                </c:pt>
                <c:pt idx="561">
                  <c:v>0.56099999999999994</c:v>
                </c:pt>
                <c:pt idx="562">
                  <c:v>0.56199999999999994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0.67799999999999994</c:v>
                </c:pt>
                <c:pt idx="679">
                  <c:v>0.67899999999999994</c:v>
                </c:pt>
                <c:pt idx="680">
                  <c:v>0.67999999999999994</c:v>
                </c:pt>
                <c:pt idx="681">
                  <c:v>0.68099999999999994</c:v>
                </c:pt>
                <c:pt idx="682">
                  <c:v>0.68199999999999994</c:v>
                </c:pt>
                <c:pt idx="683">
                  <c:v>0.68299999999999994</c:v>
                </c:pt>
                <c:pt idx="684">
                  <c:v>0.68399999999999994</c:v>
                </c:pt>
                <c:pt idx="685">
                  <c:v>0.68499999999999994</c:v>
                </c:pt>
                <c:pt idx="686">
                  <c:v>0.68599999999999994</c:v>
                </c:pt>
                <c:pt idx="687">
                  <c:v>0.68699999999999994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0.77199999999999991</c:v>
                </c:pt>
                <c:pt idx="773">
                  <c:v>0.77299999999999991</c:v>
                </c:pt>
                <c:pt idx="774">
                  <c:v>0.77399999999999991</c:v>
                </c:pt>
                <c:pt idx="775">
                  <c:v>0.77499999999999991</c:v>
                </c:pt>
                <c:pt idx="776">
                  <c:v>0.77599999999999991</c:v>
                </c:pt>
                <c:pt idx="777">
                  <c:v>0.77699999999999991</c:v>
                </c:pt>
                <c:pt idx="778">
                  <c:v>0.77799999999999991</c:v>
                </c:pt>
                <c:pt idx="779">
                  <c:v>0.77899999999999991</c:v>
                </c:pt>
                <c:pt idx="780">
                  <c:v>0.77999999999999992</c:v>
                </c:pt>
                <c:pt idx="781">
                  <c:v>0.78099999999999992</c:v>
                </c:pt>
                <c:pt idx="782">
                  <c:v>0.78199999999999992</c:v>
                </c:pt>
                <c:pt idx="783">
                  <c:v>0.78299999999999992</c:v>
                </c:pt>
                <c:pt idx="784">
                  <c:v>0.78399999999999992</c:v>
                </c:pt>
                <c:pt idx="785">
                  <c:v>0.78499999999999992</c:v>
                </c:pt>
                <c:pt idx="786">
                  <c:v>0.78599999999999992</c:v>
                </c:pt>
                <c:pt idx="787">
                  <c:v>0.78699999999999992</c:v>
                </c:pt>
                <c:pt idx="788">
                  <c:v>0.78799999999999992</c:v>
                </c:pt>
                <c:pt idx="789">
                  <c:v>0.78899999999999992</c:v>
                </c:pt>
                <c:pt idx="790">
                  <c:v>0.78999999999999992</c:v>
                </c:pt>
                <c:pt idx="791">
                  <c:v>0.79099999999999993</c:v>
                </c:pt>
                <c:pt idx="792">
                  <c:v>0.79199999999999993</c:v>
                </c:pt>
                <c:pt idx="793">
                  <c:v>0.79299999999999993</c:v>
                </c:pt>
                <c:pt idx="794">
                  <c:v>0.79399999999999993</c:v>
                </c:pt>
                <c:pt idx="795">
                  <c:v>0.79499999999999993</c:v>
                </c:pt>
                <c:pt idx="796">
                  <c:v>0.79599999999999993</c:v>
                </c:pt>
                <c:pt idx="797">
                  <c:v>0.79699999999999993</c:v>
                </c:pt>
                <c:pt idx="798">
                  <c:v>0.79799999999999993</c:v>
                </c:pt>
                <c:pt idx="799">
                  <c:v>0.79899999999999993</c:v>
                </c:pt>
                <c:pt idx="800">
                  <c:v>0.79999999999999993</c:v>
                </c:pt>
                <c:pt idx="801">
                  <c:v>0.80099999999999993</c:v>
                </c:pt>
                <c:pt idx="802">
                  <c:v>0.80199999999999994</c:v>
                </c:pt>
                <c:pt idx="803">
                  <c:v>0.80299999999999994</c:v>
                </c:pt>
                <c:pt idx="804">
                  <c:v>0.80399999999999994</c:v>
                </c:pt>
                <c:pt idx="805">
                  <c:v>0.80499999999999994</c:v>
                </c:pt>
                <c:pt idx="806">
                  <c:v>0.80599999999999994</c:v>
                </c:pt>
                <c:pt idx="807">
                  <c:v>0.80699999999999994</c:v>
                </c:pt>
                <c:pt idx="808">
                  <c:v>0.80799999999999994</c:v>
                </c:pt>
                <c:pt idx="809">
                  <c:v>0.80899999999999994</c:v>
                </c:pt>
                <c:pt idx="810">
                  <c:v>0.80999999999999994</c:v>
                </c:pt>
                <c:pt idx="811">
                  <c:v>0.81099999999999994</c:v>
                </c:pt>
                <c:pt idx="812">
                  <c:v>0.81199999999999994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0.89699999999999991</c:v>
                </c:pt>
                <c:pt idx="898">
                  <c:v>0.89799999999999991</c:v>
                </c:pt>
                <c:pt idx="899">
                  <c:v>0.89899999999999991</c:v>
                </c:pt>
                <c:pt idx="900">
                  <c:v>0.89999999999999991</c:v>
                </c:pt>
                <c:pt idx="901">
                  <c:v>0.90099999999999991</c:v>
                </c:pt>
                <c:pt idx="902">
                  <c:v>0.90199999999999991</c:v>
                </c:pt>
                <c:pt idx="903">
                  <c:v>0.90299999999999991</c:v>
                </c:pt>
                <c:pt idx="904">
                  <c:v>0.90399999999999991</c:v>
                </c:pt>
                <c:pt idx="905">
                  <c:v>0.90499999999999992</c:v>
                </c:pt>
                <c:pt idx="906">
                  <c:v>0.90599999999999992</c:v>
                </c:pt>
                <c:pt idx="907">
                  <c:v>0.90699999999999992</c:v>
                </c:pt>
                <c:pt idx="908">
                  <c:v>0.90799999999999992</c:v>
                </c:pt>
                <c:pt idx="909">
                  <c:v>0.90899999999999992</c:v>
                </c:pt>
                <c:pt idx="910">
                  <c:v>0.90999999999999992</c:v>
                </c:pt>
                <c:pt idx="911">
                  <c:v>0.91099999999999992</c:v>
                </c:pt>
                <c:pt idx="912">
                  <c:v>0.91199999999999992</c:v>
                </c:pt>
                <c:pt idx="913">
                  <c:v>0.91299999999999992</c:v>
                </c:pt>
                <c:pt idx="914">
                  <c:v>0.91399999999999992</c:v>
                </c:pt>
                <c:pt idx="915">
                  <c:v>0.91499999999999992</c:v>
                </c:pt>
                <c:pt idx="916">
                  <c:v>0.91599999999999993</c:v>
                </c:pt>
                <c:pt idx="917">
                  <c:v>0.91699999999999993</c:v>
                </c:pt>
                <c:pt idx="918">
                  <c:v>0.91799999999999993</c:v>
                </c:pt>
                <c:pt idx="919">
                  <c:v>0.91899999999999993</c:v>
                </c:pt>
                <c:pt idx="920">
                  <c:v>0.91999999999999993</c:v>
                </c:pt>
                <c:pt idx="921">
                  <c:v>0.92099999999999993</c:v>
                </c:pt>
                <c:pt idx="922">
                  <c:v>0.92199999999999993</c:v>
                </c:pt>
                <c:pt idx="923">
                  <c:v>0.92299999999999993</c:v>
                </c:pt>
                <c:pt idx="924">
                  <c:v>0.92399999999999993</c:v>
                </c:pt>
                <c:pt idx="925">
                  <c:v>0.92499999999999993</c:v>
                </c:pt>
                <c:pt idx="926">
                  <c:v>0.92599999999999993</c:v>
                </c:pt>
                <c:pt idx="927">
                  <c:v>0.92699999999999994</c:v>
                </c:pt>
                <c:pt idx="928">
                  <c:v>0.92799999999999994</c:v>
                </c:pt>
                <c:pt idx="929">
                  <c:v>0.92899999999999994</c:v>
                </c:pt>
                <c:pt idx="930">
                  <c:v>0.92999999999999994</c:v>
                </c:pt>
                <c:pt idx="931">
                  <c:v>0.93099999999999994</c:v>
                </c:pt>
                <c:pt idx="932">
                  <c:v>0.93199999999999994</c:v>
                </c:pt>
                <c:pt idx="933">
                  <c:v>0.93299999999999994</c:v>
                </c:pt>
                <c:pt idx="934">
                  <c:v>0.93399999999999994</c:v>
                </c:pt>
                <c:pt idx="935">
                  <c:v>0.93499999999999994</c:v>
                </c:pt>
                <c:pt idx="936">
                  <c:v>0.93599999999999994</c:v>
                </c:pt>
                <c:pt idx="937">
                  <c:v>0.93699999999999994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1.2810000000000001</c:v>
                </c:pt>
                <c:pt idx="1282">
                  <c:v>1.282</c:v>
                </c:pt>
                <c:pt idx="1283">
                  <c:v>1.2830000000000001</c:v>
                </c:pt>
                <c:pt idx="1284">
                  <c:v>1.284</c:v>
                </c:pt>
                <c:pt idx="1285">
                  <c:v>1.2850000000000001</c:v>
                </c:pt>
                <c:pt idx="1286">
                  <c:v>1.286</c:v>
                </c:pt>
                <c:pt idx="1287">
                  <c:v>1.2870000000000001</c:v>
                </c:pt>
                <c:pt idx="1288">
                  <c:v>1.288</c:v>
                </c:pt>
                <c:pt idx="1289">
                  <c:v>1.2890000000000001</c:v>
                </c:pt>
                <c:pt idx="1290">
                  <c:v>1.29</c:v>
                </c:pt>
                <c:pt idx="1291">
                  <c:v>1.2910000000000001</c:v>
                </c:pt>
                <c:pt idx="1292">
                  <c:v>1.292</c:v>
                </c:pt>
                <c:pt idx="1293">
                  <c:v>1.2930000000000001</c:v>
                </c:pt>
                <c:pt idx="1294">
                  <c:v>1.294</c:v>
                </c:pt>
                <c:pt idx="1295">
                  <c:v>1.2950000000000002</c:v>
                </c:pt>
                <c:pt idx="1296">
                  <c:v>1.296</c:v>
                </c:pt>
                <c:pt idx="1297">
                  <c:v>1.2970000000000002</c:v>
                </c:pt>
                <c:pt idx="1298">
                  <c:v>1.298</c:v>
                </c:pt>
                <c:pt idx="1299">
                  <c:v>1.2990000000000002</c:v>
                </c:pt>
                <c:pt idx="1300">
                  <c:v>1.3</c:v>
                </c:pt>
                <c:pt idx="1301">
                  <c:v>1.3010000000000002</c:v>
                </c:pt>
                <c:pt idx="1302">
                  <c:v>1.302</c:v>
                </c:pt>
                <c:pt idx="1303">
                  <c:v>1.3030000000000002</c:v>
                </c:pt>
                <c:pt idx="1304">
                  <c:v>1.304</c:v>
                </c:pt>
                <c:pt idx="1305">
                  <c:v>1.3050000000000002</c:v>
                </c:pt>
                <c:pt idx="1306">
                  <c:v>1.306</c:v>
                </c:pt>
                <c:pt idx="1307">
                  <c:v>1.3070000000000002</c:v>
                </c:pt>
                <c:pt idx="1308">
                  <c:v>1.3080000000000001</c:v>
                </c:pt>
                <c:pt idx="1309">
                  <c:v>1.3090000000000002</c:v>
                </c:pt>
                <c:pt idx="1310">
                  <c:v>1.31</c:v>
                </c:pt>
                <c:pt idx="1311">
                  <c:v>1.3110000000000002</c:v>
                </c:pt>
                <c:pt idx="1312">
                  <c:v>1.3120000000000001</c:v>
                </c:pt>
                <c:pt idx="1313">
                  <c:v>1.3130000000000002</c:v>
                </c:pt>
                <c:pt idx="1314">
                  <c:v>1.3140000000000001</c:v>
                </c:pt>
                <c:pt idx="1315">
                  <c:v>1.3150000000000002</c:v>
                </c:pt>
                <c:pt idx="1316">
                  <c:v>1.3160000000000001</c:v>
                </c:pt>
                <c:pt idx="1317">
                  <c:v>1.3170000000000002</c:v>
                </c:pt>
                <c:pt idx="1318">
                  <c:v>1.3180000000000001</c:v>
                </c:pt>
                <c:pt idx="1319">
                  <c:v>1.3190000000000002</c:v>
                </c:pt>
                <c:pt idx="1320">
                  <c:v>1.32</c:v>
                </c:pt>
                <c:pt idx="1321">
                  <c:v>1.3210000000000002</c:v>
                </c:pt>
                <c:pt idx="1322">
                  <c:v>1.3220000000000001</c:v>
                </c:pt>
                <c:pt idx="1323">
                  <c:v>1.3230000000000002</c:v>
                </c:pt>
                <c:pt idx="1324">
                  <c:v>1.3240000000000001</c:v>
                </c:pt>
                <c:pt idx="1325">
                  <c:v>1.3250000000000002</c:v>
                </c:pt>
                <c:pt idx="1326">
                  <c:v>1.3260000000000001</c:v>
                </c:pt>
                <c:pt idx="1327">
                  <c:v>1.3270000000000002</c:v>
                </c:pt>
                <c:pt idx="1328">
                  <c:v>1.3280000000000001</c:v>
                </c:pt>
                <c:pt idx="1329">
                  <c:v>1.3290000000000002</c:v>
                </c:pt>
                <c:pt idx="1330">
                  <c:v>1.33</c:v>
                </c:pt>
                <c:pt idx="1331">
                  <c:v>1.3310000000000002</c:v>
                </c:pt>
                <c:pt idx="1332">
                  <c:v>1.3320000000000001</c:v>
                </c:pt>
                <c:pt idx="1333">
                  <c:v>1.3330000000000002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1.3760000000000001</c:v>
                </c:pt>
                <c:pt idx="1377">
                  <c:v>1.377</c:v>
                </c:pt>
                <c:pt idx="1378">
                  <c:v>1.3780000000000001</c:v>
                </c:pt>
                <c:pt idx="1379">
                  <c:v>1.379</c:v>
                </c:pt>
                <c:pt idx="1380">
                  <c:v>1.3800000000000001</c:v>
                </c:pt>
                <c:pt idx="1381">
                  <c:v>1.381</c:v>
                </c:pt>
                <c:pt idx="1382">
                  <c:v>1.3820000000000001</c:v>
                </c:pt>
                <c:pt idx="1383">
                  <c:v>1.383</c:v>
                </c:pt>
                <c:pt idx="1384">
                  <c:v>1.3840000000000001</c:v>
                </c:pt>
                <c:pt idx="1385">
                  <c:v>1.385</c:v>
                </c:pt>
                <c:pt idx="1386">
                  <c:v>1.3860000000000001</c:v>
                </c:pt>
                <c:pt idx="1387">
                  <c:v>1.387</c:v>
                </c:pt>
                <c:pt idx="1388">
                  <c:v>1.3880000000000001</c:v>
                </c:pt>
                <c:pt idx="1389">
                  <c:v>1.389</c:v>
                </c:pt>
                <c:pt idx="1390">
                  <c:v>1.3900000000000001</c:v>
                </c:pt>
                <c:pt idx="1391">
                  <c:v>1.391</c:v>
                </c:pt>
                <c:pt idx="1392">
                  <c:v>1.3920000000000001</c:v>
                </c:pt>
                <c:pt idx="1393">
                  <c:v>1.393</c:v>
                </c:pt>
                <c:pt idx="1394">
                  <c:v>1.3940000000000001</c:v>
                </c:pt>
                <c:pt idx="1395">
                  <c:v>1.395</c:v>
                </c:pt>
                <c:pt idx="1396">
                  <c:v>1.3960000000000001</c:v>
                </c:pt>
                <c:pt idx="1397">
                  <c:v>1.397</c:v>
                </c:pt>
                <c:pt idx="1398">
                  <c:v>1.3980000000000001</c:v>
                </c:pt>
                <c:pt idx="1399">
                  <c:v>1.399</c:v>
                </c:pt>
                <c:pt idx="1400">
                  <c:v>1.4000000000000001</c:v>
                </c:pt>
                <c:pt idx="1401">
                  <c:v>1.401</c:v>
                </c:pt>
                <c:pt idx="1402">
                  <c:v>1.4020000000000001</c:v>
                </c:pt>
                <c:pt idx="1403">
                  <c:v>1.403</c:v>
                </c:pt>
                <c:pt idx="1404">
                  <c:v>1.4040000000000001</c:v>
                </c:pt>
                <c:pt idx="1405">
                  <c:v>1.405</c:v>
                </c:pt>
                <c:pt idx="1406">
                  <c:v>1.4060000000000001</c:v>
                </c:pt>
                <c:pt idx="1407">
                  <c:v>1.407</c:v>
                </c:pt>
                <c:pt idx="1408">
                  <c:v>1.4080000000000001</c:v>
                </c:pt>
                <c:pt idx="1409">
                  <c:v>1.409</c:v>
                </c:pt>
                <c:pt idx="1410">
                  <c:v>1.4100000000000001</c:v>
                </c:pt>
                <c:pt idx="1411">
                  <c:v>1.411</c:v>
                </c:pt>
                <c:pt idx="1412">
                  <c:v>1.4120000000000001</c:v>
                </c:pt>
                <c:pt idx="1413">
                  <c:v>1.413</c:v>
                </c:pt>
                <c:pt idx="1414">
                  <c:v>1.4140000000000001</c:v>
                </c:pt>
                <c:pt idx="1415">
                  <c:v>1.415</c:v>
                </c:pt>
                <c:pt idx="1416">
                  <c:v>1.4160000000000001</c:v>
                </c:pt>
                <c:pt idx="1417">
                  <c:v>1.417</c:v>
                </c:pt>
                <c:pt idx="1418">
                  <c:v>1.4180000000000001</c:v>
                </c:pt>
                <c:pt idx="1419">
                  <c:v>1.419</c:v>
                </c:pt>
                <c:pt idx="1420">
                  <c:v>1.4200000000000002</c:v>
                </c:pt>
                <c:pt idx="1421">
                  <c:v>1.421</c:v>
                </c:pt>
                <c:pt idx="1422">
                  <c:v>1.4220000000000002</c:v>
                </c:pt>
                <c:pt idx="1423">
                  <c:v>1.423</c:v>
                </c:pt>
                <c:pt idx="1424">
                  <c:v>1.4240000000000002</c:v>
                </c:pt>
                <c:pt idx="1425">
                  <c:v>1.425</c:v>
                </c:pt>
                <c:pt idx="1426">
                  <c:v>1.4260000000000002</c:v>
                </c:pt>
                <c:pt idx="1427">
                  <c:v>1.427</c:v>
                </c:pt>
                <c:pt idx="1428">
                  <c:v>1.4280000000000002</c:v>
                </c:pt>
                <c:pt idx="1429">
                  <c:v>1.429</c:v>
                </c:pt>
                <c:pt idx="1430">
                  <c:v>1.4300000000000002</c:v>
                </c:pt>
                <c:pt idx="1431">
                  <c:v>1.431</c:v>
                </c:pt>
                <c:pt idx="1432">
                  <c:v>1.4320000000000002</c:v>
                </c:pt>
                <c:pt idx="1433">
                  <c:v>1.4330000000000001</c:v>
                </c:pt>
                <c:pt idx="1434">
                  <c:v>1.4340000000000002</c:v>
                </c:pt>
                <c:pt idx="1435">
                  <c:v>1.4350000000000001</c:v>
                </c:pt>
                <c:pt idx="1436">
                  <c:v>1.4360000000000002</c:v>
                </c:pt>
                <c:pt idx="1437">
                  <c:v>1.4370000000000001</c:v>
                </c:pt>
                <c:pt idx="1438">
                  <c:v>1.4380000000000002</c:v>
                </c:pt>
                <c:pt idx="1439">
                  <c:v>1.4390000000000001</c:v>
                </c:pt>
                <c:pt idx="1440">
                  <c:v>1.4400000000000002</c:v>
                </c:pt>
                <c:pt idx="1441">
                  <c:v>1.4410000000000001</c:v>
                </c:pt>
                <c:pt idx="1442">
                  <c:v>1.4420000000000002</c:v>
                </c:pt>
                <c:pt idx="1443">
                  <c:v>1.4430000000000001</c:v>
                </c:pt>
                <c:pt idx="1444">
                  <c:v>1.4440000000000002</c:v>
                </c:pt>
                <c:pt idx="1445">
                  <c:v>1.4450000000000001</c:v>
                </c:pt>
                <c:pt idx="1446">
                  <c:v>1.4460000000000002</c:v>
                </c:pt>
                <c:pt idx="1447">
                  <c:v>1.4470000000000001</c:v>
                </c:pt>
                <c:pt idx="1448">
                  <c:v>1.4480000000000002</c:v>
                </c:pt>
                <c:pt idx="1449">
                  <c:v>1.4490000000000001</c:v>
                </c:pt>
                <c:pt idx="1450">
                  <c:v>1.4500000000000002</c:v>
                </c:pt>
                <c:pt idx="1451">
                  <c:v>1.4510000000000001</c:v>
                </c:pt>
                <c:pt idx="1452">
                  <c:v>1.4520000000000002</c:v>
                </c:pt>
                <c:pt idx="1453">
                  <c:v>1.4530000000000001</c:v>
                </c:pt>
                <c:pt idx="1454">
                  <c:v>1.4540000000000002</c:v>
                </c:pt>
                <c:pt idx="1455">
                  <c:v>1.4550000000000001</c:v>
                </c:pt>
                <c:pt idx="1456">
                  <c:v>1.4560000000000002</c:v>
                </c:pt>
                <c:pt idx="1457">
                  <c:v>1.4570000000000001</c:v>
                </c:pt>
                <c:pt idx="1458">
                  <c:v>1.4580000000000002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1.5010000000000001</c:v>
                </c:pt>
                <c:pt idx="1502">
                  <c:v>1.502</c:v>
                </c:pt>
                <c:pt idx="1503">
                  <c:v>1.5030000000000001</c:v>
                </c:pt>
                <c:pt idx="1504">
                  <c:v>1.504</c:v>
                </c:pt>
                <c:pt idx="1505">
                  <c:v>1.5050000000000001</c:v>
                </c:pt>
                <c:pt idx="1506">
                  <c:v>1.506</c:v>
                </c:pt>
                <c:pt idx="1507">
                  <c:v>1.5070000000000001</c:v>
                </c:pt>
                <c:pt idx="1508">
                  <c:v>1.508</c:v>
                </c:pt>
                <c:pt idx="1509">
                  <c:v>1.5090000000000001</c:v>
                </c:pt>
                <c:pt idx="1510">
                  <c:v>1.51</c:v>
                </c:pt>
                <c:pt idx="1511">
                  <c:v>1.5110000000000001</c:v>
                </c:pt>
                <c:pt idx="1512">
                  <c:v>1.512</c:v>
                </c:pt>
                <c:pt idx="1513">
                  <c:v>1.5130000000000001</c:v>
                </c:pt>
                <c:pt idx="1514">
                  <c:v>1.514</c:v>
                </c:pt>
                <c:pt idx="1515">
                  <c:v>1.5150000000000001</c:v>
                </c:pt>
                <c:pt idx="1516">
                  <c:v>1.516</c:v>
                </c:pt>
                <c:pt idx="1517">
                  <c:v>1.5170000000000001</c:v>
                </c:pt>
                <c:pt idx="1518">
                  <c:v>1.518</c:v>
                </c:pt>
                <c:pt idx="1519">
                  <c:v>1.5190000000000001</c:v>
                </c:pt>
                <c:pt idx="1520">
                  <c:v>1.52</c:v>
                </c:pt>
                <c:pt idx="1521">
                  <c:v>1.5210000000000001</c:v>
                </c:pt>
                <c:pt idx="1522">
                  <c:v>1.522</c:v>
                </c:pt>
                <c:pt idx="1523">
                  <c:v>1.5230000000000001</c:v>
                </c:pt>
                <c:pt idx="1524">
                  <c:v>1.524</c:v>
                </c:pt>
                <c:pt idx="1525">
                  <c:v>1.5250000000000001</c:v>
                </c:pt>
                <c:pt idx="1526">
                  <c:v>1.526</c:v>
                </c:pt>
                <c:pt idx="1527">
                  <c:v>1.5270000000000001</c:v>
                </c:pt>
                <c:pt idx="1528">
                  <c:v>1.528</c:v>
                </c:pt>
                <c:pt idx="1529">
                  <c:v>1.5290000000000001</c:v>
                </c:pt>
                <c:pt idx="1530">
                  <c:v>1.53</c:v>
                </c:pt>
                <c:pt idx="1531">
                  <c:v>1.5310000000000001</c:v>
                </c:pt>
                <c:pt idx="1532">
                  <c:v>1.532</c:v>
                </c:pt>
                <c:pt idx="1533">
                  <c:v>1.5330000000000001</c:v>
                </c:pt>
                <c:pt idx="1534">
                  <c:v>1.534</c:v>
                </c:pt>
                <c:pt idx="1535">
                  <c:v>1.5350000000000001</c:v>
                </c:pt>
                <c:pt idx="1536">
                  <c:v>1.536</c:v>
                </c:pt>
                <c:pt idx="1537">
                  <c:v>1.5370000000000001</c:v>
                </c:pt>
                <c:pt idx="1538">
                  <c:v>1.538</c:v>
                </c:pt>
                <c:pt idx="1539">
                  <c:v>1.5390000000000001</c:v>
                </c:pt>
                <c:pt idx="1540">
                  <c:v>1.54</c:v>
                </c:pt>
                <c:pt idx="1541">
                  <c:v>1.5410000000000001</c:v>
                </c:pt>
                <c:pt idx="1542">
                  <c:v>1.542</c:v>
                </c:pt>
                <c:pt idx="1543">
                  <c:v>1.5430000000000001</c:v>
                </c:pt>
                <c:pt idx="1544">
                  <c:v>1.544</c:v>
                </c:pt>
                <c:pt idx="1545">
                  <c:v>1.5450000000000002</c:v>
                </c:pt>
                <c:pt idx="1546">
                  <c:v>1.546</c:v>
                </c:pt>
                <c:pt idx="1547">
                  <c:v>1.5470000000000002</c:v>
                </c:pt>
                <c:pt idx="1548">
                  <c:v>1.548</c:v>
                </c:pt>
                <c:pt idx="1549">
                  <c:v>1.5490000000000002</c:v>
                </c:pt>
                <c:pt idx="1550">
                  <c:v>1.55</c:v>
                </c:pt>
                <c:pt idx="1551">
                  <c:v>1.5510000000000002</c:v>
                </c:pt>
                <c:pt idx="1552">
                  <c:v>1.552</c:v>
                </c:pt>
                <c:pt idx="1553">
                  <c:v>1.5530000000000002</c:v>
                </c:pt>
                <c:pt idx="1554">
                  <c:v>1.554</c:v>
                </c:pt>
                <c:pt idx="1555">
                  <c:v>1.5550000000000002</c:v>
                </c:pt>
                <c:pt idx="1556">
                  <c:v>1.556</c:v>
                </c:pt>
                <c:pt idx="1557">
                  <c:v>1.5570000000000002</c:v>
                </c:pt>
                <c:pt idx="1558">
                  <c:v>1.5580000000000001</c:v>
                </c:pt>
                <c:pt idx="1559">
                  <c:v>1.5590000000000002</c:v>
                </c:pt>
                <c:pt idx="1560">
                  <c:v>1.56</c:v>
                </c:pt>
                <c:pt idx="1561">
                  <c:v>1.5610000000000002</c:v>
                </c:pt>
                <c:pt idx="1562">
                  <c:v>1.5620000000000001</c:v>
                </c:pt>
                <c:pt idx="1563">
                  <c:v>1.5630000000000002</c:v>
                </c:pt>
                <c:pt idx="1564">
                  <c:v>1.5640000000000001</c:v>
                </c:pt>
                <c:pt idx="1565">
                  <c:v>1.5650000000000002</c:v>
                </c:pt>
                <c:pt idx="1566">
                  <c:v>1.5660000000000001</c:v>
                </c:pt>
                <c:pt idx="1567">
                  <c:v>1.5670000000000002</c:v>
                </c:pt>
                <c:pt idx="1568">
                  <c:v>1.5680000000000001</c:v>
                </c:pt>
                <c:pt idx="1569">
                  <c:v>1.5690000000000002</c:v>
                </c:pt>
                <c:pt idx="1570">
                  <c:v>1.57</c:v>
                </c:pt>
                <c:pt idx="1571">
                  <c:v>1.5710000000000002</c:v>
                </c:pt>
                <c:pt idx="1572">
                  <c:v>1.5720000000000001</c:v>
                </c:pt>
                <c:pt idx="1573">
                  <c:v>1.5730000000000002</c:v>
                </c:pt>
                <c:pt idx="1574">
                  <c:v>1.5740000000000001</c:v>
                </c:pt>
                <c:pt idx="1575">
                  <c:v>1.5750000000000002</c:v>
                </c:pt>
                <c:pt idx="1576">
                  <c:v>1.5760000000000001</c:v>
                </c:pt>
                <c:pt idx="1577">
                  <c:v>1.5770000000000002</c:v>
                </c:pt>
                <c:pt idx="1578">
                  <c:v>1.5780000000000001</c:v>
                </c:pt>
                <c:pt idx="1579">
                  <c:v>1.5790000000000002</c:v>
                </c:pt>
                <c:pt idx="1580">
                  <c:v>1.58</c:v>
                </c:pt>
                <c:pt idx="1581">
                  <c:v>1.5810000000000002</c:v>
                </c:pt>
                <c:pt idx="1582">
                  <c:v>1.5820000000000001</c:v>
                </c:pt>
                <c:pt idx="1583">
                  <c:v>1.5830000000000002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1.6260000000000001</c:v>
                </c:pt>
                <c:pt idx="1627">
                  <c:v>1.627</c:v>
                </c:pt>
                <c:pt idx="1628">
                  <c:v>1.6280000000000001</c:v>
                </c:pt>
                <c:pt idx="1629">
                  <c:v>1.629</c:v>
                </c:pt>
                <c:pt idx="1630">
                  <c:v>1.6300000000000001</c:v>
                </c:pt>
                <c:pt idx="1631">
                  <c:v>1.631</c:v>
                </c:pt>
                <c:pt idx="1632">
                  <c:v>1.6320000000000001</c:v>
                </c:pt>
                <c:pt idx="1633">
                  <c:v>1.633</c:v>
                </c:pt>
                <c:pt idx="1634">
                  <c:v>1.6340000000000001</c:v>
                </c:pt>
                <c:pt idx="1635">
                  <c:v>1.635</c:v>
                </c:pt>
                <c:pt idx="1636">
                  <c:v>1.6360000000000001</c:v>
                </c:pt>
                <c:pt idx="1637">
                  <c:v>1.637</c:v>
                </c:pt>
                <c:pt idx="1638">
                  <c:v>1.6380000000000001</c:v>
                </c:pt>
                <c:pt idx="1639">
                  <c:v>1.639</c:v>
                </c:pt>
                <c:pt idx="1640">
                  <c:v>1.6400000000000001</c:v>
                </c:pt>
                <c:pt idx="1641">
                  <c:v>1.641</c:v>
                </c:pt>
                <c:pt idx="1642">
                  <c:v>1.6420000000000001</c:v>
                </c:pt>
                <c:pt idx="1643">
                  <c:v>1.643</c:v>
                </c:pt>
                <c:pt idx="1644">
                  <c:v>1.6440000000000001</c:v>
                </c:pt>
                <c:pt idx="1645">
                  <c:v>1.645</c:v>
                </c:pt>
                <c:pt idx="1646">
                  <c:v>1.6460000000000001</c:v>
                </c:pt>
                <c:pt idx="1647">
                  <c:v>1.647</c:v>
                </c:pt>
                <c:pt idx="1648">
                  <c:v>1.6480000000000001</c:v>
                </c:pt>
                <c:pt idx="1649">
                  <c:v>1.649</c:v>
                </c:pt>
                <c:pt idx="1650">
                  <c:v>1.6500000000000001</c:v>
                </c:pt>
                <c:pt idx="1651">
                  <c:v>1.651</c:v>
                </c:pt>
                <c:pt idx="1652">
                  <c:v>1.6520000000000001</c:v>
                </c:pt>
                <c:pt idx="1653">
                  <c:v>1.653</c:v>
                </c:pt>
                <c:pt idx="1654">
                  <c:v>1.6540000000000001</c:v>
                </c:pt>
                <c:pt idx="1655">
                  <c:v>1.655</c:v>
                </c:pt>
                <c:pt idx="1656">
                  <c:v>1.6560000000000001</c:v>
                </c:pt>
                <c:pt idx="1657">
                  <c:v>1.657</c:v>
                </c:pt>
                <c:pt idx="1658">
                  <c:v>1.6580000000000001</c:v>
                </c:pt>
                <c:pt idx="1659">
                  <c:v>1.659</c:v>
                </c:pt>
                <c:pt idx="1660">
                  <c:v>1.6600000000000001</c:v>
                </c:pt>
                <c:pt idx="1661">
                  <c:v>1.661</c:v>
                </c:pt>
                <c:pt idx="1662">
                  <c:v>1.6620000000000001</c:v>
                </c:pt>
                <c:pt idx="1663">
                  <c:v>1.663</c:v>
                </c:pt>
                <c:pt idx="1664">
                  <c:v>1.6640000000000001</c:v>
                </c:pt>
                <c:pt idx="1665">
                  <c:v>1.665</c:v>
                </c:pt>
                <c:pt idx="1666">
                  <c:v>1.6660000000000001</c:v>
                </c:pt>
                <c:pt idx="1667">
                  <c:v>1.667</c:v>
                </c:pt>
                <c:pt idx="1668">
                  <c:v>1.6680000000000001</c:v>
                </c:pt>
                <c:pt idx="1669">
                  <c:v>1.669</c:v>
                </c:pt>
                <c:pt idx="1670">
                  <c:v>1.6700000000000002</c:v>
                </c:pt>
                <c:pt idx="1671">
                  <c:v>1.671</c:v>
                </c:pt>
                <c:pt idx="1672">
                  <c:v>1.6720000000000002</c:v>
                </c:pt>
                <c:pt idx="1673">
                  <c:v>1.673</c:v>
                </c:pt>
                <c:pt idx="1674">
                  <c:v>1.6740000000000002</c:v>
                </c:pt>
                <c:pt idx="1675">
                  <c:v>1.675</c:v>
                </c:pt>
                <c:pt idx="1676">
                  <c:v>1.6760000000000002</c:v>
                </c:pt>
                <c:pt idx="1677">
                  <c:v>1.677</c:v>
                </c:pt>
                <c:pt idx="1678">
                  <c:v>1.6780000000000002</c:v>
                </c:pt>
                <c:pt idx="1679">
                  <c:v>1.679</c:v>
                </c:pt>
                <c:pt idx="1680">
                  <c:v>1.6800000000000002</c:v>
                </c:pt>
                <c:pt idx="1681">
                  <c:v>1.681</c:v>
                </c:pt>
                <c:pt idx="1682">
                  <c:v>1.6820000000000002</c:v>
                </c:pt>
                <c:pt idx="1683">
                  <c:v>1.6830000000000001</c:v>
                </c:pt>
                <c:pt idx="1684">
                  <c:v>1.6840000000000002</c:v>
                </c:pt>
                <c:pt idx="1685">
                  <c:v>1.6850000000000001</c:v>
                </c:pt>
                <c:pt idx="1686">
                  <c:v>1.6860000000000002</c:v>
                </c:pt>
                <c:pt idx="1687">
                  <c:v>1.6870000000000001</c:v>
                </c:pt>
                <c:pt idx="1688">
                  <c:v>1.6880000000000002</c:v>
                </c:pt>
                <c:pt idx="1689">
                  <c:v>1.6890000000000001</c:v>
                </c:pt>
                <c:pt idx="1690">
                  <c:v>1.6900000000000002</c:v>
                </c:pt>
                <c:pt idx="1691">
                  <c:v>1.6910000000000001</c:v>
                </c:pt>
                <c:pt idx="1692">
                  <c:v>1.6920000000000002</c:v>
                </c:pt>
                <c:pt idx="1693">
                  <c:v>1.6930000000000001</c:v>
                </c:pt>
                <c:pt idx="1694">
                  <c:v>1.6940000000000002</c:v>
                </c:pt>
                <c:pt idx="1695">
                  <c:v>1.6950000000000001</c:v>
                </c:pt>
                <c:pt idx="1696">
                  <c:v>1.6960000000000002</c:v>
                </c:pt>
                <c:pt idx="1697">
                  <c:v>1.6970000000000001</c:v>
                </c:pt>
                <c:pt idx="1698">
                  <c:v>1.6980000000000002</c:v>
                </c:pt>
                <c:pt idx="1699">
                  <c:v>1.6990000000000001</c:v>
                </c:pt>
                <c:pt idx="1700">
                  <c:v>1.7000000000000002</c:v>
                </c:pt>
                <c:pt idx="1701">
                  <c:v>1.7010000000000001</c:v>
                </c:pt>
                <c:pt idx="1702">
                  <c:v>1.7020000000000002</c:v>
                </c:pt>
                <c:pt idx="1703">
                  <c:v>1.7030000000000001</c:v>
                </c:pt>
                <c:pt idx="1704">
                  <c:v>1.7040000000000002</c:v>
                </c:pt>
                <c:pt idx="1705">
                  <c:v>1.7050000000000001</c:v>
                </c:pt>
                <c:pt idx="1706">
                  <c:v>1.7060000000000002</c:v>
                </c:pt>
                <c:pt idx="1707">
                  <c:v>1.7070000000000001</c:v>
                </c:pt>
                <c:pt idx="1708">
                  <c:v>1.7080000000000002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1.7510000000000001</c:v>
                </c:pt>
                <c:pt idx="1752">
                  <c:v>1.752</c:v>
                </c:pt>
                <c:pt idx="1753">
                  <c:v>1.7530000000000001</c:v>
                </c:pt>
                <c:pt idx="1754">
                  <c:v>1.754</c:v>
                </c:pt>
                <c:pt idx="1755">
                  <c:v>1.7550000000000001</c:v>
                </c:pt>
                <c:pt idx="1756">
                  <c:v>1.756</c:v>
                </c:pt>
                <c:pt idx="1757">
                  <c:v>1.7570000000000001</c:v>
                </c:pt>
                <c:pt idx="1758">
                  <c:v>1.758</c:v>
                </c:pt>
                <c:pt idx="1759">
                  <c:v>1.7590000000000001</c:v>
                </c:pt>
                <c:pt idx="1760">
                  <c:v>1.76</c:v>
                </c:pt>
                <c:pt idx="1761">
                  <c:v>1.7610000000000001</c:v>
                </c:pt>
                <c:pt idx="1762">
                  <c:v>1.762</c:v>
                </c:pt>
                <c:pt idx="1763">
                  <c:v>1.7630000000000001</c:v>
                </c:pt>
                <c:pt idx="1764">
                  <c:v>1.764</c:v>
                </c:pt>
                <c:pt idx="1765">
                  <c:v>1.7650000000000001</c:v>
                </c:pt>
                <c:pt idx="1766">
                  <c:v>1.766</c:v>
                </c:pt>
                <c:pt idx="1767">
                  <c:v>1.7670000000000001</c:v>
                </c:pt>
                <c:pt idx="1768">
                  <c:v>1.768</c:v>
                </c:pt>
                <c:pt idx="1769">
                  <c:v>1.7690000000000001</c:v>
                </c:pt>
                <c:pt idx="1770">
                  <c:v>1.77</c:v>
                </c:pt>
                <c:pt idx="1771">
                  <c:v>1.7710000000000001</c:v>
                </c:pt>
                <c:pt idx="1772">
                  <c:v>1.772</c:v>
                </c:pt>
                <c:pt idx="1773">
                  <c:v>1.7730000000000001</c:v>
                </c:pt>
                <c:pt idx="1774">
                  <c:v>1.774</c:v>
                </c:pt>
                <c:pt idx="1775">
                  <c:v>1.7750000000000001</c:v>
                </c:pt>
                <c:pt idx="1776">
                  <c:v>1.776</c:v>
                </c:pt>
                <c:pt idx="1777">
                  <c:v>1.7770000000000001</c:v>
                </c:pt>
                <c:pt idx="1778">
                  <c:v>1.778</c:v>
                </c:pt>
                <c:pt idx="1779">
                  <c:v>1.7790000000000001</c:v>
                </c:pt>
                <c:pt idx="1780">
                  <c:v>1.78</c:v>
                </c:pt>
                <c:pt idx="1781">
                  <c:v>1.7810000000000001</c:v>
                </c:pt>
                <c:pt idx="1782">
                  <c:v>1.782</c:v>
                </c:pt>
                <c:pt idx="1783">
                  <c:v>1.7830000000000001</c:v>
                </c:pt>
                <c:pt idx="1784">
                  <c:v>1.784</c:v>
                </c:pt>
                <c:pt idx="1785">
                  <c:v>1.7850000000000001</c:v>
                </c:pt>
                <c:pt idx="1786">
                  <c:v>1.786</c:v>
                </c:pt>
                <c:pt idx="1787">
                  <c:v>1.7870000000000001</c:v>
                </c:pt>
                <c:pt idx="1788">
                  <c:v>1.788</c:v>
                </c:pt>
                <c:pt idx="1789">
                  <c:v>1.7890000000000001</c:v>
                </c:pt>
                <c:pt idx="1790">
                  <c:v>1.79</c:v>
                </c:pt>
                <c:pt idx="1791">
                  <c:v>1.7910000000000001</c:v>
                </c:pt>
                <c:pt idx="1792">
                  <c:v>1.792</c:v>
                </c:pt>
                <c:pt idx="1793">
                  <c:v>1.7930000000000001</c:v>
                </c:pt>
                <c:pt idx="1794">
                  <c:v>1.794</c:v>
                </c:pt>
                <c:pt idx="1795">
                  <c:v>1.7950000000000002</c:v>
                </c:pt>
                <c:pt idx="1796">
                  <c:v>1.796</c:v>
                </c:pt>
                <c:pt idx="1797">
                  <c:v>1.7970000000000002</c:v>
                </c:pt>
                <c:pt idx="1798">
                  <c:v>1.798</c:v>
                </c:pt>
                <c:pt idx="1799">
                  <c:v>1.7990000000000002</c:v>
                </c:pt>
                <c:pt idx="1800">
                  <c:v>1.8</c:v>
                </c:pt>
                <c:pt idx="1801">
                  <c:v>1.8010000000000002</c:v>
                </c:pt>
                <c:pt idx="1802">
                  <c:v>1.802</c:v>
                </c:pt>
                <c:pt idx="1803">
                  <c:v>1.8030000000000002</c:v>
                </c:pt>
                <c:pt idx="1804">
                  <c:v>1.804</c:v>
                </c:pt>
                <c:pt idx="1805">
                  <c:v>1.8050000000000002</c:v>
                </c:pt>
                <c:pt idx="1806">
                  <c:v>1.806</c:v>
                </c:pt>
                <c:pt idx="1807">
                  <c:v>1.8070000000000002</c:v>
                </c:pt>
                <c:pt idx="1808">
                  <c:v>1.8080000000000001</c:v>
                </c:pt>
                <c:pt idx="1809">
                  <c:v>1.8090000000000002</c:v>
                </c:pt>
                <c:pt idx="1810">
                  <c:v>1.81</c:v>
                </c:pt>
                <c:pt idx="1811">
                  <c:v>1.8110000000000002</c:v>
                </c:pt>
                <c:pt idx="1812">
                  <c:v>1.8120000000000001</c:v>
                </c:pt>
                <c:pt idx="1813">
                  <c:v>1.8130000000000002</c:v>
                </c:pt>
                <c:pt idx="1814">
                  <c:v>1.8140000000000001</c:v>
                </c:pt>
                <c:pt idx="1815">
                  <c:v>1.8150000000000002</c:v>
                </c:pt>
                <c:pt idx="1816">
                  <c:v>1.8160000000000001</c:v>
                </c:pt>
                <c:pt idx="1817">
                  <c:v>1.8170000000000002</c:v>
                </c:pt>
                <c:pt idx="1818">
                  <c:v>1.8180000000000001</c:v>
                </c:pt>
                <c:pt idx="1819">
                  <c:v>1.8190000000000002</c:v>
                </c:pt>
                <c:pt idx="1820">
                  <c:v>1.82</c:v>
                </c:pt>
                <c:pt idx="1821">
                  <c:v>1.8210000000000002</c:v>
                </c:pt>
                <c:pt idx="1822">
                  <c:v>1.8220000000000001</c:v>
                </c:pt>
                <c:pt idx="1823">
                  <c:v>1.8230000000000002</c:v>
                </c:pt>
                <c:pt idx="1824">
                  <c:v>1.8240000000000001</c:v>
                </c:pt>
                <c:pt idx="1825">
                  <c:v>1.8250000000000002</c:v>
                </c:pt>
                <c:pt idx="1826">
                  <c:v>1.8260000000000001</c:v>
                </c:pt>
                <c:pt idx="1827">
                  <c:v>1.8270000000000002</c:v>
                </c:pt>
                <c:pt idx="1828">
                  <c:v>1.8280000000000001</c:v>
                </c:pt>
                <c:pt idx="1829">
                  <c:v>1.8290000000000002</c:v>
                </c:pt>
                <c:pt idx="1830">
                  <c:v>1.83</c:v>
                </c:pt>
                <c:pt idx="1831">
                  <c:v>1.8310000000000002</c:v>
                </c:pt>
                <c:pt idx="1832">
                  <c:v>1.8320000000000001</c:v>
                </c:pt>
                <c:pt idx="1833">
                  <c:v>1.8330000000000002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1.8760000000000001</c:v>
                </c:pt>
                <c:pt idx="1877">
                  <c:v>1.877</c:v>
                </c:pt>
                <c:pt idx="1878">
                  <c:v>1.8780000000000001</c:v>
                </c:pt>
                <c:pt idx="1879">
                  <c:v>1.879</c:v>
                </c:pt>
                <c:pt idx="1880">
                  <c:v>1.8800000000000001</c:v>
                </c:pt>
                <c:pt idx="1881">
                  <c:v>1.881</c:v>
                </c:pt>
                <c:pt idx="1882">
                  <c:v>1.8820000000000001</c:v>
                </c:pt>
                <c:pt idx="1883">
                  <c:v>1.883</c:v>
                </c:pt>
                <c:pt idx="1884">
                  <c:v>1.8840000000000001</c:v>
                </c:pt>
                <c:pt idx="1885">
                  <c:v>1.885</c:v>
                </c:pt>
                <c:pt idx="1886">
                  <c:v>1.8860000000000001</c:v>
                </c:pt>
                <c:pt idx="1887">
                  <c:v>1.887</c:v>
                </c:pt>
                <c:pt idx="1888">
                  <c:v>1.8880000000000001</c:v>
                </c:pt>
                <c:pt idx="1889">
                  <c:v>1.889</c:v>
                </c:pt>
                <c:pt idx="1890">
                  <c:v>1.8900000000000001</c:v>
                </c:pt>
                <c:pt idx="1891">
                  <c:v>1.891</c:v>
                </c:pt>
                <c:pt idx="1892">
                  <c:v>1.8920000000000001</c:v>
                </c:pt>
                <c:pt idx="1893">
                  <c:v>1.893</c:v>
                </c:pt>
                <c:pt idx="1894">
                  <c:v>1.8940000000000001</c:v>
                </c:pt>
                <c:pt idx="1895">
                  <c:v>1.895</c:v>
                </c:pt>
                <c:pt idx="1896">
                  <c:v>1.8960000000000001</c:v>
                </c:pt>
                <c:pt idx="1897">
                  <c:v>1.897</c:v>
                </c:pt>
                <c:pt idx="1898">
                  <c:v>1.8980000000000001</c:v>
                </c:pt>
                <c:pt idx="1899">
                  <c:v>1.899</c:v>
                </c:pt>
                <c:pt idx="1900">
                  <c:v>1.9000000000000001</c:v>
                </c:pt>
                <c:pt idx="1901">
                  <c:v>1.901</c:v>
                </c:pt>
                <c:pt idx="1902">
                  <c:v>1.9020000000000001</c:v>
                </c:pt>
                <c:pt idx="1903">
                  <c:v>1.903</c:v>
                </c:pt>
                <c:pt idx="1904">
                  <c:v>1.9040000000000001</c:v>
                </c:pt>
                <c:pt idx="1905">
                  <c:v>1.905</c:v>
                </c:pt>
                <c:pt idx="1906">
                  <c:v>1.9060000000000001</c:v>
                </c:pt>
                <c:pt idx="1907">
                  <c:v>1.907</c:v>
                </c:pt>
                <c:pt idx="1908">
                  <c:v>1.9080000000000001</c:v>
                </c:pt>
                <c:pt idx="1909">
                  <c:v>1.909</c:v>
                </c:pt>
                <c:pt idx="1910">
                  <c:v>1.9100000000000001</c:v>
                </c:pt>
                <c:pt idx="1911">
                  <c:v>1.911</c:v>
                </c:pt>
                <c:pt idx="1912">
                  <c:v>1.9120000000000001</c:v>
                </c:pt>
                <c:pt idx="1913">
                  <c:v>1.913</c:v>
                </c:pt>
                <c:pt idx="1914">
                  <c:v>1.9140000000000001</c:v>
                </c:pt>
                <c:pt idx="1915">
                  <c:v>1.915</c:v>
                </c:pt>
                <c:pt idx="1916">
                  <c:v>1.9160000000000001</c:v>
                </c:pt>
                <c:pt idx="1917">
                  <c:v>1.917</c:v>
                </c:pt>
                <c:pt idx="1918">
                  <c:v>1.9180000000000001</c:v>
                </c:pt>
                <c:pt idx="1919">
                  <c:v>1.919</c:v>
                </c:pt>
                <c:pt idx="1920">
                  <c:v>1.9200000000000002</c:v>
                </c:pt>
                <c:pt idx="1921">
                  <c:v>1.921</c:v>
                </c:pt>
                <c:pt idx="1922">
                  <c:v>1.9220000000000002</c:v>
                </c:pt>
                <c:pt idx="1923">
                  <c:v>1.923</c:v>
                </c:pt>
                <c:pt idx="1924">
                  <c:v>1.9240000000000002</c:v>
                </c:pt>
                <c:pt idx="1925">
                  <c:v>1.925</c:v>
                </c:pt>
                <c:pt idx="1926">
                  <c:v>1.9260000000000002</c:v>
                </c:pt>
                <c:pt idx="1927">
                  <c:v>1.927</c:v>
                </c:pt>
                <c:pt idx="1928">
                  <c:v>1.9280000000000002</c:v>
                </c:pt>
                <c:pt idx="1929">
                  <c:v>1.929</c:v>
                </c:pt>
              </c:numCache>
            </c:numRef>
          </c:xVal>
          <c:yVal>
            <c:numRef>
              <c:f>'[4.5 mA 32 mA.xlsx]Sheet2'!$B:$B</c:f>
              <c:numCache>
                <c:formatCode>General</c:formatCode>
                <c:ptCount val="1048576"/>
                <c:pt idx="0">
                  <c:v>0.45314733600000001</c:v>
                </c:pt>
                <c:pt idx="1">
                  <c:v>0.45584015100000003</c:v>
                </c:pt>
                <c:pt idx="2">
                  <c:v>0.45854701199999998</c:v>
                </c:pt>
                <c:pt idx="3">
                  <c:v>0.46126793199999999</c:v>
                </c:pt>
                <c:pt idx="4">
                  <c:v>0.46400291599999999</c:v>
                </c:pt>
                <c:pt idx="5">
                  <c:v>0.46675192399999998</c:v>
                </c:pt>
                <c:pt idx="6">
                  <c:v>0.46951493700000002</c:v>
                </c:pt>
                <c:pt idx="7">
                  <c:v>0.47229192800000003</c:v>
                </c:pt>
                <c:pt idx="8">
                  <c:v>0.47508288100000001</c:v>
                </c:pt>
                <c:pt idx="9">
                  <c:v>0.47788775999999999</c:v>
                </c:pt>
                <c:pt idx="10">
                  <c:v>0.48070653000000002</c:v>
                </c:pt>
                <c:pt idx="11">
                  <c:v>0.48353916600000002</c:v>
                </c:pt>
                <c:pt idx="12">
                  <c:v>0.48638563099999998</c:v>
                </c:pt>
                <c:pt idx="13">
                  <c:v>0.48924588299999999</c:v>
                </c:pt>
                <c:pt idx="14">
                  <c:v>0.49211988000000001</c:v>
                </c:pt>
                <c:pt idx="15">
                  <c:v>0.49500757499999998</c:v>
                </c:pt>
                <c:pt idx="16">
                  <c:v>0.497908927</c:v>
                </c:pt>
                <c:pt idx="17">
                  <c:v>0.500823876</c:v>
                </c:pt>
                <c:pt idx="18">
                  <c:v>0.50375235299999999</c:v>
                </c:pt>
                <c:pt idx="19">
                  <c:v>0.506694325</c:v>
                </c:pt>
                <c:pt idx="20">
                  <c:v>0.50964971999999997</c:v>
                </c:pt>
                <c:pt idx="21">
                  <c:v>0.51261846200000005</c:v>
                </c:pt>
                <c:pt idx="22">
                  <c:v>0.515600489</c:v>
                </c:pt>
                <c:pt idx="23">
                  <c:v>0.51859572799999998</c:v>
                </c:pt>
                <c:pt idx="24">
                  <c:v>0.52160411299999998</c:v>
                </c:pt>
                <c:pt idx="25">
                  <c:v>0.52462556100000002</c:v>
                </c:pt>
                <c:pt idx="26">
                  <c:v>0.52765993200000005</c:v>
                </c:pt>
                <c:pt idx="27">
                  <c:v>0.53070717199999995</c:v>
                </c:pt>
                <c:pt idx="28">
                  <c:v>0.53376722499999996</c:v>
                </c:pt>
                <c:pt idx="29">
                  <c:v>0.53683997400000005</c:v>
                </c:pt>
                <c:pt idx="30">
                  <c:v>0.53992538899999998</c:v>
                </c:pt>
                <c:pt idx="31">
                  <c:v>0.54302324999999996</c:v>
                </c:pt>
                <c:pt idx="32">
                  <c:v>0.54613347899999998</c:v>
                </c:pt>
                <c:pt idx="33">
                  <c:v>0.54925600900000005</c:v>
                </c:pt>
                <c:pt idx="34">
                  <c:v>0.55239062000000005</c:v>
                </c:pt>
                <c:pt idx="35">
                  <c:v>0.55553726199999998</c:v>
                </c:pt>
                <c:pt idx="36">
                  <c:v>0.55869580100000005</c:v>
                </c:pt>
                <c:pt idx="37">
                  <c:v>0.56186610800000003</c:v>
                </c:pt>
                <c:pt idx="38">
                  <c:v>0.56504805599999997</c:v>
                </c:pt>
                <c:pt idx="39">
                  <c:v>0.56824147899999999</c:v>
                </c:pt>
                <c:pt idx="40">
                  <c:v>0.57144625900000001</c:v>
                </c:pt>
                <c:pt idx="41">
                  <c:v>0.57466223800000005</c:v>
                </c:pt>
                <c:pt idx="42">
                  <c:v>0.57788921699999996</c:v>
                </c:pt>
                <c:pt idx="43">
                  <c:v>0.58112709399999996</c:v>
                </c:pt>
                <c:pt idx="44">
                  <c:v>0.58437565800000002</c:v>
                </c:pt>
                <c:pt idx="45">
                  <c:v>0.58763473799999999</c:v>
                </c:pt>
                <c:pt idx="46">
                  <c:v>0.59090428100000003</c:v>
                </c:pt>
                <c:pt idx="47">
                  <c:v>0.594183986</c:v>
                </c:pt>
                <c:pt idx="48">
                  <c:v>0.59747371299999996</c:v>
                </c:pt>
                <c:pt idx="49">
                  <c:v>0.60077326900000005</c:v>
                </c:pt>
                <c:pt idx="50">
                  <c:v>0.60408237099999995</c:v>
                </c:pt>
                <c:pt idx="51">
                  <c:v>0.60740090400000002</c:v>
                </c:pt>
                <c:pt idx="52">
                  <c:v>0.61072864699999996</c:v>
                </c:pt>
                <c:pt idx="53">
                  <c:v>0.61406537800000005</c:v>
                </c:pt>
                <c:pt idx="54">
                  <c:v>0.61741090700000001</c:v>
                </c:pt>
                <c:pt idx="55">
                  <c:v>0.62076498300000005</c:v>
                </c:pt>
                <c:pt idx="56">
                  <c:v>0.62412735900000005</c:v>
                </c:pt>
                <c:pt idx="57">
                  <c:v>0.62749784399999997</c:v>
                </c:pt>
                <c:pt idx="58">
                  <c:v>0.630876141</c:v>
                </c:pt>
                <c:pt idx="59">
                  <c:v>0.634262043</c:v>
                </c:pt>
                <c:pt idx="60">
                  <c:v>0.63765533399999996</c:v>
                </c:pt>
                <c:pt idx="61">
                  <c:v>0.641055704</c:v>
                </c:pt>
                <c:pt idx="62">
                  <c:v>0.64446290100000003</c:v>
                </c:pt>
                <c:pt idx="63">
                  <c:v>0.64787665500000002</c:v>
                </c:pt>
                <c:pt idx="64">
                  <c:v>0.65129669899999998</c:v>
                </c:pt>
                <c:pt idx="65">
                  <c:v>0.65472276399999996</c:v>
                </c:pt>
                <c:pt idx="66">
                  <c:v>0.65815457499999996</c:v>
                </c:pt>
                <c:pt idx="67">
                  <c:v>0.66159179999999995</c:v>
                </c:pt>
                <c:pt idx="68">
                  <c:v>0.66503412399999995</c:v>
                </c:pt>
                <c:pt idx="69">
                  <c:v>0.66848128100000004</c:v>
                </c:pt>
                <c:pt idx="70">
                  <c:v>0.67193294199999998</c:v>
                </c:pt>
                <c:pt idx="71">
                  <c:v>0.67538883000000005</c:v>
                </c:pt>
                <c:pt idx="72">
                  <c:v>0.67884857600000004</c:v>
                </c:pt>
                <c:pt idx="73">
                  <c:v>0.68231176500000001</c:v>
                </c:pt>
                <c:pt idx="74">
                  <c:v>0.68577830299999998</c:v>
                </c:pt>
                <c:pt idx="75">
                  <c:v>0.68924776799999998</c:v>
                </c:pt>
                <c:pt idx="76">
                  <c:v>0.69271969700000002</c:v>
                </c:pt>
                <c:pt idx="77">
                  <c:v>0.69619382900000004</c:v>
                </c:pt>
                <c:pt idx="78">
                  <c:v>0.69966979699999998</c:v>
                </c:pt>
                <c:pt idx="79">
                  <c:v>0.70314725300000003</c:v>
                </c:pt>
                <c:pt idx="80">
                  <c:v>0.70662572499999998</c:v>
                </c:pt>
                <c:pt idx="81">
                  <c:v>0.71010491600000003</c:v>
                </c:pt>
                <c:pt idx="82">
                  <c:v>0.71358446900000005</c:v>
                </c:pt>
                <c:pt idx="83">
                  <c:v>0.71706399799999998</c:v>
                </c:pt>
                <c:pt idx="84">
                  <c:v>0.72054303900000005</c:v>
                </c:pt>
                <c:pt idx="85">
                  <c:v>0.72402129900000001</c:v>
                </c:pt>
                <c:pt idx="86">
                  <c:v>0.72749829899999996</c:v>
                </c:pt>
                <c:pt idx="87">
                  <c:v>0.730973604</c:v>
                </c:pt>
                <c:pt idx="88">
                  <c:v>0.73444706900000001</c:v>
                </c:pt>
                <c:pt idx="89">
                  <c:v>0.73791802100000004</c:v>
                </c:pt>
                <c:pt idx="90">
                  <c:v>0.74138607000000001</c:v>
                </c:pt>
                <c:pt idx="91">
                  <c:v>0.74485083399999996</c:v>
                </c:pt>
                <c:pt idx="92">
                  <c:v>0.74831178399999998</c:v>
                </c:pt>
                <c:pt idx="93">
                  <c:v>0.751768565</c:v>
                </c:pt>
                <c:pt idx="94">
                  <c:v>0.75522067299999995</c:v>
                </c:pt>
                <c:pt idx="95">
                  <c:v>0.758667745</c:v>
                </c:pt>
                <c:pt idx="96">
                  <c:v>0.76210939300000002</c:v>
                </c:pt>
                <c:pt idx="97">
                  <c:v>0.76554502599999996</c:v>
                </c:pt>
                <c:pt idx="98">
                  <c:v>0.76897416600000001</c:v>
                </c:pt>
                <c:pt idx="99">
                  <c:v>0.77239644900000004</c:v>
                </c:pt>
                <c:pt idx="100">
                  <c:v>0.77581139700000001</c:v>
                </c:pt>
                <c:pt idx="101">
                  <c:v>0.779218525</c:v>
                </c:pt>
                <c:pt idx="102">
                  <c:v>0.78261736000000004</c:v>
                </c:pt>
                <c:pt idx="103">
                  <c:v>0.78600739900000005</c:v>
                </c:pt>
                <c:pt idx="104">
                  <c:v>0.78938819699999996</c:v>
                </c:pt>
                <c:pt idx="105">
                  <c:v>0.79275923000000004</c:v>
                </c:pt>
                <c:pt idx="106">
                  <c:v>0.79612006199999996</c:v>
                </c:pt>
                <c:pt idx="107">
                  <c:v>0.79947017200000003</c:v>
                </c:pt>
                <c:pt idx="108">
                  <c:v>0.80280902200000004</c:v>
                </c:pt>
                <c:pt idx="109">
                  <c:v>0.80613617699999995</c:v>
                </c:pt>
                <c:pt idx="110">
                  <c:v>0.80945110499999995</c:v>
                </c:pt>
                <c:pt idx="111">
                  <c:v>0.81275331699999998</c:v>
                </c:pt>
                <c:pt idx="112">
                  <c:v>0.81604234600000003</c:v>
                </c:pt>
                <c:pt idx="113">
                  <c:v>0.81931764399999996</c:v>
                </c:pt>
                <c:pt idx="114">
                  <c:v>0.822578684</c:v>
                </c:pt>
                <c:pt idx="115">
                  <c:v>0.82582500599999997</c:v>
                </c:pt>
                <c:pt idx="116">
                  <c:v>0.82905607299999995</c:v>
                </c:pt>
                <c:pt idx="117">
                  <c:v>0.83227139100000003</c:v>
                </c:pt>
                <c:pt idx="118">
                  <c:v>0.83547042199999999</c:v>
                </c:pt>
                <c:pt idx="119">
                  <c:v>0.83865266100000002</c:v>
                </c:pt>
                <c:pt idx="120">
                  <c:v>0.84181758100000004</c:v>
                </c:pt>
                <c:pt idx="121">
                  <c:v>0.84496469200000002</c:v>
                </c:pt>
                <c:pt idx="122">
                  <c:v>0.84809367899999999</c:v>
                </c:pt>
                <c:pt idx="123">
                  <c:v>0.851203763</c:v>
                </c:pt>
                <c:pt idx="124">
                  <c:v>0.85429430100000003</c:v>
                </c:pt>
                <c:pt idx="125">
                  <c:v>0.85736505100000004</c:v>
                </c:pt>
                <c:pt idx="126">
                  <c:v>0.86041545399999997</c:v>
                </c:pt>
                <c:pt idx="127">
                  <c:v>0.86344491400000001</c:v>
                </c:pt>
                <c:pt idx="128">
                  <c:v>0.86645295300000003</c:v>
                </c:pt>
                <c:pt idx="129">
                  <c:v>0.86943910300000005</c:v>
                </c:pt>
                <c:pt idx="130">
                  <c:v>0.87240278000000004</c:v>
                </c:pt>
                <c:pt idx="131">
                  <c:v>0.87534352699999995</c:v>
                </c:pt>
                <c:pt idx="132">
                  <c:v>0.87826073500000001</c:v>
                </c:pt>
                <c:pt idx="133">
                  <c:v>0.88115397299999998</c:v>
                </c:pt>
                <c:pt idx="134">
                  <c:v>0.88402292400000004</c:v>
                </c:pt>
                <c:pt idx="135">
                  <c:v>0.88686693999999999</c:v>
                </c:pt>
                <c:pt idx="136">
                  <c:v>0.88968562100000004</c:v>
                </c:pt>
                <c:pt idx="137">
                  <c:v>0.89247832000000005</c:v>
                </c:pt>
                <c:pt idx="138">
                  <c:v>0.89524445799999997</c:v>
                </c:pt>
                <c:pt idx="139">
                  <c:v>0.89798370599999999</c:v>
                </c:pt>
                <c:pt idx="140">
                  <c:v>0.90069544099999999</c:v>
                </c:pt>
                <c:pt idx="141">
                  <c:v>0.90337932600000004</c:v>
                </c:pt>
                <c:pt idx="142">
                  <c:v>0.906035017</c:v>
                </c:pt>
                <c:pt idx="143">
                  <c:v>0.90866179599999997</c:v>
                </c:pt>
                <c:pt idx="144">
                  <c:v>0.91125923200000003</c:v>
                </c:pt>
                <c:pt idx="145">
                  <c:v>0.91382691699999996</c:v>
                </c:pt>
                <c:pt idx="146">
                  <c:v>0.91636431500000004</c:v>
                </c:pt>
                <c:pt idx="147">
                  <c:v>0.91887104200000003</c:v>
                </c:pt>
                <c:pt idx="148">
                  <c:v>0.92134659200000002</c:v>
                </c:pt>
                <c:pt idx="149">
                  <c:v>0.92379059200000002</c:v>
                </c:pt>
                <c:pt idx="150">
                  <c:v>0.92620243800000002</c:v>
                </c:pt>
                <c:pt idx="151">
                  <c:v>0.92858177900000005</c:v>
                </c:pt>
                <c:pt idx="152">
                  <c:v>0.93092856700000004</c:v>
                </c:pt>
                <c:pt idx="153">
                  <c:v>0.933242024</c:v>
                </c:pt>
                <c:pt idx="154">
                  <c:v>0.93552156399999997</c:v>
                </c:pt>
                <c:pt idx="155">
                  <c:v>0.93776704</c:v>
                </c:pt>
                <c:pt idx="156">
                  <c:v>0.93997778300000001</c:v>
                </c:pt>
                <c:pt idx="157">
                  <c:v>0.94215368899999996</c:v>
                </c:pt>
                <c:pt idx="158">
                  <c:v>0.94429440899999995</c:v>
                </c:pt>
                <c:pt idx="159">
                  <c:v>0.94639915299999999</c:v>
                </c:pt>
                <c:pt idx="160">
                  <c:v>0.94846821800000003</c:v>
                </c:pt>
                <c:pt idx="161">
                  <c:v>0.95050083299999999</c:v>
                </c:pt>
                <c:pt idx="162">
                  <c:v>0.95249631000000001</c:v>
                </c:pt>
                <c:pt idx="163">
                  <c:v>0.95445468700000002</c:v>
                </c:pt>
                <c:pt idx="164">
                  <c:v>0.95637549799999999</c:v>
                </c:pt>
                <c:pt idx="165">
                  <c:v>0.95825844599999999</c:v>
                </c:pt>
                <c:pt idx="166">
                  <c:v>0.96010327200000001</c:v>
                </c:pt>
                <c:pt idx="167">
                  <c:v>0.96190952399999996</c:v>
                </c:pt>
                <c:pt idx="168">
                  <c:v>0.96367684899999995</c:v>
                </c:pt>
                <c:pt idx="169">
                  <c:v>0.96540509100000005</c:v>
                </c:pt>
                <c:pt idx="170">
                  <c:v>0.96709378999999995</c:v>
                </c:pt>
                <c:pt idx="171">
                  <c:v>0.96874274000000005</c:v>
                </c:pt>
                <c:pt idx="172">
                  <c:v>0.97035175100000004</c:v>
                </c:pt>
                <c:pt idx="173">
                  <c:v>0.971920436</c:v>
                </c:pt>
                <c:pt idx="174">
                  <c:v>0.97344853600000003</c:v>
                </c:pt>
                <c:pt idx="175">
                  <c:v>0.97493581600000001</c:v>
                </c:pt>
                <c:pt idx="176">
                  <c:v>0.97638205</c:v>
                </c:pt>
                <c:pt idx="177">
                  <c:v>0.97778697299999995</c:v>
                </c:pt>
                <c:pt idx="178">
                  <c:v>0.97915034199999995</c:v>
                </c:pt>
                <c:pt idx="179">
                  <c:v>0.98047192800000005</c:v>
                </c:pt>
                <c:pt idx="180">
                  <c:v>0.98175160400000006</c:v>
                </c:pt>
                <c:pt idx="181">
                  <c:v>0.98298913499999996</c:v>
                </c:pt>
                <c:pt idx="182">
                  <c:v>0.98418424500000001</c:v>
                </c:pt>
                <c:pt idx="183">
                  <c:v>0.98533678999999996</c:v>
                </c:pt>
                <c:pt idx="184">
                  <c:v>0.98644652499999996</c:v>
                </c:pt>
                <c:pt idx="185">
                  <c:v>0.98751346799999995</c:v>
                </c:pt>
                <c:pt idx="186">
                  <c:v>0.98853722799999999</c:v>
                </c:pt>
                <c:pt idx="187">
                  <c:v>0.98951740600000004</c:v>
                </c:pt>
                <c:pt idx="188">
                  <c:v>0.99045492800000001</c:v>
                </c:pt>
                <c:pt idx="189">
                  <c:v>0.991349284</c:v>
                </c:pt>
                <c:pt idx="190">
                  <c:v>0.99219949799999996</c:v>
                </c:pt>
                <c:pt idx="191">
                  <c:v>0.993006061</c:v>
                </c:pt>
                <c:pt idx="192">
                  <c:v>0.99376897099999995</c:v>
                </c:pt>
                <c:pt idx="193">
                  <c:v>0.99448809800000004</c:v>
                </c:pt>
                <c:pt idx="194">
                  <c:v>0.99516326099999997</c:v>
                </c:pt>
                <c:pt idx="195">
                  <c:v>0.99579441999999996</c:v>
                </c:pt>
                <c:pt idx="196">
                  <c:v>0.99638165599999995</c:v>
                </c:pt>
                <c:pt idx="197">
                  <c:v>0.99692471100000002</c:v>
                </c:pt>
                <c:pt idx="198">
                  <c:v>0.99742356799999998</c:v>
                </c:pt>
                <c:pt idx="199">
                  <c:v>0.99787837099999999</c:v>
                </c:pt>
                <c:pt idx="200">
                  <c:v>0.99828891500000005</c:v>
                </c:pt>
                <c:pt idx="201">
                  <c:v>0.99865524699999997</c:v>
                </c:pt>
                <c:pt idx="202">
                  <c:v>0.99897750100000005</c:v>
                </c:pt>
                <c:pt idx="203">
                  <c:v>0.99925565199999999</c:v>
                </c:pt>
                <c:pt idx="204">
                  <c:v>0.99948965099999998</c:v>
                </c:pt>
                <c:pt idx="205">
                  <c:v>0.99967950800000005</c:v>
                </c:pt>
                <c:pt idx="206">
                  <c:v>0.99982549099999996</c:v>
                </c:pt>
                <c:pt idx="207">
                  <c:v>0.99992755</c:v>
                </c:pt>
                <c:pt idx="208">
                  <c:v>0.99998567900000002</c:v>
                </c:pt>
                <c:pt idx="209">
                  <c:v>1</c:v>
                </c:pt>
                <c:pt idx="210">
                  <c:v>0.99997032100000005</c:v>
                </c:pt>
                <c:pt idx="211">
                  <c:v>0.99989699399999998</c:v>
                </c:pt>
                <c:pt idx="212">
                  <c:v>0.99978010799999995</c:v>
                </c:pt>
                <c:pt idx="213">
                  <c:v>0.99962000399999995</c:v>
                </c:pt>
                <c:pt idx="214">
                  <c:v>0.99941654899999999</c:v>
                </c:pt>
                <c:pt idx="215">
                  <c:v>0.99916977100000004</c:v>
                </c:pt>
                <c:pt idx="216">
                  <c:v>0.998880608</c:v>
                </c:pt>
                <c:pt idx="217">
                  <c:v>0.99854832800000004</c:v>
                </c:pt>
                <c:pt idx="218">
                  <c:v>0.99817361800000004</c:v>
                </c:pt>
                <c:pt idx="219">
                  <c:v>0.99775654400000002</c:v>
                </c:pt>
                <c:pt idx="220">
                  <c:v>0.99729677999999999</c:v>
                </c:pt>
                <c:pt idx="221">
                  <c:v>0.99679505199999996</c:v>
                </c:pt>
                <c:pt idx="222">
                  <c:v>0.99625132500000002</c:v>
                </c:pt>
                <c:pt idx="223">
                  <c:v>0.99566593199999998</c:v>
                </c:pt>
                <c:pt idx="224">
                  <c:v>0.99503920300000004</c:v>
                </c:pt>
                <c:pt idx="225">
                  <c:v>0.99437125999999998</c:v>
                </c:pt>
                <c:pt idx="226">
                  <c:v>0.99366237899999998</c:v>
                </c:pt>
                <c:pt idx="227">
                  <c:v>0.99291282599999997</c:v>
                </c:pt>
                <c:pt idx="228">
                  <c:v>0.99212277599999998</c:v>
                </c:pt>
                <c:pt idx="229">
                  <c:v>0.99129263000000001</c:v>
                </c:pt>
                <c:pt idx="230">
                  <c:v>0.99042246099999998</c:v>
                </c:pt>
                <c:pt idx="231">
                  <c:v>0.98951282699999998</c:v>
                </c:pt>
                <c:pt idx="232">
                  <c:v>0.98856349099999996</c:v>
                </c:pt>
                <c:pt idx="233">
                  <c:v>0.98757544799999997</c:v>
                </c:pt>
                <c:pt idx="234">
                  <c:v>0.98654974900000003</c:v>
                </c:pt>
                <c:pt idx="235">
                  <c:v>0.98548533699999996</c:v>
                </c:pt>
                <c:pt idx="236">
                  <c:v>0.98438270900000002</c:v>
                </c:pt>
                <c:pt idx="237">
                  <c:v>0.98324270800000002</c:v>
                </c:pt>
                <c:pt idx="238">
                  <c:v>0.98206517000000004</c:v>
                </c:pt>
                <c:pt idx="239">
                  <c:v>0.98085074999999999</c:v>
                </c:pt>
                <c:pt idx="240">
                  <c:v>0.97959974500000002</c:v>
                </c:pt>
                <c:pt idx="241">
                  <c:v>0.97831266699999997</c:v>
                </c:pt>
                <c:pt idx="242">
                  <c:v>0.97699038199999999</c:v>
                </c:pt>
                <c:pt idx="243">
                  <c:v>0.97563260399999996</c:v>
                </c:pt>
                <c:pt idx="244">
                  <c:v>0.97423980200000004</c:v>
                </c:pt>
                <c:pt idx="245">
                  <c:v>0.97281246099999996</c:v>
                </c:pt>
                <c:pt idx="246">
                  <c:v>0.97135116899999996</c:v>
                </c:pt>
                <c:pt idx="247">
                  <c:v>0.96985623399999998</c:v>
                </c:pt>
                <c:pt idx="248">
                  <c:v>0.96832787799999998</c:v>
                </c:pt>
                <c:pt idx="249">
                  <c:v>0.96676683799999996</c:v>
                </c:pt>
                <c:pt idx="250">
                  <c:v>0.96517346800000003</c:v>
                </c:pt>
                <c:pt idx="251">
                  <c:v>0.96354828699999995</c:v>
                </c:pt>
                <c:pt idx="252">
                  <c:v>0.96189149699999998</c:v>
                </c:pt>
                <c:pt idx="253">
                  <c:v>0.960203731</c:v>
                </c:pt>
                <c:pt idx="254">
                  <c:v>0.95848588899999998</c:v>
                </c:pt>
                <c:pt idx="255">
                  <c:v>0.95673807799999999</c:v>
                </c:pt>
                <c:pt idx="256">
                  <c:v>0.95496076699999999</c:v>
                </c:pt>
                <c:pt idx="257">
                  <c:v>0.95315455900000001</c:v>
                </c:pt>
                <c:pt idx="258">
                  <c:v>0.95131924099999998</c:v>
                </c:pt>
                <c:pt idx="259">
                  <c:v>0.94945605600000005</c:v>
                </c:pt>
                <c:pt idx="260">
                  <c:v>0.94756568399999996</c:v>
                </c:pt>
                <c:pt idx="261">
                  <c:v>0.94564814399999997</c:v>
                </c:pt>
                <c:pt idx="262">
                  <c:v>0.94370502599999995</c:v>
                </c:pt>
                <c:pt idx="263">
                  <c:v>0.94173600300000004</c:v>
                </c:pt>
                <c:pt idx="264">
                  <c:v>0.93974096100000004</c:v>
                </c:pt>
                <c:pt idx="265">
                  <c:v>0.93772061600000001</c:v>
                </c:pt>
                <c:pt idx="266">
                  <c:v>0.935676968</c:v>
                </c:pt>
                <c:pt idx="267">
                  <c:v>0.93360998699999997</c:v>
                </c:pt>
                <c:pt idx="268">
                  <c:v>0.93151880099999995</c:v>
                </c:pt>
                <c:pt idx="269">
                  <c:v>0.92940515199999996</c:v>
                </c:pt>
                <c:pt idx="270">
                  <c:v>0.92726953099999998</c:v>
                </c:pt>
                <c:pt idx="271">
                  <c:v>0.92511231000000005</c:v>
                </c:pt>
                <c:pt idx="272">
                  <c:v>0.92293407199999999</c:v>
                </c:pt>
                <c:pt idx="273">
                  <c:v>0.92073529200000004</c:v>
                </c:pt>
                <c:pt idx="274">
                  <c:v>0.91851658199999997</c:v>
                </c:pt>
                <c:pt idx="275">
                  <c:v>0.916278543</c:v>
                </c:pt>
                <c:pt idx="276">
                  <c:v>0.91402198999999995</c:v>
                </c:pt>
                <c:pt idx="277">
                  <c:v>0.91174727099999997</c:v>
                </c:pt>
                <c:pt idx="278">
                  <c:v>0.90945468200000001</c:v>
                </c:pt>
                <c:pt idx="279">
                  <c:v>0.90714512400000002</c:v>
                </c:pt>
                <c:pt idx="280">
                  <c:v>0.90481919499999997</c:v>
                </c:pt>
                <c:pt idx="281">
                  <c:v>0.90247709600000003</c:v>
                </c:pt>
                <c:pt idx="282">
                  <c:v>0.90011947699999995</c:v>
                </c:pt>
                <c:pt idx="283">
                  <c:v>0.897747132</c:v>
                </c:pt>
                <c:pt idx="284">
                  <c:v>0.89536067600000002</c:v>
                </c:pt>
                <c:pt idx="285">
                  <c:v>0.89296038799999999</c:v>
                </c:pt>
                <c:pt idx="286">
                  <c:v>0.89054714099999999</c:v>
                </c:pt>
                <c:pt idx="287">
                  <c:v>0.88812141099999997</c:v>
                </c:pt>
                <c:pt idx="288">
                  <c:v>0.88568314599999998</c:v>
                </c:pt>
                <c:pt idx="289">
                  <c:v>0.88323361300000003</c:v>
                </c:pt>
                <c:pt idx="290">
                  <c:v>0.88077317600000005</c:v>
                </c:pt>
                <c:pt idx="291">
                  <c:v>0.87830224199999996</c:v>
                </c:pt>
                <c:pt idx="292">
                  <c:v>0.87582181299999995</c:v>
                </c:pt>
                <c:pt idx="293">
                  <c:v>0.87333194999999997</c:v>
                </c:pt>
                <c:pt idx="294">
                  <c:v>0.87083290899999999</c:v>
                </c:pt>
                <c:pt idx="295">
                  <c:v>0.86832563600000001</c:v>
                </c:pt>
                <c:pt idx="296">
                  <c:v>0.86581103400000003</c:v>
                </c:pt>
                <c:pt idx="297">
                  <c:v>0.86328947599999994</c:v>
                </c:pt>
                <c:pt idx="298">
                  <c:v>0.86076005700000002</c:v>
                </c:pt>
                <c:pt idx="299">
                  <c:v>0.85822435900000005</c:v>
                </c:pt>
                <c:pt idx="300">
                  <c:v>0.855684844</c:v>
                </c:pt>
                <c:pt idx="301">
                  <c:v>0.85313997799999997</c:v>
                </c:pt>
                <c:pt idx="302">
                  <c:v>0.85058990599999995</c:v>
                </c:pt>
                <c:pt idx="303">
                  <c:v>0.84803579200000001</c:v>
                </c:pt>
                <c:pt idx="304">
                  <c:v>0.845477849</c:v>
                </c:pt>
                <c:pt idx="305">
                  <c:v>0.84291658300000005</c:v>
                </c:pt>
                <c:pt idx="306">
                  <c:v>0.84035229099999997</c:v>
                </c:pt>
                <c:pt idx="307">
                  <c:v>0.837785683</c:v>
                </c:pt>
                <c:pt idx="308">
                  <c:v>0.83521686699999997</c:v>
                </c:pt>
                <c:pt idx="309">
                  <c:v>0.83264664799999999</c:v>
                </c:pt>
                <c:pt idx="310">
                  <c:v>0.83007533600000005</c:v>
                </c:pt>
                <c:pt idx="311">
                  <c:v>0.82750317500000004</c:v>
                </c:pt>
                <c:pt idx="312">
                  <c:v>0.82493112099999999</c:v>
                </c:pt>
                <c:pt idx="313">
                  <c:v>0.82235902800000005</c:v>
                </c:pt>
                <c:pt idx="314">
                  <c:v>0.81978725600000002</c:v>
                </c:pt>
                <c:pt idx="315">
                  <c:v>0.81721636799999997</c:v>
                </c:pt>
                <c:pt idx="316">
                  <c:v>0.81464631200000004</c:v>
                </c:pt>
                <c:pt idx="317">
                  <c:v>0.81207763099999997</c:v>
                </c:pt>
                <c:pt idx="318">
                  <c:v>0.80951075299999997</c:v>
                </c:pt>
                <c:pt idx="319">
                  <c:v>0.80694606700000004</c:v>
                </c:pt>
                <c:pt idx="320">
                  <c:v>0.80438323499999997</c:v>
                </c:pt>
                <c:pt idx="321">
                  <c:v>0.80182238900000002</c:v>
                </c:pt>
                <c:pt idx="322">
                  <c:v>0.79926550699999999</c:v>
                </c:pt>
                <c:pt idx="323">
                  <c:v>0.79671167099999995</c:v>
                </c:pt>
                <c:pt idx="324">
                  <c:v>0.79416067300000004</c:v>
                </c:pt>
                <c:pt idx="325">
                  <c:v>0.79161342499999998</c:v>
                </c:pt>
                <c:pt idx="326">
                  <c:v>0.78906904600000005</c:v>
                </c:pt>
                <c:pt idx="327">
                  <c:v>0.78652815499999995</c:v>
                </c:pt>
                <c:pt idx="328">
                  <c:v>0.78399130399999994</c:v>
                </c:pt>
                <c:pt idx="329">
                  <c:v>0.78145824600000002</c:v>
                </c:pt>
                <c:pt idx="330">
                  <c:v>0.77892887</c:v>
                </c:pt>
                <c:pt idx="331">
                  <c:v>0.77640331399999996</c:v>
                </c:pt>
                <c:pt idx="332">
                  <c:v>0.773881547</c:v>
                </c:pt>
                <c:pt idx="333">
                  <c:v>0.77136350200000003</c:v>
                </c:pt>
                <c:pt idx="334">
                  <c:v>0.76884920099999998</c:v>
                </c:pt>
                <c:pt idx="335">
                  <c:v>0.76633848800000004</c:v>
                </c:pt>
                <c:pt idx="336">
                  <c:v>0.76383121499999995</c:v>
                </c:pt>
                <c:pt idx="337">
                  <c:v>0.76132714800000001</c:v>
                </c:pt>
                <c:pt idx="338">
                  <c:v>0.75882608500000004</c:v>
                </c:pt>
                <c:pt idx="339">
                  <c:v>0.75632778199999995</c:v>
                </c:pt>
                <c:pt idx="340">
                  <c:v>0.75383184599999997</c:v>
                </c:pt>
                <c:pt idx="341">
                  <c:v>0.75133795999999997</c:v>
                </c:pt>
                <c:pt idx="342">
                  <c:v>0.74884560700000002</c:v>
                </c:pt>
                <c:pt idx="343">
                  <c:v>0.74635447499999996</c:v>
                </c:pt>
                <c:pt idx="344">
                  <c:v>0.74386392400000001</c:v>
                </c:pt>
                <c:pt idx="345">
                  <c:v>0.74137350199999996</c:v>
                </c:pt>
                <c:pt idx="346">
                  <c:v>0.73888267699999999</c:v>
                </c:pt>
                <c:pt idx="347">
                  <c:v>0.73639027700000004</c:v>
                </c:pt>
                <c:pt idx="348">
                  <c:v>0.73389655200000004</c:v>
                </c:pt>
                <c:pt idx="349">
                  <c:v>0.73139969400000004</c:v>
                </c:pt>
                <c:pt idx="350">
                  <c:v>0.72889902200000001</c:v>
                </c:pt>
                <c:pt idx="351">
                  <c:v>0.72639378499999996</c:v>
                </c:pt>
                <c:pt idx="352">
                  <c:v>0.72388215700000003</c:v>
                </c:pt>
                <c:pt idx="353">
                  <c:v>0.72136381699999996</c:v>
                </c:pt>
                <c:pt idx="354">
                  <c:v>0.71883652300000001</c:v>
                </c:pt>
                <c:pt idx="355">
                  <c:v>0.71630010300000002</c:v>
                </c:pt>
                <c:pt idx="356">
                  <c:v>0.713752053</c:v>
                </c:pt>
                <c:pt idx="357">
                  <c:v>0.711190985</c:v>
                </c:pt>
                <c:pt idx="358">
                  <c:v>0.70861588799999997</c:v>
                </c:pt>
                <c:pt idx="359">
                  <c:v>0.70602445000000003</c:v>
                </c:pt>
                <c:pt idx="360">
                  <c:v>0.703415605</c:v>
                </c:pt>
                <c:pt idx="361">
                  <c:v>0.700786358</c:v>
                </c:pt>
                <c:pt idx="362">
                  <c:v>0.6981349</c:v>
                </c:pt>
                <c:pt idx="363">
                  <c:v>0.69545844099999998</c:v>
                </c:pt>
                <c:pt idx="364">
                  <c:v>0.69275271999999999</c:v>
                </c:pt>
                <c:pt idx="365">
                  <c:v>0.69001785299999996</c:v>
                </c:pt>
                <c:pt idx="366">
                  <c:v>0.687248635</c:v>
                </c:pt>
                <c:pt idx="367">
                  <c:v>0.68444336500000003</c:v>
                </c:pt>
                <c:pt idx="368">
                  <c:v>0.68160173400000001</c:v>
                </c:pt>
                <c:pt idx="369">
                  <c:v>0.67871384300000004</c:v>
                </c:pt>
                <c:pt idx="370">
                  <c:v>0.67578428999999995</c:v>
                </c:pt>
                <c:pt idx="371">
                  <c:v>0.67280719</c:v>
                </c:pt>
                <c:pt idx="372">
                  <c:v>0.66974103500000004</c:v>
                </c:pt>
                <c:pt idx="373">
                  <c:v>0.66666809999999999</c:v>
                </c:pt>
                <c:pt idx="374">
                  <c:v>0.66350972900000005</c:v>
                </c:pt>
                <c:pt idx="375">
                  <c:v>0.66027977900000001</c:v>
                </c:pt>
                <c:pt idx="376">
                  <c:v>0.65698166700000005</c:v>
                </c:pt>
                <c:pt idx="377">
                  <c:v>0.65360912999999998</c:v>
                </c:pt>
                <c:pt idx="378">
                  <c:v>0.65013196200000001</c:v>
                </c:pt>
                <c:pt idx="379">
                  <c:v>0.64656387900000001</c:v>
                </c:pt>
                <c:pt idx="380">
                  <c:v>0.64291851099999997</c:v>
                </c:pt>
                <c:pt idx="381">
                  <c:v>0.63916165000000003</c:v>
                </c:pt>
                <c:pt idx="382">
                  <c:v>0.63527197899999999</c:v>
                </c:pt>
                <c:pt idx="383">
                  <c:v>0.63127219099999998</c:v>
                </c:pt>
                <c:pt idx="384">
                  <c:v>0.62715679400000002</c:v>
                </c:pt>
                <c:pt idx="385">
                  <c:v>0.62290251799999996</c:v>
                </c:pt>
                <c:pt idx="386">
                  <c:v>0.61850536</c:v>
                </c:pt>
                <c:pt idx="387">
                  <c:v>0.61396030400000001</c:v>
                </c:pt>
                <c:pt idx="388">
                  <c:v>0.60925699300000002</c:v>
                </c:pt>
                <c:pt idx="389">
                  <c:v>0.60438797799999999</c:v>
                </c:pt>
                <c:pt idx="390">
                  <c:v>0.59933492799999999</c:v>
                </c:pt>
                <c:pt idx="391">
                  <c:v>0.59410153200000004</c:v>
                </c:pt>
                <c:pt idx="392">
                  <c:v>0.588688357</c:v>
                </c:pt>
                <c:pt idx="393">
                  <c:v>0.58306907200000002</c:v>
                </c:pt>
                <c:pt idx="394">
                  <c:v>0.57723150999999995</c:v>
                </c:pt>
                <c:pt idx="395">
                  <c:v>0.57116829199999997</c:v>
                </c:pt>
                <c:pt idx="396">
                  <c:v>0.56486624699999999</c:v>
                </c:pt>
                <c:pt idx="397">
                  <c:v>0.55833799699999997</c:v>
                </c:pt>
                <c:pt idx="398">
                  <c:v>0.55157776300000005</c:v>
                </c:pt>
                <c:pt idx="399">
                  <c:v>0.54456063899999996</c:v>
                </c:pt>
                <c:pt idx="400">
                  <c:v>0.53730203700000001</c:v>
                </c:pt>
                <c:pt idx="401">
                  <c:v>0.52977695800000002</c:v>
                </c:pt>
                <c:pt idx="402">
                  <c:v>0.52199529099999997</c:v>
                </c:pt>
                <c:pt idx="403">
                  <c:v>0.51396287200000002</c:v>
                </c:pt>
                <c:pt idx="404">
                  <c:v>0.50562190500000004</c:v>
                </c:pt>
                <c:pt idx="405">
                  <c:v>0.49701157699999998</c:v>
                </c:pt>
                <c:pt idx="406">
                  <c:v>0.48811675100000002</c:v>
                </c:pt>
                <c:pt idx="407">
                  <c:v>0.47895248099999999</c:v>
                </c:pt>
                <c:pt idx="408">
                  <c:v>0.469581743</c:v>
                </c:pt>
                <c:pt idx="409">
                  <c:v>0.45996139800000002</c:v>
                </c:pt>
                <c:pt idx="410">
                  <c:v>0.45008363899999998</c:v>
                </c:pt>
                <c:pt idx="411">
                  <c:v>0.43997729600000002</c:v>
                </c:pt>
                <c:pt idx="412">
                  <c:v>0.42966117700000001</c:v>
                </c:pt>
                <c:pt idx="413">
                  <c:v>0.41915070900000001</c:v>
                </c:pt>
                <c:pt idx="414">
                  <c:v>0.408454924</c:v>
                </c:pt>
                <c:pt idx="415">
                  <c:v>0.39759450200000002</c:v>
                </c:pt>
                <c:pt idx="416">
                  <c:v>0.38660010900000003</c:v>
                </c:pt>
                <c:pt idx="417">
                  <c:v>0.37549175099999998</c:v>
                </c:pt>
                <c:pt idx="418">
                  <c:v>0.36429224700000001</c:v>
                </c:pt>
                <c:pt idx="419">
                  <c:v>0.35302903699999999</c:v>
                </c:pt>
                <c:pt idx="420">
                  <c:v>0.341725485</c:v>
                </c:pt>
                <c:pt idx="421">
                  <c:v>0.33040756599999999</c:v>
                </c:pt>
                <c:pt idx="422">
                  <c:v>0.31910713899999998</c:v>
                </c:pt>
                <c:pt idx="423">
                  <c:v>0.30785327499999998</c:v>
                </c:pt>
                <c:pt idx="424">
                  <c:v>0.29667371399999998</c:v>
                </c:pt>
                <c:pt idx="425">
                  <c:v>0.28559060800000002</c:v>
                </c:pt>
                <c:pt idx="426">
                  <c:v>0.27463407699999998</c:v>
                </c:pt>
                <c:pt idx="427">
                  <c:v>0.26383049200000003</c:v>
                </c:pt>
                <c:pt idx="428">
                  <c:v>0.2531834</c:v>
                </c:pt>
                <c:pt idx="429">
                  <c:v>0.24272809000000001</c:v>
                </c:pt>
                <c:pt idx="430">
                  <c:v>0.23251119200000001</c:v>
                </c:pt>
                <c:pt idx="431">
                  <c:v>0.222532905</c:v>
                </c:pt>
                <c:pt idx="432">
                  <c:v>0.212798242</c:v>
                </c:pt>
                <c:pt idx="433">
                  <c:v>0.20332444899999999</c:v>
                </c:pt>
                <c:pt idx="434">
                  <c:v>0.19413240800000001</c:v>
                </c:pt>
                <c:pt idx="435">
                  <c:v>0.185226576</c:v>
                </c:pt>
                <c:pt idx="436">
                  <c:v>0.17661105699999999</c:v>
                </c:pt>
                <c:pt idx="437">
                  <c:v>0.16829945199999999</c:v>
                </c:pt>
                <c:pt idx="438">
                  <c:v>0.16027069399999999</c:v>
                </c:pt>
                <c:pt idx="439">
                  <c:v>0.15256729199999999</c:v>
                </c:pt>
                <c:pt idx="440">
                  <c:v>0.14521920899999999</c:v>
                </c:pt>
                <c:pt idx="441">
                  <c:v>0.13815629600000001</c:v>
                </c:pt>
                <c:pt idx="442">
                  <c:v>0.13137189299999999</c:v>
                </c:pt>
                <c:pt idx="443">
                  <c:v>0.12489681800000001</c:v>
                </c:pt>
                <c:pt idx="444">
                  <c:v>0.118724567</c:v>
                </c:pt>
                <c:pt idx="445">
                  <c:v>0.112839412</c:v>
                </c:pt>
                <c:pt idx="446">
                  <c:v>0.107246645</c:v>
                </c:pt>
                <c:pt idx="447">
                  <c:v>0.101926868</c:v>
                </c:pt>
                <c:pt idx="448">
                  <c:v>9.6873319999999999E-2</c:v>
                </c:pt>
                <c:pt idx="449">
                  <c:v>9.2076222999999999E-2</c:v>
                </c:pt>
                <c:pt idx="450">
                  <c:v>8.7526506000000004E-2</c:v>
                </c:pt>
                <c:pt idx="451">
                  <c:v>8.3220872000000001E-2</c:v>
                </c:pt>
                <c:pt idx="452">
                  <c:v>7.9147217000000006E-2</c:v>
                </c:pt>
                <c:pt idx="453">
                  <c:v>7.5300134000000005E-2</c:v>
                </c:pt>
                <c:pt idx="454">
                  <c:v>7.1659065999999993E-2</c:v>
                </c:pt>
                <c:pt idx="455">
                  <c:v>6.8222372000000003E-2</c:v>
                </c:pt>
                <c:pt idx="456">
                  <c:v>6.4976494999999995E-2</c:v>
                </c:pt>
                <c:pt idx="457">
                  <c:v>6.1907932999999998E-2</c:v>
                </c:pt>
                <c:pt idx="458">
                  <c:v>5.9021099E-2</c:v>
                </c:pt>
                <c:pt idx="459">
                  <c:v>5.6295018000000002E-2</c:v>
                </c:pt>
                <c:pt idx="460">
                  <c:v>5.3722760000000001E-2</c:v>
                </c:pt>
                <c:pt idx="461">
                  <c:v>5.1302528999999999E-2</c:v>
                </c:pt>
                <c:pt idx="462">
                  <c:v>4.9012964999999999E-2</c:v>
                </c:pt>
                <c:pt idx="463">
                  <c:v>4.6853288E-2</c:v>
                </c:pt>
                <c:pt idx="464">
                  <c:v>4.4837526000000003E-2</c:v>
                </c:pt>
                <c:pt idx="465">
                  <c:v>4.2918440000000002E-2</c:v>
                </c:pt>
                <c:pt idx="466">
                  <c:v>4.1110491999999998E-2</c:v>
                </c:pt>
                <c:pt idx="467">
                  <c:v>3.9409777999999999E-2</c:v>
                </c:pt>
                <c:pt idx="468">
                  <c:v>3.7811523999999999E-2</c:v>
                </c:pt>
                <c:pt idx="469">
                  <c:v>3.6304390999999998E-2</c:v>
                </c:pt>
                <c:pt idx="470">
                  <c:v>3.4886900999999998E-2</c:v>
                </c:pt>
                <c:pt idx="471">
                  <c:v>3.3551465000000003E-2</c:v>
                </c:pt>
                <c:pt idx="472">
                  <c:v>3.2292425E-2</c:v>
                </c:pt>
                <c:pt idx="473">
                  <c:v>3.1106274999999999E-2</c:v>
                </c:pt>
                <c:pt idx="474">
                  <c:v>2.9989376000000002E-2</c:v>
                </c:pt>
                <c:pt idx="475">
                  <c:v>2.8936786999999999E-2</c:v>
                </c:pt>
                <c:pt idx="476">
                  <c:v>2.7947303E-2</c:v>
                </c:pt>
                <c:pt idx="477">
                  <c:v>2.7015292999999999E-2</c:v>
                </c:pt>
                <c:pt idx="478">
                  <c:v>2.6138508000000001E-2</c:v>
                </c:pt>
                <c:pt idx="479">
                  <c:v>2.5313886000000001E-2</c:v>
                </c:pt>
                <c:pt idx="480">
                  <c:v>2.4535339999999999E-2</c:v>
                </c:pt>
                <c:pt idx="481">
                  <c:v>2.3804135000000001E-2</c:v>
                </c:pt>
                <c:pt idx="482">
                  <c:v>2.3116423000000001E-2</c:v>
                </c:pt>
                <c:pt idx="483">
                  <c:v>2.247037E-2</c:v>
                </c:pt>
                <c:pt idx="484">
                  <c:v>2.1862599E-2</c:v>
                </c:pt>
                <c:pt idx="485">
                  <c:v>2.1291744000000001E-2</c:v>
                </c:pt>
                <c:pt idx="486">
                  <c:v>2.0759079999999999E-2</c:v>
                </c:pt>
                <c:pt idx="487">
                  <c:v>2.0260719E-2</c:v>
                </c:pt>
                <c:pt idx="488">
                  <c:v>1.9794455999999998E-2</c:v>
                </c:pt>
                <c:pt idx="489">
                  <c:v>1.9359095999999999E-2</c:v>
                </c:pt>
                <c:pt idx="490">
                  <c:v>1.8953754E-2</c:v>
                </c:pt>
                <c:pt idx="491">
                  <c:v>1.8576531E-2</c:v>
                </c:pt>
                <c:pt idx="492">
                  <c:v>1.8226061000000002E-2</c:v>
                </c:pt>
                <c:pt idx="493">
                  <c:v>1.7902472999999999E-2</c:v>
                </c:pt>
                <c:pt idx="494">
                  <c:v>1.7605117E-2</c:v>
                </c:pt>
                <c:pt idx="495">
                  <c:v>1.7332614999999999E-2</c:v>
                </c:pt>
                <c:pt idx="496">
                  <c:v>1.7083124000000002E-2</c:v>
                </c:pt>
                <c:pt idx="497">
                  <c:v>1.6857547000000001E-2</c:v>
                </c:pt>
                <c:pt idx="498">
                  <c:v>1.6653774999999999E-2</c:v>
                </c:pt>
                <c:pt idx="499">
                  <c:v>1.6473709E-2</c:v>
                </c:pt>
                <c:pt idx="500">
                  <c:v>1.6318688000000001E-2</c:v>
                </c:pt>
                <c:pt idx="501">
                  <c:v>1.6183250999999999E-2</c:v>
                </c:pt>
                <c:pt idx="502">
                  <c:v>1.6068392000000001E-2</c:v>
                </c:pt>
                <c:pt idx="503">
                  <c:v>1.5976009999999999E-2</c:v>
                </c:pt>
                <c:pt idx="504">
                  <c:v>1.5903938999999999E-2</c:v>
                </c:pt>
                <c:pt idx="505">
                  <c:v>1.5853161000000001E-2</c:v>
                </c:pt>
                <c:pt idx="506">
                  <c:v>1.5824396000000001E-2</c:v>
                </c:pt>
                <c:pt idx="507">
                  <c:v>1.5817207E-2</c:v>
                </c:pt>
                <c:pt idx="508">
                  <c:v>1.5831976000000001E-2</c:v>
                </c:pt>
                <c:pt idx="509">
                  <c:v>1.5868779E-2</c:v>
                </c:pt>
                <c:pt idx="510">
                  <c:v>1.5928153E-2</c:v>
                </c:pt>
                <c:pt idx="511">
                  <c:v>1.6010467E-2</c:v>
                </c:pt>
                <c:pt idx="512">
                  <c:v>1.6116135E-2</c:v>
                </c:pt>
                <c:pt idx="513">
                  <c:v>1.6246137000000001E-2</c:v>
                </c:pt>
                <c:pt idx="514">
                  <c:v>1.6401012E-2</c:v>
                </c:pt>
                <c:pt idx="515">
                  <c:v>1.6581588000000001E-2</c:v>
                </c:pt>
                <c:pt idx="516">
                  <c:v>1.6788482E-2</c:v>
                </c:pt>
                <c:pt idx="517">
                  <c:v>1.7023168000000002E-2</c:v>
                </c:pt>
                <c:pt idx="518">
                  <c:v>1.7286582000000002E-2</c:v>
                </c:pt>
                <c:pt idx="519">
                  <c:v>1.7579636999999999E-2</c:v>
                </c:pt>
                <c:pt idx="520">
                  <c:v>1.7903947E-2</c:v>
                </c:pt>
                <c:pt idx="521">
                  <c:v>1.826065E-2</c:v>
                </c:pt>
                <c:pt idx="522">
                  <c:v>1.8651528000000001E-2</c:v>
                </c:pt>
                <c:pt idx="523">
                  <c:v>1.9077782000000001E-2</c:v>
                </c:pt>
                <c:pt idx="524">
                  <c:v>1.9541847000000001E-2</c:v>
                </c:pt>
                <c:pt idx="525">
                  <c:v>2.0044886000000001E-2</c:v>
                </c:pt>
                <c:pt idx="526">
                  <c:v>2.0587479999999998E-2</c:v>
                </c:pt>
                <c:pt idx="527">
                  <c:v>2.1173721999999999E-2</c:v>
                </c:pt>
                <c:pt idx="528">
                  <c:v>2.1805893E-2</c:v>
                </c:pt>
                <c:pt idx="529">
                  <c:v>2.2484929000000001E-2</c:v>
                </c:pt>
                <c:pt idx="530">
                  <c:v>2.3213437999999999E-2</c:v>
                </c:pt>
                <c:pt idx="531">
                  <c:v>2.3994964000000001E-2</c:v>
                </c:pt>
                <c:pt idx="532">
                  <c:v>2.4832979000000002E-2</c:v>
                </c:pt>
                <c:pt idx="533">
                  <c:v>2.5727551000000001E-2</c:v>
                </c:pt>
                <c:pt idx="534">
                  <c:v>2.6681759999999999E-2</c:v>
                </c:pt>
                <c:pt idx="535">
                  <c:v>2.7699214999999999E-2</c:v>
                </c:pt>
                <c:pt idx="536">
                  <c:v>2.8782999E-2</c:v>
                </c:pt>
                <c:pt idx="537">
                  <c:v>2.9934196E-2</c:v>
                </c:pt>
                <c:pt idx="538">
                  <c:v>3.1155140000000001E-2</c:v>
                </c:pt>
                <c:pt idx="539">
                  <c:v>3.2451603000000002E-2</c:v>
                </c:pt>
                <c:pt idx="540">
                  <c:v>3.3825679999999997E-2</c:v>
                </c:pt>
                <c:pt idx="541">
                  <c:v>3.5277797999999999E-2</c:v>
                </c:pt>
                <c:pt idx="542">
                  <c:v>3.6814383999999999E-2</c:v>
                </c:pt>
                <c:pt idx="543">
                  <c:v>3.8435973999999998E-2</c:v>
                </c:pt>
                <c:pt idx="544">
                  <c:v>4.0143448999999998E-2</c:v>
                </c:pt>
                <c:pt idx="545">
                  <c:v>4.1940106999999997E-2</c:v>
                </c:pt>
                <c:pt idx="546">
                  <c:v>4.3825060999999998E-2</c:v>
                </c:pt>
                <c:pt idx="547">
                  <c:v>4.5802242999999999E-2</c:v>
                </c:pt>
                <c:pt idx="548">
                  <c:v>4.7871996E-2</c:v>
                </c:pt>
                <c:pt idx="549">
                  <c:v>5.0035861000000001E-2</c:v>
                </c:pt>
                <c:pt idx="550">
                  <c:v>5.2277577999999998E-2</c:v>
                </c:pt>
                <c:pt idx="551">
                  <c:v>5.4619908000000002E-2</c:v>
                </c:pt>
                <c:pt idx="552">
                  <c:v>5.7080867E-2</c:v>
                </c:pt>
                <c:pt idx="553">
                  <c:v>5.9621775000000002E-2</c:v>
                </c:pt>
                <c:pt idx="554">
                  <c:v>6.2240879999999998E-2</c:v>
                </c:pt>
                <c:pt idx="555">
                  <c:v>6.4948658000000006E-2</c:v>
                </c:pt>
                <c:pt idx="556">
                  <c:v>6.7737039999999998E-2</c:v>
                </c:pt>
                <c:pt idx="557">
                  <c:v>7.0604606E-2</c:v>
                </c:pt>
                <c:pt idx="558">
                  <c:v>7.3545668999999994E-2</c:v>
                </c:pt>
                <c:pt idx="559">
                  <c:v>7.6553461000000003E-2</c:v>
                </c:pt>
                <c:pt idx="560">
                  <c:v>7.9625081E-2</c:v>
                </c:pt>
                <c:pt idx="561">
                  <c:v>8.2750850000000001E-2</c:v>
                </c:pt>
                <c:pt idx="562">
                  <c:v>8.5923868E-2</c:v>
                </c:pt>
                <c:pt idx="563">
                  <c:v>8.9136297000000003E-2</c:v>
                </c:pt>
                <c:pt idx="564">
                  <c:v>9.2381402000000001E-2</c:v>
                </c:pt>
                <c:pt idx="565">
                  <c:v>9.5649361000000002E-2</c:v>
                </c:pt>
                <c:pt idx="566">
                  <c:v>9.8931042999999996E-2</c:v>
                </c:pt>
                <c:pt idx="567">
                  <c:v>0.10221849399999999</c:v>
                </c:pt>
                <c:pt idx="568">
                  <c:v>0.105500792</c:v>
                </c:pt>
                <c:pt idx="569">
                  <c:v>0.108769399</c:v>
                </c:pt>
                <c:pt idx="570">
                  <c:v>0.112016861</c:v>
                </c:pt>
                <c:pt idx="571">
                  <c:v>0.11523341300000001</c:v>
                </c:pt>
                <c:pt idx="572">
                  <c:v>0.118410768</c:v>
                </c:pt>
                <c:pt idx="573">
                  <c:v>0.12153923699999999</c:v>
                </c:pt>
                <c:pt idx="574">
                  <c:v>0.124608543</c:v>
                </c:pt>
                <c:pt idx="575">
                  <c:v>0.12761536400000001</c:v>
                </c:pt>
                <c:pt idx="576">
                  <c:v>0.13056055499999999</c:v>
                </c:pt>
                <c:pt idx="577">
                  <c:v>0.13342947999999999</c:v>
                </c:pt>
                <c:pt idx="578">
                  <c:v>0.13620911899999999</c:v>
                </c:pt>
                <c:pt idx="579">
                  <c:v>0.138901214</c:v>
                </c:pt>
                <c:pt idx="580">
                  <c:v>0.14150421599999999</c:v>
                </c:pt>
                <c:pt idx="581">
                  <c:v>0.144014005</c:v>
                </c:pt>
                <c:pt idx="582">
                  <c:v>0.14642797399999999</c:v>
                </c:pt>
                <c:pt idx="583">
                  <c:v>0.14874340699999999</c:v>
                </c:pt>
                <c:pt idx="584">
                  <c:v>0.15095721300000001</c:v>
                </c:pt>
                <c:pt idx="585">
                  <c:v>0.15307088799999999</c:v>
                </c:pt>
                <c:pt idx="586">
                  <c:v>0.15508532899999999</c:v>
                </c:pt>
                <c:pt idx="587">
                  <c:v>0.156997575</c:v>
                </c:pt>
                <c:pt idx="588">
                  <c:v>0.15880945099999999</c:v>
                </c:pt>
                <c:pt idx="589">
                  <c:v>0.160522106</c:v>
                </c:pt>
                <c:pt idx="590">
                  <c:v>0.16213148199999999</c:v>
                </c:pt>
                <c:pt idx="591">
                  <c:v>0.163645443</c:v>
                </c:pt>
                <c:pt idx="592">
                  <c:v>0.16506657399999999</c:v>
                </c:pt>
                <c:pt idx="593">
                  <c:v>0.16639193599999999</c:v>
                </c:pt>
                <c:pt idx="594">
                  <c:v>0.167633582</c:v>
                </c:pt>
                <c:pt idx="595">
                  <c:v>0.16879055700000001</c:v>
                </c:pt>
                <c:pt idx="596">
                  <c:v>0.16985389000000001</c:v>
                </c:pt>
                <c:pt idx="597">
                  <c:v>0.170832653</c:v>
                </c:pt>
                <c:pt idx="598">
                  <c:v>0.17173402099999999</c:v>
                </c:pt>
                <c:pt idx="599">
                  <c:v>0.17255757599999999</c:v>
                </c:pt>
                <c:pt idx="600">
                  <c:v>0.17331043199999999</c:v>
                </c:pt>
                <c:pt idx="601">
                  <c:v>0.17399273600000001</c:v>
                </c:pt>
                <c:pt idx="602">
                  <c:v>0.17460260599999999</c:v>
                </c:pt>
                <c:pt idx="603">
                  <c:v>0.17514596900000001</c:v>
                </c:pt>
                <c:pt idx="604">
                  <c:v>0.17562525300000001</c:v>
                </c:pt>
                <c:pt idx="605">
                  <c:v>0.17604502399999999</c:v>
                </c:pt>
                <c:pt idx="606">
                  <c:v>0.17641309599999999</c:v>
                </c:pt>
                <c:pt idx="607">
                  <c:v>0.17673415000000001</c:v>
                </c:pt>
                <c:pt idx="608">
                  <c:v>0.176986433</c:v>
                </c:pt>
                <c:pt idx="609">
                  <c:v>0.17718144999999999</c:v>
                </c:pt>
                <c:pt idx="610">
                  <c:v>0.177343953</c:v>
                </c:pt>
                <c:pt idx="611">
                  <c:v>0.17746166599999999</c:v>
                </c:pt>
                <c:pt idx="612">
                  <c:v>0.17752499599999999</c:v>
                </c:pt>
                <c:pt idx="613">
                  <c:v>0.17754622</c:v>
                </c:pt>
                <c:pt idx="614">
                  <c:v>0.177530984</c:v>
                </c:pt>
                <c:pt idx="615">
                  <c:v>0.17747506699999999</c:v>
                </c:pt>
                <c:pt idx="616">
                  <c:v>0.17738563600000001</c:v>
                </c:pt>
                <c:pt idx="617">
                  <c:v>0.17726164999999999</c:v>
                </c:pt>
                <c:pt idx="618">
                  <c:v>0.17710564500000001</c:v>
                </c:pt>
                <c:pt idx="619">
                  <c:v>0.176918776</c:v>
                </c:pt>
                <c:pt idx="620">
                  <c:v>0.17670086400000001</c:v>
                </c:pt>
                <c:pt idx="621">
                  <c:v>0.17645466300000001</c:v>
                </c:pt>
                <c:pt idx="622">
                  <c:v>0.17618189500000001</c:v>
                </c:pt>
                <c:pt idx="623">
                  <c:v>0.17588357700000001</c:v>
                </c:pt>
                <c:pt idx="624">
                  <c:v>0.175560945</c:v>
                </c:pt>
                <c:pt idx="625">
                  <c:v>0.175214854</c:v>
                </c:pt>
                <c:pt idx="626">
                  <c:v>0.17484640300000001</c:v>
                </c:pt>
                <c:pt idx="627">
                  <c:v>0.174456787</c:v>
                </c:pt>
                <c:pt idx="628">
                  <c:v>0.174050011</c:v>
                </c:pt>
                <c:pt idx="629">
                  <c:v>0.17362518199999999</c:v>
                </c:pt>
                <c:pt idx="630">
                  <c:v>0.17317628199999999</c:v>
                </c:pt>
                <c:pt idx="631">
                  <c:v>0.172710117</c:v>
                </c:pt>
                <c:pt idx="632">
                  <c:v>0.17223015</c:v>
                </c:pt>
                <c:pt idx="633">
                  <c:v>0.171734304</c:v>
                </c:pt>
                <c:pt idx="634">
                  <c:v>0.171223817</c:v>
                </c:pt>
                <c:pt idx="635">
                  <c:v>0.170699241</c:v>
                </c:pt>
                <c:pt idx="636">
                  <c:v>0.17016234099999999</c:v>
                </c:pt>
                <c:pt idx="637">
                  <c:v>0.16961316800000001</c:v>
                </c:pt>
                <c:pt idx="638">
                  <c:v>0.169051591</c:v>
                </c:pt>
                <c:pt idx="639">
                  <c:v>0.16847828400000001</c:v>
                </c:pt>
                <c:pt idx="640">
                  <c:v>0.167894135</c:v>
                </c:pt>
                <c:pt idx="641">
                  <c:v>0.16730067900000001</c:v>
                </c:pt>
                <c:pt idx="642">
                  <c:v>0.16669794299999999</c:v>
                </c:pt>
                <c:pt idx="643">
                  <c:v>0.16608595500000001</c:v>
                </c:pt>
                <c:pt idx="644">
                  <c:v>0.16546599200000001</c:v>
                </c:pt>
                <c:pt idx="645">
                  <c:v>0.164838436</c:v>
                </c:pt>
                <c:pt idx="646">
                  <c:v>0.16420278099999999</c:v>
                </c:pt>
                <c:pt idx="647">
                  <c:v>0.163560023</c:v>
                </c:pt>
                <c:pt idx="648">
                  <c:v>0.16291128999999999</c:v>
                </c:pt>
                <c:pt idx="649">
                  <c:v>0.162256548</c:v>
                </c:pt>
                <c:pt idx="650">
                  <c:v>0.16159560000000001</c:v>
                </c:pt>
                <c:pt idx="651">
                  <c:v>0.16092907300000001</c:v>
                </c:pt>
                <c:pt idx="652">
                  <c:v>0.160257808</c:v>
                </c:pt>
                <c:pt idx="653">
                  <c:v>0.15958206999999999</c:v>
                </c:pt>
                <c:pt idx="654">
                  <c:v>0.15890211700000001</c:v>
                </c:pt>
                <c:pt idx="655">
                  <c:v>0.158218256</c:v>
                </c:pt>
                <c:pt idx="656">
                  <c:v>0.157530586</c:v>
                </c:pt>
                <c:pt idx="657">
                  <c:v>0.15683955999999999</c:v>
                </c:pt>
                <c:pt idx="658">
                  <c:v>0.156145809</c:v>
                </c:pt>
                <c:pt idx="659">
                  <c:v>0.15544924600000001</c:v>
                </c:pt>
                <c:pt idx="660">
                  <c:v>0.154750043</c:v>
                </c:pt>
                <c:pt idx="661">
                  <c:v>0.15404865200000001</c:v>
                </c:pt>
                <c:pt idx="662">
                  <c:v>0.15334534899999999</c:v>
                </c:pt>
                <c:pt idx="663">
                  <c:v>0.15264034700000001</c:v>
                </c:pt>
                <c:pt idx="664">
                  <c:v>0.15193379800000001</c:v>
                </c:pt>
                <c:pt idx="665">
                  <c:v>0.15122600899999999</c:v>
                </c:pt>
                <c:pt idx="666">
                  <c:v>0.150517135</c:v>
                </c:pt>
                <c:pt idx="667">
                  <c:v>0.14980747999999999</c:v>
                </c:pt>
                <c:pt idx="668">
                  <c:v>0.14909726100000001</c:v>
                </c:pt>
                <c:pt idx="669">
                  <c:v>0.14838653500000001</c:v>
                </c:pt>
                <c:pt idx="670">
                  <c:v>0.14767562000000001</c:v>
                </c:pt>
                <c:pt idx="671">
                  <c:v>0.146964647</c:v>
                </c:pt>
                <c:pt idx="672">
                  <c:v>0.14625365700000001</c:v>
                </c:pt>
                <c:pt idx="673">
                  <c:v>0.14554293400000001</c:v>
                </c:pt>
                <c:pt idx="674">
                  <c:v>0.144832605</c:v>
                </c:pt>
                <c:pt idx="675">
                  <c:v>0.14412275999999999</c:v>
                </c:pt>
                <c:pt idx="676">
                  <c:v>0.14341369900000001</c:v>
                </c:pt>
                <c:pt idx="677">
                  <c:v>0.14270565299999999</c:v>
                </c:pt>
                <c:pt idx="678">
                  <c:v>0.14199825099999999</c:v>
                </c:pt>
                <c:pt idx="679">
                  <c:v>0.141291844</c:v>
                </c:pt>
                <c:pt idx="680">
                  <c:v>0.14058680800000001</c:v>
                </c:pt>
                <c:pt idx="681">
                  <c:v>0.13988303699999999</c:v>
                </c:pt>
                <c:pt idx="682">
                  <c:v>0.13918082800000001</c:v>
                </c:pt>
                <c:pt idx="683">
                  <c:v>0.13848017700000001</c:v>
                </c:pt>
                <c:pt idx="684">
                  <c:v>0.13778114599999999</c:v>
                </c:pt>
                <c:pt idx="685">
                  <c:v>0.13708387999999999</c:v>
                </c:pt>
                <c:pt idx="686">
                  <c:v>0.136388442</c:v>
                </c:pt>
                <c:pt idx="687">
                  <c:v>0.135694958</c:v>
                </c:pt>
                <c:pt idx="688">
                  <c:v>0.13500347900000001</c:v>
                </c:pt>
                <c:pt idx="689">
                  <c:v>0.13431410099999999</c:v>
                </c:pt>
                <c:pt idx="690">
                  <c:v>0.13362690099999999</c:v>
                </c:pt>
                <c:pt idx="691">
                  <c:v>0.132941959</c:v>
                </c:pt>
                <c:pt idx="692">
                  <c:v>0.13225937900000001</c:v>
                </c:pt>
                <c:pt idx="693">
                  <c:v>0.131579206</c:v>
                </c:pt>
                <c:pt idx="694">
                  <c:v>0.13090149300000001</c:v>
                </c:pt>
                <c:pt idx="695">
                  <c:v>0.13022630900000001</c:v>
                </c:pt>
                <c:pt idx="696">
                  <c:v>0.12955372200000001</c:v>
                </c:pt>
                <c:pt idx="697">
                  <c:v>0.128883785</c:v>
                </c:pt>
                <c:pt idx="698">
                  <c:v>0.12821654199999999</c:v>
                </c:pt>
                <c:pt idx="699">
                  <c:v>0.127552059</c:v>
                </c:pt>
                <c:pt idx="700">
                  <c:v>0.12689039499999999</c:v>
                </c:pt>
                <c:pt idx="701">
                  <c:v>0.12623157600000001</c:v>
                </c:pt>
                <c:pt idx="702">
                  <c:v>0.12557563299999999</c:v>
                </c:pt>
                <c:pt idx="703">
                  <c:v>0.124922622</c:v>
                </c:pt>
                <c:pt idx="704">
                  <c:v>0.12427262</c:v>
                </c:pt>
                <c:pt idx="705">
                  <c:v>0.123625635</c:v>
                </c:pt>
                <c:pt idx="706">
                  <c:v>0.122981612</c:v>
                </c:pt>
                <c:pt idx="707">
                  <c:v>0.12234065399999999</c:v>
                </c:pt>
                <c:pt idx="708">
                  <c:v>0.12170288899999999</c:v>
                </c:pt>
                <c:pt idx="709">
                  <c:v>0.121068283</c:v>
                </c:pt>
                <c:pt idx="710">
                  <c:v>0.12043683500000001</c:v>
                </c:pt>
                <c:pt idx="711">
                  <c:v>0.11980857</c:v>
                </c:pt>
                <c:pt idx="712">
                  <c:v>0.119183489</c:v>
                </c:pt>
                <c:pt idx="713">
                  <c:v>0.11856164499999999</c:v>
                </c:pt>
                <c:pt idx="714">
                  <c:v>0.11794305200000001</c:v>
                </c:pt>
                <c:pt idx="715">
                  <c:v>0.117327732</c:v>
                </c:pt>
                <c:pt idx="716">
                  <c:v>0.116715686</c:v>
                </c:pt>
                <c:pt idx="717">
                  <c:v>0.116106948</c:v>
                </c:pt>
                <c:pt idx="718">
                  <c:v>0.115501612</c:v>
                </c:pt>
                <c:pt idx="719">
                  <c:v>0.114899591</c:v>
                </c:pt>
                <c:pt idx="720">
                  <c:v>0.114300868</c:v>
                </c:pt>
                <c:pt idx="721">
                  <c:v>0.113705508</c:v>
                </c:pt>
                <c:pt idx="722">
                  <c:v>0.113113514</c:v>
                </c:pt>
                <c:pt idx="723">
                  <c:v>0.11252491100000001</c:v>
                </c:pt>
                <c:pt idx="724">
                  <c:v>0.111939698</c:v>
                </c:pt>
                <c:pt idx="725">
                  <c:v>0.11135784999999999</c:v>
                </c:pt>
                <c:pt idx="726">
                  <c:v>0.11077941400000001</c:v>
                </c:pt>
                <c:pt idx="727">
                  <c:v>0.110204387</c:v>
                </c:pt>
                <c:pt idx="728">
                  <c:v>0.109632718</c:v>
                </c:pt>
                <c:pt idx="729">
                  <c:v>0.109064456</c:v>
                </c:pt>
                <c:pt idx="730">
                  <c:v>0.108499575</c:v>
                </c:pt>
                <c:pt idx="731">
                  <c:v>0.10793810199999999</c:v>
                </c:pt>
                <c:pt idx="732">
                  <c:v>0.10738004199999999</c:v>
                </c:pt>
                <c:pt idx="733">
                  <c:v>0.106825377</c:v>
                </c:pt>
                <c:pt idx="734">
                  <c:v>0.10627412</c:v>
                </c:pt>
                <c:pt idx="735">
                  <c:v>0.105726259</c:v>
                </c:pt>
                <c:pt idx="736">
                  <c:v>0.10518176999999999</c:v>
                </c:pt>
                <c:pt idx="737">
                  <c:v>0.104640706</c:v>
                </c:pt>
                <c:pt idx="738">
                  <c:v>0.10410288400000001</c:v>
                </c:pt>
                <c:pt idx="739">
                  <c:v>0.103568471</c:v>
                </c:pt>
                <c:pt idx="740">
                  <c:v>0.103037378</c:v>
                </c:pt>
                <c:pt idx="741">
                  <c:v>0.102509742</c:v>
                </c:pt>
                <c:pt idx="742">
                  <c:v>0.10198576199999999</c:v>
                </c:pt>
                <c:pt idx="743">
                  <c:v>0.101464924</c:v>
                </c:pt>
                <c:pt idx="744">
                  <c:v>0.100947394</c:v>
                </c:pt>
                <c:pt idx="745">
                  <c:v>0.100433195</c:v>
                </c:pt>
                <c:pt idx="746">
                  <c:v>9.9922363E-2</c:v>
                </c:pt>
                <c:pt idx="747">
                  <c:v>9.9414862000000007E-2</c:v>
                </c:pt>
                <c:pt idx="748">
                  <c:v>9.8910573000000002E-2</c:v>
                </c:pt>
                <c:pt idx="749">
                  <c:v>9.8409629999999998E-2</c:v>
                </c:pt>
                <c:pt idx="750">
                  <c:v>9.7911903999999994E-2</c:v>
                </c:pt>
                <c:pt idx="751">
                  <c:v>9.7417465999999994E-2</c:v>
                </c:pt>
                <c:pt idx="752">
                  <c:v>9.6926297999999994E-2</c:v>
                </c:pt>
                <c:pt idx="753">
                  <c:v>9.6438376000000006E-2</c:v>
                </c:pt>
                <c:pt idx="754">
                  <c:v>9.5953735999999998E-2</c:v>
                </c:pt>
                <c:pt idx="755">
                  <c:v>9.5472287000000003E-2</c:v>
                </c:pt>
                <c:pt idx="756">
                  <c:v>9.4994062000000004E-2</c:v>
                </c:pt>
                <c:pt idx="757">
                  <c:v>9.4519035000000001E-2</c:v>
                </c:pt>
                <c:pt idx="758">
                  <c:v>9.4047304999999998E-2</c:v>
                </c:pt>
                <c:pt idx="759">
                  <c:v>9.3578748000000003E-2</c:v>
                </c:pt>
                <c:pt idx="760">
                  <c:v>9.3113239E-2</c:v>
                </c:pt>
                <c:pt idx="761">
                  <c:v>9.2650885000000002E-2</c:v>
                </c:pt>
                <c:pt idx="762">
                  <c:v>9.2191702E-2</c:v>
                </c:pt>
                <c:pt idx="763">
                  <c:v>9.1735650000000002E-2</c:v>
                </c:pt>
                <c:pt idx="764">
                  <c:v>9.1282648999999993E-2</c:v>
                </c:pt>
                <c:pt idx="765">
                  <c:v>9.0832769999999993E-2</c:v>
                </c:pt>
                <c:pt idx="766">
                  <c:v>9.0386163000000005E-2</c:v>
                </c:pt>
                <c:pt idx="767">
                  <c:v>8.9942560000000005E-2</c:v>
                </c:pt>
                <c:pt idx="768">
                  <c:v>8.9501880000000006E-2</c:v>
                </c:pt>
                <c:pt idx="769">
                  <c:v>8.9064286000000006E-2</c:v>
                </c:pt>
                <c:pt idx="770">
                  <c:v>8.8629685E-2</c:v>
                </c:pt>
                <c:pt idx="771">
                  <c:v>8.8198100000000001E-2</c:v>
                </c:pt>
                <c:pt idx="772">
                  <c:v>8.7769516000000006E-2</c:v>
                </c:pt>
                <c:pt idx="773">
                  <c:v>8.7343892000000006E-2</c:v>
                </c:pt>
                <c:pt idx="774">
                  <c:v>8.6921320999999996E-2</c:v>
                </c:pt>
                <c:pt idx="775">
                  <c:v>8.6501686999999994E-2</c:v>
                </c:pt>
                <c:pt idx="776">
                  <c:v>8.6084917999999996E-2</c:v>
                </c:pt>
                <c:pt idx="777">
                  <c:v>8.5671121000000003E-2</c:v>
                </c:pt>
                <c:pt idx="778">
                  <c:v>8.5260218999999998E-2</c:v>
                </c:pt>
                <c:pt idx="779">
                  <c:v>8.4852168000000006E-2</c:v>
                </c:pt>
                <c:pt idx="780">
                  <c:v>8.4447035000000004E-2</c:v>
                </c:pt>
                <c:pt idx="781">
                  <c:v>8.4044771000000004E-2</c:v>
                </c:pt>
                <c:pt idx="782">
                  <c:v>8.3645318999999996E-2</c:v>
                </c:pt>
                <c:pt idx="783">
                  <c:v>8.3248718999999999E-2</c:v>
                </c:pt>
                <c:pt idx="784">
                  <c:v>8.2854894999999998E-2</c:v>
                </c:pt>
                <c:pt idx="785">
                  <c:v>8.2463854000000003E-2</c:v>
                </c:pt>
                <c:pt idx="786">
                  <c:v>8.2075646000000002E-2</c:v>
                </c:pt>
                <c:pt idx="787">
                  <c:v>8.1690244999999995E-2</c:v>
                </c:pt>
                <c:pt idx="788">
                  <c:v>8.1307440999999994E-2</c:v>
                </c:pt>
                <c:pt idx="789">
                  <c:v>8.0927321999999996E-2</c:v>
                </c:pt>
                <c:pt idx="790">
                  <c:v>8.0550215999999994E-2</c:v>
                </c:pt>
                <c:pt idx="791">
                  <c:v>8.0175824000000007E-2</c:v>
                </c:pt>
                <c:pt idx="792">
                  <c:v>7.9804073000000003E-2</c:v>
                </c:pt>
                <c:pt idx="793">
                  <c:v>7.9435019999999995E-2</c:v>
                </c:pt>
                <c:pt idx="794">
                  <c:v>7.9068557999999997E-2</c:v>
                </c:pt>
                <c:pt idx="795">
                  <c:v>7.8704750000000004E-2</c:v>
                </c:pt>
                <c:pt idx="796">
                  <c:v>7.8343537000000005E-2</c:v>
                </c:pt>
                <c:pt idx="797">
                  <c:v>7.7984953999999995E-2</c:v>
                </c:pt>
                <c:pt idx="798">
                  <c:v>7.7629166999999999E-2</c:v>
                </c:pt>
                <c:pt idx="799">
                  <c:v>7.7275959000000005E-2</c:v>
                </c:pt>
                <c:pt idx="800">
                  <c:v>7.6925160000000006E-2</c:v>
                </c:pt>
                <c:pt idx="801">
                  <c:v>7.6576953000000003E-2</c:v>
                </c:pt>
                <c:pt idx="802">
                  <c:v>7.6231320000000005E-2</c:v>
                </c:pt>
                <c:pt idx="803">
                  <c:v>7.5888206E-2</c:v>
                </c:pt>
                <c:pt idx="804">
                  <c:v>7.5547665E-2</c:v>
                </c:pt>
                <c:pt idx="805">
                  <c:v>7.5209641999999993E-2</c:v>
                </c:pt>
                <c:pt idx="806">
                  <c:v>7.4874072999999999E-2</c:v>
                </c:pt>
                <c:pt idx="807">
                  <c:v>7.4540985000000004E-2</c:v>
                </c:pt>
                <c:pt idx="808">
                  <c:v>7.4210433000000006E-2</c:v>
                </c:pt>
                <c:pt idx="809">
                  <c:v>7.3882327999999997E-2</c:v>
                </c:pt>
                <c:pt idx="810">
                  <c:v>7.3556623000000002E-2</c:v>
                </c:pt>
                <c:pt idx="811">
                  <c:v>7.3233355999999999E-2</c:v>
                </c:pt>
                <c:pt idx="812">
                  <c:v>7.2912505000000002E-2</c:v>
                </c:pt>
                <c:pt idx="813">
                  <c:v>7.2594034000000002E-2</c:v>
                </c:pt>
                <c:pt idx="814">
                  <c:v>7.2277980000000006E-2</c:v>
                </c:pt>
                <c:pt idx="815">
                  <c:v>7.1964326999999995E-2</c:v>
                </c:pt>
                <c:pt idx="816">
                  <c:v>7.1652965999999998E-2</c:v>
                </c:pt>
                <c:pt idx="817">
                  <c:v>7.1343990999999995E-2</c:v>
                </c:pt>
                <c:pt idx="818">
                  <c:v>7.1037319000000002E-2</c:v>
                </c:pt>
                <c:pt idx="819">
                  <c:v>7.0732969000000007E-2</c:v>
                </c:pt>
                <c:pt idx="820">
                  <c:v>7.0430996999999995E-2</c:v>
                </c:pt>
                <c:pt idx="821">
                  <c:v>7.0131289999999999E-2</c:v>
                </c:pt>
                <c:pt idx="822">
                  <c:v>6.9833856E-2</c:v>
                </c:pt>
                <c:pt idx="823">
                  <c:v>6.9538733000000005E-2</c:v>
                </c:pt>
                <c:pt idx="824">
                  <c:v>6.9245809000000005E-2</c:v>
                </c:pt>
                <c:pt idx="825">
                  <c:v>6.8955027000000002E-2</c:v>
                </c:pt>
                <c:pt idx="826">
                  <c:v>6.8666722999999999E-2</c:v>
                </c:pt>
                <c:pt idx="827">
                  <c:v>6.8380663999999994E-2</c:v>
                </c:pt>
                <c:pt idx="828">
                  <c:v>6.8096802999999997E-2</c:v>
                </c:pt>
                <c:pt idx="829">
                  <c:v>6.7815178000000004E-2</c:v>
                </c:pt>
                <c:pt idx="830">
                  <c:v>6.7535635999999996E-2</c:v>
                </c:pt>
                <c:pt idx="831">
                  <c:v>6.7258309000000002E-2</c:v>
                </c:pt>
                <c:pt idx="832">
                  <c:v>6.6983070000000006E-2</c:v>
                </c:pt>
                <c:pt idx="833">
                  <c:v>6.6709988999999997E-2</c:v>
                </c:pt>
                <c:pt idx="834">
                  <c:v>6.6439179000000001E-2</c:v>
                </c:pt>
                <c:pt idx="835">
                  <c:v>6.6170499999999993E-2</c:v>
                </c:pt>
                <c:pt idx="836">
                  <c:v>6.5903901000000001E-2</c:v>
                </c:pt>
                <c:pt idx="837">
                  <c:v>6.5639408999999996E-2</c:v>
                </c:pt>
                <c:pt idx="838">
                  <c:v>6.5377037999999998E-2</c:v>
                </c:pt>
                <c:pt idx="839">
                  <c:v>6.5116771000000004E-2</c:v>
                </c:pt>
                <c:pt idx="840">
                  <c:v>6.4858611999999996E-2</c:v>
                </c:pt>
                <c:pt idx="841">
                  <c:v>6.4602530000000005E-2</c:v>
                </c:pt>
                <c:pt idx="842">
                  <c:v>6.4348377999999998E-2</c:v>
                </c:pt>
                <c:pt idx="843">
                  <c:v>6.4096337000000003E-2</c:v>
                </c:pt>
                <c:pt idx="844">
                  <c:v>6.3846438000000005E-2</c:v>
                </c:pt>
                <c:pt idx="845">
                  <c:v>6.3598536999999997E-2</c:v>
                </c:pt>
                <c:pt idx="846">
                  <c:v>6.3352565999999999E-2</c:v>
                </c:pt>
                <c:pt idx="847">
                  <c:v>6.3108617000000006E-2</c:v>
                </c:pt>
                <c:pt idx="848">
                  <c:v>6.2866727999999997E-2</c:v>
                </c:pt>
                <c:pt idx="849">
                  <c:v>6.2626824999999997E-2</c:v>
                </c:pt>
                <c:pt idx="850">
                  <c:v>6.2388947E-2</c:v>
                </c:pt>
                <c:pt idx="851">
                  <c:v>6.2153029999999998E-2</c:v>
                </c:pt>
                <c:pt idx="852">
                  <c:v>6.1919034999999997E-2</c:v>
                </c:pt>
                <c:pt idx="853">
                  <c:v>6.1686987999999998E-2</c:v>
                </c:pt>
                <c:pt idx="854">
                  <c:v>6.1456932999999998E-2</c:v>
                </c:pt>
                <c:pt idx="855">
                  <c:v>6.1228827E-2</c:v>
                </c:pt>
                <c:pt idx="856">
                  <c:v>6.1002661E-2</c:v>
                </c:pt>
                <c:pt idx="857">
                  <c:v>6.0778410999999997E-2</c:v>
                </c:pt>
                <c:pt idx="858">
                  <c:v>6.0555986999999999E-2</c:v>
                </c:pt>
                <c:pt idx="859">
                  <c:v>6.0335476999999998E-2</c:v>
                </c:pt>
                <c:pt idx="860">
                  <c:v>6.0116901E-2</c:v>
                </c:pt>
                <c:pt idx="861">
                  <c:v>5.9900215E-2</c:v>
                </c:pt>
                <c:pt idx="862">
                  <c:v>5.9685412E-2</c:v>
                </c:pt>
                <c:pt idx="863">
                  <c:v>5.9472477000000003E-2</c:v>
                </c:pt>
                <c:pt idx="864">
                  <c:v>5.9261372999999999E-2</c:v>
                </c:pt>
                <c:pt idx="865">
                  <c:v>5.9052093999999999E-2</c:v>
                </c:pt>
                <c:pt idx="866">
                  <c:v>5.8844696000000002E-2</c:v>
                </c:pt>
                <c:pt idx="867">
                  <c:v>5.8639107000000003E-2</c:v>
                </c:pt>
                <c:pt idx="868">
                  <c:v>5.8435338000000003E-2</c:v>
                </c:pt>
                <c:pt idx="869">
                  <c:v>5.8233396999999999E-2</c:v>
                </c:pt>
                <c:pt idx="870">
                  <c:v>5.8033297999999997E-2</c:v>
                </c:pt>
                <c:pt idx="871">
                  <c:v>5.7834989000000003E-2</c:v>
                </c:pt>
                <c:pt idx="872">
                  <c:v>5.7638375999999998E-2</c:v>
                </c:pt>
                <c:pt idx="873">
                  <c:v>5.7443538000000002E-2</c:v>
                </c:pt>
                <c:pt idx="874">
                  <c:v>5.7250547999999998E-2</c:v>
                </c:pt>
                <c:pt idx="875">
                  <c:v>5.7059328999999999E-2</c:v>
                </c:pt>
                <c:pt idx="876">
                  <c:v>5.6869815999999997E-2</c:v>
                </c:pt>
                <c:pt idx="877">
                  <c:v>5.6682046E-2</c:v>
                </c:pt>
                <c:pt idx="878">
                  <c:v>5.6496042000000003E-2</c:v>
                </c:pt>
                <c:pt idx="879">
                  <c:v>5.6311752E-2</c:v>
                </c:pt>
                <c:pt idx="880">
                  <c:v>5.6129211999999998E-2</c:v>
                </c:pt>
                <c:pt idx="881">
                  <c:v>5.5948376000000001E-2</c:v>
                </c:pt>
                <c:pt idx="882">
                  <c:v>5.5769154000000001E-2</c:v>
                </c:pt>
                <c:pt idx="883">
                  <c:v>5.5591654999999997E-2</c:v>
                </c:pt>
                <c:pt idx="884">
                  <c:v>5.5415825000000002E-2</c:v>
                </c:pt>
                <c:pt idx="885">
                  <c:v>5.5241651000000003E-2</c:v>
                </c:pt>
                <c:pt idx="886">
                  <c:v>5.5069202999999997E-2</c:v>
                </c:pt>
                <c:pt idx="887">
                  <c:v>5.4898403999999998E-2</c:v>
                </c:pt>
                <c:pt idx="888">
                  <c:v>5.4729224999999999E-2</c:v>
                </c:pt>
                <c:pt idx="889">
                  <c:v>5.4561683999999999E-2</c:v>
                </c:pt>
                <c:pt idx="890">
                  <c:v>5.4395801000000001E-2</c:v>
                </c:pt>
                <c:pt idx="891">
                  <c:v>5.4231519999999998E-2</c:v>
                </c:pt>
                <c:pt idx="892">
                  <c:v>5.4068815999999999E-2</c:v>
                </c:pt>
                <c:pt idx="893">
                  <c:v>5.3907719999999999E-2</c:v>
                </c:pt>
                <c:pt idx="894">
                  <c:v>5.3748186000000003E-2</c:v>
                </c:pt>
                <c:pt idx="895">
                  <c:v>5.3590224999999998E-2</c:v>
                </c:pt>
                <c:pt idx="896">
                  <c:v>5.3433823999999998E-2</c:v>
                </c:pt>
                <c:pt idx="897">
                  <c:v>5.3278965999999997E-2</c:v>
                </c:pt>
                <c:pt idx="898">
                  <c:v>5.3125672999999998E-2</c:v>
                </c:pt>
                <c:pt idx="899">
                  <c:v>5.2973890000000003E-2</c:v>
                </c:pt>
                <c:pt idx="900">
                  <c:v>5.2823627999999997E-2</c:v>
                </c:pt>
                <c:pt idx="901">
                  <c:v>5.2674871999999998E-2</c:v>
                </c:pt>
                <c:pt idx="902">
                  <c:v>5.2527636000000003E-2</c:v>
                </c:pt>
                <c:pt idx="903">
                  <c:v>5.2381871000000003E-2</c:v>
                </c:pt>
                <c:pt idx="904">
                  <c:v>5.2237493000000003E-2</c:v>
                </c:pt>
                <c:pt idx="905">
                  <c:v>5.2094596999999999E-2</c:v>
                </c:pt>
                <c:pt idx="906">
                  <c:v>5.1953148999999997E-2</c:v>
                </c:pt>
                <c:pt idx="907">
                  <c:v>5.1813098000000002E-2</c:v>
                </c:pt>
                <c:pt idx="908">
                  <c:v>5.1674473999999998E-2</c:v>
                </c:pt>
                <c:pt idx="909">
                  <c:v>5.1537240999999998E-2</c:v>
                </c:pt>
                <c:pt idx="910">
                  <c:v>5.1401556000000001E-2</c:v>
                </c:pt>
                <c:pt idx="911">
                  <c:v>5.1266856999999999E-2</c:v>
                </c:pt>
                <c:pt idx="912">
                  <c:v>5.1133670999999999E-2</c:v>
                </c:pt>
                <c:pt idx="913">
                  <c:v>5.1001818999999997E-2</c:v>
                </c:pt>
                <c:pt idx="914">
                  <c:v>5.0871245000000002E-2</c:v>
                </c:pt>
                <c:pt idx="915">
                  <c:v>5.0741959000000003E-2</c:v>
                </c:pt>
                <c:pt idx="916">
                  <c:v>5.0613945E-2</c:v>
                </c:pt>
                <c:pt idx="917">
                  <c:v>5.0487148000000003E-2</c:v>
                </c:pt>
                <c:pt idx="918">
                  <c:v>5.0361612E-2</c:v>
                </c:pt>
                <c:pt idx="919">
                  <c:v>5.0237276999999997E-2</c:v>
                </c:pt>
                <c:pt idx="920">
                  <c:v>5.0114095999999997E-2</c:v>
                </c:pt>
                <c:pt idx="921">
                  <c:v>4.9992072999999998E-2</c:v>
                </c:pt>
                <c:pt idx="922">
                  <c:v>4.9871156999999999E-2</c:v>
                </c:pt>
                <c:pt idx="923">
                  <c:v>4.9751344000000003E-2</c:v>
                </c:pt>
                <c:pt idx="924">
                  <c:v>4.9632612999999999E-2</c:v>
                </c:pt>
                <c:pt idx="925">
                  <c:v>4.9514922000000003E-2</c:v>
                </c:pt>
                <c:pt idx="926">
                  <c:v>4.9398232E-2</c:v>
                </c:pt>
                <c:pt idx="927">
                  <c:v>4.9282528999999999E-2</c:v>
                </c:pt>
                <c:pt idx="928">
                  <c:v>4.9167783999999999E-2</c:v>
                </c:pt>
                <c:pt idx="929">
                  <c:v>4.9053937999999998E-2</c:v>
                </c:pt>
                <c:pt idx="930">
                  <c:v>4.8940974999999998E-2</c:v>
                </c:pt>
                <c:pt idx="931">
                  <c:v>4.8828858000000003E-2</c:v>
                </c:pt>
                <c:pt idx="932">
                  <c:v>4.8717534999999999E-2</c:v>
                </c:pt>
                <c:pt idx="933">
                  <c:v>4.8606972999999998E-2</c:v>
                </c:pt>
                <c:pt idx="934">
                  <c:v>4.8497129E-2</c:v>
                </c:pt>
                <c:pt idx="935">
                  <c:v>4.8387958000000002E-2</c:v>
                </c:pt>
                <c:pt idx="936">
                  <c:v>4.8279414E-2</c:v>
                </c:pt>
                <c:pt idx="937">
                  <c:v>4.8171443000000001E-2</c:v>
                </c:pt>
                <c:pt idx="938">
                  <c:v>4.8063995999999998E-2</c:v>
                </c:pt>
                <c:pt idx="939">
                  <c:v>4.7957018999999997E-2</c:v>
                </c:pt>
                <c:pt idx="940">
                  <c:v>4.7850457999999998E-2</c:v>
                </c:pt>
                <c:pt idx="941">
                  <c:v>4.7744246999999997E-2</c:v>
                </c:pt>
                <c:pt idx="942">
                  <c:v>4.7638334999999997E-2</c:v>
                </c:pt>
                <c:pt idx="943">
                  <c:v>4.7532646999999997E-2</c:v>
                </c:pt>
                <c:pt idx="944">
                  <c:v>4.7427104999999997E-2</c:v>
                </c:pt>
                <c:pt idx="945">
                  <c:v>4.7321641999999997E-2</c:v>
                </c:pt>
                <c:pt idx="946">
                  <c:v>4.7216162999999998E-2</c:v>
                </c:pt>
                <c:pt idx="947">
                  <c:v>4.7110610999999997E-2</c:v>
                </c:pt>
                <c:pt idx="948">
                  <c:v>4.7004920999999998E-2</c:v>
                </c:pt>
                <c:pt idx="949">
                  <c:v>4.6898962000000002E-2</c:v>
                </c:pt>
                <c:pt idx="950">
                  <c:v>4.6792655000000002E-2</c:v>
                </c:pt>
                <c:pt idx="951">
                  <c:v>4.6685892E-2</c:v>
                </c:pt>
                <c:pt idx="952">
                  <c:v>4.6578569E-2</c:v>
                </c:pt>
                <c:pt idx="953">
                  <c:v>4.6470588E-2</c:v>
                </c:pt>
                <c:pt idx="954">
                  <c:v>4.6361521000000003E-2</c:v>
                </c:pt>
                <c:pt idx="955">
                  <c:v>4.6252081E-2</c:v>
                </c:pt>
                <c:pt idx="956">
                  <c:v>4.6141381000000002E-2</c:v>
                </c:pt>
                <c:pt idx="957">
                  <c:v>4.6029502E-2</c:v>
                </c:pt>
                <c:pt idx="958">
                  <c:v>4.5916265999999997E-2</c:v>
                </c:pt>
                <c:pt idx="959">
                  <c:v>4.5801555000000001E-2</c:v>
                </c:pt>
                <c:pt idx="960">
                  <c:v>4.5685174000000002E-2</c:v>
                </c:pt>
                <c:pt idx="961">
                  <c:v>4.5566994E-2</c:v>
                </c:pt>
                <c:pt idx="962">
                  <c:v>4.5446846999999999E-2</c:v>
                </c:pt>
                <c:pt idx="963">
                  <c:v>4.5324507999999999E-2</c:v>
                </c:pt>
                <c:pt idx="964">
                  <c:v>4.5199824999999999E-2</c:v>
                </c:pt>
                <c:pt idx="965">
                  <c:v>4.507253E-2</c:v>
                </c:pt>
                <c:pt idx="966">
                  <c:v>4.4942441E-2</c:v>
                </c:pt>
                <c:pt idx="967">
                  <c:v>4.4809298999999997E-2</c:v>
                </c:pt>
                <c:pt idx="968">
                  <c:v>4.4672756000000001E-2</c:v>
                </c:pt>
                <c:pt idx="969">
                  <c:v>4.4532680999999998E-2</c:v>
                </c:pt>
                <c:pt idx="970">
                  <c:v>4.4388803999999997E-2</c:v>
                </c:pt>
                <c:pt idx="971">
                  <c:v>4.4240667999999997E-2</c:v>
                </c:pt>
                <c:pt idx="972">
                  <c:v>4.4088408000000003E-2</c:v>
                </c:pt>
                <c:pt idx="973">
                  <c:v>4.3931489999999997E-2</c:v>
                </c:pt>
                <c:pt idx="974">
                  <c:v>4.3768937000000001E-2</c:v>
                </c:pt>
                <c:pt idx="975">
                  <c:v>4.3600632E-2</c:v>
                </c:pt>
                <c:pt idx="976">
                  <c:v>4.3427089000000002E-2</c:v>
                </c:pt>
                <c:pt idx="977">
                  <c:v>4.3246958000000002E-2</c:v>
                </c:pt>
                <c:pt idx="978">
                  <c:v>4.3061387E-2</c:v>
                </c:pt>
                <c:pt idx="979">
                  <c:v>4.2868046E-2</c:v>
                </c:pt>
                <c:pt idx="980">
                  <c:v>4.2664962000000001E-2</c:v>
                </c:pt>
                <c:pt idx="981">
                  <c:v>4.2454951999999997E-2</c:v>
                </c:pt>
                <c:pt idx="982">
                  <c:v>4.2237911000000003E-2</c:v>
                </c:pt>
                <c:pt idx="983">
                  <c:v>4.2012138999999997E-2</c:v>
                </c:pt>
                <c:pt idx="984">
                  <c:v>4.1774323000000002E-2</c:v>
                </c:pt>
                <c:pt idx="985">
                  <c:v>4.1526332999999999E-2</c:v>
                </c:pt>
                <c:pt idx="986">
                  <c:v>4.1268939999999997E-2</c:v>
                </c:pt>
                <c:pt idx="987">
                  <c:v>4.1000114999999997E-2</c:v>
                </c:pt>
                <c:pt idx="988">
                  <c:v>4.0719577999999999E-2</c:v>
                </c:pt>
                <c:pt idx="989">
                  <c:v>4.0426353999999998E-2</c:v>
                </c:pt>
                <c:pt idx="990">
                  <c:v>4.0120292000000002E-2</c:v>
                </c:pt>
                <c:pt idx="991">
                  <c:v>3.9800491E-2</c:v>
                </c:pt>
                <c:pt idx="992">
                  <c:v>3.9466622999999999E-2</c:v>
                </c:pt>
                <c:pt idx="993">
                  <c:v>3.9117707000000002E-2</c:v>
                </c:pt>
                <c:pt idx="994">
                  <c:v>3.8752955999999998E-2</c:v>
                </c:pt>
                <c:pt idx="995">
                  <c:v>3.8372238000000003E-2</c:v>
                </c:pt>
                <c:pt idx="996">
                  <c:v>3.7975093000000001E-2</c:v>
                </c:pt>
                <c:pt idx="997">
                  <c:v>3.7560576999999998E-2</c:v>
                </c:pt>
                <c:pt idx="998">
                  <c:v>3.7127766999999999E-2</c:v>
                </c:pt>
                <c:pt idx="999">
                  <c:v>3.6677078000000002E-2</c:v>
                </c:pt>
                <c:pt idx="1000">
                  <c:v>3.6208408999999997E-2</c:v>
                </c:pt>
                <c:pt idx="1001">
                  <c:v>3.5720327000000003E-2</c:v>
                </c:pt>
                <c:pt idx="1002">
                  <c:v>3.5212669000000002E-2</c:v>
                </c:pt>
                <c:pt idx="1003">
                  <c:v>3.4686175E-2</c:v>
                </c:pt>
                <c:pt idx="1004">
                  <c:v>3.4140393999999998E-2</c:v>
                </c:pt>
                <c:pt idx="1005">
                  <c:v>3.3574926999999997E-2</c:v>
                </c:pt>
                <c:pt idx="1006">
                  <c:v>3.2990142E-2</c:v>
                </c:pt>
                <c:pt idx="1007">
                  <c:v>3.2387079999999999E-2</c:v>
                </c:pt>
                <c:pt idx="1008">
                  <c:v>3.1764473000000001E-2</c:v>
                </c:pt>
                <c:pt idx="1009">
                  <c:v>3.1123213E-2</c:v>
                </c:pt>
                <c:pt idx="1010">
                  <c:v>3.0466025000000001E-2</c:v>
                </c:pt>
                <c:pt idx="1011">
                  <c:v>2.9793002999999998E-2</c:v>
                </c:pt>
                <c:pt idx="1012">
                  <c:v>2.9103404999999999E-2</c:v>
                </c:pt>
                <c:pt idx="1013">
                  <c:v>2.8398679999999999E-2</c:v>
                </c:pt>
                <c:pt idx="1014">
                  <c:v>2.7681164000000001E-2</c:v>
                </c:pt>
                <c:pt idx="1015">
                  <c:v>2.6952319999999998E-2</c:v>
                </c:pt>
                <c:pt idx="1016">
                  <c:v>2.6212691E-2</c:v>
                </c:pt>
                <c:pt idx="1017">
                  <c:v>2.5464125000000001E-2</c:v>
                </c:pt>
                <c:pt idx="1018">
                  <c:v>2.4708392999999999E-2</c:v>
                </c:pt>
                <c:pt idx="1019">
                  <c:v>2.3947385000000002E-2</c:v>
                </c:pt>
                <c:pt idx="1020">
                  <c:v>2.3183473999999999E-2</c:v>
                </c:pt>
                <c:pt idx="1021">
                  <c:v>2.2418183000000001E-2</c:v>
                </c:pt>
                <c:pt idx="1022">
                  <c:v>2.1652975000000001E-2</c:v>
                </c:pt>
                <c:pt idx="1023">
                  <c:v>2.0890234000000001E-2</c:v>
                </c:pt>
                <c:pt idx="1024">
                  <c:v>2.0132068999999999E-2</c:v>
                </c:pt>
                <c:pt idx="1025">
                  <c:v>1.9380096999999999E-2</c:v>
                </c:pt>
                <c:pt idx="1026">
                  <c:v>1.8635542000000001E-2</c:v>
                </c:pt>
                <c:pt idx="1027">
                  <c:v>1.7900530000000001E-2</c:v>
                </c:pt>
                <c:pt idx="1028">
                  <c:v>1.7178052999999999E-2</c:v>
                </c:pt>
                <c:pt idx="1029">
                  <c:v>1.6468590000000002E-2</c:v>
                </c:pt>
                <c:pt idx="1030">
                  <c:v>1.5773555000000002E-2</c:v>
                </c:pt>
                <c:pt idx="1031">
                  <c:v>1.509392E-2</c:v>
                </c:pt>
                <c:pt idx="1032">
                  <c:v>1.4431454999999999E-2</c:v>
                </c:pt>
                <c:pt idx="1033">
                  <c:v>1.3786842000000001E-2</c:v>
                </c:pt>
                <c:pt idx="1034">
                  <c:v>1.3159825999999999E-2</c:v>
                </c:pt>
                <c:pt idx="1035">
                  <c:v>1.2552723999999999E-2</c:v>
                </c:pt>
                <c:pt idx="1036">
                  <c:v>1.1965393E-2</c:v>
                </c:pt>
                <c:pt idx="1037">
                  <c:v>1.1398099E-2</c:v>
                </c:pt>
                <c:pt idx="1038">
                  <c:v>1.0851212000000001E-2</c:v>
                </c:pt>
                <c:pt idx="1039">
                  <c:v>1.0325879E-2</c:v>
                </c:pt>
                <c:pt idx="1040">
                  <c:v>9.8231010000000007E-3</c:v>
                </c:pt>
                <c:pt idx="1041">
                  <c:v>9.3410839999999995E-3</c:v>
                </c:pt>
                <c:pt idx="1042">
                  <c:v>8.8785589999999994E-3</c:v>
                </c:pt>
                <c:pt idx="1043">
                  <c:v>8.4365959999999993E-3</c:v>
                </c:pt>
                <c:pt idx="1044">
                  <c:v>8.0160879999999993E-3</c:v>
                </c:pt>
                <c:pt idx="1045">
                  <c:v>7.6156030000000003E-3</c:v>
                </c:pt>
                <c:pt idx="1046">
                  <c:v>7.23414E-3</c:v>
                </c:pt>
                <c:pt idx="1047">
                  <c:v>6.8714300000000004E-3</c:v>
                </c:pt>
                <c:pt idx="1048">
                  <c:v>6.5267340000000002E-3</c:v>
                </c:pt>
                <c:pt idx="1049">
                  <c:v>6.1996380000000004E-3</c:v>
                </c:pt>
                <c:pt idx="1050">
                  <c:v>5.8897000000000003E-3</c:v>
                </c:pt>
                <c:pt idx="1051">
                  <c:v>5.5957719999999997E-3</c:v>
                </c:pt>
                <c:pt idx="1052">
                  <c:v>5.3179070000000002E-3</c:v>
                </c:pt>
                <c:pt idx="1053">
                  <c:v>5.0551160000000001E-3</c:v>
                </c:pt>
                <c:pt idx="1054">
                  <c:v>4.8076170000000001E-3</c:v>
                </c:pt>
                <c:pt idx="1055">
                  <c:v>4.5737349999999998E-3</c:v>
                </c:pt>
                <c:pt idx="1056">
                  <c:v>4.3530599999999997E-3</c:v>
                </c:pt>
                <c:pt idx="1057">
                  <c:v>4.1450030000000004E-3</c:v>
                </c:pt>
                <c:pt idx="1058">
                  <c:v>3.9486080000000002E-3</c:v>
                </c:pt>
                <c:pt idx="1059">
                  <c:v>3.7638429999999998E-3</c:v>
                </c:pt>
                <c:pt idx="1060">
                  <c:v>3.5892300000000001E-3</c:v>
                </c:pt>
                <c:pt idx="1061">
                  <c:v>3.4250560000000001E-3</c:v>
                </c:pt>
                <c:pt idx="1062">
                  <c:v>3.2701829999999999E-3</c:v>
                </c:pt>
                <c:pt idx="1063">
                  <c:v>3.124262E-3</c:v>
                </c:pt>
                <c:pt idx="1064">
                  <c:v>2.9871619999999998E-3</c:v>
                </c:pt>
                <c:pt idx="1065">
                  <c:v>2.8582030000000001E-3</c:v>
                </c:pt>
                <c:pt idx="1066">
                  <c:v>2.736802E-3</c:v>
                </c:pt>
                <c:pt idx="1067">
                  <c:v>2.6227920000000001E-3</c:v>
                </c:pt>
                <c:pt idx="1068">
                  <c:v>2.515116E-3</c:v>
                </c:pt>
                <c:pt idx="1069">
                  <c:v>2.4140910000000002E-3</c:v>
                </c:pt>
                <c:pt idx="1070">
                  <c:v>2.3196520000000002E-3</c:v>
                </c:pt>
                <c:pt idx="1071">
                  <c:v>2.2303869999999999E-3</c:v>
                </c:pt>
                <c:pt idx="1072">
                  <c:v>2.146944E-3</c:v>
                </c:pt>
                <c:pt idx="1073">
                  <c:v>2.0689430000000002E-3</c:v>
                </c:pt>
                <c:pt idx="1074">
                  <c:v>1.9952329999999999E-3</c:v>
                </c:pt>
                <c:pt idx="1075">
                  <c:v>1.926068E-3</c:v>
                </c:pt>
                <c:pt idx="1076">
                  <c:v>1.862023E-3</c:v>
                </c:pt>
                <c:pt idx="1077">
                  <c:v>1.7998860000000001E-3</c:v>
                </c:pt>
                <c:pt idx="1078">
                  <c:v>1.7433500000000001E-3</c:v>
                </c:pt>
                <c:pt idx="1079">
                  <c:v>1.6909329999999999E-3</c:v>
                </c:pt>
                <c:pt idx="1080">
                  <c:v>1.6411959999999999E-3</c:v>
                </c:pt>
                <c:pt idx="1081">
                  <c:v>1.5947610000000001E-3</c:v>
                </c:pt>
                <c:pt idx="1082">
                  <c:v>1.551696E-3</c:v>
                </c:pt>
                <c:pt idx="1083">
                  <c:v>1.511667E-3</c:v>
                </c:pt>
                <c:pt idx="1084">
                  <c:v>1.474333E-3</c:v>
                </c:pt>
                <c:pt idx="1085">
                  <c:v>1.439744E-3</c:v>
                </c:pt>
                <c:pt idx="1086">
                  <c:v>1.4077899999999999E-3</c:v>
                </c:pt>
                <c:pt idx="1087">
                  <c:v>1.378319E-3</c:v>
                </c:pt>
                <c:pt idx="1088">
                  <c:v>1.351285E-3</c:v>
                </c:pt>
                <c:pt idx="1089">
                  <c:v>1.326568E-3</c:v>
                </c:pt>
                <c:pt idx="1090">
                  <c:v>1.3041019999999999E-3</c:v>
                </c:pt>
                <c:pt idx="1091">
                  <c:v>1.2838509999999999E-3</c:v>
                </c:pt>
                <c:pt idx="1092">
                  <c:v>1.2656329999999999E-3</c:v>
                </c:pt>
                <c:pt idx="1093">
                  <c:v>1.249453E-3</c:v>
                </c:pt>
                <c:pt idx="1094">
                  <c:v>1.235341E-3</c:v>
                </c:pt>
                <c:pt idx="1095">
                  <c:v>1.223189E-3</c:v>
                </c:pt>
                <c:pt idx="1096">
                  <c:v>1.2130159999999999E-3</c:v>
                </c:pt>
                <c:pt idx="1097">
                  <c:v>1.204802E-3</c:v>
                </c:pt>
                <c:pt idx="1098">
                  <c:v>1.1981839999999999E-3</c:v>
                </c:pt>
                <c:pt idx="1099">
                  <c:v>1.1934210000000001E-3</c:v>
                </c:pt>
                <c:pt idx="1100">
                  <c:v>1.1909659999999999E-3</c:v>
                </c:pt>
                <c:pt idx="1101">
                  <c:v>1.190399E-3</c:v>
                </c:pt>
                <c:pt idx="1102">
                  <c:v>1.1912649999999999E-3</c:v>
                </c:pt>
                <c:pt idx="1103">
                  <c:v>1.1942350000000001E-3</c:v>
                </c:pt>
                <c:pt idx="1104">
                  <c:v>1.1995459999999999E-3</c:v>
                </c:pt>
                <c:pt idx="1105">
                  <c:v>1.206487E-3</c:v>
                </c:pt>
                <c:pt idx="1106">
                  <c:v>1.215353E-3</c:v>
                </c:pt>
                <c:pt idx="1107">
                  <c:v>1.22635E-3</c:v>
                </c:pt>
                <c:pt idx="1108">
                  <c:v>1.239352E-3</c:v>
                </c:pt>
                <c:pt idx="1109">
                  <c:v>1.2544469999999999E-3</c:v>
                </c:pt>
                <c:pt idx="1110">
                  <c:v>1.2716520000000001E-3</c:v>
                </c:pt>
                <c:pt idx="1111">
                  <c:v>1.291188E-3</c:v>
                </c:pt>
                <c:pt idx="1112">
                  <c:v>1.3130570000000001E-3</c:v>
                </c:pt>
                <c:pt idx="1113">
                  <c:v>1.337324E-3</c:v>
                </c:pt>
                <c:pt idx="1114">
                  <c:v>1.3641529999999999E-3</c:v>
                </c:pt>
                <c:pt idx="1115">
                  <c:v>1.393701E-3</c:v>
                </c:pt>
                <c:pt idx="1116">
                  <c:v>1.425621E-3</c:v>
                </c:pt>
                <c:pt idx="1117">
                  <c:v>1.4607299999999999E-3</c:v>
                </c:pt>
                <c:pt idx="1118">
                  <c:v>1.4993649999999999E-3</c:v>
                </c:pt>
                <c:pt idx="1119">
                  <c:v>1.540809E-3</c:v>
                </c:pt>
                <c:pt idx="1120">
                  <c:v>1.585707E-3</c:v>
                </c:pt>
                <c:pt idx="1121">
                  <c:v>1.634213E-3</c:v>
                </c:pt>
                <c:pt idx="1122">
                  <c:v>1.6862439999999999E-3</c:v>
                </c:pt>
                <c:pt idx="1123">
                  <c:v>1.7420210000000001E-3</c:v>
                </c:pt>
                <c:pt idx="1124">
                  <c:v>1.8020860000000001E-3</c:v>
                </c:pt>
                <c:pt idx="1125">
                  <c:v>1.8665610000000001E-3</c:v>
                </c:pt>
                <c:pt idx="1126">
                  <c:v>1.935375E-3</c:v>
                </c:pt>
                <c:pt idx="1127">
                  <c:v>2.0089420000000001E-3</c:v>
                </c:pt>
                <c:pt idx="1128">
                  <c:v>2.0874729999999998E-3</c:v>
                </c:pt>
                <c:pt idx="1129">
                  <c:v>2.1715200000000001E-3</c:v>
                </c:pt>
                <c:pt idx="1130">
                  <c:v>2.260616E-3</c:v>
                </c:pt>
                <c:pt idx="1131">
                  <c:v>2.3549769999999999E-3</c:v>
                </c:pt>
                <c:pt idx="1132">
                  <c:v>2.4571530000000001E-3</c:v>
                </c:pt>
                <c:pt idx="1133">
                  <c:v>2.5661619999999999E-3</c:v>
                </c:pt>
                <c:pt idx="1134">
                  <c:v>2.6810319999999999E-3</c:v>
                </c:pt>
                <c:pt idx="1135">
                  <c:v>2.8030989999999999E-3</c:v>
                </c:pt>
                <c:pt idx="1136">
                  <c:v>2.932764E-3</c:v>
                </c:pt>
                <c:pt idx="1137">
                  <c:v>3.0701019999999999E-3</c:v>
                </c:pt>
                <c:pt idx="1138">
                  <c:v>3.2155679999999998E-3</c:v>
                </c:pt>
                <c:pt idx="1139">
                  <c:v>3.369436E-3</c:v>
                </c:pt>
                <c:pt idx="1140">
                  <c:v>3.532355E-3</c:v>
                </c:pt>
                <c:pt idx="1141">
                  <c:v>3.704358E-3</c:v>
                </c:pt>
                <c:pt idx="1142">
                  <c:v>3.8854699999999998E-3</c:v>
                </c:pt>
                <c:pt idx="1143">
                  <c:v>4.0764030000000001E-3</c:v>
                </c:pt>
                <c:pt idx="1144">
                  <c:v>4.2763970000000004E-3</c:v>
                </c:pt>
                <c:pt idx="1145">
                  <c:v>4.4869690000000004E-3</c:v>
                </c:pt>
                <c:pt idx="1146">
                  <c:v>4.7059379999999998E-3</c:v>
                </c:pt>
                <c:pt idx="1147">
                  <c:v>4.9365429999999998E-3</c:v>
                </c:pt>
                <c:pt idx="1148">
                  <c:v>5.1804449999999997E-3</c:v>
                </c:pt>
                <c:pt idx="1149">
                  <c:v>5.433195E-3</c:v>
                </c:pt>
                <c:pt idx="1150">
                  <c:v>5.6954750000000002E-3</c:v>
                </c:pt>
                <c:pt idx="1151">
                  <c:v>5.9678700000000001E-3</c:v>
                </c:pt>
                <c:pt idx="1152">
                  <c:v>6.2522480000000002E-3</c:v>
                </c:pt>
                <c:pt idx="1153">
                  <c:v>6.5474230000000001E-3</c:v>
                </c:pt>
                <c:pt idx="1154">
                  <c:v>6.8528800000000004E-3</c:v>
                </c:pt>
                <c:pt idx="1155">
                  <c:v>7.1680470000000003E-3</c:v>
                </c:pt>
                <c:pt idx="1156">
                  <c:v>7.4913669999999996E-3</c:v>
                </c:pt>
                <c:pt idx="1157">
                  <c:v>7.8237949999999997E-3</c:v>
                </c:pt>
                <c:pt idx="1158">
                  <c:v>8.1648310000000009E-3</c:v>
                </c:pt>
                <c:pt idx="1159">
                  <c:v>8.5133980000000001E-3</c:v>
                </c:pt>
                <c:pt idx="1160">
                  <c:v>8.8691010000000008E-3</c:v>
                </c:pt>
                <c:pt idx="1161">
                  <c:v>9.2308630000000006E-3</c:v>
                </c:pt>
                <c:pt idx="1162">
                  <c:v>9.5981090000000005E-3</c:v>
                </c:pt>
                <c:pt idx="1163">
                  <c:v>9.9700770000000008E-3</c:v>
                </c:pt>
                <c:pt idx="1164">
                  <c:v>1.0345079E-2</c:v>
                </c:pt>
                <c:pt idx="1165">
                  <c:v>1.0722496999999999E-2</c:v>
                </c:pt>
                <c:pt idx="1166">
                  <c:v>1.1102015999999999E-2</c:v>
                </c:pt>
                <c:pt idx="1167">
                  <c:v>1.1482152000000001E-2</c:v>
                </c:pt>
                <c:pt idx="1168">
                  <c:v>1.1861666E-2</c:v>
                </c:pt>
                <c:pt idx="1169">
                  <c:v>1.2239755E-2</c:v>
                </c:pt>
                <c:pt idx="1170">
                  <c:v>1.2615072E-2</c:v>
                </c:pt>
                <c:pt idx="1171">
                  <c:v>1.2986922E-2</c:v>
                </c:pt>
                <c:pt idx="1172">
                  <c:v>1.335444E-2</c:v>
                </c:pt>
                <c:pt idx="1173">
                  <c:v>1.3716414999999999E-2</c:v>
                </c:pt>
                <c:pt idx="1174">
                  <c:v>1.4072258000000001E-2</c:v>
                </c:pt>
                <c:pt idx="1175">
                  <c:v>1.4421018000000001E-2</c:v>
                </c:pt>
                <c:pt idx="1176">
                  <c:v>1.4761450000000001E-2</c:v>
                </c:pt>
                <c:pt idx="1177">
                  <c:v>1.5093517000000001E-2</c:v>
                </c:pt>
                <c:pt idx="1178">
                  <c:v>1.5416927E-2</c:v>
                </c:pt>
                <c:pt idx="1179">
                  <c:v>1.573041E-2</c:v>
                </c:pt>
                <c:pt idx="1180">
                  <c:v>1.6033591E-2</c:v>
                </c:pt>
                <c:pt idx="1181">
                  <c:v>1.6326228000000002E-2</c:v>
                </c:pt>
                <c:pt idx="1182">
                  <c:v>1.6608273999999999E-2</c:v>
                </c:pt>
                <c:pt idx="1183">
                  <c:v>1.6879377000000001E-2</c:v>
                </c:pt>
                <c:pt idx="1184">
                  <c:v>1.7138851E-2</c:v>
                </c:pt>
                <c:pt idx="1185">
                  <c:v>1.7387155000000001E-2</c:v>
                </c:pt>
                <c:pt idx="1186">
                  <c:v>1.7624345999999999E-2</c:v>
                </c:pt>
                <c:pt idx="1187">
                  <c:v>1.7850023999999999E-2</c:v>
                </c:pt>
                <c:pt idx="1188">
                  <c:v>1.806371E-2</c:v>
                </c:pt>
                <c:pt idx="1189">
                  <c:v>1.8266483E-2</c:v>
                </c:pt>
                <c:pt idx="1190">
                  <c:v>1.8458909999999999E-2</c:v>
                </c:pt>
                <c:pt idx="1191">
                  <c:v>1.8640377999999999E-2</c:v>
                </c:pt>
                <c:pt idx="1192">
                  <c:v>1.881114E-2</c:v>
                </c:pt>
                <c:pt idx="1193">
                  <c:v>1.8971806000000001E-2</c:v>
                </c:pt>
                <c:pt idx="1194">
                  <c:v>1.9122378999999998E-2</c:v>
                </c:pt>
                <c:pt idx="1195">
                  <c:v>1.9263097E-2</c:v>
                </c:pt>
                <c:pt idx="1196">
                  <c:v>1.9394238000000001E-2</c:v>
                </c:pt>
                <c:pt idx="1197">
                  <c:v>1.9516309999999999E-2</c:v>
                </c:pt>
                <c:pt idx="1198">
                  <c:v>1.9629622999999999E-2</c:v>
                </c:pt>
                <c:pt idx="1199">
                  <c:v>1.9734354999999999E-2</c:v>
                </c:pt>
                <c:pt idx="1200">
                  <c:v>1.983087E-2</c:v>
                </c:pt>
                <c:pt idx="1201">
                  <c:v>1.9919572999999999E-2</c:v>
                </c:pt>
                <c:pt idx="1202">
                  <c:v>2.0000717000000001E-2</c:v>
                </c:pt>
                <c:pt idx="1203">
                  <c:v>2.007457E-2</c:v>
                </c:pt>
                <c:pt idx="1204">
                  <c:v>2.0141541999999998E-2</c:v>
                </c:pt>
                <c:pt idx="1205">
                  <c:v>2.0201838E-2</c:v>
                </c:pt>
                <c:pt idx="1206">
                  <c:v>2.0255878000000001E-2</c:v>
                </c:pt>
                <c:pt idx="1207">
                  <c:v>2.0303649E-2</c:v>
                </c:pt>
                <c:pt idx="1208">
                  <c:v>2.0345976000000002E-2</c:v>
                </c:pt>
                <c:pt idx="1209">
                  <c:v>2.0382830000000001E-2</c:v>
                </c:pt>
                <c:pt idx="1210">
                  <c:v>2.0413965999999999E-2</c:v>
                </c:pt>
                <c:pt idx="1211">
                  <c:v>2.0440033999999999E-2</c:v>
                </c:pt>
                <c:pt idx="1212">
                  <c:v>2.0461442999999999E-2</c:v>
                </c:pt>
                <c:pt idx="1213">
                  <c:v>2.0478405000000002E-2</c:v>
                </c:pt>
                <c:pt idx="1214">
                  <c:v>2.0491005E-2</c:v>
                </c:pt>
                <c:pt idx="1215">
                  <c:v>2.0499456999999999E-2</c:v>
                </c:pt>
                <c:pt idx="1216">
                  <c:v>2.0504030999999999E-2</c:v>
                </c:pt>
                <c:pt idx="1217">
                  <c:v>2.0504784000000002E-2</c:v>
                </c:pt>
                <c:pt idx="1218">
                  <c:v>2.0501793000000001E-2</c:v>
                </c:pt>
                <c:pt idx="1219">
                  <c:v>2.0495379000000001E-2</c:v>
                </c:pt>
                <c:pt idx="1220">
                  <c:v>2.0485989999999999E-2</c:v>
                </c:pt>
                <c:pt idx="1221">
                  <c:v>2.0473491999999999E-2</c:v>
                </c:pt>
                <c:pt idx="1222">
                  <c:v>2.0457978000000002E-2</c:v>
                </c:pt>
                <c:pt idx="1223">
                  <c:v>2.0439682000000001E-2</c:v>
                </c:pt>
                <c:pt idx="1224">
                  <c:v>2.0418772000000002E-2</c:v>
                </c:pt>
                <c:pt idx="1225">
                  <c:v>2.0395367000000001E-2</c:v>
                </c:pt>
                <c:pt idx="1226">
                  <c:v>2.0369542000000001E-2</c:v>
                </c:pt>
                <c:pt idx="1227">
                  <c:v>2.0341468000000001E-2</c:v>
                </c:pt>
                <c:pt idx="1228">
                  <c:v>2.0311197E-2</c:v>
                </c:pt>
                <c:pt idx="1229">
                  <c:v>2.0278856000000001E-2</c:v>
                </c:pt>
                <c:pt idx="1230">
                  <c:v>2.0244021000000001E-2</c:v>
                </c:pt>
                <c:pt idx="1231">
                  <c:v>2.0208630000000002E-2</c:v>
                </c:pt>
                <c:pt idx="1232">
                  <c:v>2.0170792999999999E-2</c:v>
                </c:pt>
                <c:pt idx="1233">
                  <c:v>2.0131337999999999E-2</c:v>
                </c:pt>
                <c:pt idx="1234">
                  <c:v>2.0090213999999999E-2</c:v>
                </c:pt>
                <c:pt idx="1235">
                  <c:v>2.0047604E-2</c:v>
                </c:pt>
                <c:pt idx="1236">
                  <c:v>2.0003590000000002E-2</c:v>
                </c:pt>
                <c:pt idx="1237">
                  <c:v>1.9958193999999999E-2</c:v>
                </c:pt>
                <c:pt idx="1238">
                  <c:v>1.9911439E-2</c:v>
                </c:pt>
                <c:pt idx="1239">
                  <c:v>1.9863457000000001E-2</c:v>
                </c:pt>
                <c:pt idx="1240">
                  <c:v>1.9814419999999999E-2</c:v>
                </c:pt>
                <c:pt idx="1241">
                  <c:v>1.9764298E-2</c:v>
                </c:pt>
                <c:pt idx="1242">
                  <c:v>1.9713122E-2</c:v>
                </c:pt>
                <c:pt idx="1243">
                  <c:v>1.9660941000000001E-2</c:v>
                </c:pt>
                <c:pt idx="1244">
                  <c:v>1.9607889999999999E-2</c:v>
                </c:pt>
                <c:pt idx="1245">
                  <c:v>1.9553982000000001E-2</c:v>
                </c:pt>
                <c:pt idx="1246">
                  <c:v>1.9499229999999999E-2</c:v>
                </c:pt>
                <c:pt idx="1247">
                  <c:v>1.9443715E-2</c:v>
                </c:pt>
                <c:pt idx="1248">
                  <c:v>1.9387458E-2</c:v>
                </c:pt>
                <c:pt idx="1249">
                  <c:v>1.9330524000000002E-2</c:v>
                </c:pt>
                <c:pt idx="1250">
                  <c:v>1.9272930000000001E-2</c:v>
                </c:pt>
                <c:pt idx="1251">
                  <c:v>1.9214730999999999E-2</c:v>
                </c:pt>
                <c:pt idx="1252">
                  <c:v>1.9155972E-2</c:v>
                </c:pt>
                <c:pt idx="1253">
                  <c:v>1.9096660000000001E-2</c:v>
                </c:pt>
                <c:pt idx="1254">
                  <c:v>1.9036937E-2</c:v>
                </c:pt>
                <c:pt idx="1255">
                  <c:v>1.8976775000000001E-2</c:v>
                </c:pt>
                <c:pt idx="1256">
                  <c:v>1.8916039999999999E-2</c:v>
                </c:pt>
                <c:pt idx="1257">
                  <c:v>1.8854908E-2</c:v>
                </c:pt>
                <c:pt idx="1258">
                  <c:v>1.8793466000000002E-2</c:v>
                </c:pt>
                <c:pt idx="1259">
                  <c:v>1.8731681E-2</c:v>
                </c:pt>
                <c:pt idx="1260">
                  <c:v>1.8669581000000001E-2</c:v>
                </c:pt>
                <c:pt idx="1261">
                  <c:v>1.8607189999999999E-2</c:v>
                </c:pt>
                <c:pt idx="1262">
                  <c:v>1.8544569E-2</c:v>
                </c:pt>
                <c:pt idx="1263">
                  <c:v>1.8481707999999999E-2</c:v>
                </c:pt>
                <c:pt idx="1264">
                  <c:v>1.8418617000000002E-2</c:v>
                </c:pt>
                <c:pt idx="1265">
                  <c:v>1.835533E-2</c:v>
                </c:pt>
                <c:pt idx="1266">
                  <c:v>1.8291872000000001E-2</c:v>
                </c:pt>
                <c:pt idx="1267">
                  <c:v>1.8228266E-2</c:v>
                </c:pt>
                <c:pt idx="1268">
                  <c:v>1.8164532000000001E-2</c:v>
                </c:pt>
                <c:pt idx="1269">
                  <c:v>1.8100689999999999E-2</c:v>
                </c:pt>
                <c:pt idx="1270">
                  <c:v>1.8036759999999999E-2</c:v>
                </c:pt>
                <c:pt idx="1271">
                  <c:v>1.7972754000000001E-2</c:v>
                </c:pt>
                <c:pt idx="1272">
                  <c:v>1.7908687E-2</c:v>
                </c:pt>
                <c:pt idx="1273">
                  <c:v>1.7844579999999999E-2</c:v>
                </c:pt>
                <c:pt idx="1274">
                  <c:v>1.7780448000000001E-2</c:v>
                </c:pt>
                <c:pt idx="1275">
                  <c:v>1.7716303999999999E-2</c:v>
                </c:pt>
                <c:pt idx="1276">
                  <c:v>1.7652154E-2</c:v>
                </c:pt>
                <c:pt idx="1277">
                  <c:v>1.7588019E-2</c:v>
                </c:pt>
                <c:pt idx="1278">
                  <c:v>1.7523922000000001E-2</c:v>
                </c:pt>
                <c:pt idx="1279">
                  <c:v>1.7459863999999999E-2</c:v>
                </c:pt>
                <c:pt idx="1280">
                  <c:v>1.7395858E-2</c:v>
                </c:pt>
                <c:pt idx="1281">
                  <c:v>1.7331916999999999E-2</c:v>
                </c:pt>
                <c:pt idx="1282">
                  <c:v>1.7268051999999999E-2</c:v>
                </c:pt>
                <c:pt idx="1283">
                  <c:v>1.7204272E-2</c:v>
                </c:pt>
                <c:pt idx="1284">
                  <c:v>1.7140587999999998E-2</c:v>
                </c:pt>
                <c:pt idx="1285">
                  <c:v>1.7077011E-2</c:v>
                </c:pt>
                <c:pt idx="1286">
                  <c:v>1.7013548999999999E-2</c:v>
                </c:pt>
                <c:pt idx="1287">
                  <c:v>1.6950211E-2</c:v>
                </c:pt>
                <c:pt idx="1288">
                  <c:v>1.6887003000000001E-2</c:v>
                </c:pt>
                <c:pt idx="1289">
                  <c:v>1.6823936000000001E-2</c:v>
                </c:pt>
                <c:pt idx="1290">
                  <c:v>1.6761017999999999E-2</c:v>
                </c:pt>
                <c:pt idx="1291">
                  <c:v>1.6698254999999999E-2</c:v>
                </c:pt>
                <c:pt idx="1292">
                  <c:v>1.6635658000000001E-2</c:v>
                </c:pt>
                <c:pt idx="1293">
                  <c:v>1.6573228999999998E-2</c:v>
                </c:pt>
                <c:pt idx="1294">
                  <c:v>1.6510974000000001E-2</c:v>
                </c:pt>
                <c:pt idx="1295">
                  <c:v>1.6448900999999998E-2</c:v>
                </c:pt>
                <c:pt idx="1296">
                  <c:v>1.6387013999999998E-2</c:v>
                </c:pt>
                <c:pt idx="1297">
                  <c:v>1.6325321E-2</c:v>
                </c:pt>
                <c:pt idx="1298">
                  <c:v>1.6263824999999999E-2</c:v>
                </c:pt>
                <c:pt idx="1299">
                  <c:v>1.6202530999999999E-2</c:v>
                </c:pt>
                <c:pt idx="1300">
                  <c:v>1.6141445000000001E-2</c:v>
                </c:pt>
                <c:pt idx="1301">
                  <c:v>1.6080569999999999E-2</c:v>
                </c:pt>
                <c:pt idx="1302">
                  <c:v>1.6019912000000001E-2</c:v>
                </c:pt>
                <c:pt idx="1303">
                  <c:v>1.5959474000000001E-2</c:v>
                </c:pt>
                <c:pt idx="1304">
                  <c:v>1.5899268000000001E-2</c:v>
                </c:pt>
                <c:pt idx="1305">
                  <c:v>1.5839286000000001E-2</c:v>
                </c:pt>
                <c:pt idx="1306">
                  <c:v>1.5779534000000001E-2</c:v>
                </c:pt>
                <c:pt idx="1307">
                  <c:v>1.5720021000000001E-2</c:v>
                </c:pt>
                <c:pt idx="1308">
                  <c:v>1.5660736000000001E-2</c:v>
                </c:pt>
                <c:pt idx="1309">
                  <c:v>1.5601693E-2</c:v>
                </c:pt>
                <c:pt idx="1310">
                  <c:v>1.5542894999999999E-2</c:v>
                </c:pt>
                <c:pt idx="1311">
                  <c:v>1.5484339E-2</c:v>
                </c:pt>
                <c:pt idx="1312">
                  <c:v>1.5426034E-2</c:v>
                </c:pt>
                <c:pt idx="1313">
                  <c:v>1.5367979E-2</c:v>
                </c:pt>
                <c:pt idx="1314">
                  <c:v>1.5310175000000001E-2</c:v>
                </c:pt>
                <c:pt idx="1315">
                  <c:v>1.5252627E-2</c:v>
                </c:pt>
                <c:pt idx="1316">
                  <c:v>1.5195327999999999E-2</c:v>
                </c:pt>
                <c:pt idx="1317">
                  <c:v>1.5138286000000001E-2</c:v>
                </c:pt>
                <c:pt idx="1318">
                  <c:v>1.5081505E-2</c:v>
                </c:pt>
                <c:pt idx="1319">
                  <c:v>1.502498E-2</c:v>
                </c:pt>
                <c:pt idx="1320">
                  <c:v>1.4968722E-2</c:v>
                </c:pt>
                <c:pt idx="1321">
                  <c:v>1.4912725999999999E-2</c:v>
                </c:pt>
                <c:pt idx="1322">
                  <c:v>1.4856988999999999E-2</c:v>
                </c:pt>
                <c:pt idx="1323">
                  <c:v>1.4801514999999999E-2</c:v>
                </c:pt>
                <c:pt idx="1324">
                  <c:v>1.4746303000000001E-2</c:v>
                </c:pt>
                <c:pt idx="1325">
                  <c:v>1.4691358999999999E-2</c:v>
                </c:pt>
                <c:pt idx="1326">
                  <c:v>1.4636667000000001E-2</c:v>
                </c:pt>
                <c:pt idx="1327">
                  <c:v>1.4582253E-2</c:v>
                </c:pt>
                <c:pt idx="1328">
                  <c:v>1.4528104E-2</c:v>
                </c:pt>
                <c:pt idx="1329">
                  <c:v>1.4474202E-2</c:v>
                </c:pt>
                <c:pt idx="1330">
                  <c:v>1.4420601999999999E-2</c:v>
                </c:pt>
                <c:pt idx="1331">
                  <c:v>1.4367283E-2</c:v>
                </c:pt>
                <c:pt idx="1332">
                  <c:v>1.4314191E-2</c:v>
                </c:pt>
                <c:pt idx="1333">
                  <c:v>1.4261352E-2</c:v>
                </c:pt>
                <c:pt idx="1334">
                  <c:v>1.4208815E-2</c:v>
                </c:pt>
                <c:pt idx="1335">
                  <c:v>1.4156554999999999E-2</c:v>
                </c:pt>
                <c:pt idx="1336">
                  <c:v>1.4104524E-2</c:v>
                </c:pt>
                <c:pt idx="1337">
                  <c:v>1.4052749999999999E-2</c:v>
                </c:pt>
                <c:pt idx="1338">
                  <c:v>1.4001293999999999E-2</c:v>
                </c:pt>
                <c:pt idx="1339">
                  <c:v>1.3950107999999999E-2</c:v>
                </c:pt>
                <c:pt idx="1340">
                  <c:v>1.3899151E-2</c:v>
                </c:pt>
                <c:pt idx="1341">
                  <c:v>1.384846E-2</c:v>
                </c:pt>
                <c:pt idx="1342">
                  <c:v>1.3798039E-2</c:v>
                </c:pt>
                <c:pt idx="1343">
                  <c:v>1.3747880000000001E-2</c:v>
                </c:pt>
                <c:pt idx="1344">
                  <c:v>1.3697983E-2</c:v>
                </c:pt>
                <c:pt idx="1345">
                  <c:v>1.3648349000000001E-2</c:v>
                </c:pt>
                <c:pt idx="1346">
                  <c:v>1.3598974999999999E-2</c:v>
                </c:pt>
                <c:pt idx="1347">
                  <c:v>1.3549858999999999E-2</c:v>
                </c:pt>
                <c:pt idx="1348">
                  <c:v>1.3500998E-2</c:v>
                </c:pt>
                <c:pt idx="1349">
                  <c:v>1.3452398000000001E-2</c:v>
                </c:pt>
                <c:pt idx="1350">
                  <c:v>1.3404048E-2</c:v>
                </c:pt>
                <c:pt idx="1351">
                  <c:v>1.3355957E-2</c:v>
                </c:pt>
                <c:pt idx="1352">
                  <c:v>1.3308133999999999E-2</c:v>
                </c:pt>
                <c:pt idx="1353">
                  <c:v>1.3260568E-2</c:v>
                </c:pt>
                <c:pt idx="1354">
                  <c:v>1.3213224000000001E-2</c:v>
                </c:pt>
                <c:pt idx="1355">
                  <c:v>1.3166139E-2</c:v>
                </c:pt>
                <c:pt idx="1356">
                  <c:v>1.311935E-2</c:v>
                </c:pt>
                <c:pt idx="1357">
                  <c:v>1.3072797000000001E-2</c:v>
                </c:pt>
                <c:pt idx="1358">
                  <c:v>1.3026476E-2</c:v>
                </c:pt>
                <c:pt idx="1359">
                  <c:v>1.2980413E-2</c:v>
                </c:pt>
                <c:pt idx="1360">
                  <c:v>1.2934588E-2</c:v>
                </c:pt>
                <c:pt idx="1361">
                  <c:v>1.2889009E-2</c:v>
                </c:pt>
                <c:pt idx="1362">
                  <c:v>1.2843678000000001E-2</c:v>
                </c:pt>
                <c:pt idx="1363">
                  <c:v>1.2798588E-2</c:v>
                </c:pt>
                <c:pt idx="1364">
                  <c:v>1.2753743999999999E-2</c:v>
                </c:pt>
                <c:pt idx="1365">
                  <c:v>1.2709144E-2</c:v>
                </c:pt>
                <c:pt idx="1366">
                  <c:v>1.2664787E-2</c:v>
                </c:pt>
                <c:pt idx="1367">
                  <c:v>1.2620663000000001E-2</c:v>
                </c:pt>
                <c:pt idx="1368">
                  <c:v>1.2576762E-2</c:v>
                </c:pt>
                <c:pt idx="1369">
                  <c:v>1.2533109000000001E-2</c:v>
                </c:pt>
                <c:pt idx="1370">
                  <c:v>1.2489708E-2</c:v>
                </c:pt>
                <c:pt idx="1371">
                  <c:v>1.2446529E-2</c:v>
                </c:pt>
                <c:pt idx="1372">
                  <c:v>1.2403574000000001E-2</c:v>
                </c:pt>
                <c:pt idx="1373">
                  <c:v>1.2360853E-2</c:v>
                </c:pt>
                <c:pt idx="1374">
                  <c:v>1.2318371E-2</c:v>
                </c:pt>
                <c:pt idx="1375">
                  <c:v>1.2276117E-2</c:v>
                </c:pt>
                <c:pt idx="1376">
                  <c:v>1.223408E-2</c:v>
                </c:pt>
                <c:pt idx="1377">
                  <c:v>1.2192269E-2</c:v>
                </c:pt>
                <c:pt idx="1378">
                  <c:v>1.2150688999999999E-2</c:v>
                </c:pt>
                <c:pt idx="1379">
                  <c:v>1.2109333999999999E-2</c:v>
                </c:pt>
                <c:pt idx="1380">
                  <c:v>1.2068195E-2</c:v>
                </c:pt>
                <c:pt idx="1381">
                  <c:v>1.2027273999999999E-2</c:v>
                </c:pt>
                <c:pt idx="1382">
                  <c:v>1.1986577999999999E-2</c:v>
                </c:pt>
                <c:pt idx="1383">
                  <c:v>1.1946096999999999E-2</c:v>
                </c:pt>
                <c:pt idx="1384">
                  <c:v>1.1905836E-2</c:v>
                </c:pt>
                <c:pt idx="1385">
                  <c:v>1.1865788E-2</c:v>
                </c:pt>
                <c:pt idx="1386">
                  <c:v>1.1825954E-2</c:v>
                </c:pt>
                <c:pt idx="1387">
                  <c:v>1.1786336999999999E-2</c:v>
                </c:pt>
                <c:pt idx="1388">
                  <c:v>1.1746922E-2</c:v>
                </c:pt>
                <c:pt idx="1389">
                  <c:v>1.1707715E-2</c:v>
                </c:pt>
                <c:pt idx="1390">
                  <c:v>1.1668721E-2</c:v>
                </c:pt>
                <c:pt idx="1391">
                  <c:v>1.1629934999999999E-2</c:v>
                </c:pt>
                <c:pt idx="1392">
                  <c:v>1.1591348E-2</c:v>
                </c:pt>
                <c:pt idx="1393">
                  <c:v>1.1552969999999999E-2</c:v>
                </c:pt>
                <c:pt idx="1394">
                  <c:v>1.1514794E-2</c:v>
                </c:pt>
                <c:pt idx="1395">
                  <c:v>1.1476817E-2</c:v>
                </c:pt>
                <c:pt idx="1396">
                  <c:v>1.1439051E-2</c:v>
                </c:pt>
                <c:pt idx="1397">
                  <c:v>1.1401481999999999E-2</c:v>
                </c:pt>
                <c:pt idx="1398">
                  <c:v>1.1364106000000001E-2</c:v>
                </c:pt>
                <c:pt idx="1399">
                  <c:v>1.1326927000000001E-2</c:v>
                </c:pt>
                <c:pt idx="1400">
                  <c:v>1.1289949000000001E-2</c:v>
                </c:pt>
                <c:pt idx="1401">
                  <c:v>1.1253160999999999E-2</c:v>
                </c:pt>
                <c:pt idx="1402">
                  <c:v>1.1216566000000001E-2</c:v>
                </c:pt>
                <c:pt idx="1403">
                  <c:v>1.1180163E-2</c:v>
                </c:pt>
                <c:pt idx="1404">
                  <c:v>1.1143945000000001E-2</c:v>
                </c:pt>
                <c:pt idx="1405">
                  <c:v>1.1107914999999999E-2</c:v>
                </c:pt>
                <c:pt idx="1406">
                  <c:v>1.1072077E-2</c:v>
                </c:pt>
                <c:pt idx="1407">
                  <c:v>1.1036425000000001E-2</c:v>
                </c:pt>
                <c:pt idx="1408">
                  <c:v>1.1000963000000001E-2</c:v>
                </c:pt>
                <c:pt idx="1409">
                  <c:v>1.0965681999999999E-2</c:v>
                </c:pt>
                <c:pt idx="1410">
                  <c:v>1.0930575E-2</c:v>
                </c:pt>
                <c:pt idx="1411">
                  <c:v>1.0895653999999999E-2</c:v>
                </c:pt>
                <c:pt idx="1412">
                  <c:v>1.0860913999999999E-2</c:v>
                </c:pt>
                <c:pt idx="1413">
                  <c:v>1.0826348E-2</c:v>
                </c:pt>
                <c:pt idx="1414">
                  <c:v>1.0791960999999999E-2</c:v>
                </c:pt>
                <c:pt idx="1415">
                  <c:v>1.0757754E-2</c:v>
                </c:pt>
                <c:pt idx="1416">
                  <c:v>1.0723719E-2</c:v>
                </c:pt>
                <c:pt idx="1417">
                  <c:v>1.0689855999999999E-2</c:v>
                </c:pt>
                <c:pt idx="1418">
                  <c:v>1.0656171000000001E-2</c:v>
                </c:pt>
                <c:pt idx="1419">
                  <c:v>1.0622655999999999E-2</c:v>
                </c:pt>
                <c:pt idx="1420">
                  <c:v>1.0589311000000001E-2</c:v>
                </c:pt>
                <c:pt idx="1421">
                  <c:v>1.0556134999999999E-2</c:v>
                </c:pt>
                <c:pt idx="1422">
                  <c:v>1.0523127E-2</c:v>
                </c:pt>
                <c:pt idx="1423">
                  <c:v>1.0490286999999999E-2</c:v>
                </c:pt>
                <c:pt idx="1424">
                  <c:v>1.0457610000000001E-2</c:v>
                </c:pt>
                <c:pt idx="1425">
                  <c:v>1.0425099E-2</c:v>
                </c:pt>
                <c:pt idx="1426">
                  <c:v>1.0392755E-2</c:v>
                </c:pt>
                <c:pt idx="1427">
                  <c:v>1.0360571000000001E-2</c:v>
                </c:pt>
                <c:pt idx="1428">
                  <c:v>1.0328544E-2</c:v>
                </c:pt>
                <c:pt idx="1429">
                  <c:v>1.0296678E-2</c:v>
                </c:pt>
                <c:pt idx="1430">
                  <c:v>1.0264970999999999E-2</c:v>
                </c:pt>
                <c:pt idx="1431">
                  <c:v>1.0233424E-2</c:v>
                </c:pt>
                <c:pt idx="1432">
                  <c:v>1.0202022999999999E-2</c:v>
                </c:pt>
                <c:pt idx="1433">
                  <c:v>1.0170777000000001E-2</c:v>
                </c:pt>
                <c:pt idx="1434">
                  <c:v>1.0139699E-2</c:v>
                </c:pt>
                <c:pt idx="1435">
                  <c:v>1.0108778000000001E-2</c:v>
                </c:pt>
                <c:pt idx="1436">
                  <c:v>1.0078016E-2</c:v>
                </c:pt>
                <c:pt idx="1437">
                  <c:v>1.0047399E-2</c:v>
                </c:pt>
                <c:pt idx="1438">
                  <c:v>1.0016927E-2</c:v>
                </c:pt>
                <c:pt idx="1439">
                  <c:v>9.9866060000000003E-3</c:v>
                </c:pt>
                <c:pt idx="1440">
                  <c:v>9.9564260000000009E-3</c:v>
                </c:pt>
                <c:pt idx="1441">
                  <c:v>9.9263909999999997E-3</c:v>
                </c:pt>
                <c:pt idx="1442">
                  <c:v>9.8965119999999997E-3</c:v>
                </c:pt>
                <c:pt idx="1443">
                  <c:v>9.8667789999999991E-3</c:v>
                </c:pt>
                <c:pt idx="1444">
                  <c:v>9.8371870000000007E-3</c:v>
                </c:pt>
                <c:pt idx="1445">
                  <c:v>9.8077379999999999E-3</c:v>
                </c:pt>
                <c:pt idx="1446">
                  <c:v>9.7784299999999994E-3</c:v>
                </c:pt>
                <c:pt idx="1447">
                  <c:v>9.7492629999999993E-3</c:v>
                </c:pt>
                <c:pt idx="1448">
                  <c:v>9.7202339999999995E-3</c:v>
                </c:pt>
                <c:pt idx="1449">
                  <c:v>9.6913450000000005E-3</c:v>
                </c:pt>
                <c:pt idx="1450">
                  <c:v>9.6625979999999997E-3</c:v>
                </c:pt>
                <c:pt idx="1451">
                  <c:v>9.6339879999999996E-3</c:v>
                </c:pt>
                <c:pt idx="1452">
                  <c:v>9.6055110000000006E-3</c:v>
                </c:pt>
                <c:pt idx="1453">
                  <c:v>9.5771699999999994E-3</c:v>
                </c:pt>
                <c:pt idx="1454">
                  <c:v>9.5489609999999999E-3</c:v>
                </c:pt>
                <c:pt idx="1455">
                  <c:v>9.5208870000000004E-3</c:v>
                </c:pt>
                <c:pt idx="1456">
                  <c:v>9.49295E-3</c:v>
                </c:pt>
                <c:pt idx="1457">
                  <c:v>9.4651449999999995E-3</c:v>
                </c:pt>
                <c:pt idx="1458">
                  <c:v>9.4374699999999999E-3</c:v>
                </c:pt>
                <c:pt idx="1459">
                  <c:v>9.4099230000000006E-3</c:v>
                </c:pt>
                <c:pt idx="1460">
                  <c:v>9.3825039999999998E-3</c:v>
                </c:pt>
                <c:pt idx="1461">
                  <c:v>9.3552129999999994E-3</c:v>
                </c:pt>
                <c:pt idx="1462">
                  <c:v>9.3280529999999993E-3</c:v>
                </c:pt>
                <c:pt idx="1463">
                  <c:v>9.3010179999999994E-3</c:v>
                </c:pt>
                <c:pt idx="1464">
                  <c:v>9.2741079999999997E-3</c:v>
                </c:pt>
                <c:pt idx="1465">
                  <c:v>9.2473239999999995E-3</c:v>
                </c:pt>
                <c:pt idx="1466">
                  <c:v>9.2206660000000006E-3</c:v>
                </c:pt>
                <c:pt idx="1467">
                  <c:v>9.1941309999999995E-3</c:v>
                </c:pt>
                <c:pt idx="1468">
                  <c:v>9.1677129999999992E-3</c:v>
                </c:pt>
                <c:pt idx="1469">
                  <c:v>9.1414189999999996E-3</c:v>
                </c:pt>
                <c:pt idx="1470">
                  <c:v>9.1152460000000005E-3</c:v>
                </c:pt>
                <c:pt idx="1471">
                  <c:v>9.0891919999999994E-3</c:v>
                </c:pt>
                <c:pt idx="1472">
                  <c:v>9.0632590000000006E-3</c:v>
                </c:pt>
                <c:pt idx="1473">
                  <c:v>9.0374440000000004E-3</c:v>
                </c:pt>
                <c:pt idx="1474">
                  <c:v>9.0117440000000004E-3</c:v>
                </c:pt>
                <c:pt idx="1475">
                  <c:v>8.9861620000000007E-3</c:v>
                </c:pt>
                <c:pt idx="1476">
                  <c:v>8.9606949999999994E-3</c:v>
                </c:pt>
                <c:pt idx="1477">
                  <c:v>8.9353420000000006E-3</c:v>
                </c:pt>
                <c:pt idx="1478">
                  <c:v>8.9101040000000003E-3</c:v>
                </c:pt>
                <c:pt idx="1479">
                  <c:v>8.8849800000000007E-3</c:v>
                </c:pt>
                <c:pt idx="1480">
                  <c:v>8.8599660000000004E-3</c:v>
                </c:pt>
                <c:pt idx="1481">
                  <c:v>8.8350660000000008E-3</c:v>
                </c:pt>
                <c:pt idx="1482">
                  <c:v>8.8102839999999998E-3</c:v>
                </c:pt>
                <c:pt idx="1483">
                  <c:v>8.7856099999999993E-3</c:v>
                </c:pt>
                <c:pt idx="1484">
                  <c:v>8.7610420000000001E-3</c:v>
                </c:pt>
                <c:pt idx="1485">
                  <c:v>8.7365840000000004E-3</c:v>
                </c:pt>
                <c:pt idx="1486">
                  <c:v>8.7122350000000005E-3</c:v>
                </c:pt>
                <c:pt idx="1487">
                  <c:v>8.6879939999999992E-3</c:v>
                </c:pt>
                <c:pt idx="1488">
                  <c:v>8.663858E-3</c:v>
                </c:pt>
                <c:pt idx="1489">
                  <c:v>8.6398269999999992E-3</c:v>
                </c:pt>
                <c:pt idx="1490">
                  <c:v>8.6159059999999996E-3</c:v>
                </c:pt>
                <c:pt idx="1491">
                  <c:v>8.5920909999999996E-3</c:v>
                </c:pt>
                <c:pt idx="1492">
                  <c:v>8.5683760000000008E-3</c:v>
                </c:pt>
                <c:pt idx="1493">
                  <c:v>8.5447649999999993E-3</c:v>
                </c:pt>
                <c:pt idx="1494">
                  <c:v>8.5212570000000008E-3</c:v>
                </c:pt>
                <c:pt idx="1495">
                  <c:v>8.4978529999999997E-3</c:v>
                </c:pt>
                <c:pt idx="1496">
                  <c:v>8.4745489999999996E-3</c:v>
                </c:pt>
                <c:pt idx="1497">
                  <c:v>8.4513460000000002E-3</c:v>
                </c:pt>
                <c:pt idx="1498">
                  <c:v>8.4282449999999991E-3</c:v>
                </c:pt>
                <c:pt idx="1499">
                  <c:v>8.4052429999999997E-3</c:v>
                </c:pt>
                <c:pt idx="1500">
                  <c:v>8.3823400000000003E-3</c:v>
                </c:pt>
                <c:pt idx="1501">
                  <c:v>8.3595360000000007E-3</c:v>
                </c:pt>
                <c:pt idx="1502">
                  <c:v>8.3368269999999998E-3</c:v>
                </c:pt>
                <c:pt idx="1503">
                  <c:v>8.3142140000000003E-3</c:v>
                </c:pt>
                <c:pt idx="1504">
                  <c:v>8.2917010000000003E-3</c:v>
                </c:pt>
                <c:pt idx="1505">
                  <c:v>8.269284E-3</c:v>
                </c:pt>
                <c:pt idx="1506">
                  <c:v>8.2469640000000007E-3</c:v>
                </c:pt>
                <c:pt idx="1507">
                  <c:v>8.2247369999999993E-3</c:v>
                </c:pt>
                <c:pt idx="1508">
                  <c:v>8.2026019999999998E-3</c:v>
                </c:pt>
                <c:pt idx="1509">
                  <c:v>8.1805620000000006E-3</c:v>
                </c:pt>
                <c:pt idx="1510">
                  <c:v>8.1586149999999993E-3</c:v>
                </c:pt>
                <c:pt idx="1511">
                  <c:v>8.1367590000000004E-3</c:v>
                </c:pt>
                <c:pt idx="1512">
                  <c:v>8.1149940000000004E-3</c:v>
                </c:pt>
                <c:pt idx="1513">
                  <c:v>8.093322E-3</c:v>
                </c:pt>
                <c:pt idx="1514">
                  <c:v>8.0717389999999997E-3</c:v>
                </c:pt>
                <c:pt idx="1515">
                  <c:v>8.0502460000000005E-3</c:v>
                </c:pt>
                <c:pt idx="1516">
                  <c:v>8.0288389999999994E-3</c:v>
                </c:pt>
                <c:pt idx="1517">
                  <c:v>8.0075219999999996E-3</c:v>
                </c:pt>
                <c:pt idx="1518">
                  <c:v>7.9862960000000004E-3</c:v>
                </c:pt>
                <c:pt idx="1519">
                  <c:v>7.9651540000000003E-3</c:v>
                </c:pt>
                <c:pt idx="1520">
                  <c:v>7.9441089999999995E-3</c:v>
                </c:pt>
                <c:pt idx="1521">
                  <c:v>7.9231470000000002E-3</c:v>
                </c:pt>
                <c:pt idx="1522">
                  <c:v>7.902269E-3</c:v>
                </c:pt>
                <c:pt idx="1523">
                  <c:v>7.8814790000000003E-3</c:v>
                </c:pt>
                <c:pt idx="1524">
                  <c:v>7.8607720000000002E-3</c:v>
                </c:pt>
                <c:pt idx="1525">
                  <c:v>7.8401500000000006E-3</c:v>
                </c:pt>
                <c:pt idx="1526">
                  <c:v>7.8196120000000001E-3</c:v>
                </c:pt>
                <c:pt idx="1527">
                  <c:v>7.7991579999999996E-3</c:v>
                </c:pt>
                <c:pt idx="1528">
                  <c:v>7.7787799999999999E-3</c:v>
                </c:pt>
                <c:pt idx="1529">
                  <c:v>7.7584869999999997E-3</c:v>
                </c:pt>
                <c:pt idx="1530">
                  <c:v>7.7382739999999998E-3</c:v>
                </c:pt>
                <c:pt idx="1531">
                  <c:v>7.7181430000000002E-3</c:v>
                </c:pt>
                <c:pt idx="1532">
                  <c:v>7.6980950000000003E-3</c:v>
                </c:pt>
                <c:pt idx="1533">
                  <c:v>7.6781319999999998E-3</c:v>
                </c:pt>
                <c:pt idx="1534">
                  <c:v>7.6582509999999996E-3</c:v>
                </c:pt>
                <c:pt idx="1535">
                  <c:v>7.6384510000000001E-3</c:v>
                </c:pt>
                <c:pt idx="1536">
                  <c:v>7.618728E-3</c:v>
                </c:pt>
                <c:pt idx="1537">
                  <c:v>7.5990789999999999E-3</c:v>
                </c:pt>
                <c:pt idx="1538">
                  <c:v>7.5795070000000001E-3</c:v>
                </c:pt>
                <c:pt idx="1539">
                  <c:v>7.5600110000000002E-3</c:v>
                </c:pt>
                <c:pt idx="1540">
                  <c:v>7.5405929999999999E-3</c:v>
                </c:pt>
                <c:pt idx="1541">
                  <c:v>7.5212509999999996E-3</c:v>
                </c:pt>
                <c:pt idx="1542">
                  <c:v>7.5019889999999997E-3</c:v>
                </c:pt>
                <c:pt idx="1543">
                  <c:v>7.482804E-3</c:v>
                </c:pt>
                <c:pt idx="1544">
                  <c:v>7.4636930000000004E-3</c:v>
                </c:pt>
                <c:pt idx="1545">
                  <c:v>7.4446570000000004E-3</c:v>
                </c:pt>
                <c:pt idx="1546">
                  <c:v>7.4256959999999999E-3</c:v>
                </c:pt>
                <c:pt idx="1547">
                  <c:v>7.4068099999999998E-3</c:v>
                </c:pt>
                <c:pt idx="1548">
                  <c:v>7.3879990000000001E-3</c:v>
                </c:pt>
                <c:pt idx="1549">
                  <c:v>7.369263E-3</c:v>
                </c:pt>
                <c:pt idx="1550">
                  <c:v>7.3506020000000004E-3</c:v>
                </c:pt>
                <c:pt idx="1551">
                  <c:v>7.332E-3</c:v>
                </c:pt>
                <c:pt idx="1552">
                  <c:v>7.3134669999999997E-3</c:v>
                </c:pt>
                <c:pt idx="1553">
                  <c:v>7.2950039999999999E-3</c:v>
                </c:pt>
                <c:pt idx="1554">
                  <c:v>7.2766109999999997E-3</c:v>
                </c:pt>
                <c:pt idx="1555">
                  <c:v>7.2582879999999999E-3</c:v>
                </c:pt>
                <c:pt idx="1556">
                  <c:v>7.2400349999999997E-3</c:v>
                </c:pt>
                <c:pt idx="1557">
                  <c:v>7.221852E-3</c:v>
                </c:pt>
                <c:pt idx="1558">
                  <c:v>7.2037389999999998E-3</c:v>
                </c:pt>
                <c:pt idx="1559">
                  <c:v>7.1856949999999998E-3</c:v>
                </c:pt>
                <c:pt idx="1560">
                  <c:v>7.1677219999999996E-3</c:v>
                </c:pt>
                <c:pt idx="1561">
                  <c:v>7.1498179999999996E-3</c:v>
                </c:pt>
                <c:pt idx="1562">
                  <c:v>7.1319840000000001E-3</c:v>
                </c:pt>
                <c:pt idx="1563">
                  <c:v>7.1142200000000001E-3</c:v>
                </c:pt>
                <c:pt idx="1564">
                  <c:v>7.0965359999999996E-3</c:v>
                </c:pt>
                <c:pt idx="1565">
                  <c:v>7.0789190000000004E-3</c:v>
                </c:pt>
                <c:pt idx="1566">
                  <c:v>7.0613630000000002E-3</c:v>
                </c:pt>
                <c:pt idx="1567">
                  <c:v>7.043868E-3</c:v>
                </c:pt>
                <c:pt idx="1568">
                  <c:v>7.0264350000000001E-3</c:v>
                </c:pt>
                <c:pt idx="1569">
                  <c:v>7.0090630000000003E-3</c:v>
                </c:pt>
                <c:pt idx="1570">
                  <c:v>6.991751E-3</c:v>
                </c:pt>
                <c:pt idx="1571">
                  <c:v>6.9745010000000001E-3</c:v>
                </c:pt>
                <c:pt idx="1572">
                  <c:v>6.9573120000000002E-3</c:v>
                </c:pt>
                <c:pt idx="1573">
                  <c:v>6.9401849999999998E-3</c:v>
                </c:pt>
                <c:pt idx="1574">
                  <c:v>6.9231179999999998E-3</c:v>
                </c:pt>
                <c:pt idx="1575">
                  <c:v>6.9061119999999998E-3</c:v>
                </c:pt>
                <c:pt idx="1576">
                  <c:v>6.8891680000000002E-3</c:v>
                </c:pt>
                <c:pt idx="1577">
                  <c:v>6.8722849999999997E-3</c:v>
                </c:pt>
                <c:pt idx="1578">
                  <c:v>6.855463E-3</c:v>
                </c:pt>
                <c:pt idx="1579">
                  <c:v>6.8387020000000003E-3</c:v>
                </c:pt>
                <c:pt idx="1580">
                  <c:v>6.8220019999999998E-3</c:v>
                </c:pt>
                <c:pt idx="1581">
                  <c:v>6.805363E-3</c:v>
                </c:pt>
                <c:pt idx="1582">
                  <c:v>6.7887850000000003E-3</c:v>
                </c:pt>
                <c:pt idx="1583">
                  <c:v>6.772269E-3</c:v>
                </c:pt>
                <c:pt idx="1584">
                  <c:v>6.755886E-3</c:v>
                </c:pt>
                <c:pt idx="1585">
                  <c:v>6.7395529999999997E-3</c:v>
                </c:pt>
                <c:pt idx="1586">
                  <c:v>6.7232669999999998E-3</c:v>
                </c:pt>
                <c:pt idx="1587">
                  <c:v>6.7070259999999996E-3</c:v>
                </c:pt>
                <c:pt idx="1588">
                  <c:v>6.6908319999999999E-3</c:v>
                </c:pt>
                <c:pt idx="1589">
                  <c:v>6.6746829999999998E-3</c:v>
                </c:pt>
                <c:pt idx="1590">
                  <c:v>6.6585810000000002E-3</c:v>
                </c:pt>
                <c:pt idx="1591">
                  <c:v>6.6425249999999998E-3</c:v>
                </c:pt>
                <c:pt idx="1592">
                  <c:v>6.6265150000000004E-3</c:v>
                </c:pt>
                <c:pt idx="1593">
                  <c:v>6.6105499999999998E-3</c:v>
                </c:pt>
                <c:pt idx="1594">
                  <c:v>6.5946319999999996E-3</c:v>
                </c:pt>
                <c:pt idx="1595">
                  <c:v>6.5787600000000003E-3</c:v>
                </c:pt>
                <c:pt idx="1596">
                  <c:v>6.5629340000000003E-3</c:v>
                </c:pt>
                <c:pt idx="1597">
                  <c:v>6.5471540000000003E-3</c:v>
                </c:pt>
                <c:pt idx="1598">
                  <c:v>6.5314199999999996E-3</c:v>
                </c:pt>
                <c:pt idx="1599">
                  <c:v>6.5157319999999998E-3</c:v>
                </c:pt>
                <c:pt idx="1600">
                  <c:v>6.50009E-3</c:v>
                </c:pt>
                <c:pt idx="1601">
                  <c:v>6.4844940000000004E-3</c:v>
                </c:pt>
                <c:pt idx="1602">
                  <c:v>6.4689450000000003E-3</c:v>
                </c:pt>
                <c:pt idx="1603">
                  <c:v>6.4534409999999999E-3</c:v>
                </c:pt>
                <c:pt idx="1604">
                  <c:v>6.4379830000000004E-3</c:v>
                </c:pt>
                <c:pt idx="1605">
                  <c:v>6.4225719999999997E-3</c:v>
                </c:pt>
                <c:pt idx="1606">
                  <c:v>6.4072060000000004E-3</c:v>
                </c:pt>
                <c:pt idx="1607">
                  <c:v>6.3918630000000002E-3</c:v>
                </c:pt>
                <c:pt idx="1608">
                  <c:v>6.3765619999999997E-3</c:v>
                </c:pt>
                <c:pt idx="1609">
                  <c:v>6.3613070000000001E-3</c:v>
                </c:pt>
                <c:pt idx="1610">
                  <c:v>6.346099E-3</c:v>
                </c:pt>
                <c:pt idx="1611">
                  <c:v>6.3309359999999997E-3</c:v>
                </c:pt>
                <c:pt idx="1612">
                  <c:v>6.315818E-3</c:v>
                </c:pt>
                <c:pt idx="1613">
                  <c:v>6.3007469999999998E-3</c:v>
                </c:pt>
                <c:pt idx="1614">
                  <c:v>6.2857219999999997E-3</c:v>
                </c:pt>
                <c:pt idx="1615">
                  <c:v>6.2707420000000002E-3</c:v>
                </c:pt>
                <c:pt idx="1616">
                  <c:v>6.2558079999999999E-3</c:v>
                </c:pt>
                <c:pt idx="1617">
                  <c:v>6.2409199999999996E-3</c:v>
                </c:pt>
                <c:pt idx="1618">
                  <c:v>6.2260780000000003E-3</c:v>
                </c:pt>
                <c:pt idx="1619">
                  <c:v>6.2112820000000003E-3</c:v>
                </c:pt>
                <c:pt idx="1620">
                  <c:v>6.1965320000000003E-3</c:v>
                </c:pt>
                <c:pt idx="1621">
                  <c:v>6.181827E-3</c:v>
                </c:pt>
                <c:pt idx="1622">
                  <c:v>6.1671690000000001E-3</c:v>
                </c:pt>
                <c:pt idx="1623">
                  <c:v>6.152556E-3</c:v>
                </c:pt>
                <c:pt idx="1624">
                  <c:v>6.1379889999999999E-3</c:v>
                </c:pt>
                <c:pt idx="1625">
                  <c:v>6.123468E-3</c:v>
                </c:pt>
                <c:pt idx="1626">
                  <c:v>6.1089919999999997E-3</c:v>
                </c:pt>
                <c:pt idx="1627">
                  <c:v>6.0945629999999999E-3</c:v>
                </c:pt>
                <c:pt idx="1628">
                  <c:v>6.0801789999999998E-3</c:v>
                </c:pt>
                <c:pt idx="1629">
                  <c:v>6.0658420000000001E-3</c:v>
                </c:pt>
                <c:pt idx="1630">
                  <c:v>6.0512090000000001E-3</c:v>
                </c:pt>
                <c:pt idx="1631">
                  <c:v>6.0366320000000001E-3</c:v>
                </c:pt>
                <c:pt idx="1632">
                  <c:v>6.0221110000000001E-3</c:v>
                </c:pt>
                <c:pt idx="1633">
                  <c:v>6.0076449999999998E-3</c:v>
                </c:pt>
                <c:pt idx="1634">
                  <c:v>5.9932350000000004E-3</c:v>
                </c:pt>
                <c:pt idx="1635">
                  <c:v>5.9788810000000001E-3</c:v>
                </c:pt>
                <c:pt idx="1636">
                  <c:v>5.9645829999999999E-3</c:v>
                </c:pt>
                <c:pt idx="1637">
                  <c:v>5.9503400000000001E-3</c:v>
                </c:pt>
                <c:pt idx="1638">
                  <c:v>5.9361529999999996E-3</c:v>
                </c:pt>
                <c:pt idx="1639">
                  <c:v>5.9220210000000004E-3</c:v>
                </c:pt>
                <c:pt idx="1640">
                  <c:v>5.9079450000000004E-3</c:v>
                </c:pt>
                <c:pt idx="1641">
                  <c:v>5.8939250000000004E-3</c:v>
                </c:pt>
                <c:pt idx="1642">
                  <c:v>5.8799610000000004E-3</c:v>
                </c:pt>
                <c:pt idx="1643">
                  <c:v>5.8660520000000001E-3</c:v>
                </c:pt>
                <c:pt idx="1644">
                  <c:v>5.8521989999999998E-3</c:v>
                </c:pt>
                <c:pt idx="1645">
                  <c:v>5.8384020000000003E-3</c:v>
                </c:pt>
                <c:pt idx="1646">
                  <c:v>5.8246599999999997E-3</c:v>
                </c:pt>
                <c:pt idx="1647">
                  <c:v>5.810974E-3</c:v>
                </c:pt>
                <c:pt idx="1648">
                  <c:v>5.7973440000000003E-3</c:v>
                </c:pt>
                <c:pt idx="1649">
                  <c:v>5.7837699999999997E-3</c:v>
                </c:pt>
                <c:pt idx="1650">
                  <c:v>5.7702509999999997E-3</c:v>
                </c:pt>
                <c:pt idx="1651">
                  <c:v>5.7567879999999997E-3</c:v>
                </c:pt>
                <c:pt idx="1652">
                  <c:v>5.7433800000000002E-3</c:v>
                </c:pt>
                <c:pt idx="1653">
                  <c:v>5.7300279999999999E-3</c:v>
                </c:pt>
                <c:pt idx="1654">
                  <c:v>5.7167320000000004E-3</c:v>
                </c:pt>
                <c:pt idx="1655">
                  <c:v>5.7034920000000001E-3</c:v>
                </c:pt>
                <c:pt idx="1656">
                  <c:v>5.6903070000000004E-3</c:v>
                </c:pt>
                <c:pt idx="1657">
                  <c:v>5.6771779999999997E-3</c:v>
                </c:pt>
                <c:pt idx="1658">
                  <c:v>5.664105E-3</c:v>
                </c:pt>
                <c:pt idx="1659">
                  <c:v>5.651087E-3</c:v>
                </c:pt>
                <c:pt idx="1660">
                  <c:v>5.6393260000000001E-3</c:v>
                </c:pt>
                <c:pt idx="1661">
                  <c:v>5.6279340000000002E-3</c:v>
                </c:pt>
                <c:pt idx="1662">
                  <c:v>5.6165420000000004E-3</c:v>
                </c:pt>
                <c:pt idx="1663">
                  <c:v>5.6051499999999997E-3</c:v>
                </c:pt>
                <c:pt idx="1664">
                  <c:v>5.5937579999999999E-3</c:v>
                </c:pt>
                <c:pt idx="1665">
                  <c:v>5.5823670000000004E-3</c:v>
                </c:pt>
                <c:pt idx="1666">
                  <c:v>5.5709749999999997E-3</c:v>
                </c:pt>
                <c:pt idx="1667">
                  <c:v>5.5595829999999999E-3</c:v>
                </c:pt>
                <c:pt idx="1668">
                  <c:v>5.5481910000000001E-3</c:v>
                </c:pt>
                <c:pt idx="1669">
                  <c:v>5.5367990000000002E-3</c:v>
                </c:pt>
                <c:pt idx="1670">
                  <c:v>5.5254070000000004E-3</c:v>
                </c:pt>
                <c:pt idx="1671">
                  <c:v>5.5140149999999997E-3</c:v>
                </c:pt>
                <c:pt idx="1672">
                  <c:v>5.5026229999999999E-3</c:v>
                </c:pt>
                <c:pt idx="1673">
                  <c:v>5.4912320000000004E-3</c:v>
                </c:pt>
                <c:pt idx="1674">
                  <c:v>5.4798399999999997E-3</c:v>
                </c:pt>
                <c:pt idx="1675">
                  <c:v>5.4684479999999999E-3</c:v>
                </c:pt>
                <c:pt idx="1676">
                  <c:v>5.4570560000000001E-3</c:v>
                </c:pt>
                <c:pt idx="1677">
                  <c:v>5.4456640000000002E-3</c:v>
                </c:pt>
                <c:pt idx="1678">
                  <c:v>5.4342720000000004E-3</c:v>
                </c:pt>
                <c:pt idx="1679">
                  <c:v>5.4228799999999997E-3</c:v>
                </c:pt>
                <c:pt idx="1680">
                  <c:v>5.4114890000000002E-3</c:v>
                </c:pt>
                <c:pt idx="1681">
                  <c:v>5.4000970000000004E-3</c:v>
                </c:pt>
                <c:pt idx="1682">
                  <c:v>5.3887049999999997E-3</c:v>
                </c:pt>
                <c:pt idx="1683">
                  <c:v>5.3773129999999999E-3</c:v>
                </c:pt>
                <c:pt idx="1684">
                  <c:v>5.3659210000000001E-3</c:v>
                </c:pt>
                <c:pt idx="1685">
                  <c:v>5.3545290000000002E-3</c:v>
                </c:pt>
                <c:pt idx="1686">
                  <c:v>5.3431370000000004E-3</c:v>
                </c:pt>
                <c:pt idx="1687">
                  <c:v>5.3317460000000001E-3</c:v>
                </c:pt>
                <c:pt idx="1688">
                  <c:v>5.3203540000000002E-3</c:v>
                </c:pt>
                <c:pt idx="1689">
                  <c:v>5.3089620000000004E-3</c:v>
                </c:pt>
                <c:pt idx="1690">
                  <c:v>5.2975699999999997E-3</c:v>
                </c:pt>
                <c:pt idx="1691">
                  <c:v>5.2861779999999999E-3</c:v>
                </c:pt>
                <c:pt idx="1692">
                  <c:v>5.2747860000000001E-3</c:v>
                </c:pt>
                <c:pt idx="1693">
                  <c:v>5.2633940000000002E-3</c:v>
                </c:pt>
                <c:pt idx="1694">
                  <c:v>5.2520029999999999E-3</c:v>
                </c:pt>
                <c:pt idx="1695">
                  <c:v>5.2406110000000001E-3</c:v>
                </c:pt>
                <c:pt idx="1696">
                  <c:v>5.2292190000000002E-3</c:v>
                </c:pt>
                <c:pt idx="1697">
                  <c:v>5.2178270000000004E-3</c:v>
                </c:pt>
                <c:pt idx="1698">
                  <c:v>5.2064349999999997E-3</c:v>
                </c:pt>
                <c:pt idx="1699">
                  <c:v>5.1950429999999999E-3</c:v>
                </c:pt>
                <c:pt idx="1700">
                  <c:v>5.1836510000000001E-3</c:v>
                </c:pt>
                <c:pt idx="1701">
                  <c:v>5.1722599999999997E-3</c:v>
                </c:pt>
                <c:pt idx="1702">
                  <c:v>5.1608679999999999E-3</c:v>
                </c:pt>
                <c:pt idx="1703">
                  <c:v>5.1494760000000001E-3</c:v>
                </c:pt>
                <c:pt idx="1704">
                  <c:v>5.1380840000000002E-3</c:v>
                </c:pt>
                <c:pt idx="1705">
                  <c:v>5.1271099999999998E-3</c:v>
                </c:pt>
                <c:pt idx="1706">
                  <c:v>5.1171150000000002E-3</c:v>
                </c:pt>
                <c:pt idx="1707">
                  <c:v>5.1071199999999997E-3</c:v>
                </c:pt>
                <c:pt idx="1708">
                  <c:v>5.0971250000000001E-3</c:v>
                </c:pt>
                <c:pt idx="1709">
                  <c:v>5.0871309999999999E-3</c:v>
                </c:pt>
                <c:pt idx="1710">
                  <c:v>5.0771360000000003E-3</c:v>
                </c:pt>
                <c:pt idx="1711">
                  <c:v>5.0671409999999998E-3</c:v>
                </c:pt>
                <c:pt idx="1712">
                  <c:v>5.0571460000000002E-3</c:v>
                </c:pt>
                <c:pt idx="1713">
                  <c:v>5.0471520000000001E-3</c:v>
                </c:pt>
                <c:pt idx="1714">
                  <c:v>5.0371569999999996E-3</c:v>
                </c:pt>
                <c:pt idx="1715">
                  <c:v>5.027162E-3</c:v>
                </c:pt>
                <c:pt idx="1716">
                  <c:v>5.0171670000000003E-3</c:v>
                </c:pt>
                <c:pt idx="1717">
                  <c:v>5.0071730000000002E-3</c:v>
                </c:pt>
                <c:pt idx="1718">
                  <c:v>4.9971779999999997E-3</c:v>
                </c:pt>
                <c:pt idx="1719">
                  <c:v>4.9871830000000001E-3</c:v>
                </c:pt>
                <c:pt idx="1720">
                  <c:v>4.9771879999999996E-3</c:v>
                </c:pt>
                <c:pt idx="1721">
                  <c:v>4.9671940000000003E-3</c:v>
                </c:pt>
                <c:pt idx="1722">
                  <c:v>4.9571989999999998E-3</c:v>
                </c:pt>
                <c:pt idx="1723">
                  <c:v>4.9472040000000002E-3</c:v>
                </c:pt>
                <c:pt idx="1724">
                  <c:v>4.93721E-3</c:v>
                </c:pt>
                <c:pt idx="1725">
                  <c:v>4.9272150000000004E-3</c:v>
                </c:pt>
                <c:pt idx="1726">
                  <c:v>4.9172199999999999E-3</c:v>
                </c:pt>
                <c:pt idx="1727">
                  <c:v>4.9072250000000003E-3</c:v>
                </c:pt>
                <c:pt idx="1728">
                  <c:v>4.8972310000000002E-3</c:v>
                </c:pt>
                <c:pt idx="1729">
                  <c:v>4.8872359999999997E-3</c:v>
                </c:pt>
                <c:pt idx="1730">
                  <c:v>4.877241E-3</c:v>
                </c:pt>
                <c:pt idx="1731">
                  <c:v>4.8672460000000004E-3</c:v>
                </c:pt>
                <c:pt idx="1732">
                  <c:v>4.8572520000000003E-3</c:v>
                </c:pt>
                <c:pt idx="1733">
                  <c:v>4.8472569999999998E-3</c:v>
                </c:pt>
                <c:pt idx="1734">
                  <c:v>4.8372620000000002E-3</c:v>
                </c:pt>
                <c:pt idx="1735">
                  <c:v>4.8272669999999997E-3</c:v>
                </c:pt>
                <c:pt idx="1736">
                  <c:v>4.8172730000000004E-3</c:v>
                </c:pt>
                <c:pt idx="1737">
                  <c:v>4.8072779999999999E-3</c:v>
                </c:pt>
                <c:pt idx="1738">
                  <c:v>4.7972830000000003E-3</c:v>
                </c:pt>
                <c:pt idx="1739">
                  <c:v>4.7872879999999998E-3</c:v>
                </c:pt>
                <c:pt idx="1740">
                  <c:v>4.7772939999999996E-3</c:v>
                </c:pt>
                <c:pt idx="1741">
                  <c:v>4.767299E-3</c:v>
                </c:pt>
                <c:pt idx="1742">
                  <c:v>4.7573040000000004E-3</c:v>
                </c:pt>
                <c:pt idx="1743">
                  <c:v>4.7473089999999999E-3</c:v>
                </c:pt>
                <c:pt idx="1744">
                  <c:v>4.7373149999999998E-3</c:v>
                </c:pt>
                <c:pt idx="1745">
                  <c:v>4.7273200000000001E-3</c:v>
                </c:pt>
                <c:pt idx="1746">
                  <c:v>4.7173249999999996E-3</c:v>
                </c:pt>
                <c:pt idx="1747">
                  <c:v>4.70733E-3</c:v>
                </c:pt>
                <c:pt idx="1748">
                  <c:v>4.6973359999999999E-3</c:v>
                </c:pt>
                <c:pt idx="1749">
                  <c:v>4.6873410000000003E-3</c:v>
                </c:pt>
                <c:pt idx="1750">
                  <c:v>4.6773459999999998E-3</c:v>
                </c:pt>
                <c:pt idx="1751">
                  <c:v>4.6673510000000001E-3</c:v>
                </c:pt>
                <c:pt idx="1752">
                  <c:v>4.657357E-3</c:v>
                </c:pt>
                <c:pt idx="1753">
                  <c:v>4.6473620000000004E-3</c:v>
                </c:pt>
                <c:pt idx="1754">
                  <c:v>4.6373669999999999E-3</c:v>
                </c:pt>
                <c:pt idx="1755">
                  <c:v>4.6273720000000003E-3</c:v>
                </c:pt>
                <c:pt idx="1756">
                  <c:v>4.6173780000000001E-3</c:v>
                </c:pt>
                <c:pt idx="1757">
                  <c:v>4.6073829999999996E-3</c:v>
                </c:pt>
                <c:pt idx="1758">
                  <c:v>4.597388E-3</c:v>
                </c:pt>
                <c:pt idx="1759">
                  <c:v>4.5873939999999998E-3</c:v>
                </c:pt>
                <c:pt idx="1760">
                  <c:v>4.5773990000000002E-3</c:v>
                </c:pt>
                <c:pt idx="1761">
                  <c:v>4.5674039999999997E-3</c:v>
                </c:pt>
                <c:pt idx="1762">
                  <c:v>4.5574090000000001E-3</c:v>
                </c:pt>
                <c:pt idx="1763">
                  <c:v>4.547415E-3</c:v>
                </c:pt>
                <c:pt idx="1764">
                  <c:v>4.5374200000000003E-3</c:v>
                </c:pt>
                <c:pt idx="1765">
                  <c:v>4.5274249999999999E-3</c:v>
                </c:pt>
                <c:pt idx="1766">
                  <c:v>4.5174300000000002E-3</c:v>
                </c:pt>
                <c:pt idx="1767">
                  <c:v>4.5074360000000001E-3</c:v>
                </c:pt>
                <c:pt idx="1768">
                  <c:v>4.4974409999999996E-3</c:v>
                </c:pt>
                <c:pt idx="1769">
                  <c:v>4.487446E-3</c:v>
                </c:pt>
                <c:pt idx="1770">
                  <c:v>4.4774510000000003E-3</c:v>
                </c:pt>
                <c:pt idx="1771">
                  <c:v>4.4674570000000002E-3</c:v>
                </c:pt>
                <c:pt idx="1772">
                  <c:v>4.4574619999999997E-3</c:v>
                </c:pt>
                <c:pt idx="1773">
                  <c:v>4.4474670000000001E-3</c:v>
                </c:pt>
                <c:pt idx="1774">
                  <c:v>4.4394980000000001E-3</c:v>
                </c:pt>
                <c:pt idx="1775">
                  <c:v>4.4316069999999997E-3</c:v>
                </c:pt>
                <c:pt idx="1776">
                  <c:v>4.4237160000000003E-3</c:v>
                </c:pt>
                <c:pt idx="1777">
                  <c:v>4.415825E-3</c:v>
                </c:pt>
                <c:pt idx="1778">
                  <c:v>4.4079339999999996E-3</c:v>
                </c:pt>
                <c:pt idx="1779">
                  <c:v>4.4000419999999998E-3</c:v>
                </c:pt>
                <c:pt idx="1780">
                  <c:v>4.3921510000000004E-3</c:v>
                </c:pt>
                <c:pt idx="1781">
                  <c:v>4.3842600000000001E-3</c:v>
                </c:pt>
                <c:pt idx="1782">
                  <c:v>4.3763689999999997E-3</c:v>
                </c:pt>
                <c:pt idx="1783">
                  <c:v>4.3684780000000003E-3</c:v>
                </c:pt>
                <c:pt idx="1784">
                  <c:v>4.360587E-3</c:v>
                </c:pt>
                <c:pt idx="1785">
                  <c:v>4.3526950000000002E-3</c:v>
                </c:pt>
                <c:pt idx="1786">
                  <c:v>4.3448039999999999E-3</c:v>
                </c:pt>
                <c:pt idx="1787">
                  <c:v>4.3369130000000004E-3</c:v>
                </c:pt>
                <c:pt idx="1788">
                  <c:v>4.3290220000000001E-3</c:v>
                </c:pt>
                <c:pt idx="1789">
                  <c:v>4.3211309999999998E-3</c:v>
                </c:pt>
                <c:pt idx="1790">
                  <c:v>4.313239E-3</c:v>
                </c:pt>
                <c:pt idx="1791">
                  <c:v>4.3053479999999996E-3</c:v>
                </c:pt>
                <c:pt idx="1792">
                  <c:v>4.2974570000000002E-3</c:v>
                </c:pt>
                <c:pt idx="1793">
                  <c:v>4.2895659999999999E-3</c:v>
                </c:pt>
                <c:pt idx="1794">
                  <c:v>4.2816750000000004E-3</c:v>
                </c:pt>
                <c:pt idx="1795">
                  <c:v>4.2737829999999997E-3</c:v>
                </c:pt>
                <c:pt idx="1796">
                  <c:v>4.2658920000000003E-3</c:v>
                </c:pt>
                <c:pt idx="1797">
                  <c:v>4.258001E-3</c:v>
                </c:pt>
                <c:pt idx="1798">
                  <c:v>4.2501099999999997E-3</c:v>
                </c:pt>
                <c:pt idx="1799">
                  <c:v>4.2422190000000002E-3</c:v>
                </c:pt>
                <c:pt idx="1800">
                  <c:v>4.2343270000000004E-3</c:v>
                </c:pt>
                <c:pt idx="1801">
                  <c:v>4.2264360000000001E-3</c:v>
                </c:pt>
                <c:pt idx="1802">
                  <c:v>4.2185449999999998E-3</c:v>
                </c:pt>
                <c:pt idx="1803">
                  <c:v>4.2106540000000003E-3</c:v>
                </c:pt>
                <c:pt idx="1804">
                  <c:v>4.202763E-3</c:v>
                </c:pt>
                <c:pt idx="1805">
                  <c:v>4.1948719999999997E-3</c:v>
                </c:pt>
                <c:pt idx="1806">
                  <c:v>4.1869799999999999E-3</c:v>
                </c:pt>
                <c:pt idx="1807">
                  <c:v>4.1790890000000004E-3</c:v>
                </c:pt>
                <c:pt idx="1808">
                  <c:v>4.1711980000000001E-3</c:v>
                </c:pt>
                <c:pt idx="1809">
                  <c:v>4.1633069999999998E-3</c:v>
                </c:pt>
                <c:pt idx="1810">
                  <c:v>4.1554160000000003E-3</c:v>
                </c:pt>
                <c:pt idx="1811">
                  <c:v>4.1475239999999997E-3</c:v>
                </c:pt>
                <c:pt idx="1812">
                  <c:v>4.1396330000000002E-3</c:v>
                </c:pt>
                <c:pt idx="1813">
                  <c:v>4.1317419999999999E-3</c:v>
                </c:pt>
                <c:pt idx="1814">
                  <c:v>4.1238510000000004E-3</c:v>
                </c:pt>
                <c:pt idx="1815">
                  <c:v>4.1159600000000001E-3</c:v>
                </c:pt>
                <c:pt idx="1816">
                  <c:v>4.1080680000000003E-3</c:v>
                </c:pt>
                <c:pt idx="1817">
                  <c:v>4.100177E-3</c:v>
                </c:pt>
                <c:pt idx="1818">
                  <c:v>4.0922859999999997E-3</c:v>
                </c:pt>
                <c:pt idx="1819">
                  <c:v>4.0843950000000002E-3</c:v>
                </c:pt>
                <c:pt idx="1820">
                  <c:v>4.0765039999999999E-3</c:v>
                </c:pt>
                <c:pt idx="1821">
                  <c:v>4.0686120000000001E-3</c:v>
                </c:pt>
                <c:pt idx="1822">
                  <c:v>4.0607209999999998E-3</c:v>
                </c:pt>
                <c:pt idx="1823">
                  <c:v>4.0528300000000003E-3</c:v>
                </c:pt>
                <c:pt idx="1824">
                  <c:v>4.044939E-3</c:v>
                </c:pt>
                <c:pt idx="1825">
                  <c:v>4.0370479999999997E-3</c:v>
                </c:pt>
                <c:pt idx="1826">
                  <c:v>4.0291570000000002E-3</c:v>
                </c:pt>
                <c:pt idx="1827">
                  <c:v>4.0212650000000004E-3</c:v>
                </c:pt>
                <c:pt idx="1828">
                  <c:v>4.0133740000000001E-3</c:v>
                </c:pt>
                <c:pt idx="1829">
                  <c:v>4.0054829999999998E-3</c:v>
                </c:pt>
                <c:pt idx="1830">
                  <c:v>3.9975920000000003E-3</c:v>
                </c:pt>
                <c:pt idx="1831">
                  <c:v>3.989701E-3</c:v>
                </c:pt>
                <c:pt idx="1832">
                  <c:v>3.9818090000000002E-3</c:v>
                </c:pt>
                <c:pt idx="1833">
                  <c:v>3.9739179999999999E-3</c:v>
                </c:pt>
                <c:pt idx="1834">
                  <c:v>3.9660269999999996E-3</c:v>
                </c:pt>
                <c:pt idx="1835">
                  <c:v>3.9581360000000001E-3</c:v>
                </c:pt>
                <c:pt idx="1836">
                  <c:v>3.9502449999999998E-3</c:v>
                </c:pt>
                <c:pt idx="1837">
                  <c:v>3.942353E-3</c:v>
                </c:pt>
                <c:pt idx="1838">
                  <c:v>3.9344619999999997E-3</c:v>
                </c:pt>
                <c:pt idx="1839">
                  <c:v>3.9265710000000002E-3</c:v>
                </c:pt>
                <c:pt idx="1840">
                  <c:v>3.9186799999999999E-3</c:v>
                </c:pt>
                <c:pt idx="1841">
                  <c:v>3.9107889999999996E-3</c:v>
                </c:pt>
                <c:pt idx="1842">
                  <c:v>3.9028969999999998E-3</c:v>
                </c:pt>
                <c:pt idx="1843">
                  <c:v>3.8950059999999999E-3</c:v>
                </c:pt>
                <c:pt idx="1844">
                  <c:v>3.887115E-3</c:v>
                </c:pt>
                <c:pt idx="1845">
                  <c:v>3.8792240000000001E-3</c:v>
                </c:pt>
                <c:pt idx="1846">
                  <c:v>3.8713329999999998E-3</c:v>
                </c:pt>
                <c:pt idx="1847">
                  <c:v>3.8634419999999999E-3</c:v>
                </c:pt>
                <c:pt idx="1848">
                  <c:v>3.8555500000000001E-3</c:v>
                </c:pt>
                <c:pt idx="1849">
                  <c:v>3.8476589999999998E-3</c:v>
                </c:pt>
                <c:pt idx="1850">
                  <c:v>3.8397679999999999E-3</c:v>
                </c:pt>
                <c:pt idx="1851">
                  <c:v>3.831877E-3</c:v>
                </c:pt>
                <c:pt idx="1852">
                  <c:v>3.8239860000000001E-3</c:v>
                </c:pt>
                <c:pt idx="1853">
                  <c:v>3.8160939999999999E-3</c:v>
                </c:pt>
                <c:pt idx="1854">
                  <c:v>3.808203E-3</c:v>
                </c:pt>
                <c:pt idx="1855">
                  <c:v>3.8003120000000001E-3</c:v>
                </c:pt>
                <c:pt idx="1856">
                  <c:v>3.7924209999999998E-3</c:v>
                </c:pt>
                <c:pt idx="1857">
                  <c:v>3.7845299999999999E-3</c:v>
                </c:pt>
                <c:pt idx="1858">
                  <c:v>3.7766380000000001E-3</c:v>
                </c:pt>
                <c:pt idx="1859">
                  <c:v>3.7687469999999998E-3</c:v>
                </c:pt>
                <c:pt idx="1860">
                  <c:v>3.7608559999999999E-3</c:v>
                </c:pt>
                <c:pt idx="1861">
                  <c:v>3.752965E-3</c:v>
                </c:pt>
                <c:pt idx="1862">
                  <c:v>3.7450740000000001E-3</c:v>
                </c:pt>
                <c:pt idx="1863">
                  <c:v>3.7371819999999999E-3</c:v>
                </c:pt>
                <c:pt idx="1864">
                  <c:v>3.729291E-3</c:v>
                </c:pt>
                <c:pt idx="1865">
                  <c:v>3.7214000000000001E-3</c:v>
                </c:pt>
                <c:pt idx="1866">
                  <c:v>3.7135089999999998E-3</c:v>
                </c:pt>
                <c:pt idx="1867">
                  <c:v>3.7056179999999999E-3</c:v>
                </c:pt>
                <c:pt idx="1868">
                  <c:v>3.697727E-3</c:v>
                </c:pt>
                <c:pt idx="1869">
                  <c:v>3.6898349999999998E-3</c:v>
                </c:pt>
                <c:pt idx="1870">
                  <c:v>3.6819439999999999E-3</c:v>
                </c:pt>
                <c:pt idx="1871">
                  <c:v>3.674053E-3</c:v>
                </c:pt>
                <c:pt idx="1872">
                  <c:v>3.6661620000000002E-3</c:v>
                </c:pt>
                <c:pt idx="1873">
                  <c:v>3.6582709999999998E-3</c:v>
                </c:pt>
                <c:pt idx="1874">
                  <c:v>3.6522E-3</c:v>
                </c:pt>
                <c:pt idx="1875">
                  <c:v>3.646481E-3</c:v>
                </c:pt>
                <c:pt idx="1876">
                  <c:v>3.6407620000000001E-3</c:v>
                </c:pt>
                <c:pt idx="1877">
                  <c:v>3.635044E-3</c:v>
                </c:pt>
                <c:pt idx="1878">
                  <c:v>3.6293250000000001E-3</c:v>
                </c:pt>
                <c:pt idx="1879">
                  <c:v>3.6236060000000001E-3</c:v>
                </c:pt>
                <c:pt idx="1880">
                  <c:v>3.6178880000000001E-3</c:v>
                </c:pt>
                <c:pt idx="1881">
                  <c:v>3.6121690000000001E-3</c:v>
                </c:pt>
                <c:pt idx="1882">
                  <c:v>3.6064500000000002E-3</c:v>
                </c:pt>
                <c:pt idx="1883">
                  <c:v>3.6007320000000002E-3</c:v>
                </c:pt>
                <c:pt idx="1884">
                  <c:v>3.5950130000000002E-3</c:v>
                </c:pt>
                <c:pt idx="1885">
                  <c:v>3.5892939999999998E-3</c:v>
                </c:pt>
                <c:pt idx="1886">
                  <c:v>3.5835760000000002E-3</c:v>
                </c:pt>
                <c:pt idx="1887">
                  <c:v>3.5778569999999998E-3</c:v>
                </c:pt>
                <c:pt idx="1888">
                  <c:v>3.5721390000000002E-3</c:v>
                </c:pt>
                <c:pt idx="1889">
                  <c:v>3.5664199999999998E-3</c:v>
                </c:pt>
                <c:pt idx="1890">
                  <c:v>3.5607009999999999E-3</c:v>
                </c:pt>
                <c:pt idx="1891">
                  <c:v>3.5549829999999998E-3</c:v>
                </c:pt>
                <c:pt idx="1892">
                  <c:v>3.5492639999999999E-3</c:v>
                </c:pt>
                <c:pt idx="1893">
                  <c:v>3.5435449999999999E-3</c:v>
                </c:pt>
                <c:pt idx="1894">
                  <c:v>3.5378269999999999E-3</c:v>
                </c:pt>
                <c:pt idx="1895">
                  <c:v>3.5321079999999999E-3</c:v>
                </c:pt>
                <c:pt idx="1896">
                  <c:v>3.526389E-3</c:v>
                </c:pt>
                <c:pt idx="1897">
                  <c:v>3.520671E-3</c:v>
                </c:pt>
                <c:pt idx="1898">
                  <c:v>3.514952E-3</c:v>
                </c:pt>
                <c:pt idx="1899">
                  <c:v>3.5092330000000001E-3</c:v>
                </c:pt>
                <c:pt idx="1900">
                  <c:v>3.503515E-3</c:v>
                </c:pt>
                <c:pt idx="1901">
                  <c:v>3.4977960000000001E-3</c:v>
                </c:pt>
                <c:pt idx="1902">
                  <c:v>3.4920770000000001E-3</c:v>
                </c:pt>
                <c:pt idx="1903">
                  <c:v>3.4863590000000001E-3</c:v>
                </c:pt>
                <c:pt idx="1904">
                  <c:v>3.4806400000000001E-3</c:v>
                </c:pt>
                <c:pt idx="1905">
                  <c:v>3.4749220000000001E-3</c:v>
                </c:pt>
                <c:pt idx="1906">
                  <c:v>3.4692030000000001E-3</c:v>
                </c:pt>
                <c:pt idx="1907">
                  <c:v>3.4634840000000002E-3</c:v>
                </c:pt>
                <c:pt idx="1908">
                  <c:v>3.4577660000000001E-3</c:v>
                </c:pt>
                <c:pt idx="1909">
                  <c:v>3.4520470000000002E-3</c:v>
                </c:pt>
                <c:pt idx="1910">
                  <c:v>3.4463279999999998E-3</c:v>
                </c:pt>
                <c:pt idx="1911">
                  <c:v>3.4406100000000002E-3</c:v>
                </c:pt>
                <c:pt idx="1912">
                  <c:v>3.4348909999999998E-3</c:v>
                </c:pt>
                <c:pt idx="1913">
                  <c:v>3.4291719999999999E-3</c:v>
                </c:pt>
                <c:pt idx="1914">
                  <c:v>3.4234539999999998E-3</c:v>
                </c:pt>
                <c:pt idx="1915">
                  <c:v>3.4177349999999999E-3</c:v>
                </c:pt>
                <c:pt idx="1916">
                  <c:v>3.4120159999999999E-3</c:v>
                </c:pt>
                <c:pt idx="1917">
                  <c:v>3.4062979999999999E-3</c:v>
                </c:pt>
                <c:pt idx="1918">
                  <c:v>3.4005789999999999E-3</c:v>
                </c:pt>
                <c:pt idx="1919">
                  <c:v>3.39486E-3</c:v>
                </c:pt>
                <c:pt idx="1920">
                  <c:v>3.3891419999999999E-3</c:v>
                </c:pt>
                <c:pt idx="1921">
                  <c:v>3.383423E-3</c:v>
                </c:pt>
                <c:pt idx="1922">
                  <c:v>3.377704E-3</c:v>
                </c:pt>
                <c:pt idx="1923">
                  <c:v>3.371986E-3</c:v>
                </c:pt>
                <c:pt idx="1924">
                  <c:v>3.366267E-3</c:v>
                </c:pt>
                <c:pt idx="1925">
                  <c:v>3.360549E-3</c:v>
                </c:pt>
                <c:pt idx="1926">
                  <c:v>3.3548300000000001E-3</c:v>
                </c:pt>
                <c:pt idx="1927">
                  <c:v>3.3491110000000001E-3</c:v>
                </c:pt>
                <c:pt idx="1928">
                  <c:v>1.5E-3</c:v>
                </c:pt>
                <c:pt idx="192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A7D-DD4E-9417-B99205331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127615"/>
        <c:axId val="1159508703"/>
      </c:scatterChart>
      <c:valAx>
        <c:axId val="115887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875615"/>
        <c:crosses val="autoZero"/>
        <c:crossBetween val="midCat"/>
      </c:valAx>
      <c:valAx>
        <c:axId val="115887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accent2">
                        <a:lumMod val="75000"/>
                      </a:schemeClr>
                    </a:solidFill>
                  </a:rPr>
                  <a:t>x_rms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873887"/>
        <c:crosses val="autoZero"/>
        <c:crossBetween val="midCat"/>
      </c:valAx>
      <c:valAx>
        <c:axId val="115950870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accent1"/>
                    </a:solidFill>
                  </a:rPr>
                  <a:t>B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127615"/>
        <c:crosses val="max"/>
        <c:crossBetween val="midCat"/>
      </c:valAx>
      <c:valAx>
        <c:axId val="11601276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95087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A017-DBFD-D247-BEE9-FAD83F94F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8222-865C-6E47-8E2D-6A45015BA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EE85E-79F0-594D-8DEE-7ECE62A6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BA29-53BA-AD43-ACE7-B732D6CE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0437C-B04F-6A49-B156-086A1AFA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76D4-77EC-FE4C-8236-1B99C9F6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4B8D3-15D7-0346-8327-BDA4652E9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D460-157E-6949-B474-A392F1F3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27F17-6874-F540-A634-1486784B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51B01-94FC-5A41-A644-C119D9A0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4169C-975E-A344-9D61-784EAD715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7E5D4-C119-B348-9722-8E7A7E082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CC27-7BDB-4345-AD6F-F420576E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2CA8-B0FD-1E47-84B4-4393A2E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48708-65D3-8947-81B9-C2F28219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25A8-B190-674A-B444-CC2570DE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4643-61E7-FE40-808A-8D83F77D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5DE8-DBC0-2345-89B3-B435FE9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CD1F-7D56-6E48-B109-440D3CD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218CB-525D-2A4B-9762-461EEAC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9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DE20-47D9-8548-ADE1-2F7518B5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01A79-CA8D-D949-915E-9A5255A8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FF22-B6D5-F246-9181-558E2D70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FDCE-59C0-5245-B0AD-DAA1D3F2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E27EC-B895-EE4D-8C5C-5A1217BB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21D5-EDFC-DB46-9FA4-7A063E3F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8764-9AF4-5C43-9875-BFFBD798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63E05-BCD6-DE4B-9EBD-EBC4F04D7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CA89A-2694-E64A-8854-CA32529E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FE039-5600-C947-AEF1-9B489FD6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83340-5244-4D4D-A467-C4A8E5D3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7D9E-6FF3-7348-9C41-1BCEEF43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94B1-F689-CE48-B199-BD4FD56AF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06459-CD36-E945-B70B-08BD7C3DE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D5DC2-E433-FD47-AD09-67ED476B6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06563-C4EE-AB4E-A7B6-6D81AB5B0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CE9CE-796E-EA47-89BF-08D6AD2F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81BD1-FD59-E447-84D7-33A6E566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743E3-5DC5-9440-B9E6-A671449C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4140-9DF6-9447-B3E9-AE10A0BA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922FB-2489-6D49-AB93-3ECCD90B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E4680-6EBB-BA45-8855-7477AB2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DAF51-FA75-4A49-9FDF-2D7CDB33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1958D-9DD2-654D-A798-9DF70272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E0122-BF37-F34E-927D-71CCEA10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D9EF4-B4F3-8A43-8537-1AB73AE2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BE69-1126-E642-9133-1FFD20C5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62DD-5FAA-3A41-B12B-0FC7D2CA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9F840-29C1-6E42-88E9-F700942E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5E86B-F570-A048-BDDC-F6A6D92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82784-B9ED-9246-A3AD-E873B267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670ED-B1DE-3848-8064-F40AD220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80CE-7368-4D4D-B378-A031E72E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A90C0-855F-CE4C-9F43-D783D9CEB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C8FF5-363A-FB47-827B-4C8BC3AE5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6570C-5931-2842-A2BC-87910DE6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8FA00-FC75-6948-932B-2CE9A925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6B7E2-50E9-0E43-A980-B66384AD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87406-1141-F149-8FB2-9FC39165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146C-44F7-9240-AC39-C3A0BD49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B3A0-A8B8-4349-AAA7-B43A9AFA5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0EC-C4C2-924B-99A4-75C688151F4F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7E50-BA27-014B-B988-3B779A6E6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2FD3-3B6B-5C4C-BEA5-25798C582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AF03-0947-2C4D-A2AF-3D5C823A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631-3A19-2C4C-949D-7505DDDBF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4.5 mA , 32 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63302-2049-2049-81B9-3ED36657B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Sajini Wijethunga</a:t>
            </a:r>
          </a:p>
        </p:txBody>
      </p:sp>
    </p:spTree>
    <p:extLst>
      <p:ext uri="{BB962C8B-B14F-4D97-AF65-F5344CB8AC3E}">
        <p14:creationId xmlns:p14="http://schemas.microsoft.com/office/powerpoint/2010/main" val="312457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E7E6B-A6CC-B74B-9FA3-CDD289E4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22" y="989595"/>
            <a:ext cx="11254636" cy="3645035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Bunch charge - 85 </a:t>
            </a:r>
            <a:r>
              <a:rPr lang="en-US" sz="5100" dirty="0" err="1"/>
              <a:t>pC</a:t>
            </a:r>
            <a:endParaRPr lang="en-US" sz="5100" dirty="0"/>
          </a:p>
          <a:p>
            <a:r>
              <a:rPr lang="en-US" sz="5100" dirty="0"/>
              <a:t>Gun voltage - 300 kV</a:t>
            </a:r>
          </a:p>
          <a:p>
            <a:r>
              <a:rPr lang="en-US" sz="5100" dirty="0"/>
              <a:t>Laser 50 </a:t>
            </a:r>
            <a:r>
              <a:rPr lang="en-US" sz="5100" dirty="0" err="1"/>
              <a:t>ps</a:t>
            </a:r>
            <a:r>
              <a:rPr lang="en-US" sz="5100" dirty="0"/>
              <a:t> (Gaussian)</a:t>
            </a:r>
          </a:p>
          <a:p>
            <a:r>
              <a:rPr lang="en-US" sz="5100" dirty="0"/>
              <a:t>Solenoid current - 400 A</a:t>
            </a:r>
          </a:p>
          <a:p>
            <a:r>
              <a:rPr lang="en-US" sz="5100" dirty="0"/>
              <a:t>Laser size- 0.32 mm </a:t>
            </a:r>
            <a:r>
              <a:rPr lang="en-US" sz="5100" dirty="0" err="1"/>
              <a:t>rms</a:t>
            </a:r>
            <a:endParaRPr lang="en-US" sz="5100" dirty="0"/>
          </a:p>
          <a:p>
            <a:r>
              <a:rPr lang="en-US" sz="5100" dirty="0" err="1"/>
              <a:t>Xoff</a:t>
            </a:r>
            <a:r>
              <a:rPr lang="en-US" sz="5100" dirty="0"/>
              <a:t> =0 , </a:t>
            </a:r>
            <a:r>
              <a:rPr lang="en-US" sz="5100" dirty="0" err="1"/>
              <a:t>Yoff</a:t>
            </a:r>
            <a:r>
              <a:rPr lang="en-US" sz="5100" dirty="0"/>
              <a:t> =0</a:t>
            </a:r>
          </a:p>
          <a:p>
            <a:r>
              <a:rPr lang="en-US" sz="5100" dirty="0"/>
              <a:t>Emittance 0.56 mm </a:t>
            </a:r>
            <a:r>
              <a:rPr lang="en-US" sz="5100" dirty="0" err="1"/>
              <a:t>mrad</a:t>
            </a:r>
            <a:r>
              <a:rPr lang="en-US" sz="5100" dirty="0"/>
              <a:t>/mm</a:t>
            </a:r>
          </a:p>
          <a:p>
            <a:r>
              <a:rPr lang="en-US" sz="5100" dirty="0"/>
              <a:t>Space charge on</a:t>
            </a:r>
          </a:p>
          <a:p>
            <a:r>
              <a:rPr lang="en-US" sz="5100" dirty="0"/>
              <a:t>Other solenoids off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004DF2-52C4-1946-ACA2-96B968B84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47968"/>
              </p:ext>
            </p:extLst>
          </p:nvPr>
        </p:nvGraphicFramePr>
        <p:xfrm>
          <a:off x="912981" y="4634630"/>
          <a:ext cx="10398024" cy="1640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004">
                  <a:extLst>
                    <a:ext uri="{9D8B030D-6E8A-4147-A177-3AD203B41FA5}">
                      <a16:colId xmlns:a16="http://schemas.microsoft.com/office/drawing/2014/main" val="33969806"/>
                    </a:ext>
                  </a:extLst>
                </a:gridCol>
                <a:gridCol w="1733004">
                  <a:extLst>
                    <a:ext uri="{9D8B030D-6E8A-4147-A177-3AD203B41FA5}">
                      <a16:colId xmlns:a16="http://schemas.microsoft.com/office/drawing/2014/main" val="1596201514"/>
                    </a:ext>
                  </a:extLst>
                </a:gridCol>
                <a:gridCol w="1733004">
                  <a:extLst>
                    <a:ext uri="{9D8B030D-6E8A-4147-A177-3AD203B41FA5}">
                      <a16:colId xmlns:a16="http://schemas.microsoft.com/office/drawing/2014/main" val="1206225271"/>
                    </a:ext>
                  </a:extLst>
                </a:gridCol>
                <a:gridCol w="1733004">
                  <a:extLst>
                    <a:ext uri="{9D8B030D-6E8A-4147-A177-3AD203B41FA5}">
                      <a16:colId xmlns:a16="http://schemas.microsoft.com/office/drawing/2014/main" val="682365839"/>
                    </a:ext>
                  </a:extLst>
                </a:gridCol>
                <a:gridCol w="1733004">
                  <a:extLst>
                    <a:ext uri="{9D8B030D-6E8A-4147-A177-3AD203B41FA5}">
                      <a16:colId xmlns:a16="http://schemas.microsoft.com/office/drawing/2014/main" val="2498892879"/>
                    </a:ext>
                  </a:extLst>
                </a:gridCol>
                <a:gridCol w="1733004">
                  <a:extLst>
                    <a:ext uri="{9D8B030D-6E8A-4147-A177-3AD203B41FA5}">
                      <a16:colId xmlns:a16="http://schemas.microsoft.com/office/drawing/2014/main" val="2627276799"/>
                    </a:ext>
                  </a:extLst>
                </a:gridCol>
              </a:tblGrid>
              <a:tr h="5469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v1 (mm)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v2 (mm)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v3 (mm)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88799"/>
                  </a:ext>
                </a:extLst>
              </a:tr>
              <a:tr h="546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015278"/>
                  </a:ext>
                </a:extLst>
              </a:tr>
              <a:tr h="546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6.4063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6.4116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8.9053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8.9090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18.1620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18.1672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193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49158C-3FDD-8C46-9F3D-FB6098C51BB0}"/>
              </a:ext>
            </a:extLst>
          </p:cNvPr>
          <p:cNvSpPr txBox="1"/>
          <p:nvPr/>
        </p:nvSpPr>
        <p:spPr>
          <a:xfrm>
            <a:off x="275950" y="194027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32 mA</a:t>
            </a:r>
          </a:p>
        </p:txBody>
      </p:sp>
    </p:spTree>
    <p:extLst>
      <p:ext uri="{BB962C8B-B14F-4D97-AF65-F5344CB8AC3E}">
        <p14:creationId xmlns:p14="http://schemas.microsoft.com/office/powerpoint/2010/main" val="400104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7287F2-EDE6-E244-B8A7-D32060DDDD45}"/>
              </a:ext>
            </a:extLst>
          </p:cNvPr>
          <p:cNvGrpSpPr/>
          <p:nvPr/>
        </p:nvGrpSpPr>
        <p:grpSpPr>
          <a:xfrm>
            <a:off x="1927225" y="603250"/>
            <a:ext cx="8337550" cy="5651500"/>
            <a:chOff x="0" y="0"/>
            <a:chExt cx="8337550" cy="56515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69660B0-CDC7-604E-9FC2-2EF7277C1101}"/>
                </a:ext>
              </a:extLst>
            </p:cNvPr>
            <p:cNvGraphicFramePr/>
            <p:nvPr/>
          </p:nvGraphicFramePr>
          <p:xfrm>
            <a:off x="0" y="0"/>
            <a:ext cx="8337550" cy="5651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80DB4B-A560-744B-B83F-FBE315B4AAAA}"/>
                </a:ext>
              </a:extLst>
            </p:cNvPr>
            <p:cNvCxnSpPr/>
            <p:nvPr/>
          </p:nvCxnSpPr>
          <p:spPr>
            <a:xfrm flipH="1" flipV="1">
              <a:off x="3031691" y="1433757"/>
              <a:ext cx="3768" cy="345574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4E3E674E-5D2F-A047-AB85-57069E9FA475}"/>
                </a:ext>
              </a:extLst>
            </p:cNvPr>
            <p:cNvSpPr txBox="1"/>
            <p:nvPr/>
          </p:nvSpPr>
          <p:spPr>
            <a:xfrm>
              <a:off x="2832465" y="1100194"/>
              <a:ext cx="460395" cy="4379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8EB440-99EC-3D42-9844-2518D09185C7}"/>
                </a:ext>
              </a:extLst>
            </p:cNvPr>
            <p:cNvCxnSpPr/>
            <p:nvPr/>
          </p:nvCxnSpPr>
          <p:spPr>
            <a:xfrm flipH="1" flipV="1">
              <a:off x="3778250" y="1446457"/>
              <a:ext cx="19209" cy="344304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120EEB73-D786-BF4D-B440-3C94A84B3A82}"/>
                </a:ext>
              </a:extLst>
            </p:cNvPr>
            <p:cNvSpPr txBox="1"/>
            <p:nvPr/>
          </p:nvSpPr>
          <p:spPr>
            <a:xfrm>
              <a:off x="3579024" y="1100194"/>
              <a:ext cx="460395" cy="4379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086E91-BA58-7441-9590-2B5C9B5C021B}"/>
                </a:ext>
              </a:extLst>
            </p:cNvPr>
            <p:cNvCxnSpPr/>
            <p:nvPr/>
          </p:nvCxnSpPr>
          <p:spPr>
            <a:xfrm flipH="1" flipV="1">
              <a:off x="6526703" y="1444290"/>
              <a:ext cx="13956" cy="3457911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F65ECE33-0081-B64F-A172-B24C42D2B782}"/>
                </a:ext>
              </a:extLst>
            </p:cNvPr>
            <p:cNvSpPr txBox="1"/>
            <p:nvPr/>
          </p:nvSpPr>
          <p:spPr>
            <a:xfrm>
              <a:off x="6340177" y="1098027"/>
              <a:ext cx="460395" cy="4379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2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CE96-D316-6748-AEB6-F61F5BC9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57A4-F9D0-3C46-B814-EF5282F1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50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50000 particles in distribution</a:t>
            </a:r>
          </a:p>
          <a:p>
            <a:r>
              <a:rPr lang="en-US" dirty="0"/>
              <a:t>-85.00 </a:t>
            </a:r>
            <a:r>
              <a:rPr lang="en-US" dirty="0" err="1"/>
              <a:t>pC</a:t>
            </a:r>
            <a:r>
              <a:rPr lang="en-US" dirty="0"/>
              <a:t> total charge</a:t>
            </a:r>
          </a:p>
          <a:p>
            <a:r>
              <a:rPr lang="en-US" dirty="0"/>
              <a:t>Position 1.47</a:t>
            </a:r>
          </a:p>
          <a:p>
            <a:r>
              <a:rPr lang="en-US" dirty="0"/>
              <a:t>3.00923e-01 MeV, beta*gamma 1.2, beta 0.7771</a:t>
            </a:r>
          </a:p>
          <a:p>
            <a:r>
              <a:rPr lang="en-US" dirty="0"/>
              <a:t>2.75019e+00 </a:t>
            </a:r>
            <a:r>
              <a:rPr lang="en-US" dirty="0" err="1"/>
              <a:t>keV</a:t>
            </a:r>
            <a:r>
              <a:rPr lang="en-US" dirty="0"/>
              <a:t> sig energy spread</a:t>
            </a:r>
          </a:p>
          <a:p>
            <a:r>
              <a:rPr lang="en-US" dirty="0"/>
              <a:t>43.98180 </a:t>
            </a:r>
            <a:r>
              <a:rPr lang="en-US" dirty="0" err="1"/>
              <a:t>ps</a:t>
            </a:r>
            <a:r>
              <a:rPr lang="en-US" dirty="0"/>
              <a:t>, sig time at cathode </a:t>
            </a:r>
          </a:p>
          <a:p>
            <a:r>
              <a:rPr lang="en-US" dirty="0" err="1"/>
              <a:t>sigx</a:t>
            </a:r>
            <a:r>
              <a:rPr lang="en-US" dirty="0"/>
              <a:t>  = 6.4063 mm,	</a:t>
            </a:r>
            <a:r>
              <a:rPr lang="en-US" dirty="0" err="1"/>
              <a:t>sigy</a:t>
            </a:r>
            <a:r>
              <a:rPr lang="en-US" dirty="0"/>
              <a:t>  = 6.4116 mm</a:t>
            </a:r>
          </a:p>
          <a:p>
            <a:r>
              <a:rPr lang="en-US" dirty="0" err="1"/>
              <a:t>sigxp</a:t>
            </a:r>
            <a:r>
              <a:rPr lang="en-US" dirty="0"/>
              <a:t> = 6.5251 </a:t>
            </a:r>
            <a:r>
              <a:rPr lang="en-US" dirty="0" err="1"/>
              <a:t>mrad</a:t>
            </a:r>
            <a:r>
              <a:rPr lang="en-US" dirty="0"/>
              <a:t>,	</a:t>
            </a:r>
            <a:r>
              <a:rPr lang="en-US" dirty="0" err="1"/>
              <a:t>sigyp</a:t>
            </a:r>
            <a:r>
              <a:rPr lang="en-US" dirty="0"/>
              <a:t> = 6.5206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 err="1"/>
              <a:t>sigz</a:t>
            </a:r>
            <a:r>
              <a:rPr lang="en-US" dirty="0"/>
              <a:t>  = 14.3087 </a:t>
            </a:r>
            <a:r>
              <a:rPr lang="en-US" dirty="0" err="1"/>
              <a:t>mmnEnz</a:t>
            </a:r>
            <a:r>
              <a:rPr lang="en-US" dirty="0"/>
              <a:t>  = 6.8933 </a:t>
            </a:r>
            <a:r>
              <a:rPr lang="en-US" dirty="0" err="1"/>
              <a:t>keV</a:t>
            </a:r>
            <a:r>
              <a:rPr lang="en-US" dirty="0"/>
              <a:t> mm = 29.5684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Enxps</a:t>
            </a:r>
            <a:r>
              <a:rPr lang="en-US" dirty="0"/>
              <a:t> = 31.4516 um,	</a:t>
            </a:r>
            <a:r>
              <a:rPr lang="en-US" dirty="0" err="1"/>
              <a:t>Enyps</a:t>
            </a:r>
            <a:r>
              <a:rPr lang="en-US" dirty="0"/>
              <a:t> = 31.4762 um</a:t>
            </a:r>
          </a:p>
          <a:p>
            <a:r>
              <a:rPr lang="en-US" dirty="0" err="1"/>
              <a:t>Enxtr</a:t>
            </a:r>
            <a:r>
              <a:rPr lang="en-US" dirty="0"/>
              <a:t> = 31.4892 um,	</a:t>
            </a:r>
            <a:r>
              <a:rPr lang="en-US" dirty="0" err="1"/>
              <a:t>Enytr</a:t>
            </a:r>
            <a:r>
              <a:rPr lang="en-US" dirty="0"/>
              <a:t> = 31.5125 um</a:t>
            </a:r>
          </a:p>
          <a:p>
            <a:r>
              <a:rPr lang="en-US" dirty="0" err="1"/>
              <a:t>Exge</a:t>
            </a:r>
            <a:r>
              <a:rPr lang="en-US" dirty="0"/>
              <a:t> = 25.4723 um,	</a:t>
            </a:r>
            <a:r>
              <a:rPr lang="en-US" dirty="0" err="1"/>
              <a:t>Eyge</a:t>
            </a:r>
            <a:r>
              <a:rPr lang="en-US" dirty="0"/>
              <a:t> = 25.4922 um</a:t>
            </a:r>
          </a:p>
        </p:txBody>
      </p:sp>
    </p:spTree>
    <p:extLst>
      <p:ext uri="{BB962C8B-B14F-4D97-AF65-F5344CB8AC3E}">
        <p14:creationId xmlns:p14="http://schemas.microsoft.com/office/powerpoint/2010/main" val="173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1B8C-026D-064B-8248-D778770D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87325"/>
            <a:ext cx="10515600" cy="1325563"/>
          </a:xfrm>
        </p:spPr>
        <p:txBody>
          <a:bodyPr/>
          <a:lstStyle/>
          <a:p>
            <a:r>
              <a:rPr lang="en-US" dirty="0"/>
              <a:t>Viewer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037E-E330-A440-BF1F-45CFA9834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189" y="3820504"/>
            <a:ext cx="3628736" cy="27199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8B3EA-5820-2E40-9EE3-27B3E4719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37" y="3936128"/>
            <a:ext cx="3689163" cy="2765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D412A-1D96-7942-85F2-5600F889B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69" y="10726"/>
            <a:ext cx="5257631" cy="3940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AE9407-E547-1047-AE5B-1832CB071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000" y="187325"/>
            <a:ext cx="4717218" cy="35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E6E5-E2E7-BE41-95B0-77E7DD1C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4349-7C3D-7541-A52A-099E35AA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50000 particles in distribution</a:t>
            </a:r>
          </a:p>
          <a:p>
            <a:r>
              <a:rPr lang="en-US" dirty="0"/>
              <a:t>-85.00 </a:t>
            </a:r>
            <a:r>
              <a:rPr lang="en-US" dirty="0" err="1"/>
              <a:t>pC</a:t>
            </a:r>
            <a:r>
              <a:rPr lang="en-US" dirty="0"/>
              <a:t> total charge</a:t>
            </a:r>
          </a:p>
          <a:p>
            <a:r>
              <a:rPr lang="en-US" dirty="0"/>
              <a:t>Position 1.98</a:t>
            </a:r>
          </a:p>
          <a:p>
            <a:r>
              <a:rPr lang="en-US" dirty="0"/>
              <a:t>3.00977e-01 MeV, beta*gamma 1.2, beta 0.7771</a:t>
            </a:r>
          </a:p>
          <a:p>
            <a:r>
              <a:rPr lang="en-US" dirty="0"/>
              <a:t>2.95342e+00 </a:t>
            </a:r>
            <a:r>
              <a:rPr lang="en-US" dirty="0" err="1"/>
              <a:t>keV</a:t>
            </a:r>
            <a:r>
              <a:rPr lang="en-US" dirty="0"/>
              <a:t> sig energy spread</a:t>
            </a:r>
          </a:p>
          <a:p>
            <a:r>
              <a:rPr lang="en-US" dirty="0"/>
              <a:t>43.98180 </a:t>
            </a:r>
            <a:r>
              <a:rPr lang="en-US" dirty="0" err="1"/>
              <a:t>ps</a:t>
            </a:r>
            <a:r>
              <a:rPr lang="en-US" dirty="0"/>
              <a:t>, sig time at cathode </a:t>
            </a:r>
          </a:p>
          <a:p>
            <a:r>
              <a:rPr lang="en-US" dirty="0" err="1"/>
              <a:t>sigx</a:t>
            </a:r>
            <a:r>
              <a:rPr lang="en-US" dirty="0"/>
              <a:t>  = 8.9053 mm,	</a:t>
            </a:r>
            <a:r>
              <a:rPr lang="en-US" dirty="0" err="1"/>
              <a:t>sigy</a:t>
            </a:r>
            <a:r>
              <a:rPr lang="en-US" dirty="0"/>
              <a:t>  = 8.9090 mm</a:t>
            </a:r>
          </a:p>
          <a:p>
            <a:r>
              <a:rPr lang="en-US" dirty="0" err="1"/>
              <a:t>sigxp</a:t>
            </a:r>
            <a:r>
              <a:rPr lang="en-US" dirty="0"/>
              <a:t> = 4.9001 </a:t>
            </a:r>
            <a:r>
              <a:rPr lang="en-US" dirty="0" err="1"/>
              <a:t>mrad</a:t>
            </a:r>
            <a:r>
              <a:rPr lang="en-US" dirty="0"/>
              <a:t>,	</a:t>
            </a:r>
            <a:r>
              <a:rPr lang="en-US" dirty="0" err="1"/>
              <a:t>sigyp</a:t>
            </a:r>
            <a:r>
              <a:rPr lang="en-US" dirty="0"/>
              <a:t> = 4.9011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 err="1"/>
              <a:t>sigz</a:t>
            </a:r>
            <a:r>
              <a:rPr lang="en-US" dirty="0"/>
              <a:t>  = 15.4768 </a:t>
            </a:r>
            <a:r>
              <a:rPr lang="en-US" dirty="0" err="1"/>
              <a:t>mmnEnz</a:t>
            </a:r>
            <a:r>
              <a:rPr lang="en-US" dirty="0"/>
              <a:t>  = 7.6606 </a:t>
            </a:r>
            <a:r>
              <a:rPr lang="en-US" dirty="0" err="1"/>
              <a:t>keV</a:t>
            </a:r>
            <a:r>
              <a:rPr lang="en-US" dirty="0"/>
              <a:t> mm = 32.8582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Enxps</a:t>
            </a:r>
            <a:r>
              <a:rPr lang="en-US" dirty="0"/>
              <a:t> = 8.1752 um,	</a:t>
            </a:r>
            <a:r>
              <a:rPr lang="en-US" dirty="0" err="1"/>
              <a:t>Enyps</a:t>
            </a:r>
            <a:r>
              <a:rPr lang="en-US" dirty="0"/>
              <a:t> = 8.2393 um</a:t>
            </a:r>
          </a:p>
          <a:p>
            <a:r>
              <a:rPr lang="en-US" dirty="0" err="1"/>
              <a:t>Enxtr</a:t>
            </a:r>
            <a:r>
              <a:rPr lang="en-US" dirty="0"/>
              <a:t> = 8.1844 um,	</a:t>
            </a:r>
            <a:r>
              <a:rPr lang="en-US" dirty="0" err="1"/>
              <a:t>Enytr</a:t>
            </a:r>
            <a:r>
              <a:rPr lang="en-US" dirty="0"/>
              <a:t> = 8.2483 um</a:t>
            </a:r>
          </a:p>
          <a:p>
            <a:r>
              <a:rPr lang="en-US" dirty="0" err="1"/>
              <a:t>Exge</a:t>
            </a:r>
            <a:r>
              <a:rPr lang="en-US" dirty="0"/>
              <a:t> = 6.6202 um,	</a:t>
            </a:r>
            <a:r>
              <a:rPr lang="en-US" dirty="0" err="1"/>
              <a:t>Eyge</a:t>
            </a:r>
            <a:r>
              <a:rPr lang="en-US" dirty="0"/>
              <a:t> = 6.6722 um</a:t>
            </a:r>
          </a:p>
        </p:txBody>
      </p:sp>
    </p:spTree>
    <p:extLst>
      <p:ext uri="{BB962C8B-B14F-4D97-AF65-F5344CB8AC3E}">
        <p14:creationId xmlns:p14="http://schemas.microsoft.com/office/powerpoint/2010/main" val="67690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E883-8606-2740-A55A-02BB4163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87325"/>
            <a:ext cx="10515600" cy="1325563"/>
          </a:xfrm>
        </p:spPr>
        <p:txBody>
          <a:bodyPr/>
          <a:lstStyle/>
          <a:p>
            <a:r>
              <a:rPr lang="en-US" dirty="0"/>
              <a:t>Viewer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62C72-25F3-9244-9ADD-DDDD2AA0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232" y="3755160"/>
            <a:ext cx="4011368" cy="30068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03FF5-B138-3548-99E2-579C5FEE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828" y="3838076"/>
            <a:ext cx="4000872" cy="2998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DE84A-DB27-334C-855C-1DDA56956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79817"/>
            <a:ext cx="5192470" cy="3892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5F242-A3C3-C546-BF1F-AAD2E517D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92" y="187325"/>
            <a:ext cx="4616408" cy="34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73D4-14AD-B94E-9798-8F7E8E65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3189-6B8C-D941-A6E5-20D9593C3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50000 particles in distribution</a:t>
            </a:r>
          </a:p>
          <a:p>
            <a:r>
              <a:rPr lang="en-US" dirty="0"/>
              <a:t>-85.00 </a:t>
            </a:r>
            <a:r>
              <a:rPr lang="en-US" dirty="0" err="1"/>
              <a:t>pC</a:t>
            </a:r>
            <a:r>
              <a:rPr lang="en-US" dirty="0"/>
              <a:t> total charge</a:t>
            </a:r>
          </a:p>
          <a:p>
            <a:r>
              <a:rPr lang="en-US" dirty="0"/>
              <a:t>Position 3.76</a:t>
            </a:r>
          </a:p>
          <a:p>
            <a:r>
              <a:rPr lang="en-US" dirty="0"/>
              <a:t>3.01001e-01 MeV, beta*gamma 1.2, beta 0.7772</a:t>
            </a:r>
          </a:p>
          <a:p>
            <a:r>
              <a:rPr lang="en-US" dirty="0"/>
              <a:t>3.32532e+00 </a:t>
            </a:r>
            <a:r>
              <a:rPr lang="en-US" dirty="0" err="1"/>
              <a:t>keV</a:t>
            </a:r>
            <a:r>
              <a:rPr lang="en-US" dirty="0"/>
              <a:t> sig energy spread</a:t>
            </a:r>
          </a:p>
          <a:p>
            <a:r>
              <a:rPr lang="en-US" dirty="0"/>
              <a:t>43.98180 </a:t>
            </a:r>
            <a:r>
              <a:rPr lang="en-US" dirty="0" err="1"/>
              <a:t>ps</a:t>
            </a:r>
            <a:r>
              <a:rPr lang="en-US" dirty="0"/>
              <a:t>, sig time at cathode </a:t>
            </a:r>
          </a:p>
          <a:p>
            <a:r>
              <a:rPr lang="en-US" dirty="0" err="1"/>
              <a:t>sigx</a:t>
            </a:r>
            <a:r>
              <a:rPr lang="en-US" dirty="0"/>
              <a:t>  = 18.1620 mm,	</a:t>
            </a:r>
            <a:r>
              <a:rPr lang="en-US" dirty="0" err="1"/>
              <a:t>sigy</a:t>
            </a:r>
            <a:r>
              <a:rPr lang="en-US" dirty="0"/>
              <a:t>  = 18.1672 mm</a:t>
            </a:r>
          </a:p>
          <a:p>
            <a:r>
              <a:rPr lang="en-US" dirty="0" err="1"/>
              <a:t>sigxp</a:t>
            </a:r>
            <a:r>
              <a:rPr lang="en-US" dirty="0"/>
              <a:t> = 5.4822 </a:t>
            </a:r>
            <a:r>
              <a:rPr lang="en-US" dirty="0" err="1"/>
              <a:t>mrad</a:t>
            </a:r>
            <a:r>
              <a:rPr lang="en-US" dirty="0"/>
              <a:t>,	</a:t>
            </a:r>
            <a:r>
              <a:rPr lang="en-US" dirty="0" err="1"/>
              <a:t>sigyp</a:t>
            </a:r>
            <a:r>
              <a:rPr lang="en-US" dirty="0"/>
              <a:t> = 5.4836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 err="1"/>
              <a:t>sigz</a:t>
            </a:r>
            <a:r>
              <a:rPr lang="en-US" dirty="0"/>
              <a:t>  = 20.0151 </a:t>
            </a:r>
            <a:r>
              <a:rPr lang="en-US" dirty="0" err="1"/>
              <a:t>mmnEnz</a:t>
            </a:r>
            <a:r>
              <a:rPr lang="en-US" dirty="0"/>
              <a:t>  = 8.9197 </a:t>
            </a:r>
            <a:r>
              <a:rPr lang="en-US" dirty="0" err="1"/>
              <a:t>keV</a:t>
            </a:r>
            <a:r>
              <a:rPr lang="en-US" dirty="0"/>
              <a:t> mm = 38.2579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Enxps</a:t>
            </a:r>
            <a:r>
              <a:rPr lang="en-US" dirty="0"/>
              <a:t> = 11.2724 um,	</a:t>
            </a:r>
            <a:r>
              <a:rPr lang="en-US" dirty="0" err="1"/>
              <a:t>Enyps</a:t>
            </a:r>
            <a:r>
              <a:rPr lang="en-US" dirty="0"/>
              <a:t> = 11.3256 um</a:t>
            </a:r>
          </a:p>
          <a:p>
            <a:r>
              <a:rPr lang="en-US" dirty="0" err="1"/>
              <a:t>Enxtr</a:t>
            </a:r>
            <a:r>
              <a:rPr lang="en-US" dirty="0"/>
              <a:t> = 11.2502 um,	</a:t>
            </a:r>
            <a:r>
              <a:rPr lang="en-US" dirty="0" err="1"/>
              <a:t>Enytr</a:t>
            </a:r>
            <a:r>
              <a:rPr lang="en-US" dirty="0"/>
              <a:t> = 11.3056 um</a:t>
            </a:r>
          </a:p>
          <a:p>
            <a:r>
              <a:rPr lang="en-US" dirty="0" err="1"/>
              <a:t>Exge</a:t>
            </a:r>
            <a:r>
              <a:rPr lang="en-US" dirty="0"/>
              <a:t> = 9.1280 um,	</a:t>
            </a:r>
            <a:r>
              <a:rPr lang="en-US" dirty="0" err="1"/>
              <a:t>Eyge</a:t>
            </a:r>
            <a:r>
              <a:rPr lang="en-US" dirty="0"/>
              <a:t> = 9.1710 um</a:t>
            </a:r>
          </a:p>
        </p:txBody>
      </p:sp>
    </p:spTree>
    <p:extLst>
      <p:ext uri="{BB962C8B-B14F-4D97-AF65-F5344CB8AC3E}">
        <p14:creationId xmlns:p14="http://schemas.microsoft.com/office/powerpoint/2010/main" val="162036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9245-160F-AE4B-A365-FA0C882B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1625"/>
            <a:ext cx="10515600" cy="1325563"/>
          </a:xfrm>
        </p:spPr>
        <p:txBody>
          <a:bodyPr/>
          <a:lstStyle/>
          <a:p>
            <a:r>
              <a:rPr lang="en-US" dirty="0"/>
              <a:t>Viewer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73D08-F681-7B4F-B2AC-AB707BCAD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814" y="3906887"/>
            <a:ext cx="3673485" cy="27535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138ED-7550-C64D-B570-D7D64D46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51" y="3977136"/>
            <a:ext cx="3843350" cy="2880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0A74D-DA07-834B-9420-8BBA497F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01550"/>
            <a:ext cx="4899014" cy="3912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CA352-20DA-1542-A794-9E83C3860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242" y="128538"/>
            <a:ext cx="4809766" cy="36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ACCD-C7E5-B940-A299-6650F7D9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-855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4.5 mA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6E609AC-464B-6C4A-9D87-CDE99ED41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049011"/>
            <a:ext cx="10515600" cy="2708797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Bunch charge - 12 </a:t>
            </a:r>
            <a:r>
              <a:rPr lang="en-US" sz="9600" dirty="0" err="1"/>
              <a:t>pC</a:t>
            </a:r>
            <a:endParaRPr lang="en-US" sz="9600" dirty="0"/>
          </a:p>
          <a:p>
            <a:r>
              <a:rPr lang="en-US" sz="9600" dirty="0"/>
              <a:t>Gun voltage - 300 kV</a:t>
            </a:r>
          </a:p>
          <a:p>
            <a:r>
              <a:rPr lang="en-US" sz="9600" dirty="0"/>
              <a:t>Laser 50 </a:t>
            </a:r>
            <a:r>
              <a:rPr lang="en-US" sz="9600" dirty="0" err="1"/>
              <a:t>ps</a:t>
            </a:r>
            <a:r>
              <a:rPr lang="en-US" sz="9600" dirty="0"/>
              <a:t> (Gaussian)</a:t>
            </a:r>
          </a:p>
          <a:p>
            <a:r>
              <a:rPr lang="en-US" sz="9600" dirty="0"/>
              <a:t>Solenoid current - 400 A</a:t>
            </a:r>
          </a:p>
          <a:p>
            <a:r>
              <a:rPr lang="en-US" sz="9600" dirty="0"/>
              <a:t>Laser size- 0.32 mm </a:t>
            </a:r>
            <a:r>
              <a:rPr lang="en-US" sz="9600" dirty="0" err="1"/>
              <a:t>rms</a:t>
            </a:r>
            <a:endParaRPr lang="en-US" sz="9600" dirty="0"/>
          </a:p>
          <a:p>
            <a:r>
              <a:rPr lang="en-US" sz="9600" dirty="0" err="1"/>
              <a:t>Xoff</a:t>
            </a:r>
            <a:r>
              <a:rPr lang="en-US" sz="9600" dirty="0"/>
              <a:t> =0 , </a:t>
            </a:r>
            <a:r>
              <a:rPr lang="en-US" sz="9600" dirty="0" err="1"/>
              <a:t>Yoff</a:t>
            </a:r>
            <a:r>
              <a:rPr lang="en-US" sz="9600" dirty="0"/>
              <a:t> =0</a:t>
            </a:r>
          </a:p>
          <a:p>
            <a:r>
              <a:rPr lang="en-US" sz="9600" dirty="0"/>
              <a:t>Emittance 0.56 mm </a:t>
            </a:r>
            <a:r>
              <a:rPr lang="en-US" sz="9600" dirty="0" err="1"/>
              <a:t>mrad</a:t>
            </a:r>
            <a:r>
              <a:rPr lang="en-US" sz="9600" dirty="0"/>
              <a:t>/mm</a:t>
            </a:r>
          </a:p>
          <a:p>
            <a:r>
              <a:rPr lang="en-US" sz="9600" dirty="0"/>
              <a:t>Space charge on</a:t>
            </a:r>
          </a:p>
          <a:p>
            <a:r>
              <a:rPr lang="en-US" sz="9600" dirty="0"/>
              <a:t>Other solenoids off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372AC0-4D11-2346-B1CA-30EA1C794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39511"/>
              </p:ext>
            </p:extLst>
          </p:nvPr>
        </p:nvGraphicFramePr>
        <p:xfrm>
          <a:off x="914397" y="4701423"/>
          <a:ext cx="10038570" cy="1411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095">
                  <a:extLst>
                    <a:ext uri="{9D8B030D-6E8A-4147-A177-3AD203B41FA5}">
                      <a16:colId xmlns:a16="http://schemas.microsoft.com/office/drawing/2014/main" val="33969806"/>
                    </a:ext>
                  </a:extLst>
                </a:gridCol>
                <a:gridCol w="1673095">
                  <a:extLst>
                    <a:ext uri="{9D8B030D-6E8A-4147-A177-3AD203B41FA5}">
                      <a16:colId xmlns:a16="http://schemas.microsoft.com/office/drawing/2014/main" val="1596201514"/>
                    </a:ext>
                  </a:extLst>
                </a:gridCol>
                <a:gridCol w="1673095">
                  <a:extLst>
                    <a:ext uri="{9D8B030D-6E8A-4147-A177-3AD203B41FA5}">
                      <a16:colId xmlns:a16="http://schemas.microsoft.com/office/drawing/2014/main" val="1206225271"/>
                    </a:ext>
                  </a:extLst>
                </a:gridCol>
                <a:gridCol w="1673095">
                  <a:extLst>
                    <a:ext uri="{9D8B030D-6E8A-4147-A177-3AD203B41FA5}">
                      <a16:colId xmlns:a16="http://schemas.microsoft.com/office/drawing/2014/main" val="682365839"/>
                    </a:ext>
                  </a:extLst>
                </a:gridCol>
                <a:gridCol w="1673095">
                  <a:extLst>
                    <a:ext uri="{9D8B030D-6E8A-4147-A177-3AD203B41FA5}">
                      <a16:colId xmlns:a16="http://schemas.microsoft.com/office/drawing/2014/main" val="2498892879"/>
                    </a:ext>
                  </a:extLst>
                </a:gridCol>
                <a:gridCol w="1673095">
                  <a:extLst>
                    <a:ext uri="{9D8B030D-6E8A-4147-A177-3AD203B41FA5}">
                      <a16:colId xmlns:a16="http://schemas.microsoft.com/office/drawing/2014/main" val="2627276799"/>
                    </a:ext>
                  </a:extLst>
                </a:gridCol>
              </a:tblGrid>
              <a:tr h="470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v1 (mm)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v2 (mm)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v3 (mm)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8879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015278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7.1243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9.3523 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9.3528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16.872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16.8695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1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26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F6A066-B944-E744-9ADA-F6DA0913A5A6}"/>
              </a:ext>
            </a:extLst>
          </p:cNvPr>
          <p:cNvGrpSpPr/>
          <p:nvPr/>
        </p:nvGrpSpPr>
        <p:grpSpPr>
          <a:xfrm>
            <a:off x="2139950" y="901700"/>
            <a:ext cx="7912100" cy="5054600"/>
            <a:chOff x="0" y="0"/>
            <a:chExt cx="7061200" cy="43180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936C8ED-91B7-734C-84D3-968BBBACB9D1}"/>
                </a:ext>
              </a:extLst>
            </p:cNvPr>
            <p:cNvGraphicFramePr/>
            <p:nvPr/>
          </p:nvGraphicFramePr>
          <p:xfrm>
            <a:off x="0" y="0"/>
            <a:ext cx="7061200" cy="431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78A811-B891-4244-927A-5B1A76E3ACBE}"/>
                </a:ext>
              </a:extLst>
            </p:cNvPr>
            <p:cNvGrpSpPr/>
            <p:nvPr/>
          </p:nvGrpSpPr>
          <p:grpSpPr>
            <a:xfrm>
              <a:off x="2425700" y="419100"/>
              <a:ext cx="410882" cy="3269643"/>
              <a:chOff x="2425700" y="419100"/>
              <a:chExt cx="410882" cy="326964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29FD70-EB46-BB47-B643-29DB63F173BC}"/>
                  </a:ext>
                </a:extLst>
              </p:cNvPr>
              <p:cNvCxnSpPr/>
              <p:nvPr/>
            </p:nvCxnSpPr>
            <p:spPr>
              <a:xfrm flipH="1" flipV="1">
                <a:off x="2603500" y="736601"/>
                <a:ext cx="3363" cy="2952142"/>
              </a:xfrm>
              <a:prstGeom prst="line">
                <a:avLst/>
              </a:pr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dash"/>
                <a:miter lim="800000"/>
              </a:ln>
              <a:effectLst/>
            </p:spPr>
          </p:cxn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CAD95F8-8CD0-A047-A4C2-046D0A6B512B}"/>
                  </a:ext>
                </a:extLst>
              </p:cNvPr>
              <p:cNvSpPr txBox="1"/>
              <p:nvPr/>
            </p:nvSpPr>
            <p:spPr>
              <a:xfrm>
                <a:off x="2425700" y="419100"/>
                <a:ext cx="410882" cy="3741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25C342-1B6E-4E4D-ABB4-3DC7095C3982}"/>
                </a:ext>
              </a:extLst>
            </p:cNvPr>
            <p:cNvGrpSpPr/>
            <p:nvPr/>
          </p:nvGrpSpPr>
          <p:grpSpPr>
            <a:xfrm>
              <a:off x="3035300" y="419100"/>
              <a:ext cx="410882" cy="3258794"/>
              <a:chOff x="3035300" y="419100"/>
              <a:chExt cx="410882" cy="3258794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4FC1AE7-C68C-E649-B321-210C3F779476}"/>
                  </a:ext>
                </a:extLst>
              </p:cNvPr>
              <p:cNvCxnSpPr/>
              <p:nvPr/>
            </p:nvCxnSpPr>
            <p:spPr>
              <a:xfrm flipH="1" flipV="1">
                <a:off x="3213100" y="736601"/>
                <a:ext cx="17143" cy="2941293"/>
              </a:xfrm>
              <a:prstGeom prst="line">
                <a:avLst/>
              </a:pr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dash"/>
                <a:miter lim="800000"/>
              </a:ln>
              <a:effectLst/>
            </p:spPr>
          </p:cxn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ADEF49CA-2266-6B44-A664-13353060F5D2}"/>
                  </a:ext>
                </a:extLst>
              </p:cNvPr>
              <p:cNvSpPr txBox="1"/>
              <p:nvPr/>
            </p:nvSpPr>
            <p:spPr>
              <a:xfrm>
                <a:off x="3035300" y="419100"/>
                <a:ext cx="410882" cy="3741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v2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AE7E5B-0EF2-0842-B502-144F60C50997}"/>
                </a:ext>
              </a:extLst>
            </p:cNvPr>
            <p:cNvGrpSpPr/>
            <p:nvPr/>
          </p:nvGrpSpPr>
          <p:grpSpPr>
            <a:xfrm>
              <a:off x="5397500" y="406400"/>
              <a:ext cx="410882" cy="3271495"/>
              <a:chOff x="5397500" y="406400"/>
              <a:chExt cx="410882" cy="327149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6DFBA45-9AC7-5A47-BDCA-1E5448BD0767}"/>
                  </a:ext>
                </a:extLst>
              </p:cNvPr>
              <p:cNvCxnSpPr/>
              <p:nvPr/>
            </p:nvCxnSpPr>
            <p:spPr>
              <a:xfrm flipH="1" flipV="1">
                <a:off x="5575300" y="723901"/>
                <a:ext cx="12455" cy="2953994"/>
              </a:xfrm>
              <a:prstGeom prst="line">
                <a:avLst/>
              </a:pr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dash"/>
                <a:miter lim="800000"/>
              </a:ln>
              <a:effectLst/>
            </p:spPr>
          </p:cxn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64EE4E61-FAFF-0442-BCE8-C1F87C301ECE}"/>
                  </a:ext>
                </a:extLst>
              </p:cNvPr>
              <p:cNvSpPr txBox="1"/>
              <p:nvPr/>
            </p:nvSpPr>
            <p:spPr>
              <a:xfrm>
                <a:off x="5397500" y="406400"/>
                <a:ext cx="410882" cy="3741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30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5E54-9D2F-5640-A883-860E3A1B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2EDB-420F-8546-BD2D-7C0151B8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50000 particles in distribution</a:t>
            </a:r>
          </a:p>
          <a:p>
            <a:r>
              <a:rPr lang="en-US" dirty="0"/>
              <a:t>-12.00 </a:t>
            </a:r>
            <a:r>
              <a:rPr lang="en-US" dirty="0" err="1"/>
              <a:t>pC</a:t>
            </a:r>
            <a:r>
              <a:rPr lang="en-US" dirty="0"/>
              <a:t> total charge</a:t>
            </a:r>
          </a:p>
          <a:p>
            <a:r>
              <a:rPr lang="en-US" dirty="0"/>
              <a:t>Position 1.47</a:t>
            </a:r>
          </a:p>
          <a:p>
            <a:r>
              <a:rPr lang="en-US" dirty="0"/>
              <a:t>2.99890e-01 MeV, beta*gamma 1.2, beta 0.7765</a:t>
            </a:r>
          </a:p>
          <a:p>
            <a:r>
              <a:rPr lang="en-US" dirty="0"/>
              <a:t>5.15990e-01 </a:t>
            </a:r>
            <a:r>
              <a:rPr lang="en-US" dirty="0" err="1"/>
              <a:t>keV</a:t>
            </a:r>
            <a:r>
              <a:rPr lang="en-US" dirty="0"/>
              <a:t> sig energy spread</a:t>
            </a:r>
          </a:p>
          <a:p>
            <a:r>
              <a:rPr lang="en-US" dirty="0"/>
              <a:t>43.98180 </a:t>
            </a:r>
            <a:r>
              <a:rPr lang="en-US" dirty="0" err="1"/>
              <a:t>ps</a:t>
            </a:r>
            <a:r>
              <a:rPr lang="en-US" dirty="0"/>
              <a:t>, sig time at cathode </a:t>
            </a:r>
          </a:p>
          <a:p>
            <a:r>
              <a:rPr lang="en-US" dirty="0" err="1"/>
              <a:t>sigx</a:t>
            </a:r>
            <a:r>
              <a:rPr lang="en-US" dirty="0"/>
              <a:t>  = 7.1229 mm,	</a:t>
            </a:r>
            <a:r>
              <a:rPr lang="en-US" dirty="0" err="1"/>
              <a:t>sigy</a:t>
            </a:r>
            <a:r>
              <a:rPr lang="en-US" dirty="0"/>
              <a:t>  = 7.1243 mm</a:t>
            </a:r>
          </a:p>
          <a:p>
            <a:r>
              <a:rPr lang="en-US" dirty="0" err="1"/>
              <a:t>sigxp</a:t>
            </a:r>
            <a:r>
              <a:rPr lang="en-US" dirty="0"/>
              <a:t> = 6.6066 </a:t>
            </a:r>
            <a:r>
              <a:rPr lang="en-US" dirty="0" err="1"/>
              <a:t>mrad</a:t>
            </a:r>
            <a:r>
              <a:rPr lang="en-US" dirty="0"/>
              <a:t>,	</a:t>
            </a:r>
            <a:r>
              <a:rPr lang="en-US" dirty="0" err="1"/>
              <a:t>sigyp</a:t>
            </a:r>
            <a:r>
              <a:rPr lang="en-US" dirty="0"/>
              <a:t> = 6.6040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 err="1"/>
              <a:t>sigz</a:t>
            </a:r>
            <a:r>
              <a:rPr lang="en-US" dirty="0"/>
              <a:t>  = 10.9451 </a:t>
            </a:r>
            <a:r>
              <a:rPr lang="en-US" dirty="0" err="1"/>
              <a:t>mmnEnz</a:t>
            </a:r>
            <a:r>
              <a:rPr lang="en-US" dirty="0"/>
              <a:t>  = 2.1604 </a:t>
            </a:r>
            <a:r>
              <a:rPr lang="en-US" dirty="0" err="1"/>
              <a:t>keV</a:t>
            </a:r>
            <a:r>
              <a:rPr lang="en-US" dirty="0"/>
              <a:t> mm = 9.2744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Enxps</a:t>
            </a:r>
            <a:r>
              <a:rPr lang="en-US" dirty="0"/>
              <a:t> = 39.4646 um,	</a:t>
            </a:r>
            <a:r>
              <a:rPr lang="en-US" dirty="0" err="1"/>
              <a:t>Enyps</a:t>
            </a:r>
            <a:r>
              <a:rPr lang="en-US" dirty="0"/>
              <a:t> = 39.4553 um</a:t>
            </a:r>
          </a:p>
          <a:p>
            <a:r>
              <a:rPr lang="en-US" dirty="0" err="1"/>
              <a:t>Enxtr</a:t>
            </a:r>
            <a:r>
              <a:rPr lang="en-US" dirty="0"/>
              <a:t> = 39.4702 um,	</a:t>
            </a:r>
            <a:r>
              <a:rPr lang="en-US" dirty="0" err="1"/>
              <a:t>Enytr</a:t>
            </a:r>
            <a:r>
              <a:rPr lang="en-US" dirty="0"/>
              <a:t> = 39.4603 um</a:t>
            </a:r>
          </a:p>
          <a:p>
            <a:r>
              <a:rPr lang="en-US" dirty="0" err="1"/>
              <a:t>Exge</a:t>
            </a:r>
            <a:r>
              <a:rPr lang="en-US" dirty="0"/>
              <a:t> = 32.0295 um,	</a:t>
            </a:r>
            <a:r>
              <a:rPr lang="en-US" dirty="0" err="1"/>
              <a:t>Eyge</a:t>
            </a:r>
            <a:r>
              <a:rPr lang="en-US" dirty="0"/>
              <a:t> = 32.0219 um</a:t>
            </a:r>
          </a:p>
        </p:txBody>
      </p:sp>
    </p:spTree>
    <p:extLst>
      <p:ext uri="{BB962C8B-B14F-4D97-AF65-F5344CB8AC3E}">
        <p14:creationId xmlns:p14="http://schemas.microsoft.com/office/powerpoint/2010/main" val="386802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95AA-C71A-954D-A541-5CF3FFB0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77" y="202079"/>
            <a:ext cx="10515600" cy="1325563"/>
          </a:xfrm>
        </p:spPr>
        <p:txBody>
          <a:bodyPr/>
          <a:lstStyle/>
          <a:p>
            <a:r>
              <a:rPr lang="en-US" dirty="0"/>
              <a:t>Viewer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A42E6-7A59-884D-8BC7-25620AC78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9021" y="4050364"/>
            <a:ext cx="3486637" cy="26134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ED5F0-5F1E-7D4D-9621-C47319BC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17" y="202079"/>
            <a:ext cx="4927505" cy="369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35AA7-C8D2-1F4F-AC6D-2D7EEF05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771" y="3895596"/>
            <a:ext cx="3826362" cy="2868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123E83-1EE8-D246-AC6B-DF0A56B54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868" y="48277"/>
            <a:ext cx="5015715" cy="37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618-67F5-274B-86F1-B8A46A63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48D8-F046-1641-9FA9-F937089A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50000 particles in distribution</a:t>
            </a:r>
          </a:p>
          <a:p>
            <a:r>
              <a:rPr lang="en-US" dirty="0"/>
              <a:t>-12.00 </a:t>
            </a:r>
            <a:r>
              <a:rPr lang="en-US" dirty="0" err="1"/>
              <a:t>pC</a:t>
            </a:r>
            <a:r>
              <a:rPr lang="en-US" dirty="0"/>
              <a:t> total charge</a:t>
            </a:r>
          </a:p>
          <a:p>
            <a:r>
              <a:rPr lang="en-US" dirty="0"/>
              <a:t>Position 1.98</a:t>
            </a:r>
          </a:p>
          <a:p>
            <a:r>
              <a:rPr lang="en-US" dirty="0"/>
              <a:t>2.99890e-01 MeV, beta*gamma 1.2, beta 0.7765</a:t>
            </a:r>
          </a:p>
          <a:p>
            <a:r>
              <a:rPr lang="en-US" dirty="0"/>
              <a:t>5.54400e-01 </a:t>
            </a:r>
            <a:r>
              <a:rPr lang="en-US" dirty="0" err="1"/>
              <a:t>keV</a:t>
            </a:r>
            <a:r>
              <a:rPr lang="en-US" dirty="0"/>
              <a:t> sig energy spread</a:t>
            </a:r>
          </a:p>
          <a:p>
            <a:r>
              <a:rPr lang="en-US" dirty="0"/>
              <a:t>43.98180 </a:t>
            </a:r>
            <a:r>
              <a:rPr lang="en-US" dirty="0" err="1"/>
              <a:t>ps</a:t>
            </a:r>
            <a:r>
              <a:rPr lang="en-US" dirty="0"/>
              <a:t>, sig time at cathode </a:t>
            </a:r>
          </a:p>
          <a:p>
            <a:r>
              <a:rPr lang="en-US" dirty="0" err="1"/>
              <a:t>sigx</a:t>
            </a:r>
            <a:r>
              <a:rPr lang="en-US" dirty="0"/>
              <a:t>  = 9.3523 mm,	</a:t>
            </a:r>
            <a:r>
              <a:rPr lang="en-US" dirty="0" err="1"/>
              <a:t>sigy</a:t>
            </a:r>
            <a:r>
              <a:rPr lang="en-US" dirty="0"/>
              <a:t>  = 9.3528 mm</a:t>
            </a:r>
          </a:p>
          <a:p>
            <a:r>
              <a:rPr lang="en-US" dirty="0" err="1"/>
              <a:t>sigxp</a:t>
            </a:r>
            <a:r>
              <a:rPr lang="en-US" dirty="0"/>
              <a:t> = 4.1830 </a:t>
            </a:r>
            <a:r>
              <a:rPr lang="en-US" dirty="0" err="1"/>
              <a:t>mrad</a:t>
            </a:r>
            <a:r>
              <a:rPr lang="en-US" dirty="0"/>
              <a:t>,	</a:t>
            </a:r>
            <a:r>
              <a:rPr lang="en-US" dirty="0" err="1"/>
              <a:t>sigyp</a:t>
            </a:r>
            <a:r>
              <a:rPr lang="en-US" dirty="0"/>
              <a:t> = 4.1810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 err="1"/>
              <a:t>sigz</a:t>
            </a:r>
            <a:r>
              <a:rPr lang="en-US" dirty="0"/>
              <a:t>  = 11.1574 </a:t>
            </a:r>
            <a:r>
              <a:rPr lang="en-US" dirty="0" err="1"/>
              <a:t>mmnEnz</a:t>
            </a:r>
            <a:r>
              <a:rPr lang="en-US" dirty="0"/>
              <a:t>  = 2.2881 </a:t>
            </a:r>
            <a:r>
              <a:rPr lang="en-US" dirty="0" err="1"/>
              <a:t>keV</a:t>
            </a:r>
            <a:r>
              <a:rPr lang="en-US" dirty="0"/>
              <a:t> mm = 9.8227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Enxps</a:t>
            </a:r>
            <a:r>
              <a:rPr lang="en-US" dirty="0"/>
              <a:t> = 5.6409 um,	</a:t>
            </a:r>
            <a:r>
              <a:rPr lang="en-US" dirty="0" err="1"/>
              <a:t>Enyps</a:t>
            </a:r>
            <a:r>
              <a:rPr lang="en-US" dirty="0"/>
              <a:t> = 5.6618 um</a:t>
            </a:r>
          </a:p>
          <a:p>
            <a:r>
              <a:rPr lang="en-US" dirty="0" err="1"/>
              <a:t>Enxtr</a:t>
            </a:r>
            <a:r>
              <a:rPr lang="en-US" dirty="0"/>
              <a:t> = 5.6411 um,	</a:t>
            </a:r>
            <a:r>
              <a:rPr lang="en-US" dirty="0" err="1"/>
              <a:t>Enytr</a:t>
            </a:r>
            <a:r>
              <a:rPr lang="en-US" dirty="0"/>
              <a:t> = 5.6611 um</a:t>
            </a:r>
          </a:p>
          <a:p>
            <a:r>
              <a:rPr lang="en-US" dirty="0" err="1"/>
              <a:t>Exge</a:t>
            </a:r>
            <a:r>
              <a:rPr lang="en-US" dirty="0"/>
              <a:t> = 4.5781 um,	</a:t>
            </a:r>
            <a:r>
              <a:rPr lang="en-US" dirty="0" err="1"/>
              <a:t>Eyge</a:t>
            </a:r>
            <a:r>
              <a:rPr lang="en-US" dirty="0"/>
              <a:t> = 4.5951 um</a:t>
            </a:r>
          </a:p>
        </p:txBody>
      </p:sp>
    </p:spTree>
    <p:extLst>
      <p:ext uri="{BB962C8B-B14F-4D97-AF65-F5344CB8AC3E}">
        <p14:creationId xmlns:p14="http://schemas.microsoft.com/office/powerpoint/2010/main" val="320036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150D-FFB6-9A42-BA11-095BA904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29" y="219759"/>
            <a:ext cx="10515600" cy="1325563"/>
          </a:xfrm>
        </p:spPr>
        <p:txBody>
          <a:bodyPr/>
          <a:lstStyle/>
          <a:p>
            <a:r>
              <a:rPr lang="en-US" dirty="0"/>
              <a:t>Viewer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EBB0B-07D5-AE44-A983-D0C11C5B2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2418" y="3844738"/>
            <a:ext cx="3998146" cy="29968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C1F2D-0FF5-F34E-8A29-1B3FC3E4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15" y="79180"/>
            <a:ext cx="5275792" cy="3954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380D0-BA9F-154A-918C-726ABD3ED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12" y="4033762"/>
            <a:ext cx="3745971" cy="2807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F55F3-B6C7-AF4C-A40F-CED45DB99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212" y="79179"/>
            <a:ext cx="4836564" cy="362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2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9427-0751-D743-BAF3-D03A6B3C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82A0-BE6E-514D-A9C6-5E3E1C32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50000 particles in distribution</a:t>
            </a:r>
          </a:p>
          <a:p>
            <a:r>
              <a:rPr lang="en-US" dirty="0"/>
              <a:t>-12.00 </a:t>
            </a:r>
            <a:r>
              <a:rPr lang="en-US" dirty="0" err="1"/>
              <a:t>pC</a:t>
            </a:r>
            <a:r>
              <a:rPr lang="en-US" dirty="0"/>
              <a:t> total charge</a:t>
            </a:r>
          </a:p>
          <a:p>
            <a:r>
              <a:rPr lang="en-US" dirty="0"/>
              <a:t>Position 3.76</a:t>
            </a:r>
          </a:p>
          <a:p>
            <a:r>
              <a:rPr lang="en-US" dirty="0"/>
              <a:t>2.99898e-01 MeV, beta*gamma 1.2, beta 0.7765</a:t>
            </a:r>
          </a:p>
          <a:p>
            <a:r>
              <a:rPr lang="en-US" dirty="0"/>
              <a:t>6.37596e-01 </a:t>
            </a:r>
            <a:r>
              <a:rPr lang="en-US" dirty="0" err="1"/>
              <a:t>keV</a:t>
            </a:r>
            <a:r>
              <a:rPr lang="en-US" dirty="0"/>
              <a:t> sig energy spread</a:t>
            </a:r>
          </a:p>
          <a:p>
            <a:r>
              <a:rPr lang="en-US" dirty="0"/>
              <a:t>43.98180 </a:t>
            </a:r>
            <a:r>
              <a:rPr lang="en-US" dirty="0" err="1"/>
              <a:t>ps</a:t>
            </a:r>
            <a:r>
              <a:rPr lang="en-US" dirty="0"/>
              <a:t>, sig time at cathode </a:t>
            </a:r>
          </a:p>
          <a:p>
            <a:r>
              <a:rPr lang="en-US" dirty="0" err="1"/>
              <a:t>sigx</a:t>
            </a:r>
            <a:r>
              <a:rPr lang="en-US" dirty="0"/>
              <a:t>  = 16.8728 mm,	</a:t>
            </a:r>
            <a:r>
              <a:rPr lang="en-US" dirty="0" err="1"/>
              <a:t>sigy</a:t>
            </a:r>
            <a:r>
              <a:rPr lang="en-US" dirty="0"/>
              <a:t>  = 16.8695 mm</a:t>
            </a:r>
          </a:p>
          <a:p>
            <a:r>
              <a:rPr lang="en-US" dirty="0" err="1"/>
              <a:t>sigxp</a:t>
            </a:r>
            <a:r>
              <a:rPr lang="en-US" dirty="0"/>
              <a:t> = 4.2942 </a:t>
            </a:r>
            <a:r>
              <a:rPr lang="en-US" dirty="0" err="1"/>
              <a:t>mrad</a:t>
            </a:r>
            <a:r>
              <a:rPr lang="en-US" dirty="0"/>
              <a:t>,	</a:t>
            </a:r>
            <a:r>
              <a:rPr lang="en-US" dirty="0" err="1"/>
              <a:t>sigyp</a:t>
            </a:r>
            <a:r>
              <a:rPr lang="en-US" dirty="0"/>
              <a:t> = 4.2922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 err="1"/>
              <a:t>sigz</a:t>
            </a:r>
            <a:r>
              <a:rPr lang="en-US" dirty="0"/>
              <a:t>  = 11.9927 </a:t>
            </a:r>
            <a:r>
              <a:rPr lang="en-US" dirty="0" err="1"/>
              <a:t>mmnEnz</a:t>
            </a:r>
            <a:r>
              <a:rPr lang="en-US" dirty="0"/>
              <a:t>  = 2.5856 </a:t>
            </a:r>
            <a:r>
              <a:rPr lang="en-US" dirty="0" err="1"/>
              <a:t>keV</a:t>
            </a:r>
            <a:r>
              <a:rPr lang="en-US" dirty="0"/>
              <a:t> mm = 11.0998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 err="1"/>
              <a:t>Enxps</a:t>
            </a:r>
            <a:r>
              <a:rPr lang="en-US" dirty="0"/>
              <a:t> = 5.9055 um,	</a:t>
            </a:r>
            <a:r>
              <a:rPr lang="en-US" dirty="0" err="1"/>
              <a:t>Enyps</a:t>
            </a:r>
            <a:r>
              <a:rPr lang="en-US" dirty="0"/>
              <a:t> = 5.9333 um</a:t>
            </a:r>
          </a:p>
          <a:p>
            <a:r>
              <a:rPr lang="en-US" dirty="0" err="1"/>
              <a:t>Enxtr</a:t>
            </a:r>
            <a:r>
              <a:rPr lang="en-US" dirty="0"/>
              <a:t> = 5.9050 um,	</a:t>
            </a:r>
            <a:r>
              <a:rPr lang="en-US" dirty="0" err="1"/>
              <a:t>Enytr</a:t>
            </a:r>
            <a:r>
              <a:rPr lang="en-US" dirty="0"/>
              <a:t> = 5.9310 um</a:t>
            </a:r>
          </a:p>
          <a:p>
            <a:r>
              <a:rPr lang="en-US" dirty="0" err="1"/>
              <a:t>Exge</a:t>
            </a:r>
            <a:r>
              <a:rPr lang="en-US" dirty="0"/>
              <a:t> = 4.7928 um,	</a:t>
            </a:r>
            <a:r>
              <a:rPr lang="en-US" dirty="0" err="1"/>
              <a:t>Eyge</a:t>
            </a:r>
            <a:r>
              <a:rPr lang="en-US" dirty="0"/>
              <a:t> = 4.8154 um</a:t>
            </a:r>
          </a:p>
        </p:txBody>
      </p:sp>
    </p:spTree>
    <p:extLst>
      <p:ext uri="{BB962C8B-B14F-4D97-AF65-F5344CB8AC3E}">
        <p14:creationId xmlns:p14="http://schemas.microsoft.com/office/powerpoint/2010/main" val="165772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73B-BE0E-2C49-B38E-F31C0BF8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74" y="149223"/>
            <a:ext cx="10515600" cy="1325563"/>
          </a:xfrm>
        </p:spPr>
        <p:txBody>
          <a:bodyPr/>
          <a:lstStyle/>
          <a:p>
            <a:r>
              <a:rPr lang="en-US" dirty="0"/>
              <a:t>Viewer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CB097-B3B0-1E44-BB49-534633726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1659" y="3893231"/>
            <a:ext cx="3955286" cy="29647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9F607-DF5C-F843-947B-F9CF3C82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279" y="149222"/>
            <a:ext cx="5371844" cy="4026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BDE88-BAC7-3045-819D-9229E892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38" y="4156896"/>
            <a:ext cx="3603533" cy="2701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21749-5EB9-C14F-A5DC-234691F4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519" y="149221"/>
            <a:ext cx="4981481" cy="38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449</Words>
  <Application>Microsoft Macintosh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4.5 mA , 32 mA</vt:lpstr>
      <vt:lpstr>4.5 mA</vt:lpstr>
      <vt:lpstr>PowerPoint Presentation</vt:lpstr>
      <vt:lpstr>Viewer 1</vt:lpstr>
      <vt:lpstr>Viewer 1</vt:lpstr>
      <vt:lpstr>Viewer 2</vt:lpstr>
      <vt:lpstr>Viewer 2</vt:lpstr>
      <vt:lpstr>Viewer 3</vt:lpstr>
      <vt:lpstr>Viewer 3</vt:lpstr>
      <vt:lpstr>PowerPoint Presentation</vt:lpstr>
      <vt:lpstr>PowerPoint Presentation</vt:lpstr>
      <vt:lpstr>Viewer 1</vt:lpstr>
      <vt:lpstr>Viewer 1</vt:lpstr>
      <vt:lpstr>Viewer 2</vt:lpstr>
      <vt:lpstr>Viewer 2</vt:lpstr>
      <vt:lpstr>Viewer 3</vt:lpstr>
      <vt:lpstr>Viewer 3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mA</dc:title>
  <dc:creator>Microsoft Office User</dc:creator>
  <cp:lastModifiedBy>Microsoft Office User</cp:lastModifiedBy>
  <cp:revision>13</cp:revision>
  <dcterms:created xsi:type="dcterms:W3CDTF">2018-06-03T23:58:20Z</dcterms:created>
  <dcterms:modified xsi:type="dcterms:W3CDTF">2018-06-04T14:25:54Z</dcterms:modified>
</cp:coreProperties>
</file>