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91" d="100"/>
          <a:sy n="91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32975"/>
              </p:ext>
            </p:extLst>
          </p:nvPr>
        </p:nvGraphicFramePr>
        <p:xfrm>
          <a:off x="1549779" y="710526"/>
          <a:ext cx="93331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Nominal</a:t>
                      </a:r>
                      <a:r>
                        <a:rPr lang="en-US" baseline="0" dirty="0" smtClean="0"/>
                        <a:t> Value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Sensitivity</a:t>
                      </a:r>
                      <a:r>
                        <a:rPr lang="en-US" baseline="0" dirty="0" smtClean="0"/>
                        <a:t> Range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4.5-5.5 MeV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0.1%,</a:t>
                      </a:r>
                      <a:r>
                        <a:rPr lang="en-US" baseline="0" dirty="0" smtClean="0"/>
                        <a:t> 0.2%, 0.3%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 MeV (1 </a:t>
                      </a:r>
                      <a:r>
                        <a:rPr lang="en-US" dirty="0" err="1" smtClean="0"/>
                        <a:t>keV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3, 5, 10, 20, 30 </a:t>
                      </a:r>
                      <a:r>
                        <a:rPr lang="en-US" baseline="0" dirty="0" err="1" smtClean="0"/>
                        <a:t>keV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RMS energy spread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0.2% (10 </a:t>
                      </a:r>
                      <a:r>
                        <a:rPr lang="en-US" dirty="0" err="1" smtClean="0"/>
                        <a:t>keV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, 5, 10, 20, 30, 50 </a:t>
                      </a:r>
                      <a:r>
                        <a:rPr lang="en-US" baseline="0" dirty="0" err="1" smtClean="0"/>
                        <a:t>keV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RMS sigma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at radiator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0.5,</a:t>
                      </a:r>
                      <a:r>
                        <a:rPr lang="en-US" baseline="0" dirty="0" smtClean="0"/>
                        <a:t> 1.5, 2.0, 3 mm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 at radiator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0 (centered on radiator)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0.1,</a:t>
                      </a:r>
                      <a:r>
                        <a:rPr lang="en-US" baseline="0" dirty="0" smtClean="0"/>
                        <a:t> 0.5, 1.0, 2.0, 5 mm (off center)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2288" y="3531475"/>
            <a:ext cx="98281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Suggestions on how to study sensitivities: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Energy Range and Energy Step: use PL unfolding </a:t>
            </a:r>
            <a:r>
              <a:rPr lang="en-US" dirty="0"/>
              <a:t> </a:t>
            </a:r>
            <a:r>
              <a:rPr lang="en-US" dirty="0" smtClean="0"/>
              <a:t>and Schiff formula to study sensitivities – see wiki.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RMS energy </a:t>
            </a:r>
            <a:r>
              <a:rPr lang="en-US" dirty="0"/>
              <a:t>s</a:t>
            </a:r>
            <a:r>
              <a:rPr lang="en-US" dirty="0" smtClean="0"/>
              <a:t>pread: use GEANT4, and for one energy (e.g., 5 MeV), measure photon spectra for different energy spreads.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RMS sigma on radiator: </a:t>
            </a:r>
            <a:r>
              <a:rPr lang="en-US" dirty="0"/>
              <a:t>use GEANT4, and for one energy (e.g., 5 MeV), measure photon spectra for </a:t>
            </a:r>
            <a:r>
              <a:rPr lang="en-US" dirty="0" smtClean="0"/>
              <a:t>different beam size </a:t>
            </a:r>
            <a:r>
              <a:rPr lang="en-US" dirty="0" err="1" smtClean="0"/>
              <a:t>sigmas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Position </a:t>
            </a:r>
            <a:r>
              <a:rPr lang="en-US" dirty="0"/>
              <a:t>on radiator: use GEANT4, and for one energy (e.g., 5 MeV), measure photon spectra for </a:t>
            </a:r>
            <a:r>
              <a:rPr lang="en-US" dirty="0" smtClean="0"/>
              <a:t>different beam </a:t>
            </a:r>
            <a:r>
              <a:rPr lang="en-US" smtClean="0"/>
              <a:t>positions.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197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17</cp:revision>
  <dcterms:created xsi:type="dcterms:W3CDTF">2018-01-29T18:20:12Z</dcterms:created>
  <dcterms:modified xsi:type="dcterms:W3CDTF">2018-04-13T12:43:31Z</dcterms:modified>
</cp:coreProperties>
</file>