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Masters/slideMaster14.xml" ContentType="application/vnd.openxmlformats-officedocument.presentationml.slideMaster+xml"/>
  <Override PartName="/ppt/slideMasters/slideMaster15.xml" ContentType="application/vnd.openxmlformats-officedocument.presentationml.slideMaster+xml"/>
  <Override PartName="/ppt/slideMasters/slideMaster16.xml" ContentType="application/vnd.openxmlformats-officedocument.presentationml.slideMaster+xml"/>
  <Override PartName="/ppt/slideMasters/slideMaster17.xml" ContentType="application/vnd.openxmlformats-officedocument.presentationml.slideMaster+xml"/>
  <Override PartName="/ppt/slideMasters/slideMaster18.xml" ContentType="application/vnd.openxmlformats-officedocument.presentationml.slideMaster+xml"/>
  <Override PartName="/ppt/slideMasters/slideMaster19.xml" ContentType="application/vnd.openxmlformats-officedocument.presentationml.slideMaster+xml"/>
  <Override PartName="/ppt/slideMasters/slideMaster20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3.xml" ContentType="application/vnd.openxmlformats-officedocument.theme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4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5.xml" ContentType="application/vnd.openxmlformats-officedocument.theme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theme/theme6.xml" ContentType="application/vnd.openxmlformats-officedocument.theme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theme/theme7.xml" ContentType="application/vnd.openxmlformats-officedocument.theme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theme/theme8.xml" ContentType="application/vnd.openxmlformats-officedocument.theme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theme/theme9.xml" ContentType="application/vnd.openxmlformats-officedocument.theme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theme/theme10.xml" ContentType="application/vnd.openxmlformats-officedocument.theme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theme/theme11.xml" ContentType="application/vnd.openxmlformats-officedocument.theme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theme/theme12.xml" ContentType="application/vnd.openxmlformats-officedocument.theme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theme/theme13.xml" ContentType="application/vnd.openxmlformats-officedocument.theme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theme/theme14.xml" ContentType="application/vnd.openxmlformats-officedocument.theme+xml"/>
  <Override PartName="/ppt/slideLayouts/slideLayout12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Layouts/slideLayout130.xml" ContentType="application/vnd.openxmlformats-officedocument.presentationml.slideLayout+xml"/>
  <Override PartName="/ppt/slideLayouts/slideLayout131.xml" ContentType="application/vnd.openxmlformats-officedocument.presentationml.slideLayout+xml"/>
  <Override PartName="/ppt/theme/theme15.xml" ContentType="application/vnd.openxmlformats-officedocument.theme+xml"/>
  <Override PartName="/ppt/slideLayouts/slideLayout132.xml" ContentType="application/vnd.openxmlformats-officedocument.presentationml.slideLayout+xml"/>
  <Override PartName="/ppt/slideLayouts/slideLayout133.xml" ContentType="application/vnd.openxmlformats-officedocument.presentationml.slideLayout+xml"/>
  <Override PartName="/ppt/slideLayouts/slideLayout134.xml" ContentType="application/vnd.openxmlformats-officedocument.presentationml.slideLayout+xml"/>
  <Override PartName="/ppt/slideLayouts/slideLayout135.xml" ContentType="application/vnd.openxmlformats-officedocument.presentationml.slideLayout+xml"/>
  <Override PartName="/ppt/slideLayouts/slideLayout136.xml" ContentType="application/vnd.openxmlformats-officedocument.presentationml.slideLayout+xml"/>
  <Override PartName="/ppt/slideLayouts/slideLayout137.xml" ContentType="application/vnd.openxmlformats-officedocument.presentationml.slideLayout+xml"/>
  <Override PartName="/ppt/slideLayouts/slideLayout138.xml" ContentType="application/vnd.openxmlformats-officedocument.presentationml.slideLayout+xml"/>
  <Override PartName="/ppt/slideLayouts/slideLayout139.xml" ContentType="application/vnd.openxmlformats-officedocument.presentationml.slideLayout+xml"/>
  <Override PartName="/ppt/theme/theme16.xml" ContentType="application/vnd.openxmlformats-officedocument.theme+xml"/>
  <Override PartName="/ppt/slideLayouts/slideLayout140.xml" ContentType="application/vnd.openxmlformats-officedocument.presentationml.slideLayout+xml"/>
  <Override PartName="/ppt/slideLayouts/slideLayout141.xml" ContentType="application/vnd.openxmlformats-officedocument.presentationml.slideLayout+xml"/>
  <Override PartName="/ppt/slideLayouts/slideLayout142.xml" ContentType="application/vnd.openxmlformats-officedocument.presentationml.slideLayout+xml"/>
  <Override PartName="/ppt/slideLayouts/slideLayout143.xml" ContentType="application/vnd.openxmlformats-officedocument.presentationml.slideLayout+xml"/>
  <Override PartName="/ppt/slideLayouts/slideLayout144.xml" ContentType="application/vnd.openxmlformats-officedocument.presentationml.slideLayout+xml"/>
  <Override PartName="/ppt/slideLayouts/slideLayout145.xml" ContentType="application/vnd.openxmlformats-officedocument.presentationml.slideLayout+xml"/>
  <Override PartName="/ppt/slideLayouts/slideLayout146.xml" ContentType="application/vnd.openxmlformats-officedocument.presentationml.slideLayout+xml"/>
  <Override PartName="/ppt/slideLayouts/slideLayout147.xml" ContentType="application/vnd.openxmlformats-officedocument.presentationml.slideLayout+xml"/>
  <Override PartName="/ppt/theme/theme17.xml" ContentType="application/vnd.openxmlformats-officedocument.theme+xml"/>
  <Override PartName="/ppt/slideLayouts/slideLayout148.xml" ContentType="application/vnd.openxmlformats-officedocument.presentationml.slideLayout+xml"/>
  <Override PartName="/ppt/slideLayouts/slideLayout149.xml" ContentType="application/vnd.openxmlformats-officedocument.presentationml.slideLayout+xml"/>
  <Override PartName="/ppt/slideLayouts/slideLayout150.xml" ContentType="application/vnd.openxmlformats-officedocument.presentationml.slideLayout+xml"/>
  <Override PartName="/ppt/slideLayouts/slideLayout151.xml" ContentType="application/vnd.openxmlformats-officedocument.presentationml.slideLayout+xml"/>
  <Override PartName="/ppt/slideLayouts/slideLayout152.xml" ContentType="application/vnd.openxmlformats-officedocument.presentationml.slideLayout+xml"/>
  <Override PartName="/ppt/slideLayouts/slideLayout153.xml" ContentType="application/vnd.openxmlformats-officedocument.presentationml.slideLayout+xml"/>
  <Override PartName="/ppt/slideLayouts/slideLayout154.xml" ContentType="application/vnd.openxmlformats-officedocument.presentationml.slideLayout+xml"/>
  <Override PartName="/ppt/slideLayouts/slideLayout155.xml" ContentType="application/vnd.openxmlformats-officedocument.presentationml.slideLayout+xml"/>
  <Override PartName="/ppt/theme/theme18.xml" ContentType="application/vnd.openxmlformats-officedocument.theme+xml"/>
  <Override PartName="/ppt/slideLayouts/slideLayout156.xml" ContentType="application/vnd.openxmlformats-officedocument.presentationml.slideLayout+xml"/>
  <Override PartName="/ppt/slideLayouts/slideLayout157.xml" ContentType="application/vnd.openxmlformats-officedocument.presentationml.slideLayout+xml"/>
  <Override PartName="/ppt/slideLayouts/slideLayout158.xml" ContentType="application/vnd.openxmlformats-officedocument.presentationml.slideLayout+xml"/>
  <Override PartName="/ppt/slideLayouts/slideLayout159.xml" ContentType="application/vnd.openxmlformats-officedocument.presentationml.slideLayout+xml"/>
  <Override PartName="/ppt/slideLayouts/slideLayout160.xml" ContentType="application/vnd.openxmlformats-officedocument.presentationml.slideLayout+xml"/>
  <Override PartName="/ppt/slideLayouts/slideLayout161.xml" ContentType="application/vnd.openxmlformats-officedocument.presentationml.slideLayout+xml"/>
  <Override PartName="/ppt/slideLayouts/slideLayout162.xml" ContentType="application/vnd.openxmlformats-officedocument.presentationml.slideLayout+xml"/>
  <Override PartName="/ppt/slideLayouts/slideLayout163.xml" ContentType="application/vnd.openxmlformats-officedocument.presentationml.slideLayout+xml"/>
  <Override PartName="/ppt/theme/theme19.xml" ContentType="application/vnd.openxmlformats-officedocument.theme+xml"/>
  <Override PartName="/ppt/slideLayouts/slideLayout164.xml" ContentType="application/vnd.openxmlformats-officedocument.presentationml.slideLayout+xml"/>
  <Override PartName="/ppt/slideLayouts/slideLayout165.xml" ContentType="application/vnd.openxmlformats-officedocument.presentationml.slideLayout+xml"/>
  <Override PartName="/ppt/slideLayouts/slideLayout166.xml" ContentType="application/vnd.openxmlformats-officedocument.presentationml.slideLayout+xml"/>
  <Override PartName="/ppt/slideLayouts/slideLayout167.xml" ContentType="application/vnd.openxmlformats-officedocument.presentationml.slideLayout+xml"/>
  <Override PartName="/ppt/theme/theme20.xml" ContentType="application/vnd.openxmlformats-officedocument.theme+xml"/>
  <Override PartName="/ppt/theme/theme21.xml" ContentType="application/vnd.openxmlformats-officedocument.theme+xml"/>
  <Override PartName="/ppt/theme/theme2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671" r:id="rId2"/>
    <p:sldMasterId id="2147483681" r:id="rId3"/>
    <p:sldMasterId id="2147483691" r:id="rId4"/>
    <p:sldMasterId id="2147483701" r:id="rId5"/>
    <p:sldMasterId id="2147483711" r:id="rId6"/>
    <p:sldMasterId id="2147483721" r:id="rId7"/>
    <p:sldMasterId id="2147483732" r:id="rId8"/>
    <p:sldMasterId id="2147483742" r:id="rId9"/>
    <p:sldMasterId id="2147483752" r:id="rId10"/>
    <p:sldMasterId id="2147483762" r:id="rId11"/>
    <p:sldMasterId id="2147483772" r:id="rId12"/>
    <p:sldMasterId id="2147483781" r:id="rId13"/>
    <p:sldMasterId id="2147483790" r:id="rId14"/>
    <p:sldMasterId id="2147483799" r:id="rId15"/>
    <p:sldMasterId id="2147483808" r:id="rId16"/>
    <p:sldMasterId id="2147483817" r:id="rId17"/>
    <p:sldMasterId id="2147483826" r:id="rId18"/>
    <p:sldMasterId id="2147483835" r:id="rId19"/>
    <p:sldMasterId id="2147483844" r:id="rId20"/>
  </p:sldMasterIdLst>
  <p:notesMasterIdLst>
    <p:notesMasterId r:id="rId23"/>
  </p:notesMasterIdLst>
  <p:handoutMasterIdLst>
    <p:handoutMasterId r:id="rId24"/>
  </p:handoutMasterIdLst>
  <p:sldIdLst>
    <p:sldId id="612" r:id="rId21"/>
    <p:sldId id="613" r:id="rId22"/>
  </p:sldIdLst>
  <p:sldSz cx="9144000" cy="6858000" type="screen4x3"/>
  <p:notesSz cx="6946900" cy="9220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ichael Dallas" initials="MD" lastIdx="2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33"/>
    <a:srgbClr val="00FF00"/>
    <a:srgbClr val="A0D565"/>
    <a:srgbClr val="0000FF"/>
    <a:srgbClr val="3399FF"/>
    <a:srgbClr val="F9907B"/>
    <a:srgbClr val="FDE6D9"/>
    <a:srgbClr val="F5E9D9"/>
    <a:srgbClr val="DDF1E2"/>
    <a:srgbClr val="99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2047" autoAdjust="0"/>
    <p:restoredTop sz="97761" autoAdjust="0"/>
  </p:normalViewPr>
  <p:slideViewPr>
    <p:cSldViewPr snapToGrid="0" snapToObjects="1">
      <p:cViewPr varScale="1">
        <p:scale>
          <a:sx n="103" d="100"/>
          <a:sy n="103" d="100"/>
        </p:scale>
        <p:origin x="144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6" d="100"/>
        <a:sy n="8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Master" Target="slideMasters/slideMaster13.xml"/><Relationship Id="rId18" Type="http://schemas.openxmlformats.org/officeDocument/2006/relationships/slideMaster" Target="slideMasters/slideMaster18.xml"/><Relationship Id="rId26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slideMaster" Target="slideMasters/slideMaster17.xml"/><Relationship Id="rId25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6" Type="http://schemas.openxmlformats.org/officeDocument/2006/relationships/slideMaster" Target="slideMasters/slideMaster16.xml"/><Relationship Id="rId20" Type="http://schemas.openxmlformats.org/officeDocument/2006/relationships/slideMaster" Target="slideMasters/slideMaster20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handoutMaster" Target="handoutMasters/handoutMaster1.xml"/><Relationship Id="rId5" Type="http://schemas.openxmlformats.org/officeDocument/2006/relationships/slideMaster" Target="slideMasters/slideMaster5.xml"/><Relationship Id="rId15" Type="http://schemas.openxmlformats.org/officeDocument/2006/relationships/slideMaster" Target="slideMasters/slideMaster15.xml"/><Relationship Id="rId23" Type="http://schemas.openxmlformats.org/officeDocument/2006/relationships/notesMaster" Target="notesMasters/notesMaster1.xml"/><Relationship Id="rId28" Type="http://schemas.openxmlformats.org/officeDocument/2006/relationships/theme" Target="theme/theme1.xml"/><Relationship Id="rId10" Type="http://schemas.openxmlformats.org/officeDocument/2006/relationships/slideMaster" Target="slideMasters/slideMaster10.xml"/><Relationship Id="rId19" Type="http://schemas.openxmlformats.org/officeDocument/2006/relationships/slideMaster" Target="slideMasters/slideMaster19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Master" Target="slideMasters/slideMaster14.xml"/><Relationship Id="rId22" Type="http://schemas.openxmlformats.org/officeDocument/2006/relationships/slide" Target="slides/slide2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3010323" cy="461010"/>
          </a:xfrm>
          <a:prstGeom prst="rect">
            <a:avLst/>
          </a:prstGeom>
        </p:spPr>
        <p:txBody>
          <a:bodyPr vert="horz" lIns="92346" tIns="46172" rIns="92346" bIns="4617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4971" y="0"/>
            <a:ext cx="3010323" cy="461010"/>
          </a:xfrm>
          <a:prstGeom prst="rect">
            <a:avLst/>
          </a:prstGeom>
        </p:spPr>
        <p:txBody>
          <a:bodyPr vert="horz" lIns="92346" tIns="46172" rIns="92346" bIns="46172" rtlCol="0"/>
          <a:lstStyle>
            <a:lvl1pPr algn="r">
              <a:defRPr sz="1200"/>
            </a:lvl1pPr>
          </a:lstStyle>
          <a:p>
            <a:fld id="{BF226278-2C6C-774D-8259-721EAA38D3B9}" type="datetimeFigureOut">
              <a:rPr lang="en-US" smtClean="0"/>
              <a:pPr/>
              <a:t>1/8/2021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8757592"/>
            <a:ext cx="3010323" cy="461010"/>
          </a:xfrm>
          <a:prstGeom prst="rect">
            <a:avLst/>
          </a:prstGeom>
        </p:spPr>
        <p:txBody>
          <a:bodyPr vert="horz" lIns="92346" tIns="46172" rIns="92346" bIns="4617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4971" y="8757592"/>
            <a:ext cx="3010323" cy="461010"/>
          </a:xfrm>
          <a:prstGeom prst="rect">
            <a:avLst/>
          </a:prstGeom>
        </p:spPr>
        <p:txBody>
          <a:bodyPr vert="horz" lIns="92346" tIns="46172" rIns="92346" bIns="46172" rtlCol="0" anchor="b"/>
          <a:lstStyle>
            <a:lvl1pPr algn="r">
              <a:defRPr sz="1200"/>
            </a:lvl1pPr>
          </a:lstStyle>
          <a:p>
            <a:fld id="{199538B4-289F-4F4E-BBCB-1CAD0E76E60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6923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3010323" cy="461010"/>
          </a:xfrm>
          <a:prstGeom prst="rect">
            <a:avLst/>
          </a:prstGeom>
        </p:spPr>
        <p:txBody>
          <a:bodyPr vert="horz" lIns="92346" tIns="46172" rIns="92346" bIns="4617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4971" y="0"/>
            <a:ext cx="3010323" cy="461010"/>
          </a:xfrm>
          <a:prstGeom prst="rect">
            <a:avLst/>
          </a:prstGeom>
        </p:spPr>
        <p:txBody>
          <a:bodyPr vert="horz" lIns="92346" tIns="46172" rIns="92346" bIns="46172" rtlCol="0"/>
          <a:lstStyle>
            <a:lvl1pPr algn="r">
              <a:defRPr sz="1200"/>
            </a:lvl1pPr>
          </a:lstStyle>
          <a:p>
            <a:fld id="{B1AEAAEA-A1ED-E44B-BE33-F405D0F4CD6A}" type="datetimeFigureOut">
              <a:rPr lang="en-US" smtClean="0"/>
              <a:pPr/>
              <a:t>1/8/2021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2150"/>
            <a:ext cx="4605338" cy="3455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346" tIns="46172" rIns="92346" bIns="4617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4690" y="4379597"/>
            <a:ext cx="5557520" cy="4149090"/>
          </a:xfrm>
          <a:prstGeom prst="rect">
            <a:avLst/>
          </a:prstGeom>
        </p:spPr>
        <p:txBody>
          <a:bodyPr vert="horz" lIns="92346" tIns="46172" rIns="92346" bIns="46172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8757592"/>
            <a:ext cx="3010323" cy="461010"/>
          </a:xfrm>
          <a:prstGeom prst="rect">
            <a:avLst/>
          </a:prstGeom>
        </p:spPr>
        <p:txBody>
          <a:bodyPr vert="horz" lIns="92346" tIns="46172" rIns="92346" bIns="4617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4971" y="8757592"/>
            <a:ext cx="3010323" cy="461010"/>
          </a:xfrm>
          <a:prstGeom prst="rect">
            <a:avLst/>
          </a:prstGeom>
        </p:spPr>
        <p:txBody>
          <a:bodyPr vert="horz" lIns="92346" tIns="46172" rIns="92346" bIns="46172" rtlCol="0" anchor="b"/>
          <a:lstStyle>
            <a:lvl1pPr algn="r">
              <a:defRPr sz="1200"/>
            </a:lvl1pPr>
          </a:lstStyle>
          <a:p>
            <a:fld id="{E556DBE8-8EF0-B64A-A8A7-F2D14BB1A37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474398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1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1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1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1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1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1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16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0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0.xml"/></Relationships>
</file>

<file path=ppt/slideLayouts/_rels/slideLayout1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1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86023-E48B-B14B-8DBB-49DEC0C635B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FY2014 Budget Impacts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>
                    <a:tint val="75000"/>
                  </a:srgbClr>
                </a:solidFill>
              </a:rPr>
              <a:t>FY2014 Budget Impacts</a:t>
            </a:r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6310517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1D3AA-F628-8F4E-BE52-707AC18962C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4866957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1D3AA-F628-8F4E-BE52-707AC18962C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9038651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1D3AA-F628-8F4E-BE52-707AC18962C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2269084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0505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63505"/>
            <a:ext cx="4040188" cy="74207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055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63505"/>
            <a:ext cx="4041775" cy="74207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055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1D3AA-F628-8F4E-BE52-707AC18962C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9887369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1D3AA-F628-8F4E-BE52-707AC18962C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05755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1D3AA-F628-8F4E-BE52-707AC18962C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8456718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" y="895350"/>
            <a:ext cx="4402138" cy="5448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8838" y="895350"/>
            <a:ext cx="4403725" cy="5448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1D3AA-F628-8F4E-BE52-707AC18962C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0887398"/>
      </p:ext>
    </p:extLst>
  </p:cSld>
  <p:clrMapOvr>
    <a:masterClrMapping/>
  </p:clrMapOvr>
  <p:transition/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5922991" y="6448078"/>
            <a:ext cx="2133600" cy="365125"/>
          </a:xfrm>
          <a:prstGeom prst="rect">
            <a:avLst/>
          </a:prstGeom>
        </p:spPr>
        <p:txBody>
          <a:bodyPr/>
          <a:lstStyle/>
          <a:p>
            <a:fld id="{0B71D3AA-F628-8F4E-BE52-707AC18962C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38861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1D3AA-F628-8F4E-BE52-707AC18962C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3758222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1D3AA-F628-8F4E-BE52-707AC18962C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5415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0998" y="6400800"/>
            <a:ext cx="3408802" cy="273397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>
                <a:solidFill>
                  <a:srgbClr val="000000">
                    <a:tint val="75000"/>
                  </a:srgbClr>
                </a:solidFill>
              </a:rPr>
              <a:t>Division Resource Planning and Coordinating</a:t>
            </a:r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6701587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1D3AA-F628-8F4E-BE52-707AC18962C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8641349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0505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63505"/>
            <a:ext cx="4040188" cy="74207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055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63505"/>
            <a:ext cx="4041775" cy="74207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055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1D3AA-F628-8F4E-BE52-707AC18962C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9920621"/>
      </p:ext>
    </p:extLst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1D3AA-F628-8F4E-BE52-707AC18962C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57745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1D3AA-F628-8F4E-BE52-707AC18962C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6987287"/>
      </p:ext>
    </p:extLst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" y="895350"/>
            <a:ext cx="4402138" cy="5448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8838" y="895350"/>
            <a:ext cx="4403725" cy="5448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1D3AA-F628-8F4E-BE52-707AC18962C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9088150"/>
      </p:ext>
    </p:extLst>
  </p:cSld>
  <p:clrMapOvr>
    <a:masterClrMapping/>
  </p:clrMapOvr>
  <p:transition/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5922991" y="6448078"/>
            <a:ext cx="2133600" cy="365125"/>
          </a:xfrm>
          <a:prstGeom prst="rect">
            <a:avLst/>
          </a:prstGeom>
        </p:spPr>
        <p:txBody>
          <a:bodyPr/>
          <a:lstStyle/>
          <a:p>
            <a:fld id="{0B71D3AA-F628-8F4E-BE52-707AC18962C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47073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1D3AA-F628-8F4E-BE52-707AC18962C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1664651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1D3AA-F628-8F4E-BE52-707AC18962C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3447371"/>
      </p:ext>
    </p:extLst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1D3AA-F628-8F4E-BE52-707AC18962C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8258922"/>
      </p:ext>
    </p:extLst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0505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63505"/>
            <a:ext cx="4040188" cy="74207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055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63505"/>
            <a:ext cx="4041775" cy="74207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055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1D3AA-F628-8F4E-BE52-707AC18962C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26223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>
                    <a:tint val="75000"/>
                  </a:srgbClr>
                </a:solidFill>
              </a:rPr>
              <a:t>FY2014 Budget Impacts</a:t>
            </a:r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9196691"/>
      </p:ext>
    </p:extLst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1D3AA-F628-8F4E-BE52-707AC18962C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36982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1D3AA-F628-8F4E-BE52-707AC18962C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3227000"/>
      </p:ext>
    </p:extLst>
  </p:cSld>
  <p:clrMapOvr>
    <a:masterClrMapping/>
  </p:clrMapOvr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" y="895350"/>
            <a:ext cx="4402138" cy="5448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8838" y="895350"/>
            <a:ext cx="4403725" cy="5448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1D3AA-F628-8F4E-BE52-707AC18962C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2628878"/>
      </p:ext>
    </p:extLst>
  </p:cSld>
  <p:clrMapOvr>
    <a:masterClrMapping/>
  </p:clrMapOvr>
  <p:transition/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5922991" y="6448078"/>
            <a:ext cx="2133600" cy="365125"/>
          </a:xfrm>
          <a:prstGeom prst="rect">
            <a:avLst/>
          </a:prstGeom>
        </p:spPr>
        <p:txBody>
          <a:bodyPr/>
          <a:lstStyle/>
          <a:p>
            <a:fld id="{0B71D3AA-F628-8F4E-BE52-707AC18962C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79992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1D3AA-F628-8F4E-BE52-707AC18962C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1912558"/>
      </p:ext>
    </p:extLst>
  </p:cSld>
  <p:clrMapOvr>
    <a:masterClrMapping/>
  </p:clrMapOvr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1D3AA-F628-8F4E-BE52-707AC18962C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40090"/>
      </p:ext>
    </p:extLst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1D3AA-F628-8F4E-BE52-707AC18962C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7378169"/>
      </p:ext>
    </p:extLst>
  </p:cSld>
  <p:clrMapOvr>
    <a:masterClrMapping/>
  </p:clrMapOvr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0505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63505"/>
            <a:ext cx="4040188" cy="74207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055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63505"/>
            <a:ext cx="4041775" cy="74207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055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1D3AA-F628-8F4E-BE52-707AC18962C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5831798"/>
      </p:ext>
    </p:extLst>
  </p:cSld>
  <p:clrMapOvr>
    <a:masterClrMapping/>
  </p:clrMapOvr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1D3AA-F628-8F4E-BE52-707AC18962C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98370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1D3AA-F628-8F4E-BE52-707AC18962C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36243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0505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63505"/>
            <a:ext cx="4040188" cy="74207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055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63505"/>
            <a:ext cx="4041775" cy="74207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055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>
                    <a:tint val="75000"/>
                  </a:srgbClr>
                </a:solidFill>
              </a:rPr>
              <a:t>FY2014 Budget Impacts</a:t>
            </a:r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7249990"/>
      </p:ext>
    </p:extLst>
  </p:cSld>
  <p:clrMapOvr>
    <a:masterClrMapping/>
  </p:clrMapOvr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" y="895350"/>
            <a:ext cx="4402138" cy="5448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8838" y="895350"/>
            <a:ext cx="4403725" cy="5448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1D3AA-F628-8F4E-BE52-707AC18962C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5892866"/>
      </p:ext>
    </p:extLst>
  </p:cSld>
  <p:clrMapOvr>
    <a:masterClrMapping/>
  </p:clrMapOvr>
  <p:transition/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5922991" y="6448078"/>
            <a:ext cx="2133600" cy="365125"/>
          </a:xfrm>
          <a:prstGeom prst="rect">
            <a:avLst/>
          </a:prstGeom>
        </p:spPr>
        <p:txBody>
          <a:bodyPr/>
          <a:lstStyle/>
          <a:p>
            <a:fld id="{0B71D3AA-F628-8F4E-BE52-707AC18962C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8286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1D3AA-F628-8F4E-BE52-707AC18962C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4476129"/>
      </p:ext>
    </p:extLst>
  </p:cSld>
  <p:clrMapOvr>
    <a:masterClrMapping/>
  </p:clrMapOvr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1D3AA-F628-8F4E-BE52-707AC18962C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0296862"/>
      </p:ext>
    </p:extLst>
  </p:cSld>
  <p:clrMapOvr>
    <a:masterClrMapping/>
  </p:clrMapOvr>
</p:sldLayout>
</file>

<file path=ppt/slideLayouts/slideLayout13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1D3AA-F628-8F4E-BE52-707AC18962C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3727114"/>
      </p:ext>
    </p:extLst>
  </p:cSld>
  <p:clrMapOvr>
    <a:masterClrMapping/>
  </p:clrMapOvr>
</p:sldLayout>
</file>

<file path=ppt/slideLayouts/slideLayout13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0505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63505"/>
            <a:ext cx="4040188" cy="74207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055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63505"/>
            <a:ext cx="4041775" cy="74207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055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1D3AA-F628-8F4E-BE52-707AC18962C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802692"/>
      </p:ext>
    </p:extLst>
  </p:cSld>
  <p:clrMapOvr>
    <a:masterClrMapping/>
  </p:clrMapOvr>
</p:sldLayout>
</file>

<file path=ppt/slideLayouts/slideLayout1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1D3AA-F628-8F4E-BE52-707AC18962C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23694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1D3AA-F628-8F4E-BE52-707AC18962C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2900569"/>
      </p:ext>
    </p:extLst>
  </p:cSld>
  <p:clrMapOvr>
    <a:masterClrMapping/>
  </p:clrMapOvr>
</p:sldLayout>
</file>

<file path=ppt/slideLayouts/slideLayout13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" y="895350"/>
            <a:ext cx="4402138" cy="5448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8838" y="895350"/>
            <a:ext cx="4403725" cy="5448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1D3AA-F628-8F4E-BE52-707AC18962C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9040556"/>
      </p:ext>
    </p:extLst>
  </p:cSld>
  <p:clrMapOvr>
    <a:masterClrMapping/>
  </p:clrMapOvr>
  <p:transition/>
</p:sldLayout>
</file>

<file path=ppt/slideLayouts/slideLayout13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5922991" y="6448078"/>
            <a:ext cx="2133600" cy="365125"/>
          </a:xfrm>
          <a:prstGeom prst="rect">
            <a:avLst/>
          </a:prstGeom>
        </p:spPr>
        <p:txBody>
          <a:bodyPr/>
          <a:lstStyle/>
          <a:p>
            <a:fld id="{0B71D3AA-F628-8F4E-BE52-707AC18962C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18320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>
                    <a:tint val="75000"/>
                  </a:srgbClr>
                </a:solidFill>
              </a:rPr>
              <a:t>FY2014 Budget Impacts</a:t>
            </a:r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19960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1D3AA-F628-8F4E-BE52-707AC18962C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6774266"/>
      </p:ext>
    </p:extLst>
  </p:cSld>
  <p:clrMapOvr>
    <a:masterClrMapping/>
  </p:clrMapOvr>
</p:sldLayout>
</file>

<file path=ppt/slideLayouts/slideLayout14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1D3AA-F628-8F4E-BE52-707AC18962C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1194686"/>
      </p:ext>
    </p:extLst>
  </p:cSld>
  <p:clrMapOvr>
    <a:masterClrMapping/>
  </p:clrMapOvr>
</p:sldLayout>
</file>

<file path=ppt/slideLayouts/slideLayout14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1D3AA-F628-8F4E-BE52-707AC18962C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8032961"/>
      </p:ext>
    </p:extLst>
  </p:cSld>
  <p:clrMapOvr>
    <a:masterClrMapping/>
  </p:clrMapOvr>
</p:sldLayout>
</file>

<file path=ppt/slideLayouts/slideLayout14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0505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63505"/>
            <a:ext cx="4040188" cy="74207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055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63505"/>
            <a:ext cx="4041775" cy="74207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055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1D3AA-F628-8F4E-BE52-707AC18962C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7988374"/>
      </p:ext>
    </p:extLst>
  </p:cSld>
  <p:clrMapOvr>
    <a:masterClrMapping/>
  </p:clrMapOvr>
</p:sldLayout>
</file>

<file path=ppt/slideLayouts/slideLayout1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1D3AA-F628-8F4E-BE52-707AC18962C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16036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1D3AA-F628-8F4E-BE52-707AC18962C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0864605"/>
      </p:ext>
    </p:extLst>
  </p:cSld>
  <p:clrMapOvr>
    <a:masterClrMapping/>
  </p:clrMapOvr>
</p:sldLayout>
</file>

<file path=ppt/slideLayouts/slideLayout14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" y="895350"/>
            <a:ext cx="4402138" cy="5448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8838" y="895350"/>
            <a:ext cx="4403725" cy="5448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1D3AA-F628-8F4E-BE52-707AC18962C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937134"/>
      </p:ext>
    </p:extLst>
  </p:cSld>
  <p:clrMapOvr>
    <a:masterClrMapping/>
  </p:clrMapOvr>
  <p:transition/>
</p:sldLayout>
</file>

<file path=ppt/slideLayouts/slideLayout14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5922991" y="6448078"/>
            <a:ext cx="2133600" cy="365125"/>
          </a:xfrm>
          <a:prstGeom prst="rect">
            <a:avLst/>
          </a:prstGeom>
        </p:spPr>
        <p:txBody>
          <a:bodyPr/>
          <a:lstStyle/>
          <a:p>
            <a:fld id="{0B71D3AA-F628-8F4E-BE52-707AC18962C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89771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1D3AA-F628-8F4E-BE52-707AC18962C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6509366"/>
      </p:ext>
    </p:extLst>
  </p:cSld>
  <p:clrMapOvr>
    <a:masterClrMapping/>
  </p:clrMapOvr>
</p:sldLayout>
</file>

<file path=ppt/slideLayouts/slideLayout14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1D3AA-F628-8F4E-BE52-707AC18962C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541530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773874"/>
      </p:ext>
    </p:extLst>
  </p:cSld>
  <p:clrMapOvr>
    <a:masterClrMapping/>
  </p:clrMapOvr>
</p:sldLayout>
</file>

<file path=ppt/slideLayouts/slideLayout15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1D3AA-F628-8F4E-BE52-707AC18962C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8005707"/>
      </p:ext>
    </p:extLst>
  </p:cSld>
  <p:clrMapOvr>
    <a:masterClrMapping/>
  </p:clrMapOvr>
</p:sldLayout>
</file>

<file path=ppt/slideLayouts/slideLayout15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0505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63505"/>
            <a:ext cx="4040188" cy="74207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055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63505"/>
            <a:ext cx="4041775" cy="74207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055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1D3AA-F628-8F4E-BE52-707AC18962C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9678451"/>
      </p:ext>
    </p:extLst>
  </p:cSld>
  <p:clrMapOvr>
    <a:masterClrMapping/>
  </p:clrMapOvr>
</p:sldLayout>
</file>

<file path=ppt/slideLayouts/slideLayout1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1D3AA-F628-8F4E-BE52-707AC18962C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93474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1D3AA-F628-8F4E-BE52-707AC18962C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9416346"/>
      </p:ext>
    </p:extLst>
  </p:cSld>
  <p:clrMapOvr>
    <a:masterClrMapping/>
  </p:clrMapOvr>
</p:sldLayout>
</file>

<file path=ppt/slideLayouts/slideLayout15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" y="895350"/>
            <a:ext cx="4402138" cy="5448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8838" y="895350"/>
            <a:ext cx="4403725" cy="5448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1D3AA-F628-8F4E-BE52-707AC18962C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7368172"/>
      </p:ext>
    </p:extLst>
  </p:cSld>
  <p:clrMapOvr>
    <a:masterClrMapping/>
  </p:clrMapOvr>
  <p:transition/>
</p:sldLayout>
</file>

<file path=ppt/slideLayouts/slideLayout15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5922991" y="6448078"/>
            <a:ext cx="2133600" cy="365125"/>
          </a:xfrm>
          <a:prstGeom prst="rect">
            <a:avLst/>
          </a:prstGeom>
        </p:spPr>
        <p:txBody>
          <a:bodyPr/>
          <a:lstStyle/>
          <a:p>
            <a:fld id="{0B71D3AA-F628-8F4E-BE52-707AC18962C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25375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1D3AA-F628-8F4E-BE52-707AC18962C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6035086"/>
      </p:ext>
    </p:extLst>
  </p:cSld>
  <p:clrMapOvr>
    <a:masterClrMapping/>
  </p:clrMapOvr>
</p:sldLayout>
</file>

<file path=ppt/slideLayouts/slideLayout1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1D3AA-F628-8F4E-BE52-707AC18962C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134356"/>
      </p:ext>
    </p:extLst>
  </p:cSld>
  <p:clrMapOvr>
    <a:masterClrMapping/>
  </p:clrMapOvr>
</p:sldLayout>
</file>

<file path=ppt/slideLayouts/slideLayout15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1D3AA-F628-8F4E-BE52-707AC18962C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1788662"/>
      </p:ext>
    </p:extLst>
  </p:cSld>
  <p:clrMapOvr>
    <a:masterClrMapping/>
  </p:clrMapOvr>
</p:sldLayout>
</file>

<file path=ppt/slideLayouts/slideLayout15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0505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63505"/>
            <a:ext cx="4040188" cy="74207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055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63505"/>
            <a:ext cx="4041775" cy="74207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055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1D3AA-F628-8F4E-BE52-707AC18962C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571484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" y="895350"/>
            <a:ext cx="4402138" cy="5448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8838" y="895350"/>
            <a:ext cx="4403725" cy="5448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237693"/>
      </p:ext>
    </p:extLst>
  </p:cSld>
  <p:clrMapOvr>
    <a:masterClrMapping/>
  </p:clrMapOvr>
  <p:transition/>
</p:sldLayout>
</file>

<file path=ppt/slideLayouts/slideLayout1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1D3AA-F628-8F4E-BE52-707AC18962C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97930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1D3AA-F628-8F4E-BE52-707AC18962C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7065055"/>
      </p:ext>
    </p:extLst>
  </p:cSld>
  <p:clrMapOvr>
    <a:masterClrMapping/>
  </p:clrMapOvr>
</p:sldLayout>
</file>

<file path=ppt/slideLayouts/slideLayout16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" y="895350"/>
            <a:ext cx="4402138" cy="5448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8838" y="895350"/>
            <a:ext cx="4403725" cy="5448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1D3AA-F628-8F4E-BE52-707AC18962C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559430"/>
      </p:ext>
    </p:extLst>
  </p:cSld>
  <p:clrMapOvr>
    <a:masterClrMapping/>
  </p:clrMapOvr>
  <p:transition/>
</p:sldLayout>
</file>

<file path=ppt/slideLayouts/slideLayout16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5922991" y="6448078"/>
            <a:ext cx="2133600" cy="365125"/>
          </a:xfrm>
          <a:prstGeom prst="rect">
            <a:avLst/>
          </a:prstGeom>
        </p:spPr>
        <p:txBody>
          <a:bodyPr/>
          <a:lstStyle/>
          <a:p>
            <a:fld id="{0B71D3AA-F628-8F4E-BE52-707AC18962C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41434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000" cy="128270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28600" y="2941863"/>
            <a:ext cx="4258581" cy="4258581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386" y="6232329"/>
            <a:ext cx="1720202" cy="55706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32386" y="505595"/>
            <a:ext cx="7937298" cy="617838"/>
          </a:xfrm>
        </p:spPr>
        <p:txBody>
          <a:bodyPr anchor="b">
            <a:noAutofit/>
          </a:bodyPr>
          <a:lstStyle>
            <a:lvl1pPr algn="l">
              <a:defRPr sz="3000" b="1" cap="none" baseline="0">
                <a:latin typeface="Arial" charset="0"/>
              </a:defRPr>
            </a:lvl1pPr>
          </a:lstStyle>
          <a:p>
            <a:r>
              <a:rPr lang="en-US" dirty="0" smtClean="0"/>
              <a:t>Title Here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32387" y="1720792"/>
            <a:ext cx="4051834" cy="3246671"/>
          </a:xfrm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buNone/>
              <a:defRPr sz="2200" baseline="0">
                <a:solidFill>
                  <a:schemeClr val="accent1"/>
                </a:solidFill>
                <a:latin typeface="Arial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Subtitle Here</a:t>
            </a:r>
            <a:endParaRPr lang="en-US" dirty="0"/>
          </a:p>
        </p:txBody>
      </p:sp>
      <p:pic>
        <p:nvPicPr>
          <p:cNvPr id="27" name="Picture 26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22405" y="6459469"/>
            <a:ext cx="407283" cy="27353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92909" y="6450042"/>
            <a:ext cx="1629561" cy="273531"/>
          </a:xfrm>
          <a:prstGeom prst="rect">
            <a:avLst/>
          </a:prstGeom>
        </p:spPr>
      </p:pic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4506687" y="1725953"/>
            <a:ext cx="4630964" cy="3821639"/>
          </a:xfrm>
          <a:solidFill>
            <a:schemeClr val="accent2"/>
          </a:solidFill>
        </p:spPr>
        <p:txBody>
          <a:bodyPr/>
          <a:lstStyle/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4" hasCustomPrompt="1"/>
          </p:nvPr>
        </p:nvSpPr>
        <p:spPr>
          <a:xfrm>
            <a:off x="332387" y="5126730"/>
            <a:ext cx="4051834" cy="420862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2200" baseline="0">
                <a:solidFill>
                  <a:schemeClr val="accent6"/>
                </a:solidFill>
              </a:defRPr>
            </a:lvl1pPr>
          </a:lstStyle>
          <a:p>
            <a:pPr lvl="0"/>
            <a:r>
              <a:rPr lang="en-US" dirty="0" smtClean="0"/>
              <a:t>Author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>
          <a:xfrm>
            <a:off x="333244" y="5611326"/>
            <a:ext cx="20574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BDC57488-3539-8349-95E7-E0E3D7B2EDB0}" type="datetime2">
              <a:rPr lang="en-US" smtClean="0">
                <a:solidFill>
                  <a:srgbClr val="000000"/>
                </a:solidFill>
              </a:rPr>
              <a:pPr>
                <a:defRPr/>
              </a:pPr>
              <a:t>Friday, January 8, 2021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22909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 Layou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8919" y="240539"/>
            <a:ext cx="8464378" cy="487490"/>
          </a:xfrm>
        </p:spPr>
        <p:txBody>
          <a:bodyPr>
            <a:normAutofit/>
          </a:bodyPr>
          <a:lstStyle>
            <a:lvl1pPr>
              <a:defRPr sz="2400" b="1" cap="none" baseline="0">
                <a:latin typeface="Arial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8919" y="966055"/>
            <a:ext cx="8464378" cy="5381694"/>
          </a:xfrm>
        </p:spPr>
        <p:txBody>
          <a:bodyPr/>
          <a:lstStyle>
            <a:lvl1pPr>
              <a:defRPr sz="2200" baseline="0">
                <a:solidFill>
                  <a:schemeClr val="tx1"/>
                </a:solidFill>
                <a:latin typeface="Arial" charset="0"/>
              </a:defRPr>
            </a:lvl1pPr>
            <a:lvl2pPr marL="685800" indent="-228600">
              <a:buFont typeface="PingFangSC-Regular" charset="-122"/>
              <a:buChar char="－"/>
              <a:defRPr sz="2000" baseline="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buFont typeface="Arial" charset="0"/>
              <a:buChar char="•"/>
              <a:defRPr sz="1800" baseline="0">
                <a:solidFill>
                  <a:schemeClr val="tx1"/>
                </a:solidFill>
                <a:latin typeface="Arial" charset="0"/>
              </a:defRPr>
            </a:lvl3pPr>
            <a:lvl4pPr marL="1657350" indent="-285750">
              <a:buFont typeface="PingFangSC-Regular" charset="-122"/>
              <a:buChar char="－"/>
              <a:defRPr sz="1600" baseline="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buFont typeface="Arial" charset="0"/>
              <a:buChar char="•"/>
              <a:defRPr sz="1400" baseline="0">
                <a:solidFill>
                  <a:schemeClr val="tx1"/>
                </a:solidFill>
                <a:latin typeface="Arial" charset="0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8920" y="6467336"/>
            <a:ext cx="3917888" cy="311322"/>
          </a:xfrm>
        </p:spPr>
        <p:txBody>
          <a:bodyPr/>
          <a:lstStyle>
            <a:lvl1pPr algn="l">
              <a:defRPr baseline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Talk Title Here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26807" y="6467336"/>
            <a:ext cx="536158" cy="303364"/>
          </a:xfrm>
        </p:spPr>
        <p:txBody>
          <a:bodyPr/>
          <a:lstStyle>
            <a:lvl1pPr algn="ctr">
              <a:defRPr sz="1000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07E1C93C-5050-FC42-8F10-D22D4F119D13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1950" y="6407801"/>
            <a:ext cx="1329050" cy="430392"/>
          </a:xfrm>
          <a:prstGeom prst="rect">
            <a:avLst/>
          </a:prstGeom>
        </p:spPr>
      </p:pic>
      <p:cxnSp>
        <p:nvCxnSpPr>
          <p:cNvPr id="9" name="Straight Connector 8"/>
          <p:cNvCxnSpPr/>
          <p:nvPr userDrawn="1"/>
        </p:nvCxnSpPr>
        <p:spPr>
          <a:xfrm>
            <a:off x="-12357" y="735987"/>
            <a:ext cx="9156357" cy="0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879933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8779829"/>
      </p:ext>
    </p:extLst>
  </p:cSld>
  <p:clrMapOvr>
    <a:masterClrMapping/>
  </p:clrMapOvr>
</p:sldLayout>
</file>

<file path=ppt/slideLayouts/slideLayout16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0998" y="6400800"/>
            <a:ext cx="3408802" cy="273397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>
                <a:solidFill>
                  <a:srgbClr val="000000">
                    <a:tint val="75000"/>
                  </a:srgbClr>
                </a:solidFill>
              </a:rPr>
              <a:t>Division Resource Planning and Coordinating</a:t>
            </a:r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901673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5922991" y="6448078"/>
            <a:ext cx="2133600" cy="365125"/>
          </a:xfrm>
          <a:prstGeom prst="rect">
            <a:avLst/>
          </a:prstGeom>
        </p:spPr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73856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0"/>
            <a:ext cx="7848600" cy="6248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71110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>
                    <a:tint val="75000"/>
                  </a:srgbClr>
                </a:solidFill>
              </a:rPr>
              <a:t>FY2014 Budget Impacts</a:t>
            </a:r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2039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86023-E48B-B14B-8DBB-49DEC0C635B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0998" y="6400800"/>
            <a:ext cx="3408802" cy="273397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Division Resource Planning and Coordinating</a:t>
            </a:r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0998" y="6400800"/>
            <a:ext cx="3408802" cy="273397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>
                <a:solidFill>
                  <a:srgbClr val="000000">
                    <a:tint val="75000"/>
                  </a:srgbClr>
                </a:solidFill>
              </a:rPr>
              <a:t>Division Resource Planning and Coordinating</a:t>
            </a:r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849751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>
                    <a:tint val="75000"/>
                  </a:srgbClr>
                </a:solidFill>
              </a:rPr>
              <a:t>FY2014 Budget Impacts</a:t>
            </a:r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164923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0505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63505"/>
            <a:ext cx="4040188" cy="74207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055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63505"/>
            <a:ext cx="4041775" cy="74207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055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>
                    <a:tint val="75000"/>
                  </a:srgbClr>
                </a:solidFill>
              </a:rPr>
              <a:t>FY2014 Budget Impacts</a:t>
            </a:r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523750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>
                    <a:tint val="75000"/>
                  </a:srgbClr>
                </a:solidFill>
              </a:rPr>
              <a:t>FY2014 Budget Impacts</a:t>
            </a:r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09595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664316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" y="895350"/>
            <a:ext cx="4402138" cy="5448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8838" y="895350"/>
            <a:ext cx="4403725" cy="5448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1858707"/>
      </p:ext>
    </p:extLst>
  </p:cSld>
  <p:clrMapOvr>
    <a:masterClrMapping/>
  </p:clrMapOvr>
  <p:transition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5922991" y="6448078"/>
            <a:ext cx="2133600" cy="365125"/>
          </a:xfrm>
          <a:prstGeom prst="rect">
            <a:avLst/>
          </a:prstGeom>
        </p:spPr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08260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0"/>
            <a:ext cx="7848600" cy="6248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25811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>
                    <a:tint val="75000"/>
                  </a:srgbClr>
                </a:solidFill>
              </a:rPr>
              <a:t>FY2014 Budget Impacts</a:t>
            </a:r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473669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0998" y="6400800"/>
            <a:ext cx="3408802" cy="273397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>
                <a:solidFill>
                  <a:srgbClr val="000000">
                    <a:tint val="75000"/>
                  </a:srgbClr>
                </a:solidFill>
              </a:rPr>
              <a:t>Division Resource Planning and Coordinating</a:t>
            </a:r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53282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86023-E48B-B14B-8DBB-49DEC0C635B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FY2014 Budget Impacts</a:t>
            </a:r>
            <a:endParaRPr lang="en-US" dirty="0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>
                    <a:tint val="75000"/>
                  </a:srgbClr>
                </a:solidFill>
              </a:rPr>
              <a:t>FY2014 Budget Impacts</a:t>
            </a:r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938323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0505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63505"/>
            <a:ext cx="4040188" cy="74207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055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63505"/>
            <a:ext cx="4041775" cy="74207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055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>
                    <a:tint val="75000"/>
                  </a:srgbClr>
                </a:solidFill>
              </a:rPr>
              <a:t>FY2014 Budget Impacts</a:t>
            </a:r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107674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>
                    <a:tint val="75000"/>
                  </a:srgbClr>
                </a:solidFill>
              </a:rPr>
              <a:t>FY2014 Budget Impacts</a:t>
            </a:r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2206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312244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" y="895350"/>
            <a:ext cx="4402138" cy="5448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8838" y="895350"/>
            <a:ext cx="4403725" cy="5448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9404320"/>
      </p:ext>
    </p:extLst>
  </p:cSld>
  <p:clrMapOvr>
    <a:masterClrMapping/>
  </p:clrMapOvr>
  <p:transition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5922991" y="6448078"/>
            <a:ext cx="2133600" cy="365125"/>
          </a:xfrm>
          <a:prstGeom prst="rect">
            <a:avLst/>
          </a:prstGeom>
        </p:spPr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99090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0"/>
            <a:ext cx="7848600" cy="6248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18531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>
                    <a:tint val="75000"/>
                  </a:srgbClr>
                </a:solidFill>
              </a:rPr>
              <a:t>FY2014 Budget Impacts</a:t>
            </a:r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0018237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0998" y="6400800"/>
            <a:ext cx="3408802" cy="273397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>
                <a:solidFill>
                  <a:srgbClr val="000000">
                    <a:tint val="75000"/>
                  </a:srgbClr>
                </a:solidFill>
              </a:rPr>
              <a:t>Division Resource Planning and Coordinating</a:t>
            </a:r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8046206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>
                    <a:tint val="75000"/>
                  </a:srgbClr>
                </a:solidFill>
              </a:rPr>
              <a:t>FY2014 Budget Impacts</a:t>
            </a:r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93561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0505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63505"/>
            <a:ext cx="4040188" cy="74207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055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63505"/>
            <a:ext cx="4041775" cy="74207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055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86023-E48B-B14B-8DBB-49DEC0C635B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FY2014 Budget Impacts</a:t>
            </a:r>
            <a:endParaRPr lang="en-US" dirty="0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0505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63505"/>
            <a:ext cx="4040188" cy="74207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055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63505"/>
            <a:ext cx="4041775" cy="74207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055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>
                    <a:tint val="75000"/>
                  </a:srgbClr>
                </a:solidFill>
              </a:rPr>
              <a:t>FY2014 Budget Impacts</a:t>
            </a:r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4834496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>
                    <a:tint val="75000"/>
                  </a:srgbClr>
                </a:solidFill>
              </a:rPr>
              <a:t>FY2014 Budget Impacts</a:t>
            </a:r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75605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9176305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" y="895350"/>
            <a:ext cx="4402138" cy="5448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8838" y="895350"/>
            <a:ext cx="4403725" cy="5448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9094501"/>
      </p:ext>
    </p:extLst>
  </p:cSld>
  <p:clrMapOvr>
    <a:masterClrMapping/>
  </p:clrMapOvr>
  <p:transition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5922991" y="6448078"/>
            <a:ext cx="2133600" cy="365125"/>
          </a:xfrm>
          <a:prstGeom prst="rect">
            <a:avLst/>
          </a:prstGeom>
        </p:spPr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78466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0"/>
            <a:ext cx="7848600" cy="6248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85929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>
                    <a:tint val="75000"/>
                  </a:srgbClr>
                </a:solidFill>
              </a:rPr>
              <a:t>FY2014 Budget Impacts</a:t>
            </a:r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7683400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0998" y="6400800"/>
            <a:ext cx="3408802" cy="273397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>
                <a:solidFill>
                  <a:srgbClr val="000000">
                    <a:tint val="75000"/>
                  </a:srgbClr>
                </a:solidFill>
              </a:rPr>
              <a:t>Division Resource Planning and Coordinating</a:t>
            </a:r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1332488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>
                    <a:tint val="75000"/>
                  </a:srgbClr>
                </a:solidFill>
              </a:rPr>
              <a:t>FY2014 Budget Impacts</a:t>
            </a:r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9527960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0505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63505"/>
            <a:ext cx="4040188" cy="74207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055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63505"/>
            <a:ext cx="4041775" cy="74207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055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>
                    <a:tint val="75000"/>
                  </a:srgbClr>
                </a:solidFill>
              </a:rPr>
              <a:t>FY2014 Budget Impacts</a:t>
            </a:r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58450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86023-E48B-B14B-8DBB-49DEC0C635B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FY2014 Budget Impacts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>
                    <a:tint val="75000"/>
                  </a:srgbClr>
                </a:solidFill>
              </a:rPr>
              <a:t>FY2014 Budget Impacts</a:t>
            </a:r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2965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3687806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" y="895350"/>
            <a:ext cx="4402138" cy="5448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8838" y="895350"/>
            <a:ext cx="4403725" cy="5448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350370"/>
      </p:ext>
    </p:extLst>
  </p:cSld>
  <p:clrMapOvr>
    <a:masterClrMapping/>
  </p:clrMapOvr>
  <p:transition/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5922991" y="6448078"/>
            <a:ext cx="2133600" cy="365125"/>
          </a:xfrm>
          <a:prstGeom prst="rect">
            <a:avLst/>
          </a:prstGeom>
        </p:spPr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02887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0"/>
            <a:ext cx="7848600" cy="6248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45754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>
                    <a:tint val="75000"/>
                  </a:srgbClr>
                </a:solidFill>
              </a:rPr>
              <a:t>FY2014 Budget Impacts</a:t>
            </a:r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7073762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0998" y="6400800"/>
            <a:ext cx="3408802" cy="273397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>
                <a:solidFill>
                  <a:srgbClr val="000000">
                    <a:tint val="75000"/>
                  </a:srgbClr>
                </a:solidFill>
              </a:rPr>
              <a:t>Division Resource Planning and Coordinating</a:t>
            </a:r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7064634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>
                    <a:tint val="75000"/>
                  </a:srgbClr>
                </a:solidFill>
              </a:rPr>
              <a:t>FY2014 Budget Impacts</a:t>
            </a:r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3312962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0505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63505"/>
            <a:ext cx="4040188" cy="74207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055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63505"/>
            <a:ext cx="4041775" cy="74207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055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>
                    <a:tint val="75000"/>
                  </a:srgbClr>
                </a:solidFill>
              </a:rPr>
              <a:t>FY2014 Budget Impacts</a:t>
            </a:r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4932046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>
                    <a:tint val="75000"/>
                  </a:srgbClr>
                </a:solidFill>
              </a:rPr>
              <a:t>FY2014 Budget Impacts</a:t>
            </a:r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98318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86023-E48B-B14B-8DBB-49DEC0C635B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610998" y="6448078"/>
            <a:ext cx="3408802" cy="273397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Division Resource Planning and Coordination</a:t>
            </a:r>
            <a:endParaRPr lang="en-US" dirty="0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4749073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" y="895350"/>
            <a:ext cx="4402138" cy="5448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8838" y="895350"/>
            <a:ext cx="4403725" cy="5448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3761100"/>
      </p:ext>
    </p:extLst>
  </p:cSld>
  <p:clrMapOvr>
    <a:masterClrMapping/>
  </p:clrMapOvr>
  <p:transition/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5922991" y="6448078"/>
            <a:ext cx="2133600" cy="365125"/>
          </a:xfrm>
          <a:prstGeom prst="rect">
            <a:avLst/>
          </a:prstGeom>
        </p:spPr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00949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0"/>
            <a:ext cx="7848600" cy="6248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72735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>
                    <a:tint val="75000"/>
                  </a:srgbClr>
                </a:solidFill>
              </a:rPr>
              <a:t>FY2014 Budget Impacts</a:t>
            </a:r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0121226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0998" y="6400800"/>
            <a:ext cx="3408802" cy="273397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>
                <a:solidFill>
                  <a:srgbClr val="000000">
                    <a:tint val="75000"/>
                  </a:srgbClr>
                </a:solidFill>
              </a:rPr>
              <a:t>Division Resource Planning and Coordinating</a:t>
            </a:r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764926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>
                    <a:tint val="75000"/>
                  </a:srgbClr>
                </a:solidFill>
              </a:rPr>
              <a:t>FY2014 Budget Impacts</a:t>
            </a:r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5110098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0505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63505"/>
            <a:ext cx="4040188" cy="74207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055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63505"/>
            <a:ext cx="4041775" cy="74207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055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>
                    <a:tint val="75000"/>
                  </a:srgbClr>
                </a:solidFill>
              </a:rPr>
              <a:t>FY2014 Budget Impacts</a:t>
            </a:r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3446445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>
                    <a:tint val="75000"/>
                  </a:srgbClr>
                </a:solidFill>
              </a:rPr>
              <a:t>FY2014 Budget Impacts</a:t>
            </a:r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49982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59888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" y="895350"/>
            <a:ext cx="4402138" cy="5448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8838" y="895350"/>
            <a:ext cx="4403725" cy="5448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86023-E48B-B14B-8DBB-49DEC0C635B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00829" y="6448078"/>
            <a:ext cx="3518971" cy="273397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Division Resource Planning and Coordination</a:t>
            </a:r>
            <a:endParaRPr lang="en-US" dirty="0"/>
          </a:p>
        </p:txBody>
      </p:sp>
    </p:spTree>
  </p:cSld>
  <p:clrMapOvr>
    <a:masterClrMapping/>
  </p:clrMapOvr>
  <p:transition/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" y="895350"/>
            <a:ext cx="4402138" cy="5448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8838" y="895350"/>
            <a:ext cx="4403725" cy="5448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1754174"/>
      </p:ext>
    </p:extLst>
  </p:cSld>
  <p:clrMapOvr>
    <a:masterClrMapping/>
  </p:clrMapOvr>
  <p:transition/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5922991" y="6448078"/>
            <a:ext cx="2133600" cy="365125"/>
          </a:xfrm>
          <a:prstGeom prst="rect">
            <a:avLst/>
          </a:prstGeom>
        </p:spPr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02683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0"/>
            <a:ext cx="7848600" cy="6248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97635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>
                    <a:tint val="75000"/>
                  </a:srgbClr>
                </a:solidFill>
              </a:rPr>
              <a:t>FY2014 Budget Impacts</a:t>
            </a:r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1985474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0998" y="6400800"/>
            <a:ext cx="3408802" cy="273397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>
                <a:solidFill>
                  <a:srgbClr val="000000">
                    <a:tint val="75000"/>
                  </a:srgbClr>
                </a:solidFill>
              </a:rPr>
              <a:t>Division Resource Planning and Coordinating</a:t>
            </a:r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132514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>
                    <a:tint val="75000"/>
                  </a:srgbClr>
                </a:solidFill>
              </a:rPr>
              <a:t>FY2014 Budget Impacts</a:t>
            </a:r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6416607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0505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63505"/>
            <a:ext cx="4040188" cy="74207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055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63505"/>
            <a:ext cx="4041775" cy="74207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055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>
                    <a:tint val="75000"/>
                  </a:srgbClr>
                </a:solidFill>
              </a:rPr>
              <a:t>FY2014 Budget Impacts</a:t>
            </a:r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0047837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>
                    <a:tint val="75000"/>
                  </a:srgbClr>
                </a:solidFill>
              </a:rPr>
              <a:t>FY2014 Budget Impacts</a:t>
            </a:r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73556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133812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" y="895350"/>
            <a:ext cx="4402138" cy="5448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8838" y="895350"/>
            <a:ext cx="4403725" cy="5448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8650788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5922991" y="6448078"/>
            <a:ext cx="2133600" cy="365125"/>
          </a:xfrm>
          <a:prstGeom prst="rect">
            <a:avLst/>
          </a:prstGeom>
        </p:spPr>
        <p:txBody>
          <a:bodyPr/>
          <a:lstStyle/>
          <a:p>
            <a:fld id="{F6F86023-E48B-B14B-8DBB-49DEC0C635B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710149" y="6448078"/>
            <a:ext cx="3309651" cy="36512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Division Resource Planning and Coordination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5922991" y="6448078"/>
            <a:ext cx="2133600" cy="365125"/>
          </a:xfrm>
          <a:prstGeom prst="rect">
            <a:avLst/>
          </a:prstGeom>
        </p:spPr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56520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0"/>
            <a:ext cx="7848600" cy="6248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58061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>
                    <a:tint val="75000"/>
                  </a:srgbClr>
                </a:solidFill>
              </a:rPr>
              <a:t>FY2014 Budget Impacts</a:t>
            </a:r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8718687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0998" y="6400800"/>
            <a:ext cx="3408802" cy="273397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>
                <a:solidFill>
                  <a:srgbClr val="000000">
                    <a:tint val="75000"/>
                  </a:srgbClr>
                </a:solidFill>
              </a:rPr>
              <a:t>Division Resource Planning and Coordinating</a:t>
            </a:r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7288110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>
                    <a:tint val="75000"/>
                  </a:srgbClr>
                </a:solidFill>
              </a:rPr>
              <a:t>FY2014 Budget Impacts</a:t>
            </a:r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5694120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0505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63505"/>
            <a:ext cx="4040188" cy="74207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055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63505"/>
            <a:ext cx="4041775" cy="74207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055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>
                    <a:tint val="75000"/>
                  </a:srgbClr>
                </a:solidFill>
              </a:rPr>
              <a:t>FY2014 Budget Impacts</a:t>
            </a:r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8473756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>
                    <a:tint val="75000"/>
                  </a:srgbClr>
                </a:solidFill>
              </a:rPr>
              <a:t>FY2014 Budget Impacts</a:t>
            </a:r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50515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558324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" y="895350"/>
            <a:ext cx="4402138" cy="5448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8838" y="895350"/>
            <a:ext cx="4403725" cy="5448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7715339"/>
      </p:ext>
    </p:extLst>
  </p:cSld>
  <p:clrMapOvr>
    <a:masterClrMapping/>
  </p:clrMapOvr>
  <p:transition/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5922991" y="6448078"/>
            <a:ext cx="2133600" cy="365125"/>
          </a:xfrm>
          <a:prstGeom prst="rect">
            <a:avLst/>
          </a:prstGeom>
        </p:spPr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31952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0"/>
            <a:ext cx="7848600" cy="6248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2434728" y="6448078"/>
            <a:ext cx="3585072" cy="273397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Division Resource Planning and Coordination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6F86023-E48B-B14B-8DBB-49DEC0C635B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96520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0"/>
            <a:ext cx="7848600" cy="6248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6582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>
                    <a:tint val="75000"/>
                  </a:srgbClr>
                </a:solidFill>
              </a:rPr>
              <a:t>FY2014 Budget Impacts</a:t>
            </a:r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0306320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0998" y="6400800"/>
            <a:ext cx="3408802" cy="273397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>
                <a:solidFill>
                  <a:srgbClr val="000000">
                    <a:tint val="75000"/>
                  </a:srgbClr>
                </a:solidFill>
              </a:rPr>
              <a:t>Division Resource Planning and Coordinating</a:t>
            </a:r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4281140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>
                    <a:tint val="75000"/>
                  </a:srgbClr>
                </a:solidFill>
              </a:rPr>
              <a:t>FY2014 Budget Impacts</a:t>
            </a:r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8511823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0505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63505"/>
            <a:ext cx="4040188" cy="74207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055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63505"/>
            <a:ext cx="4041775" cy="74207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055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>
                    <a:tint val="75000"/>
                  </a:srgbClr>
                </a:solidFill>
              </a:rPr>
              <a:t>FY2014 Budget Impacts</a:t>
            </a:r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6645454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>
                    <a:tint val="75000"/>
                  </a:srgbClr>
                </a:solidFill>
              </a:rPr>
              <a:t>FY2014 Budget Impacts</a:t>
            </a:r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78979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4952011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" y="895350"/>
            <a:ext cx="4402138" cy="5448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8838" y="895350"/>
            <a:ext cx="4403725" cy="5448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559853"/>
      </p:ext>
    </p:extLst>
  </p:cSld>
  <p:clrMapOvr>
    <a:masterClrMapping/>
  </p:clrMapOvr>
  <p:transition/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5922991" y="6448078"/>
            <a:ext cx="2133600" cy="365125"/>
          </a:xfrm>
          <a:prstGeom prst="rect">
            <a:avLst/>
          </a:prstGeom>
        </p:spPr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68957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0"/>
            <a:ext cx="7848600" cy="6248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64859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9.xml"/><Relationship Id="rId3" Type="http://schemas.openxmlformats.org/officeDocument/2006/relationships/slideLayout" Target="../slideLayouts/slideLayout84.xml"/><Relationship Id="rId7" Type="http://schemas.openxmlformats.org/officeDocument/2006/relationships/slideLayout" Target="../slideLayouts/slideLayout88.xml"/><Relationship Id="rId2" Type="http://schemas.openxmlformats.org/officeDocument/2006/relationships/slideLayout" Target="../slideLayouts/slideLayout83.xml"/><Relationship Id="rId1" Type="http://schemas.openxmlformats.org/officeDocument/2006/relationships/slideLayout" Target="../slideLayouts/slideLayout82.xml"/><Relationship Id="rId6" Type="http://schemas.openxmlformats.org/officeDocument/2006/relationships/slideLayout" Target="../slideLayouts/slideLayout87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86.xml"/><Relationship Id="rId10" Type="http://schemas.openxmlformats.org/officeDocument/2006/relationships/theme" Target="../theme/theme10.xml"/><Relationship Id="rId4" Type="http://schemas.openxmlformats.org/officeDocument/2006/relationships/slideLayout" Target="../slideLayouts/slideLayout85.xml"/><Relationship Id="rId9" Type="http://schemas.openxmlformats.org/officeDocument/2006/relationships/slideLayout" Target="../slideLayouts/slideLayout90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8.xml"/><Relationship Id="rId3" Type="http://schemas.openxmlformats.org/officeDocument/2006/relationships/slideLayout" Target="../slideLayouts/slideLayout93.xml"/><Relationship Id="rId7" Type="http://schemas.openxmlformats.org/officeDocument/2006/relationships/slideLayout" Target="../slideLayouts/slideLayout97.xml"/><Relationship Id="rId2" Type="http://schemas.openxmlformats.org/officeDocument/2006/relationships/slideLayout" Target="../slideLayouts/slideLayout92.xml"/><Relationship Id="rId1" Type="http://schemas.openxmlformats.org/officeDocument/2006/relationships/slideLayout" Target="../slideLayouts/slideLayout91.xml"/><Relationship Id="rId6" Type="http://schemas.openxmlformats.org/officeDocument/2006/relationships/slideLayout" Target="../slideLayouts/slideLayout9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95.xml"/><Relationship Id="rId10" Type="http://schemas.openxmlformats.org/officeDocument/2006/relationships/theme" Target="../theme/theme11.xml"/><Relationship Id="rId4" Type="http://schemas.openxmlformats.org/officeDocument/2006/relationships/slideLayout" Target="../slideLayouts/slideLayout94.xml"/><Relationship Id="rId9" Type="http://schemas.openxmlformats.org/officeDocument/2006/relationships/slideLayout" Target="../slideLayouts/slideLayout99.xml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7.xml"/><Relationship Id="rId3" Type="http://schemas.openxmlformats.org/officeDocument/2006/relationships/slideLayout" Target="../slideLayouts/slideLayout102.xml"/><Relationship Id="rId7" Type="http://schemas.openxmlformats.org/officeDocument/2006/relationships/slideLayout" Target="../slideLayouts/slideLayout106.xml"/><Relationship Id="rId2" Type="http://schemas.openxmlformats.org/officeDocument/2006/relationships/slideLayout" Target="../slideLayouts/slideLayout101.xml"/><Relationship Id="rId1" Type="http://schemas.openxmlformats.org/officeDocument/2006/relationships/slideLayout" Target="../slideLayouts/slideLayout100.xml"/><Relationship Id="rId6" Type="http://schemas.openxmlformats.org/officeDocument/2006/relationships/slideLayout" Target="../slideLayouts/slideLayout105.xml"/><Relationship Id="rId5" Type="http://schemas.openxmlformats.org/officeDocument/2006/relationships/slideLayout" Target="../slideLayouts/slideLayout104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103.xml"/><Relationship Id="rId9" Type="http://schemas.openxmlformats.org/officeDocument/2006/relationships/theme" Target="../theme/theme12.xml"/></Relationships>
</file>

<file path=ppt/slideMasters/_rels/slideMaster1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5.xml"/><Relationship Id="rId3" Type="http://schemas.openxmlformats.org/officeDocument/2006/relationships/slideLayout" Target="../slideLayouts/slideLayout110.xml"/><Relationship Id="rId7" Type="http://schemas.openxmlformats.org/officeDocument/2006/relationships/slideLayout" Target="../slideLayouts/slideLayout114.xml"/><Relationship Id="rId2" Type="http://schemas.openxmlformats.org/officeDocument/2006/relationships/slideLayout" Target="../slideLayouts/slideLayout109.xml"/><Relationship Id="rId1" Type="http://schemas.openxmlformats.org/officeDocument/2006/relationships/slideLayout" Target="../slideLayouts/slideLayout108.xml"/><Relationship Id="rId6" Type="http://schemas.openxmlformats.org/officeDocument/2006/relationships/slideLayout" Target="../slideLayouts/slideLayout113.xml"/><Relationship Id="rId5" Type="http://schemas.openxmlformats.org/officeDocument/2006/relationships/slideLayout" Target="../slideLayouts/slideLayout112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111.xml"/><Relationship Id="rId9" Type="http://schemas.openxmlformats.org/officeDocument/2006/relationships/theme" Target="../theme/theme13.xml"/></Relationships>
</file>

<file path=ppt/slideMasters/_rels/slideMaster1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3.xml"/><Relationship Id="rId3" Type="http://schemas.openxmlformats.org/officeDocument/2006/relationships/slideLayout" Target="../slideLayouts/slideLayout118.xml"/><Relationship Id="rId7" Type="http://schemas.openxmlformats.org/officeDocument/2006/relationships/slideLayout" Target="../slideLayouts/slideLayout122.xml"/><Relationship Id="rId2" Type="http://schemas.openxmlformats.org/officeDocument/2006/relationships/slideLayout" Target="../slideLayouts/slideLayout117.xml"/><Relationship Id="rId1" Type="http://schemas.openxmlformats.org/officeDocument/2006/relationships/slideLayout" Target="../slideLayouts/slideLayout116.xml"/><Relationship Id="rId6" Type="http://schemas.openxmlformats.org/officeDocument/2006/relationships/slideLayout" Target="../slideLayouts/slideLayout121.xml"/><Relationship Id="rId5" Type="http://schemas.openxmlformats.org/officeDocument/2006/relationships/slideLayout" Target="../slideLayouts/slideLayout120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119.xml"/><Relationship Id="rId9" Type="http://schemas.openxmlformats.org/officeDocument/2006/relationships/theme" Target="../theme/theme14.xml"/></Relationships>
</file>

<file path=ppt/slideMasters/_rels/slideMaster1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1.xml"/><Relationship Id="rId3" Type="http://schemas.openxmlformats.org/officeDocument/2006/relationships/slideLayout" Target="../slideLayouts/slideLayout126.xml"/><Relationship Id="rId7" Type="http://schemas.openxmlformats.org/officeDocument/2006/relationships/slideLayout" Target="../slideLayouts/slideLayout130.xml"/><Relationship Id="rId2" Type="http://schemas.openxmlformats.org/officeDocument/2006/relationships/slideLayout" Target="../slideLayouts/slideLayout125.xml"/><Relationship Id="rId1" Type="http://schemas.openxmlformats.org/officeDocument/2006/relationships/slideLayout" Target="../slideLayouts/slideLayout124.xml"/><Relationship Id="rId6" Type="http://schemas.openxmlformats.org/officeDocument/2006/relationships/slideLayout" Target="../slideLayouts/slideLayout129.xml"/><Relationship Id="rId5" Type="http://schemas.openxmlformats.org/officeDocument/2006/relationships/slideLayout" Target="../slideLayouts/slideLayout128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127.xml"/><Relationship Id="rId9" Type="http://schemas.openxmlformats.org/officeDocument/2006/relationships/theme" Target="../theme/theme15.xml"/></Relationships>
</file>

<file path=ppt/slideMasters/_rels/slideMaster1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9.xml"/><Relationship Id="rId3" Type="http://schemas.openxmlformats.org/officeDocument/2006/relationships/slideLayout" Target="../slideLayouts/slideLayout134.xml"/><Relationship Id="rId7" Type="http://schemas.openxmlformats.org/officeDocument/2006/relationships/slideLayout" Target="../slideLayouts/slideLayout138.xml"/><Relationship Id="rId2" Type="http://schemas.openxmlformats.org/officeDocument/2006/relationships/slideLayout" Target="../slideLayouts/slideLayout133.xml"/><Relationship Id="rId1" Type="http://schemas.openxmlformats.org/officeDocument/2006/relationships/slideLayout" Target="../slideLayouts/slideLayout132.xml"/><Relationship Id="rId6" Type="http://schemas.openxmlformats.org/officeDocument/2006/relationships/slideLayout" Target="../slideLayouts/slideLayout137.xml"/><Relationship Id="rId5" Type="http://schemas.openxmlformats.org/officeDocument/2006/relationships/slideLayout" Target="../slideLayouts/slideLayout136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135.xml"/><Relationship Id="rId9" Type="http://schemas.openxmlformats.org/officeDocument/2006/relationships/theme" Target="../theme/theme16.xml"/></Relationships>
</file>

<file path=ppt/slideMasters/_rels/slideMaster1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7.xml"/><Relationship Id="rId3" Type="http://schemas.openxmlformats.org/officeDocument/2006/relationships/slideLayout" Target="../slideLayouts/slideLayout142.xml"/><Relationship Id="rId7" Type="http://schemas.openxmlformats.org/officeDocument/2006/relationships/slideLayout" Target="../slideLayouts/slideLayout146.xml"/><Relationship Id="rId2" Type="http://schemas.openxmlformats.org/officeDocument/2006/relationships/slideLayout" Target="../slideLayouts/slideLayout141.xml"/><Relationship Id="rId1" Type="http://schemas.openxmlformats.org/officeDocument/2006/relationships/slideLayout" Target="../slideLayouts/slideLayout140.xml"/><Relationship Id="rId6" Type="http://schemas.openxmlformats.org/officeDocument/2006/relationships/slideLayout" Target="../slideLayouts/slideLayout145.xml"/><Relationship Id="rId5" Type="http://schemas.openxmlformats.org/officeDocument/2006/relationships/slideLayout" Target="../slideLayouts/slideLayout144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143.xml"/><Relationship Id="rId9" Type="http://schemas.openxmlformats.org/officeDocument/2006/relationships/theme" Target="../theme/theme17.xml"/></Relationships>
</file>

<file path=ppt/slideMasters/_rels/slideMaster1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5.xml"/><Relationship Id="rId3" Type="http://schemas.openxmlformats.org/officeDocument/2006/relationships/slideLayout" Target="../slideLayouts/slideLayout150.xml"/><Relationship Id="rId7" Type="http://schemas.openxmlformats.org/officeDocument/2006/relationships/slideLayout" Target="../slideLayouts/slideLayout154.xml"/><Relationship Id="rId2" Type="http://schemas.openxmlformats.org/officeDocument/2006/relationships/slideLayout" Target="../slideLayouts/slideLayout149.xml"/><Relationship Id="rId1" Type="http://schemas.openxmlformats.org/officeDocument/2006/relationships/slideLayout" Target="../slideLayouts/slideLayout148.xml"/><Relationship Id="rId6" Type="http://schemas.openxmlformats.org/officeDocument/2006/relationships/slideLayout" Target="../slideLayouts/slideLayout153.xml"/><Relationship Id="rId5" Type="http://schemas.openxmlformats.org/officeDocument/2006/relationships/slideLayout" Target="../slideLayouts/slideLayout152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151.xml"/><Relationship Id="rId9" Type="http://schemas.openxmlformats.org/officeDocument/2006/relationships/theme" Target="../theme/theme18.xml"/></Relationships>
</file>

<file path=ppt/slideMasters/_rels/slideMaster1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3.xml"/><Relationship Id="rId3" Type="http://schemas.openxmlformats.org/officeDocument/2006/relationships/slideLayout" Target="../slideLayouts/slideLayout158.xml"/><Relationship Id="rId7" Type="http://schemas.openxmlformats.org/officeDocument/2006/relationships/slideLayout" Target="../slideLayouts/slideLayout162.xml"/><Relationship Id="rId2" Type="http://schemas.openxmlformats.org/officeDocument/2006/relationships/slideLayout" Target="../slideLayouts/slideLayout157.xml"/><Relationship Id="rId1" Type="http://schemas.openxmlformats.org/officeDocument/2006/relationships/slideLayout" Target="../slideLayouts/slideLayout156.xml"/><Relationship Id="rId6" Type="http://schemas.openxmlformats.org/officeDocument/2006/relationships/slideLayout" Target="../slideLayouts/slideLayout161.xml"/><Relationship Id="rId5" Type="http://schemas.openxmlformats.org/officeDocument/2006/relationships/slideLayout" Target="../slideLayouts/slideLayout160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159.xml"/><Relationship Id="rId9" Type="http://schemas.openxmlformats.org/officeDocument/2006/relationships/theme" Target="../theme/theme1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14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/Relationships>
</file>

<file path=ppt/slideMasters/_rels/slideMaster2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66.xml"/><Relationship Id="rId2" Type="http://schemas.openxmlformats.org/officeDocument/2006/relationships/slideLayout" Target="../slideLayouts/slideLayout165.xml"/><Relationship Id="rId1" Type="http://schemas.openxmlformats.org/officeDocument/2006/relationships/slideLayout" Target="../slideLayouts/slideLayout164.xml"/><Relationship Id="rId5" Type="http://schemas.openxmlformats.org/officeDocument/2006/relationships/theme" Target="../theme/theme20.xml"/><Relationship Id="rId4" Type="http://schemas.openxmlformats.org/officeDocument/2006/relationships/slideLayout" Target="../slideLayouts/slideLayout167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6.xml"/><Relationship Id="rId3" Type="http://schemas.openxmlformats.org/officeDocument/2006/relationships/slideLayout" Target="../slideLayouts/slideLayout21.xml"/><Relationship Id="rId7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9.xml"/><Relationship Id="rId6" Type="http://schemas.openxmlformats.org/officeDocument/2006/relationships/slideLayout" Target="../slideLayouts/slideLayout24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23.xml"/><Relationship Id="rId10" Type="http://schemas.openxmlformats.org/officeDocument/2006/relationships/theme" Target="../theme/theme3.xml"/><Relationship Id="rId4" Type="http://schemas.openxmlformats.org/officeDocument/2006/relationships/slideLayout" Target="../slideLayouts/slideLayout22.xml"/><Relationship Id="rId9" Type="http://schemas.openxmlformats.org/officeDocument/2006/relationships/slideLayout" Target="../slideLayouts/slideLayout27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5.xml"/><Relationship Id="rId3" Type="http://schemas.openxmlformats.org/officeDocument/2006/relationships/slideLayout" Target="../slideLayouts/slideLayout30.xml"/><Relationship Id="rId7" Type="http://schemas.openxmlformats.org/officeDocument/2006/relationships/slideLayout" Target="../slideLayouts/slideLayout34.xml"/><Relationship Id="rId2" Type="http://schemas.openxmlformats.org/officeDocument/2006/relationships/slideLayout" Target="../slideLayouts/slideLayout29.xml"/><Relationship Id="rId1" Type="http://schemas.openxmlformats.org/officeDocument/2006/relationships/slideLayout" Target="../slideLayouts/slideLayout28.xml"/><Relationship Id="rId6" Type="http://schemas.openxmlformats.org/officeDocument/2006/relationships/slideLayout" Target="../slideLayouts/slideLayout33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32.xml"/><Relationship Id="rId10" Type="http://schemas.openxmlformats.org/officeDocument/2006/relationships/theme" Target="../theme/theme4.xml"/><Relationship Id="rId4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6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41.xml"/><Relationship Id="rId10" Type="http://schemas.openxmlformats.org/officeDocument/2006/relationships/theme" Target="../theme/theme5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3.xml"/><Relationship Id="rId3" Type="http://schemas.openxmlformats.org/officeDocument/2006/relationships/slideLayout" Target="../slideLayouts/slideLayout48.xml"/><Relationship Id="rId7" Type="http://schemas.openxmlformats.org/officeDocument/2006/relationships/slideLayout" Target="../slideLayouts/slideLayout52.xml"/><Relationship Id="rId2" Type="http://schemas.openxmlformats.org/officeDocument/2006/relationships/slideLayout" Target="../slideLayouts/slideLayout47.xml"/><Relationship Id="rId1" Type="http://schemas.openxmlformats.org/officeDocument/2006/relationships/slideLayout" Target="../slideLayouts/slideLayout46.xml"/><Relationship Id="rId6" Type="http://schemas.openxmlformats.org/officeDocument/2006/relationships/slideLayout" Target="../slideLayouts/slideLayout51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0.xml"/><Relationship Id="rId10" Type="http://schemas.openxmlformats.org/officeDocument/2006/relationships/theme" Target="../theme/theme6.xml"/><Relationship Id="rId4" Type="http://schemas.openxmlformats.org/officeDocument/2006/relationships/slideLayout" Target="../slideLayouts/slideLayout49.xml"/><Relationship Id="rId9" Type="http://schemas.openxmlformats.org/officeDocument/2006/relationships/slideLayout" Target="../slideLayouts/slideLayout5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2.xml"/><Relationship Id="rId3" Type="http://schemas.openxmlformats.org/officeDocument/2006/relationships/slideLayout" Target="../slideLayouts/slideLayout57.xml"/><Relationship Id="rId7" Type="http://schemas.openxmlformats.org/officeDocument/2006/relationships/slideLayout" Target="../slideLayouts/slideLayout61.xml"/><Relationship Id="rId2" Type="http://schemas.openxmlformats.org/officeDocument/2006/relationships/slideLayout" Target="../slideLayouts/slideLayout56.xml"/><Relationship Id="rId1" Type="http://schemas.openxmlformats.org/officeDocument/2006/relationships/slideLayout" Target="../slideLayouts/slideLayout55.xml"/><Relationship Id="rId6" Type="http://schemas.openxmlformats.org/officeDocument/2006/relationships/slideLayout" Target="../slideLayouts/slideLayout60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9.xml"/><Relationship Id="rId10" Type="http://schemas.openxmlformats.org/officeDocument/2006/relationships/theme" Target="../theme/theme7.xml"/><Relationship Id="rId4" Type="http://schemas.openxmlformats.org/officeDocument/2006/relationships/slideLayout" Target="../slideLayouts/slideLayout58.xml"/><Relationship Id="rId9" Type="http://schemas.openxmlformats.org/officeDocument/2006/relationships/slideLayout" Target="../slideLayouts/slideLayout63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1.xml"/><Relationship Id="rId3" Type="http://schemas.openxmlformats.org/officeDocument/2006/relationships/slideLayout" Target="../slideLayouts/slideLayout66.xml"/><Relationship Id="rId7" Type="http://schemas.openxmlformats.org/officeDocument/2006/relationships/slideLayout" Target="../slideLayouts/slideLayout70.xml"/><Relationship Id="rId2" Type="http://schemas.openxmlformats.org/officeDocument/2006/relationships/slideLayout" Target="../slideLayouts/slideLayout65.xml"/><Relationship Id="rId1" Type="http://schemas.openxmlformats.org/officeDocument/2006/relationships/slideLayout" Target="../slideLayouts/slideLayout64.xml"/><Relationship Id="rId6" Type="http://schemas.openxmlformats.org/officeDocument/2006/relationships/slideLayout" Target="../slideLayouts/slideLayout69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68.xml"/><Relationship Id="rId10" Type="http://schemas.openxmlformats.org/officeDocument/2006/relationships/theme" Target="../theme/theme8.xml"/><Relationship Id="rId4" Type="http://schemas.openxmlformats.org/officeDocument/2006/relationships/slideLayout" Target="../slideLayouts/slideLayout67.xml"/><Relationship Id="rId9" Type="http://schemas.openxmlformats.org/officeDocument/2006/relationships/slideLayout" Target="../slideLayouts/slideLayout72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0.xml"/><Relationship Id="rId3" Type="http://schemas.openxmlformats.org/officeDocument/2006/relationships/slideLayout" Target="../slideLayouts/slideLayout75.xml"/><Relationship Id="rId7" Type="http://schemas.openxmlformats.org/officeDocument/2006/relationships/slideLayout" Target="../slideLayouts/slideLayout79.xml"/><Relationship Id="rId2" Type="http://schemas.openxmlformats.org/officeDocument/2006/relationships/slideLayout" Target="../slideLayouts/slideLayout74.xml"/><Relationship Id="rId1" Type="http://schemas.openxmlformats.org/officeDocument/2006/relationships/slideLayout" Target="../slideLayouts/slideLayout73.xml"/><Relationship Id="rId6" Type="http://schemas.openxmlformats.org/officeDocument/2006/relationships/slideLayout" Target="../slideLayouts/slideLayout78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77.xml"/><Relationship Id="rId10" Type="http://schemas.openxmlformats.org/officeDocument/2006/relationships/theme" Target="../theme/theme9.xml"/><Relationship Id="rId4" Type="http://schemas.openxmlformats.org/officeDocument/2006/relationships/slideLayout" Target="../slideLayouts/slideLayout76.xml"/><Relationship Id="rId9" Type="http://schemas.openxmlformats.org/officeDocument/2006/relationships/slideLayout" Target="../slideLayouts/slideLayout8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1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0"/>
            <a:ext cx="8077200" cy="65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914400"/>
            <a:ext cx="8582025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6128773" y="6448078"/>
            <a:ext cx="1927817" cy="2733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fld id="{F6F86023-E48B-B14B-8DBB-49DEC0C635B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124200" y="6448078"/>
            <a:ext cx="2895600" cy="2733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FY2014 Budget Impacts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7" r:id="rId6"/>
    <p:sldLayoutId id="2147483668" r:id="rId7"/>
    <p:sldLayoutId id="2147483669" r:id="rId8"/>
    <p:sldLayoutId id="2147483670" r:id="rId9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/>
          <a:ea typeface="ＭＳ Ｐゴシック" charset="-128"/>
          <a:cs typeface="ＭＳ Ｐゴシック" charset="-128"/>
        </a:defRPr>
      </a:lvl1pPr>
      <a:lvl2pPr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2pPr>
      <a:lvl3pPr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3pPr>
      <a:lvl4pPr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4pPr>
      <a:lvl5pPr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9pPr>
    </p:titleStyle>
    <p:bodyStyle>
      <a:lvl1pPr marL="342900" indent="-342900" algn="l" rtl="0" eaLnBrk="1" fontAlgn="base" hangingPunct="1">
        <a:spcBef>
          <a:spcPts val="1200"/>
        </a:spcBef>
        <a:spcAft>
          <a:spcPct val="0"/>
        </a:spcAft>
        <a:buClr>
          <a:srgbClr val="FF6600"/>
        </a:buClr>
        <a:buChar char="•"/>
        <a:defRPr sz="2600">
          <a:solidFill>
            <a:schemeClr val="tx1"/>
          </a:solidFill>
          <a:latin typeface="Calibri"/>
          <a:ea typeface="ＭＳ Ｐゴシック" charset="-128"/>
          <a:cs typeface="ＭＳ Ｐゴシック" charset="-128"/>
        </a:defRPr>
      </a:lvl1pPr>
      <a:lvl2pPr marL="742950" indent="-285750" algn="l" rtl="0" eaLnBrk="1" fontAlgn="base" hangingPunct="1">
        <a:spcBef>
          <a:spcPts val="1200"/>
        </a:spcBef>
        <a:spcAft>
          <a:spcPct val="0"/>
        </a:spcAft>
        <a:buClr>
          <a:srgbClr val="4343CA"/>
        </a:buClr>
        <a:buFont typeface="Arial" charset="0"/>
        <a:buChar char="•"/>
        <a:defRPr sz="2400">
          <a:solidFill>
            <a:schemeClr val="tx1"/>
          </a:solidFill>
          <a:latin typeface="Calibri"/>
          <a:ea typeface="ＭＳ Ｐゴシック" charset="-128"/>
        </a:defRPr>
      </a:lvl2pPr>
      <a:lvl3pPr marL="1143000" indent="-228600" algn="l" rtl="0" eaLnBrk="1" fontAlgn="base" hangingPunct="1">
        <a:spcBef>
          <a:spcPts val="1200"/>
        </a:spcBef>
        <a:spcAft>
          <a:spcPct val="0"/>
        </a:spcAft>
        <a:buClr>
          <a:srgbClr val="660066"/>
        </a:buClr>
        <a:buChar char="•"/>
        <a:defRPr lang="en-US" sz="2200" dirty="0" smtClean="0">
          <a:solidFill>
            <a:schemeClr val="tx1"/>
          </a:solidFill>
          <a:latin typeface="Calibri"/>
          <a:ea typeface="ＭＳ Ｐゴシック" charset="-128"/>
        </a:defRPr>
      </a:lvl3pPr>
      <a:lvl4pPr marL="1600200" indent="-228600" algn="l" rtl="0" eaLnBrk="1" fontAlgn="base" hangingPunct="1">
        <a:spcBef>
          <a:spcPts val="1200"/>
        </a:spcBef>
        <a:spcAft>
          <a:spcPct val="0"/>
        </a:spcAft>
        <a:buClr>
          <a:srgbClr val="008000"/>
        </a:buClr>
        <a:buFont typeface="Arial" charset="0"/>
        <a:buChar char="•"/>
        <a:defRPr lang="en-US" sz="2000" dirty="0" smtClean="0">
          <a:solidFill>
            <a:schemeClr val="tx1"/>
          </a:solidFill>
          <a:latin typeface="Calibri"/>
          <a:ea typeface="ＭＳ Ｐゴシック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defRPr sz="800">
          <a:solidFill>
            <a:schemeClr val="tx1"/>
          </a:solidFill>
          <a:latin typeface="Calibri"/>
          <a:ea typeface="ＭＳ Ｐゴシック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1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0"/>
            <a:ext cx="8077200" cy="65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914400"/>
            <a:ext cx="8582025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6128773" y="6448078"/>
            <a:ext cx="1927817" cy="2733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124200" y="6448078"/>
            <a:ext cx="2895600" cy="2733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>
                <a:solidFill>
                  <a:srgbClr val="000000">
                    <a:tint val="75000"/>
                  </a:srgbClr>
                </a:solidFill>
              </a:rPr>
              <a:t>FY2014 Budget Impacts</a:t>
            </a:r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1997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3" r:id="rId1"/>
    <p:sldLayoutId id="2147483754" r:id="rId2"/>
    <p:sldLayoutId id="2147483755" r:id="rId3"/>
    <p:sldLayoutId id="2147483756" r:id="rId4"/>
    <p:sldLayoutId id="2147483757" r:id="rId5"/>
    <p:sldLayoutId id="2147483758" r:id="rId6"/>
    <p:sldLayoutId id="2147483759" r:id="rId7"/>
    <p:sldLayoutId id="2147483760" r:id="rId8"/>
    <p:sldLayoutId id="2147483761" r:id="rId9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/>
          <a:ea typeface="ＭＳ Ｐゴシック" charset="-128"/>
          <a:cs typeface="ＭＳ Ｐゴシック" charset="-128"/>
        </a:defRPr>
      </a:lvl1pPr>
      <a:lvl2pPr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2pPr>
      <a:lvl3pPr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3pPr>
      <a:lvl4pPr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4pPr>
      <a:lvl5pPr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9pPr>
    </p:titleStyle>
    <p:bodyStyle>
      <a:lvl1pPr marL="342900" indent="-342900" algn="l" rtl="0" eaLnBrk="1" fontAlgn="base" hangingPunct="1">
        <a:spcBef>
          <a:spcPts val="1200"/>
        </a:spcBef>
        <a:spcAft>
          <a:spcPct val="0"/>
        </a:spcAft>
        <a:buClr>
          <a:srgbClr val="FF6600"/>
        </a:buClr>
        <a:buChar char="•"/>
        <a:defRPr sz="2600">
          <a:solidFill>
            <a:schemeClr val="tx1"/>
          </a:solidFill>
          <a:latin typeface="Calibri"/>
          <a:ea typeface="ＭＳ Ｐゴシック" charset="-128"/>
          <a:cs typeface="ＭＳ Ｐゴシック" charset="-128"/>
        </a:defRPr>
      </a:lvl1pPr>
      <a:lvl2pPr marL="742950" indent="-285750" algn="l" rtl="0" eaLnBrk="1" fontAlgn="base" hangingPunct="1">
        <a:spcBef>
          <a:spcPts val="1200"/>
        </a:spcBef>
        <a:spcAft>
          <a:spcPct val="0"/>
        </a:spcAft>
        <a:buClr>
          <a:srgbClr val="4343CA"/>
        </a:buClr>
        <a:buFont typeface="Arial" charset="0"/>
        <a:buChar char="•"/>
        <a:defRPr sz="2400">
          <a:solidFill>
            <a:schemeClr val="tx1"/>
          </a:solidFill>
          <a:latin typeface="Calibri"/>
          <a:ea typeface="ＭＳ Ｐゴシック" charset="-128"/>
        </a:defRPr>
      </a:lvl2pPr>
      <a:lvl3pPr marL="1143000" indent="-228600" algn="l" rtl="0" eaLnBrk="1" fontAlgn="base" hangingPunct="1">
        <a:spcBef>
          <a:spcPts val="1200"/>
        </a:spcBef>
        <a:spcAft>
          <a:spcPct val="0"/>
        </a:spcAft>
        <a:buClr>
          <a:srgbClr val="660066"/>
        </a:buClr>
        <a:buChar char="•"/>
        <a:defRPr lang="en-US" sz="2200" dirty="0" smtClean="0">
          <a:solidFill>
            <a:schemeClr val="tx1"/>
          </a:solidFill>
          <a:latin typeface="Calibri"/>
          <a:ea typeface="ＭＳ Ｐゴシック" charset="-128"/>
        </a:defRPr>
      </a:lvl3pPr>
      <a:lvl4pPr marL="1600200" indent="-228600" algn="l" rtl="0" eaLnBrk="1" fontAlgn="base" hangingPunct="1">
        <a:spcBef>
          <a:spcPts val="1200"/>
        </a:spcBef>
        <a:spcAft>
          <a:spcPct val="0"/>
        </a:spcAft>
        <a:buClr>
          <a:srgbClr val="008000"/>
        </a:buClr>
        <a:buFont typeface="Arial" charset="0"/>
        <a:buChar char="•"/>
        <a:defRPr lang="en-US" sz="2000" dirty="0" smtClean="0">
          <a:solidFill>
            <a:schemeClr val="tx1"/>
          </a:solidFill>
          <a:latin typeface="Calibri"/>
          <a:ea typeface="ＭＳ Ｐゴシック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defRPr sz="800">
          <a:solidFill>
            <a:schemeClr val="tx1"/>
          </a:solidFill>
          <a:latin typeface="Calibri"/>
          <a:ea typeface="ＭＳ Ｐゴシック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1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0"/>
            <a:ext cx="8077200" cy="65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914400"/>
            <a:ext cx="8582025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6128773" y="6448078"/>
            <a:ext cx="1927817" cy="2733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124200" y="6448078"/>
            <a:ext cx="2895600" cy="2733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>
                <a:solidFill>
                  <a:srgbClr val="000000">
                    <a:tint val="75000"/>
                  </a:srgbClr>
                </a:solidFill>
              </a:rPr>
              <a:t>FY2014 Budget Impacts</a:t>
            </a:r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34491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64" r:id="rId2"/>
    <p:sldLayoutId id="2147483765" r:id="rId3"/>
    <p:sldLayoutId id="2147483766" r:id="rId4"/>
    <p:sldLayoutId id="2147483767" r:id="rId5"/>
    <p:sldLayoutId id="2147483768" r:id="rId6"/>
    <p:sldLayoutId id="2147483769" r:id="rId7"/>
    <p:sldLayoutId id="2147483770" r:id="rId8"/>
    <p:sldLayoutId id="2147483771" r:id="rId9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/>
          <a:ea typeface="ＭＳ Ｐゴシック" charset="-128"/>
          <a:cs typeface="ＭＳ Ｐゴシック" charset="-128"/>
        </a:defRPr>
      </a:lvl1pPr>
      <a:lvl2pPr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2pPr>
      <a:lvl3pPr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3pPr>
      <a:lvl4pPr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4pPr>
      <a:lvl5pPr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9pPr>
    </p:titleStyle>
    <p:bodyStyle>
      <a:lvl1pPr marL="342900" indent="-342900" algn="l" rtl="0" eaLnBrk="1" fontAlgn="base" hangingPunct="1">
        <a:spcBef>
          <a:spcPts val="1200"/>
        </a:spcBef>
        <a:spcAft>
          <a:spcPct val="0"/>
        </a:spcAft>
        <a:buClr>
          <a:srgbClr val="FF6600"/>
        </a:buClr>
        <a:buChar char="•"/>
        <a:defRPr sz="2600">
          <a:solidFill>
            <a:schemeClr val="tx1"/>
          </a:solidFill>
          <a:latin typeface="Calibri"/>
          <a:ea typeface="ＭＳ Ｐゴシック" charset="-128"/>
          <a:cs typeface="ＭＳ Ｐゴシック" charset="-128"/>
        </a:defRPr>
      </a:lvl1pPr>
      <a:lvl2pPr marL="742950" indent="-285750" algn="l" rtl="0" eaLnBrk="1" fontAlgn="base" hangingPunct="1">
        <a:spcBef>
          <a:spcPts val="1200"/>
        </a:spcBef>
        <a:spcAft>
          <a:spcPct val="0"/>
        </a:spcAft>
        <a:buClr>
          <a:srgbClr val="4343CA"/>
        </a:buClr>
        <a:buFont typeface="Arial" charset="0"/>
        <a:buChar char="•"/>
        <a:defRPr sz="2400">
          <a:solidFill>
            <a:schemeClr val="tx1"/>
          </a:solidFill>
          <a:latin typeface="Calibri"/>
          <a:ea typeface="ＭＳ Ｐゴシック" charset="-128"/>
        </a:defRPr>
      </a:lvl2pPr>
      <a:lvl3pPr marL="1143000" indent="-228600" algn="l" rtl="0" eaLnBrk="1" fontAlgn="base" hangingPunct="1">
        <a:spcBef>
          <a:spcPts val="1200"/>
        </a:spcBef>
        <a:spcAft>
          <a:spcPct val="0"/>
        </a:spcAft>
        <a:buClr>
          <a:srgbClr val="660066"/>
        </a:buClr>
        <a:buChar char="•"/>
        <a:defRPr lang="en-US" sz="2200" dirty="0" smtClean="0">
          <a:solidFill>
            <a:schemeClr val="tx1"/>
          </a:solidFill>
          <a:latin typeface="Calibri"/>
          <a:ea typeface="ＭＳ Ｐゴシック" charset="-128"/>
        </a:defRPr>
      </a:lvl3pPr>
      <a:lvl4pPr marL="1600200" indent="-228600" algn="l" rtl="0" eaLnBrk="1" fontAlgn="base" hangingPunct="1">
        <a:spcBef>
          <a:spcPts val="1200"/>
        </a:spcBef>
        <a:spcAft>
          <a:spcPct val="0"/>
        </a:spcAft>
        <a:buClr>
          <a:srgbClr val="008000"/>
        </a:buClr>
        <a:buFont typeface="Arial" charset="0"/>
        <a:buChar char="•"/>
        <a:defRPr lang="en-US" sz="2000" dirty="0" smtClean="0">
          <a:solidFill>
            <a:schemeClr val="tx1"/>
          </a:solidFill>
          <a:latin typeface="Calibri"/>
          <a:ea typeface="ＭＳ Ｐゴシック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defRPr sz="800">
          <a:solidFill>
            <a:schemeClr val="tx1"/>
          </a:solidFill>
          <a:latin typeface="Calibri"/>
          <a:ea typeface="ＭＳ Ｐゴシック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0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0"/>
            <a:ext cx="7772400" cy="65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914400"/>
            <a:ext cx="8582025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5922991" y="644807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fld id="{0B71D3AA-F628-8F4E-BE52-707AC18962C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84640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3" r:id="rId1"/>
    <p:sldLayoutId id="2147483774" r:id="rId2"/>
    <p:sldLayoutId id="2147483775" r:id="rId3"/>
    <p:sldLayoutId id="2147483776" r:id="rId4"/>
    <p:sldLayoutId id="2147483777" r:id="rId5"/>
    <p:sldLayoutId id="2147483778" r:id="rId6"/>
    <p:sldLayoutId id="2147483779" r:id="rId7"/>
    <p:sldLayoutId id="2147483780" r:id="rId8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/>
          <a:ea typeface="ＭＳ Ｐゴシック" charset="-128"/>
          <a:cs typeface="ＭＳ Ｐゴシック" charset="-128"/>
        </a:defRPr>
      </a:lvl1pPr>
      <a:lvl2pPr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2pPr>
      <a:lvl3pPr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3pPr>
      <a:lvl4pPr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4pPr>
      <a:lvl5pPr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9pPr>
    </p:titleStyle>
    <p:bodyStyle>
      <a:lvl1pPr marL="342900" indent="-342900" algn="l" rtl="0" eaLnBrk="1" fontAlgn="base" hangingPunct="1">
        <a:spcBef>
          <a:spcPts val="1200"/>
        </a:spcBef>
        <a:spcAft>
          <a:spcPct val="0"/>
        </a:spcAft>
        <a:buClr>
          <a:srgbClr val="FF6600"/>
        </a:buClr>
        <a:buChar char="•"/>
        <a:defRPr sz="2600">
          <a:solidFill>
            <a:schemeClr val="tx1"/>
          </a:solidFill>
          <a:latin typeface="Calibri"/>
          <a:ea typeface="ＭＳ Ｐゴシック" charset="-128"/>
          <a:cs typeface="ＭＳ Ｐゴシック" charset="-128"/>
        </a:defRPr>
      </a:lvl1pPr>
      <a:lvl2pPr marL="742950" indent="-285750" algn="l" rtl="0" eaLnBrk="1" fontAlgn="base" hangingPunct="1">
        <a:spcBef>
          <a:spcPts val="1200"/>
        </a:spcBef>
        <a:spcAft>
          <a:spcPct val="0"/>
        </a:spcAft>
        <a:buClr>
          <a:srgbClr val="4343CA"/>
        </a:buClr>
        <a:buFont typeface="Arial" charset="0"/>
        <a:buChar char="•"/>
        <a:defRPr sz="2400">
          <a:solidFill>
            <a:schemeClr val="tx1"/>
          </a:solidFill>
          <a:latin typeface="Calibri"/>
          <a:ea typeface="ＭＳ Ｐゴシック" charset="-128"/>
        </a:defRPr>
      </a:lvl2pPr>
      <a:lvl3pPr marL="1143000" indent="-228600" algn="l" rtl="0" eaLnBrk="1" fontAlgn="base" hangingPunct="1">
        <a:spcBef>
          <a:spcPts val="1200"/>
        </a:spcBef>
        <a:spcAft>
          <a:spcPct val="0"/>
        </a:spcAft>
        <a:buClr>
          <a:srgbClr val="660066"/>
        </a:buClr>
        <a:buChar char="•"/>
        <a:defRPr lang="en-US" sz="2200" dirty="0" smtClean="0">
          <a:solidFill>
            <a:schemeClr val="tx1"/>
          </a:solidFill>
          <a:latin typeface="Calibri"/>
          <a:ea typeface="ＭＳ Ｐゴシック" charset="-128"/>
        </a:defRPr>
      </a:lvl3pPr>
      <a:lvl4pPr marL="1600200" indent="-228600" algn="l" rtl="0" eaLnBrk="1" fontAlgn="base" hangingPunct="1">
        <a:spcBef>
          <a:spcPts val="1200"/>
        </a:spcBef>
        <a:spcAft>
          <a:spcPct val="0"/>
        </a:spcAft>
        <a:buClr>
          <a:srgbClr val="008000"/>
        </a:buClr>
        <a:buFont typeface="Arial" charset="0"/>
        <a:buChar char="•"/>
        <a:defRPr lang="en-US" sz="2000" dirty="0" smtClean="0">
          <a:solidFill>
            <a:schemeClr val="tx1"/>
          </a:solidFill>
          <a:latin typeface="Calibri"/>
          <a:ea typeface="ＭＳ Ｐゴシック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defRPr sz="800">
          <a:solidFill>
            <a:schemeClr val="tx1"/>
          </a:solidFill>
          <a:latin typeface="Calibri"/>
          <a:ea typeface="ＭＳ Ｐゴシック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0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0"/>
            <a:ext cx="7772400" cy="65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914400"/>
            <a:ext cx="8582025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5922991" y="644807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fld id="{0B71D3AA-F628-8F4E-BE52-707AC18962C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04303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2" r:id="rId1"/>
    <p:sldLayoutId id="2147483783" r:id="rId2"/>
    <p:sldLayoutId id="2147483784" r:id="rId3"/>
    <p:sldLayoutId id="2147483785" r:id="rId4"/>
    <p:sldLayoutId id="2147483786" r:id="rId5"/>
    <p:sldLayoutId id="2147483787" r:id="rId6"/>
    <p:sldLayoutId id="2147483788" r:id="rId7"/>
    <p:sldLayoutId id="2147483789" r:id="rId8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/>
          <a:ea typeface="ＭＳ Ｐゴシック" charset="-128"/>
          <a:cs typeface="ＭＳ Ｐゴシック" charset="-128"/>
        </a:defRPr>
      </a:lvl1pPr>
      <a:lvl2pPr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2pPr>
      <a:lvl3pPr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3pPr>
      <a:lvl4pPr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4pPr>
      <a:lvl5pPr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9pPr>
    </p:titleStyle>
    <p:bodyStyle>
      <a:lvl1pPr marL="342900" indent="-342900" algn="l" rtl="0" eaLnBrk="1" fontAlgn="base" hangingPunct="1">
        <a:spcBef>
          <a:spcPts val="1200"/>
        </a:spcBef>
        <a:spcAft>
          <a:spcPct val="0"/>
        </a:spcAft>
        <a:buClr>
          <a:srgbClr val="FF6600"/>
        </a:buClr>
        <a:buChar char="•"/>
        <a:defRPr sz="2600">
          <a:solidFill>
            <a:schemeClr val="tx1"/>
          </a:solidFill>
          <a:latin typeface="Calibri"/>
          <a:ea typeface="ＭＳ Ｐゴシック" charset="-128"/>
          <a:cs typeface="ＭＳ Ｐゴシック" charset="-128"/>
        </a:defRPr>
      </a:lvl1pPr>
      <a:lvl2pPr marL="742950" indent="-285750" algn="l" rtl="0" eaLnBrk="1" fontAlgn="base" hangingPunct="1">
        <a:spcBef>
          <a:spcPts val="1200"/>
        </a:spcBef>
        <a:spcAft>
          <a:spcPct val="0"/>
        </a:spcAft>
        <a:buClr>
          <a:srgbClr val="4343CA"/>
        </a:buClr>
        <a:buFont typeface="Arial" charset="0"/>
        <a:buChar char="•"/>
        <a:defRPr sz="2400">
          <a:solidFill>
            <a:schemeClr val="tx1"/>
          </a:solidFill>
          <a:latin typeface="Calibri"/>
          <a:ea typeface="ＭＳ Ｐゴシック" charset="-128"/>
        </a:defRPr>
      </a:lvl2pPr>
      <a:lvl3pPr marL="1143000" indent="-228600" algn="l" rtl="0" eaLnBrk="1" fontAlgn="base" hangingPunct="1">
        <a:spcBef>
          <a:spcPts val="1200"/>
        </a:spcBef>
        <a:spcAft>
          <a:spcPct val="0"/>
        </a:spcAft>
        <a:buClr>
          <a:srgbClr val="660066"/>
        </a:buClr>
        <a:buChar char="•"/>
        <a:defRPr lang="en-US" sz="2200" dirty="0" smtClean="0">
          <a:solidFill>
            <a:schemeClr val="tx1"/>
          </a:solidFill>
          <a:latin typeface="Calibri"/>
          <a:ea typeface="ＭＳ Ｐゴシック" charset="-128"/>
        </a:defRPr>
      </a:lvl3pPr>
      <a:lvl4pPr marL="1600200" indent="-228600" algn="l" rtl="0" eaLnBrk="1" fontAlgn="base" hangingPunct="1">
        <a:spcBef>
          <a:spcPts val="1200"/>
        </a:spcBef>
        <a:spcAft>
          <a:spcPct val="0"/>
        </a:spcAft>
        <a:buClr>
          <a:srgbClr val="008000"/>
        </a:buClr>
        <a:buFont typeface="Arial" charset="0"/>
        <a:buChar char="•"/>
        <a:defRPr lang="en-US" sz="2000" dirty="0" smtClean="0">
          <a:solidFill>
            <a:schemeClr val="tx1"/>
          </a:solidFill>
          <a:latin typeface="Calibri"/>
          <a:ea typeface="ＭＳ Ｐゴシック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defRPr sz="800">
          <a:solidFill>
            <a:schemeClr val="tx1"/>
          </a:solidFill>
          <a:latin typeface="Calibri"/>
          <a:ea typeface="ＭＳ Ｐゴシック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0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0"/>
            <a:ext cx="7772400" cy="65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914400"/>
            <a:ext cx="8582025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5922991" y="644807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fld id="{0B71D3AA-F628-8F4E-BE52-707AC18962C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549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1" r:id="rId1"/>
    <p:sldLayoutId id="2147483792" r:id="rId2"/>
    <p:sldLayoutId id="2147483793" r:id="rId3"/>
    <p:sldLayoutId id="2147483794" r:id="rId4"/>
    <p:sldLayoutId id="2147483795" r:id="rId5"/>
    <p:sldLayoutId id="2147483796" r:id="rId6"/>
    <p:sldLayoutId id="2147483797" r:id="rId7"/>
    <p:sldLayoutId id="2147483798" r:id="rId8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/>
          <a:ea typeface="ＭＳ Ｐゴシック" charset="-128"/>
          <a:cs typeface="ＭＳ Ｐゴシック" charset="-128"/>
        </a:defRPr>
      </a:lvl1pPr>
      <a:lvl2pPr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2pPr>
      <a:lvl3pPr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3pPr>
      <a:lvl4pPr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4pPr>
      <a:lvl5pPr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9pPr>
    </p:titleStyle>
    <p:bodyStyle>
      <a:lvl1pPr marL="342900" indent="-342900" algn="l" rtl="0" eaLnBrk="1" fontAlgn="base" hangingPunct="1">
        <a:spcBef>
          <a:spcPts val="1200"/>
        </a:spcBef>
        <a:spcAft>
          <a:spcPct val="0"/>
        </a:spcAft>
        <a:buClr>
          <a:srgbClr val="FF6600"/>
        </a:buClr>
        <a:buChar char="•"/>
        <a:defRPr sz="2600">
          <a:solidFill>
            <a:schemeClr val="tx1"/>
          </a:solidFill>
          <a:latin typeface="Calibri"/>
          <a:ea typeface="ＭＳ Ｐゴシック" charset="-128"/>
          <a:cs typeface="ＭＳ Ｐゴシック" charset="-128"/>
        </a:defRPr>
      </a:lvl1pPr>
      <a:lvl2pPr marL="742950" indent="-285750" algn="l" rtl="0" eaLnBrk="1" fontAlgn="base" hangingPunct="1">
        <a:spcBef>
          <a:spcPts val="1200"/>
        </a:spcBef>
        <a:spcAft>
          <a:spcPct val="0"/>
        </a:spcAft>
        <a:buClr>
          <a:srgbClr val="4343CA"/>
        </a:buClr>
        <a:buFont typeface="Arial" charset="0"/>
        <a:buChar char="•"/>
        <a:defRPr sz="2400">
          <a:solidFill>
            <a:schemeClr val="tx1"/>
          </a:solidFill>
          <a:latin typeface="Calibri"/>
          <a:ea typeface="ＭＳ Ｐゴシック" charset="-128"/>
        </a:defRPr>
      </a:lvl2pPr>
      <a:lvl3pPr marL="1143000" indent="-228600" algn="l" rtl="0" eaLnBrk="1" fontAlgn="base" hangingPunct="1">
        <a:spcBef>
          <a:spcPts val="1200"/>
        </a:spcBef>
        <a:spcAft>
          <a:spcPct val="0"/>
        </a:spcAft>
        <a:buClr>
          <a:srgbClr val="660066"/>
        </a:buClr>
        <a:buChar char="•"/>
        <a:defRPr lang="en-US" sz="2200" dirty="0" smtClean="0">
          <a:solidFill>
            <a:schemeClr val="tx1"/>
          </a:solidFill>
          <a:latin typeface="Calibri"/>
          <a:ea typeface="ＭＳ Ｐゴシック" charset="-128"/>
        </a:defRPr>
      </a:lvl3pPr>
      <a:lvl4pPr marL="1600200" indent="-228600" algn="l" rtl="0" eaLnBrk="1" fontAlgn="base" hangingPunct="1">
        <a:spcBef>
          <a:spcPts val="1200"/>
        </a:spcBef>
        <a:spcAft>
          <a:spcPct val="0"/>
        </a:spcAft>
        <a:buClr>
          <a:srgbClr val="008000"/>
        </a:buClr>
        <a:buFont typeface="Arial" charset="0"/>
        <a:buChar char="•"/>
        <a:defRPr lang="en-US" sz="2000" dirty="0" smtClean="0">
          <a:solidFill>
            <a:schemeClr val="tx1"/>
          </a:solidFill>
          <a:latin typeface="Calibri"/>
          <a:ea typeface="ＭＳ Ｐゴシック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defRPr sz="800">
          <a:solidFill>
            <a:schemeClr val="tx1"/>
          </a:solidFill>
          <a:latin typeface="Calibri"/>
          <a:ea typeface="ＭＳ Ｐゴシック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0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0"/>
            <a:ext cx="7772400" cy="65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914400"/>
            <a:ext cx="8582025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5922991" y="644807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fld id="{0B71D3AA-F628-8F4E-BE52-707AC18962C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6067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0" r:id="rId1"/>
    <p:sldLayoutId id="2147483801" r:id="rId2"/>
    <p:sldLayoutId id="2147483802" r:id="rId3"/>
    <p:sldLayoutId id="2147483803" r:id="rId4"/>
    <p:sldLayoutId id="2147483804" r:id="rId5"/>
    <p:sldLayoutId id="2147483805" r:id="rId6"/>
    <p:sldLayoutId id="2147483806" r:id="rId7"/>
    <p:sldLayoutId id="2147483807" r:id="rId8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/>
          <a:ea typeface="ＭＳ Ｐゴシック" charset="-128"/>
          <a:cs typeface="ＭＳ Ｐゴシック" charset="-128"/>
        </a:defRPr>
      </a:lvl1pPr>
      <a:lvl2pPr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2pPr>
      <a:lvl3pPr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3pPr>
      <a:lvl4pPr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4pPr>
      <a:lvl5pPr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9pPr>
    </p:titleStyle>
    <p:bodyStyle>
      <a:lvl1pPr marL="342900" indent="-342900" algn="l" rtl="0" eaLnBrk="1" fontAlgn="base" hangingPunct="1">
        <a:spcBef>
          <a:spcPts val="1200"/>
        </a:spcBef>
        <a:spcAft>
          <a:spcPct val="0"/>
        </a:spcAft>
        <a:buClr>
          <a:srgbClr val="FF6600"/>
        </a:buClr>
        <a:buChar char="•"/>
        <a:defRPr sz="2600">
          <a:solidFill>
            <a:schemeClr val="tx1"/>
          </a:solidFill>
          <a:latin typeface="Calibri"/>
          <a:ea typeface="ＭＳ Ｐゴシック" charset="-128"/>
          <a:cs typeface="ＭＳ Ｐゴシック" charset="-128"/>
        </a:defRPr>
      </a:lvl1pPr>
      <a:lvl2pPr marL="742950" indent="-285750" algn="l" rtl="0" eaLnBrk="1" fontAlgn="base" hangingPunct="1">
        <a:spcBef>
          <a:spcPts val="1200"/>
        </a:spcBef>
        <a:spcAft>
          <a:spcPct val="0"/>
        </a:spcAft>
        <a:buClr>
          <a:srgbClr val="4343CA"/>
        </a:buClr>
        <a:buFont typeface="Arial" charset="0"/>
        <a:buChar char="•"/>
        <a:defRPr sz="2400">
          <a:solidFill>
            <a:schemeClr val="tx1"/>
          </a:solidFill>
          <a:latin typeface="Calibri"/>
          <a:ea typeface="ＭＳ Ｐゴシック" charset="-128"/>
        </a:defRPr>
      </a:lvl2pPr>
      <a:lvl3pPr marL="1143000" indent="-228600" algn="l" rtl="0" eaLnBrk="1" fontAlgn="base" hangingPunct="1">
        <a:spcBef>
          <a:spcPts val="1200"/>
        </a:spcBef>
        <a:spcAft>
          <a:spcPct val="0"/>
        </a:spcAft>
        <a:buClr>
          <a:srgbClr val="660066"/>
        </a:buClr>
        <a:buChar char="•"/>
        <a:defRPr lang="en-US" sz="2200" dirty="0" smtClean="0">
          <a:solidFill>
            <a:schemeClr val="tx1"/>
          </a:solidFill>
          <a:latin typeface="Calibri"/>
          <a:ea typeface="ＭＳ Ｐゴシック" charset="-128"/>
        </a:defRPr>
      </a:lvl3pPr>
      <a:lvl4pPr marL="1600200" indent="-228600" algn="l" rtl="0" eaLnBrk="1" fontAlgn="base" hangingPunct="1">
        <a:spcBef>
          <a:spcPts val="1200"/>
        </a:spcBef>
        <a:spcAft>
          <a:spcPct val="0"/>
        </a:spcAft>
        <a:buClr>
          <a:srgbClr val="008000"/>
        </a:buClr>
        <a:buFont typeface="Arial" charset="0"/>
        <a:buChar char="•"/>
        <a:defRPr lang="en-US" sz="2000" dirty="0" smtClean="0">
          <a:solidFill>
            <a:schemeClr val="tx1"/>
          </a:solidFill>
          <a:latin typeface="Calibri"/>
          <a:ea typeface="ＭＳ Ｐゴシック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defRPr sz="800">
          <a:solidFill>
            <a:schemeClr val="tx1"/>
          </a:solidFill>
          <a:latin typeface="Calibri"/>
          <a:ea typeface="ＭＳ Ｐゴシック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0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0"/>
            <a:ext cx="7772400" cy="65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914400"/>
            <a:ext cx="8582025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5922991" y="644807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fld id="{0B71D3AA-F628-8F4E-BE52-707AC18962C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37731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9" r:id="rId1"/>
    <p:sldLayoutId id="2147483810" r:id="rId2"/>
    <p:sldLayoutId id="2147483811" r:id="rId3"/>
    <p:sldLayoutId id="2147483812" r:id="rId4"/>
    <p:sldLayoutId id="2147483813" r:id="rId5"/>
    <p:sldLayoutId id="2147483814" r:id="rId6"/>
    <p:sldLayoutId id="2147483815" r:id="rId7"/>
    <p:sldLayoutId id="2147483816" r:id="rId8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/>
          <a:ea typeface="ＭＳ Ｐゴシック" charset="-128"/>
          <a:cs typeface="ＭＳ Ｐゴシック" charset="-128"/>
        </a:defRPr>
      </a:lvl1pPr>
      <a:lvl2pPr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2pPr>
      <a:lvl3pPr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3pPr>
      <a:lvl4pPr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4pPr>
      <a:lvl5pPr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9pPr>
    </p:titleStyle>
    <p:bodyStyle>
      <a:lvl1pPr marL="342900" indent="-342900" algn="l" rtl="0" eaLnBrk="1" fontAlgn="base" hangingPunct="1">
        <a:spcBef>
          <a:spcPts val="1200"/>
        </a:spcBef>
        <a:spcAft>
          <a:spcPct val="0"/>
        </a:spcAft>
        <a:buClr>
          <a:srgbClr val="FF6600"/>
        </a:buClr>
        <a:buChar char="•"/>
        <a:defRPr sz="2600">
          <a:solidFill>
            <a:schemeClr val="tx1"/>
          </a:solidFill>
          <a:latin typeface="Calibri"/>
          <a:ea typeface="ＭＳ Ｐゴシック" charset="-128"/>
          <a:cs typeface="ＭＳ Ｐゴシック" charset="-128"/>
        </a:defRPr>
      </a:lvl1pPr>
      <a:lvl2pPr marL="742950" indent="-285750" algn="l" rtl="0" eaLnBrk="1" fontAlgn="base" hangingPunct="1">
        <a:spcBef>
          <a:spcPts val="1200"/>
        </a:spcBef>
        <a:spcAft>
          <a:spcPct val="0"/>
        </a:spcAft>
        <a:buClr>
          <a:srgbClr val="4343CA"/>
        </a:buClr>
        <a:buFont typeface="Arial" charset="0"/>
        <a:buChar char="•"/>
        <a:defRPr sz="2400">
          <a:solidFill>
            <a:schemeClr val="tx1"/>
          </a:solidFill>
          <a:latin typeface="Calibri"/>
          <a:ea typeface="ＭＳ Ｐゴシック" charset="-128"/>
        </a:defRPr>
      </a:lvl2pPr>
      <a:lvl3pPr marL="1143000" indent="-228600" algn="l" rtl="0" eaLnBrk="1" fontAlgn="base" hangingPunct="1">
        <a:spcBef>
          <a:spcPts val="1200"/>
        </a:spcBef>
        <a:spcAft>
          <a:spcPct val="0"/>
        </a:spcAft>
        <a:buClr>
          <a:srgbClr val="660066"/>
        </a:buClr>
        <a:buChar char="•"/>
        <a:defRPr lang="en-US" sz="2200" dirty="0" smtClean="0">
          <a:solidFill>
            <a:schemeClr val="tx1"/>
          </a:solidFill>
          <a:latin typeface="Calibri"/>
          <a:ea typeface="ＭＳ Ｐゴシック" charset="-128"/>
        </a:defRPr>
      </a:lvl3pPr>
      <a:lvl4pPr marL="1600200" indent="-228600" algn="l" rtl="0" eaLnBrk="1" fontAlgn="base" hangingPunct="1">
        <a:spcBef>
          <a:spcPts val="1200"/>
        </a:spcBef>
        <a:spcAft>
          <a:spcPct val="0"/>
        </a:spcAft>
        <a:buClr>
          <a:srgbClr val="008000"/>
        </a:buClr>
        <a:buFont typeface="Arial" charset="0"/>
        <a:buChar char="•"/>
        <a:defRPr lang="en-US" sz="2000" dirty="0" smtClean="0">
          <a:solidFill>
            <a:schemeClr val="tx1"/>
          </a:solidFill>
          <a:latin typeface="Calibri"/>
          <a:ea typeface="ＭＳ Ｐゴシック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defRPr sz="800">
          <a:solidFill>
            <a:schemeClr val="tx1"/>
          </a:solidFill>
          <a:latin typeface="Calibri"/>
          <a:ea typeface="ＭＳ Ｐゴシック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0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0"/>
            <a:ext cx="7772400" cy="65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914400"/>
            <a:ext cx="8582025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5922991" y="644807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fld id="{0B71D3AA-F628-8F4E-BE52-707AC18962C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26939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8" r:id="rId1"/>
    <p:sldLayoutId id="2147483819" r:id="rId2"/>
    <p:sldLayoutId id="2147483820" r:id="rId3"/>
    <p:sldLayoutId id="2147483821" r:id="rId4"/>
    <p:sldLayoutId id="2147483822" r:id="rId5"/>
    <p:sldLayoutId id="2147483823" r:id="rId6"/>
    <p:sldLayoutId id="2147483824" r:id="rId7"/>
    <p:sldLayoutId id="2147483825" r:id="rId8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/>
          <a:ea typeface="ＭＳ Ｐゴシック" charset="-128"/>
          <a:cs typeface="ＭＳ Ｐゴシック" charset="-128"/>
        </a:defRPr>
      </a:lvl1pPr>
      <a:lvl2pPr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2pPr>
      <a:lvl3pPr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3pPr>
      <a:lvl4pPr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4pPr>
      <a:lvl5pPr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9pPr>
    </p:titleStyle>
    <p:bodyStyle>
      <a:lvl1pPr marL="342900" indent="-342900" algn="l" rtl="0" eaLnBrk="1" fontAlgn="base" hangingPunct="1">
        <a:spcBef>
          <a:spcPts val="1200"/>
        </a:spcBef>
        <a:spcAft>
          <a:spcPct val="0"/>
        </a:spcAft>
        <a:buClr>
          <a:srgbClr val="FF6600"/>
        </a:buClr>
        <a:buChar char="•"/>
        <a:defRPr sz="2600">
          <a:solidFill>
            <a:schemeClr val="tx1"/>
          </a:solidFill>
          <a:latin typeface="Calibri"/>
          <a:ea typeface="ＭＳ Ｐゴシック" charset="-128"/>
          <a:cs typeface="ＭＳ Ｐゴシック" charset="-128"/>
        </a:defRPr>
      </a:lvl1pPr>
      <a:lvl2pPr marL="742950" indent="-285750" algn="l" rtl="0" eaLnBrk="1" fontAlgn="base" hangingPunct="1">
        <a:spcBef>
          <a:spcPts val="1200"/>
        </a:spcBef>
        <a:spcAft>
          <a:spcPct val="0"/>
        </a:spcAft>
        <a:buClr>
          <a:srgbClr val="4343CA"/>
        </a:buClr>
        <a:buFont typeface="Arial" charset="0"/>
        <a:buChar char="•"/>
        <a:defRPr sz="2400">
          <a:solidFill>
            <a:schemeClr val="tx1"/>
          </a:solidFill>
          <a:latin typeface="Calibri"/>
          <a:ea typeface="ＭＳ Ｐゴシック" charset="-128"/>
        </a:defRPr>
      </a:lvl2pPr>
      <a:lvl3pPr marL="1143000" indent="-228600" algn="l" rtl="0" eaLnBrk="1" fontAlgn="base" hangingPunct="1">
        <a:spcBef>
          <a:spcPts val="1200"/>
        </a:spcBef>
        <a:spcAft>
          <a:spcPct val="0"/>
        </a:spcAft>
        <a:buClr>
          <a:srgbClr val="660066"/>
        </a:buClr>
        <a:buChar char="•"/>
        <a:defRPr lang="en-US" sz="2200" dirty="0" smtClean="0">
          <a:solidFill>
            <a:schemeClr val="tx1"/>
          </a:solidFill>
          <a:latin typeface="Calibri"/>
          <a:ea typeface="ＭＳ Ｐゴシック" charset="-128"/>
        </a:defRPr>
      </a:lvl3pPr>
      <a:lvl4pPr marL="1600200" indent="-228600" algn="l" rtl="0" eaLnBrk="1" fontAlgn="base" hangingPunct="1">
        <a:spcBef>
          <a:spcPts val="1200"/>
        </a:spcBef>
        <a:spcAft>
          <a:spcPct val="0"/>
        </a:spcAft>
        <a:buClr>
          <a:srgbClr val="008000"/>
        </a:buClr>
        <a:buFont typeface="Arial" charset="0"/>
        <a:buChar char="•"/>
        <a:defRPr lang="en-US" sz="2000" dirty="0" smtClean="0">
          <a:solidFill>
            <a:schemeClr val="tx1"/>
          </a:solidFill>
          <a:latin typeface="Calibri"/>
          <a:ea typeface="ＭＳ Ｐゴシック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defRPr sz="800">
          <a:solidFill>
            <a:schemeClr val="tx1"/>
          </a:solidFill>
          <a:latin typeface="Calibri"/>
          <a:ea typeface="ＭＳ Ｐゴシック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0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0"/>
            <a:ext cx="7772400" cy="65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914400"/>
            <a:ext cx="8582025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5922991" y="644807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fld id="{0B71D3AA-F628-8F4E-BE52-707AC18962C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74548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7" r:id="rId1"/>
    <p:sldLayoutId id="2147483828" r:id="rId2"/>
    <p:sldLayoutId id="2147483829" r:id="rId3"/>
    <p:sldLayoutId id="2147483830" r:id="rId4"/>
    <p:sldLayoutId id="2147483831" r:id="rId5"/>
    <p:sldLayoutId id="2147483832" r:id="rId6"/>
    <p:sldLayoutId id="2147483833" r:id="rId7"/>
    <p:sldLayoutId id="2147483834" r:id="rId8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/>
          <a:ea typeface="ＭＳ Ｐゴシック" charset="-128"/>
          <a:cs typeface="ＭＳ Ｐゴシック" charset="-128"/>
        </a:defRPr>
      </a:lvl1pPr>
      <a:lvl2pPr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2pPr>
      <a:lvl3pPr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3pPr>
      <a:lvl4pPr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4pPr>
      <a:lvl5pPr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9pPr>
    </p:titleStyle>
    <p:bodyStyle>
      <a:lvl1pPr marL="342900" indent="-342900" algn="l" rtl="0" eaLnBrk="1" fontAlgn="base" hangingPunct="1">
        <a:spcBef>
          <a:spcPts val="1200"/>
        </a:spcBef>
        <a:spcAft>
          <a:spcPct val="0"/>
        </a:spcAft>
        <a:buClr>
          <a:srgbClr val="FF6600"/>
        </a:buClr>
        <a:buChar char="•"/>
        <a:defRPr sz="2600">
          <a:solidFill>
            <a:schemeClr val="tx1"/>
          </a:solidFill>
          <a:latin typeface="Calibri"/>
          <a:ea typeface="ＭＳ Ｐゴシック" charset="-128"/>
          <a:cs typeface="ＭＳ Ｐゴシック" charset="-128"/>
        </a:defRPr>
      </a:lvl1pPr>
      <a:lvl2pPr marL="742950" indent="-285750" algn="l" rtl="0" eaLnBrk="1" fontAlgn="base" hangingPunct="1">
        <a:spcBef>
          <a:spcPts val="1200"/>
        </a:spcBef>
        <a:spcAft>
          <a:spcPct val="0"/>
        </a:spcAft>
        <a:buClr>
          <a:srgbClr val="4343CA"/>
        </a:buClr>
        <a:buFont typeface="Arial" charset="0"/>
        <a:buChar char="•"/>
        <a:defRPr sz="2400">
          <a:solidFill>
            <a:schemeClr val="tx1"/>
          </a:solidFill>
          <a:latin typeface="Calibri"/>
          <a:ea typeface="ＭＳ Ｐゴシック" charset="-128"/>
        </a:defRPr>
      </a:lvl2pPr>
      <a:lvl3pPr marL="1143000" indent="-228600" algn="l" rtl="0" eaLnBrk="1" fontAlgn="base" hangingPunct="1">
        <a:spcBef>
          <a:spcPts val="1200"/>
        </a:spcBef>
        <a:spcAft>
          <a:spcPct val="0"/>
        </a:spcAft>
        <a:buClr>
          <a:srgbClr val="660066"/>
        </a:buClr>
        <a:buChar char="•"/>
        <a:defRPr lang="en-US" sz="2200" dirty="0" smtClean="0">
          <a:solidFill>
            <a:schemeClr val="tx1"/>
          </a:solidFill>
          <a:latin typeface="Calibri"/>
          <a:ea typeface="ＭＳ Ｐゴシック" charset="-128"/>
        </a:defRPr>
      </a:lvl3pPr>
      <a:lvl4pPr marL="1600200" indent="-228600" algn="l" rtl="0" eaLnBrk="1" fontAlgn="base" hangingPunct="1">
        <a:spcBef>
          <a:spcPts val="1200"/>
        </a:spcBef>
        <a:spcAft>
          <a:spcPct val="0"/>
        </a:spcAft>
        <a:buClr>
          <a:srgbClr val="008000"/>
        </a:buClr>
        <a:buFont typeface="Arial" charset="0"/>
        <a:buChar char="•"/>
        <a:defRPr lang="en-US" sz="2000" dirty="0" smtClean="0">
          <a:solidFill>
            <a:schemeClr val="tx1"/>
          </a:solidFill>
          <a:latin typeface="Calibri"/>
          <a:ea typeface="ＭＳ Ｐゴシック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defRPr sz="800">
          <a:solidFill>
            <a:schemeClr val="tx1"/>
          </a:solidFill>
          <a:latin typeface="Calibri"/>
          <a:ea typeface="ＭＳ Ｐゴシック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0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0"/>
            <a:ext cx="7772400" cy="65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914400"/>
            <a:ext cx="8582025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5922991" y="644807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fld id="{0B71D3AA-F628-8F4E-BE52-707AC18962C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20822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6" r:id="rId1"/>
    <p:sldLayoutId id="2147483837" r:id="rId2"/>
    <p:sldLayoutId id="2147483838" r:id="rId3"/>
    <p:sldLayoutId id="2147483839" r:id="rId4"/>
    <p:sldLayoutId id="2147483840" r:id="rId5"/>
    <p:sldLayoutId id="2147483841" r:id="rId6"/>
    <p:sldLayoutId id="2147483842" r:id="rId7"/>
    <p:sldLayoutId id="2147483843" r:id="rId8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/>
          <a:ea typeface="ＭＳ Ｐゴシック" charset="-128"/>
          <a:cs typeface="ＭＳ Ｐゴシック" charset="-128"/>
        </a:defRPr>
      </a:lvl1pPr>
      <a:lvl2pPr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2pPr>
      <a:lvl3pPr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3pPr>
      <a:lvl4pPr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4pPr>
      <a:lvl5pPr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9pPr>
    </p:titleStyle>
    <p:bodyStyle>
      <a:lvl1pPr marL="342900" indent="-342900" algn="l" rtl="0" eaLnBrk="1" fontAlgn="base" hangingPunct="1">
        <a:spcBef>
          <a:spcPts val="1200"/>
        </a:spcBef>
        <a:spcAft>
          <a:spcPct val="0"/>
        </a:spcAft>
        <a:buClr>
          <a:srgbClr val="FF6600"/>
        </a:buClr>
        <a:buChar char="•"/>
        <a:defRPr sz="2600">
          <a:solidFill>
            <a:schemeClr val="tx1"/>
          </a:solidFill>
          <a:latin typeface="Calibri"/>
          <a:ea typeface="ＭＳ Ｐゴシック" charset="-128"/>
          <a:cs typeface="ＭＳ Ｐゴシック" charset="-128"/>
        </a:defRPr>
      </a:lvl1pPr>
      <a:lvl2pPr marL="742950" indent="-285750" algn="l" rtl="0" eaLnBrk="1" fontAlgn="base" hangingPunct="1">
        <a:spcBef>
          <a:spcPts val="1200"/>
        </a:spcBef>
        <a:spcAft>
          <a:spcPct val="0"/>
        </a:spcAft>
        <a:buClr>
          <a:srgbClr val="4343CA"/>
        </a:buClr>
        <a:buFont typeface="Arial" charset="0"/>
        <a:buChar char="•"/>
        <a:defRPr sz="2400">
          <a:solidFill>
            <a:schemeClr val="tx1"/>
          </a:solidFill>
          <a:latin typeface="Calibri"/>
          <a:ea typeface="ＭＳ Ｐゴシック" charset="-128"/>
        </a:defRPr>
      </a:lvl2pPr>
      <a:lvl3pPr marL="1143000" indent="-228600" algn="l" rtl="0" eaLnBrk="1" fontAlgn="base" hangingPunct="1">
        <a:spcBef>
          <a:spcPts val="1200"/>
        </a:spcBef>
        <a:spcAft>
          <a:spcPct val="0"/>
        </a:spcAft>
        <a:buClr>
          <a:srgbClr val="660066"/>
        </a:buClr>
        <a:buChar char="•"/>
        <a:defRPr lang="en-US" sz="2200" dirty="0" smtClean="0">
          <a:solidFill>
            <a:schemeClr val="tx1"/>
          </a:solidFill>
          <a:latin typeface="Calibri"/>
          <a:ea typeface="ＭＳ Ｐゴシック" charset="-128"/>
        </a:defRPr>
      </a:lvl3pPr>
      <a:lvl4pPr marL="1600200" indent="-228600" algn="l" rtl="0" eaLnBrk="1" fontAlgn="base" hangingPunct="1">
        <a:spcBef>
          <a:spcPts val="1200"/>
        </a:spcBef>
        <a:spcAft>
          <a:spcPct val="0"/>
        </a:spcAft>
        <a:buClr>
          <a:srgbClr val="008000"/>
        </a:buClr>
        <a:buFont typeface="Arial" charset="0"/>
        <a:buChar char="•"/>
        <a:defRPr lang="en-US" sz="2000" dirty="0" smtClean="0">
          <a:solidFill>
            <a:schemeClr val="tx1"/>
          </a:solidFill>
          <a:latin typeface="Calibri"/>
          <a:ea typeface="ＭＳ Ｐゴシック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defRPr sz="800">
          <a:solidFill>
            <a:schemeClr val="tx1"/>
          </a:solidFill>
          <a:latin typeface="Calibri"/>
          <a:ea typeface="ＭＳ Ｐゴシック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1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0"/>
            <a:ext cx="8077200" cy="65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914400"/>
            <a:ext cx="8582025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6128773" y="6448078"/>
            <a:ext cx="1927817" cy="2733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124200" y="6448078"/>
            <a:ext cx="2895600" cy="2733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>
                <a:solidFill>
                  <a:srgbClr val="000000">
                    <a:tint val="75000"/>
                  </a:srgbClr>
                </a:solidFill>
              </a:rPr>
              <a:t>FY2014 Budget Impacts</a:t>
            </a:r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999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/>
          <a:ea typeface="ＭＳ Ｐゴシック" charset="-128"/>
          <a:cs typeface="ＭＳ Ｐゴシック" charset="-128"/>
        </a:defRPr>
      </a:lvl1pPr>
      <a:lvl2pPr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2pPr>
      <a:lvl3pPr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3pPr>
      <a:lvl4pPr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4pPr>
      <a:lvl5pPr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9pPr>
    </p:titleStyle>
    <p:bodyStyle>
      <a:lvl1pPr marL="342900" indent="-342900" algn="l" rtl="0" eaLnBrk="1" fontAlgn="base" hangingPunct="1">
        <a:spcBef>
          <a:spcPts val="1200"/>
        </a:spcBef>
        <a:spcAft>
          <a:spcPct val="0"/>
        </a:spcAft>
        <a:buClr>
          <a:srgbClr val="FF6600"/>
        </a:buClr>
        <a:buChar char="•"/>
        <a:defRPr sz="2600">
          <a:solidFill>
            <a:schemeClr val="tx1"/>
          </a:solidFill>
          <a:latin typeface="Calibri"/>
          <a:ea typeface="ＭＳ Ｐゴシック" charset="-128"/>
          <a:cs typeface="ＭＳ Ｐゴシック" charset="-128"/>
        </a:defRPr>
      </a:lvl1pPr>
      <a:lvl2pPr marL="742950" indent="-285750" algn="l" rtl="0" eaLnBrk="1" fontAlgn="base" hangingPunct="1">
        <a:spcBef>
          <a:spcPts val="1200"/>
        </a:spcBef>
        <a:spcAft>
          <a:spcPct val="0"/>
        </a:spcAft>
        <a:buClr>
          <a:srgbClr val="4343CA"/>
        </a:buClr>
        <a:buFont typeface="Arial" charset="0"/>
        <a:buChar char="•"/>
        <a:defRPr sz="2400">
          <a:solidFill>
            <a:schemeClr val="tx1"/>
          </a:solidFill>
          <a:latin typeface="Calibri"/>
          <a:ea typeface="ＭＳ Ｐゴシック" charset="-128"/>
        </a:defRPr>
      </a:lvl2pPr>
      <a:lvl3pPr marL="1143000" indent="-228600" algn="l" rtl="0" eaLnBrk="1" fontAlgn="base" hangingPunct="1">
        <a:spcBef>
          <a:spcPts val="1200"/>
        </a:spcBef>
        <a:spcAft>
          <a:spcPct val="0"/>
        </a:spcAft>
        <a:buClr>
          <a:srgbClr val="660066"/>
        </a:buClr>
        <a:buChar char="•"/>
        <a:defRPr lang="en-US" sz="2200" dirty="0" smtClean="0">
          <a:solidFill>
            <a:schemeClr val="tx1"/>
          </a:solidFill>
          <a:latin typeface="Calibri"/>
          <a:ea typeface="ＭＳ Ｐゴシック" charset="-128"/>
        </a:defRPr>
      </a:lvl3pPr>
      <a:lvl4pPr marL="1600200" indent="-228600" algn="l" rtl="0" eaLnBrk="1" fontAlgn="base" hangingPunct="1">
        <a:spcBef>
          <a:spcPts val="1200"/>
        </a:spcBef>
        <a:spcAft>
          <a:spcPct val="0"/>
        </a:spcAft>
        <a:buClr>
          <a:srgbClr val="008000"/>
        </a:buClr>
        <a:buFont typeface="Arial" charset="0"/>
        <a:buChar char="•"/>
        <a:defRPr lang="en-US" sz="2000" dirty="0" smtClean="0">
          <a:solidFill>
            <a:schemeClr val="tx1"/>
          </a:solidFill>
          <a:latin typeface="Calibri"/>
          <a:ea typeface="ＭＳ Ｐゴシック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defRPr sz="800">
          <a:solidFill>
            <a:schemeClr val="tx1"/>
          </a:solidFill>
          <a:latin typeface="Calibri"/>
          <a:ea typeface="ＭＳ Ｐゴシック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defTabSz="914400"/>
            <a:fld id="{BDC57488-3539-8349-95E7-E0E3D7B2EDB0}" type="datetime2">
              <a:rPr lang="en-US" smtClean="0">
                <a:solidFill>
                  <a:srgbClr val="000000">
                    <a:tint val="75000"/>
                  </a:srgbClr>
                </a:solidFill>
              </a:rPr>
              <a:pPr defTabSz="914400"/>
              <a:t>Friday, January 8, 2021</a:t>
            </a:fld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defTabSz="914400"/>
            <a:r>
              <a:rPr lang="en-US" dirty="0" smtClean="0">
                <a:solidFill>
                  <a:srgbClr val="000000">
                    <a:tint val="75000"/>
                  </a:srgbClr>
                </a:solidFill>
              </a:rPr>
              <a:t>Talk Title Here</a:t>
            </a:r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defTabSz="914400"/>
            <a:fld id="{07E1C93C-5050-FC42-8F10-D22D4F119D13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 defTabSz="914400"/>
              <a:t>‹#›</a:t>
            </a:fld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68136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5" r:id="rId1"/>
    <p:sldLayoutId id="2147483846" r:id="rId2"/>
    <p:sldLayoutId id="2147483847" r:id="rId3"/>
    <p:sldLayoutId id="2147483848" r:id="rId4"/>
  </p:sldLayoutIdLs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1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0"/>
            <a:ext cx="8077200" cy="65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914400"/>
            <a:ext cx="8582025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6128773" y="6448078"/>
            <a:ext cx="1927817" cy="2733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124200" y="6448078"/>
            <a:ext cx="2895600" cy="2733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>
                <a:solidFill>
                  <a:srgbClr val="000000">
                    <a:tint val="75000"/>
                  </a:srgbClr>
                </a:solidFill>
              </a:rPr>
              <a:t>FY2014 Budget Impacts</a:t>
            </a:r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39539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/>
          <a:ea typeface="ＭＳ Ｐゴシック" charset="-128"/>
          <a:cs typeface="ＭＳ Ｐゴシック" charset="-128"/>
        </a:defRPr>
      </a:lvl1pPr>
      <a:lvl2pPr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2pPr>
      <a:lvl3pPr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3pPr>
      <a:lvl4pPr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4pPr>
      <a:lvl5pPr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9pPr>
    </p:titleStyle>
    <p:bodyStyle>
      <a:lvl1pPr marL="342900" indent="-342900" algn="l" rtl="0" eaLnBrk="1" fontAlgn="base" hangingPunct="1">
        <a:spcBef>
          <a:spcPts val="1200"/>
        </a:spcBef>
        <a:spcAft>
          <a:spcPct val="0"/>
        </a:spcAft>
        <a:buClr>
          <a:srgbClr val="FF6600"/>
        </a:buClr>
        <a:buChar char="•"/>
        <a:defRPr sz="2600">
          <a:solidFill>
            <a:schemeClr val="tx1"/>
          </a:solidFill>
          <a:latin typeface="Calibri"/>
          <a:ea typeface="ＭＳ Ｐゴシック" charset="-128"/>
          <a:cs typeface="ＭＳ Ｐゴシック" charset="-128"/>
        </a:defRPr>
      </a:lvl1pPr>
      <a:lvl2pPr marL="742950" indent="-285750" algn="l" rtl="0" eaLnBrk="1" fontAlgn="base" hangingPunct="1">
        <a:spcBef>
          <a:spcPts val="1200"/>
        </a:spcBef>
        <a:spcAft>
          <a:spcPct val="0"/>
        </a:spcAft>
        <a:buClr>
          <a:srgbClr val="4343CA"/>
        </a:buClr>
        <a:buFont typeface="Arial" charset="0"/>
        <a:buChar char="•"/>
        <a:defRPr sz="2400">
          <a:solidFill>
            <a:schemeClr val="tx1"/>
          </a:solidFill>
          <a:latin typeface="Calibri"/>
          <a:ea typeface="ＭＳ Ｐゴシック" charset="-128"/>
        </a:defRPr>
      </a:lvl2pPr>
      <a:lvl3pPr marL="1143000" indent="-228600" algn="l" rtl="0" eaLnBrk="1" fontAlgn="base" hangingPunct="1">
        <a:spcBef>
          <a:spcPts val="1200"/>
        </a:spcBef>
        <a:spcAft>
          <a:spcPct val="0"/>
        </a:spcAft>
        <a:buClr>
          <a:srgbClr val="660066"/>
        </a:buClr>
        <a:buChar char="•"/>
        <a:defRPr lang="en-US" sz="2200" dirty="0" smtClean="0">
          <a:solidFill>
            <a:schemeClr val="tx1"/>
          </a:solidFill>
          <a:latin typeface="Calibri"/>
          <a:ea typeface="ＭＳ Ｐゴシック" charset="-128"/>
        </a:defRPr>
      </a:lvl3pPr>
      <a:lvl4pPr marL="1600200" indent="-228600" algn="l" rtl="0" eaLnBrk="1" fontAlgn="base" hangingPunct="1">
        <a:spcBef>
          <a:spcPts val="1200"/>
        </a:spcBef>
        <a:spcAft>
          <a:spcPct val="0"/>
        </a:spcAft>
        <a:buClr>
          <a:srgbClr val="008000"/>
        </a:buClr>
        <a:buFont typeface="Arial" charset="0"/>
        <a:buChar char="•"/>
        <a:defRPr lang="en-US" sz="2000" dirty="0" smtClean="0">
          <a:solidFill>
            <a:schemeClr val="tx1"/>
          </a:solidFill>
          <a:latin typeface="Calibri"/>
          <a:ea typeface="ＭＳ Ｐゴシック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defRPr sz="800">
          <a:solidFill>
            <a:schemeClr val="tx1"/>
          </a:solidFill>
          <a:latin typeface="Calibri"/>
          <a:ea typeface="ＭＳ Ｐゴシック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1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0"/>
            <a:ext cx="8077200" cy="65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914400"/>
            <a:ext cx="8582025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6128773" y="6448078"/>
            <a:ext cx="1927817" cy="2733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124200" y="6448078"/>
            <a:ext cx="2895600" cy="2733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>
                <a:solidFill>
                  <a:srgbClr val="000000">
                    <a:tint val="75000"/>
                  </a:srgbClr>
                </a:solidFill>
              </a:rPr>
              <a:t>FY2014 Budget Impacts</a:t>
            </a:r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26894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  <p:sldLayoutId id="2147483695" r:id="rId4"/>
    <p:sldLayoutId id="2147483696" r:id="rId5"/>
    <p:sldLayoutId id="2147483697" r:id="rId6"/>
    <p:sldLayoutId id="2147483698" r:id="rId7"/>
    <p:sldLayoutId id="2147483699" r:id="rId8"/>
    <p:sldLayoutId id="2147483700" r:id="rId9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/>
          <a:ea typeface="ＭＳ Ｐゴシック" charset="-128"/>
          <a:cs typeface="ＭＳ Ｐゴシック" charset="-128"/>
        </a:defRPr>
      </a:lvl1pPr>
      <a:lvl2pPr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2pPr>
      <a:lvl3pPr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3pPr>
      <a:lvl4pPr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4pPr>
      <a:lvl5pPr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9pPr>
    </p:titleStyle>
    <p:bodyStyle>
      <a:lvl1pPr marL="342900" indent="-342900" algn="l" rtl="0" eaLnBrk="1" fontAlgn="base" hangingPunct="1">
        <a:spcBef>
          <a:spcPts val="1200"/>
        </a:spcBef>
        <a:spcAft>
          <a:spcPct val="0"/>
        </a:spcAft>
        <a:buClr>
          <a:srgbClr val="FF6600"/>
        </a:buClr>
        <a:buChar char="•"/>
        <a:defRPr sz="2600">
          <a:solidFill>
            <a:schemeClr val="tx1"/>
          </a:solidFill>
          <a:latin typeface="Calibri"/>
          <a:ea typeface="ＭＳ Ｐゴシック" charset="-128"/>
          <a:cs typeface="ＭＳ Ｐゴシック" charset="-128"/>
        </a:defRPr>
      </a:lvl1pPr>
      <a:lvl2pPr marL="742950" indent="-285750" algn="l" rtl="0" eaLnBrk="1" fontAlgn="base" hangingPunct="1">
        <a:spcBef>
          <a:spcPts val="1200"/>
        </a:spcBef>
        <a:spcAft>
          <a:spcPct val="0"/>
        </a:spcAft>
        <a:buClr>
          <a:srgbClr val="4343CA"/>
        </a:buClr>
        <a:buFont typeface="Arial" charset="0"/>
        <a:buChar char="•"/>
        <a:defRPr sz="2400">
          <a:solidFill>
            <a:schemeClr val="tx1"/>
          </a:solidFill>
          <a:latin typeface="Calibri"/>
          <a:ea typeface="ＭＳ Ｐゴシック" charset="-128"/>
        </a:defRPr>
      </a:lvl2pPr>
      <a:lvl3pPr marL="1143000" indent="-228600" algn="l" rtl="0" eaLnBrk="1" fontAlgn="base" hangingPunct="1">
        <a:spcBef>
          <a:spcPts val="1200"/>
        </a:spcBef>
        <a:spcAft>
          <a:spcPct val="0"/>
        </a:spcAft>
        <a:buClr>
          <a:srgbClr val="660066"/>
        </a:buClr>
        <a:buChar char="•"/>
        <a:defRPr lang="en-US" sz="2200" dirty="0" smtClean="0">
          <a:solidFill>
            <a:schemeClr val="tx1"/>
          </a:solidFill>
          <a:latin typeface="Calibri"/>
          <a:ea typeface="ＭＳ Ｐゴシック" charset="-128"/>
        </a:defRPr>
      </a:lvl3pPr>
      <a:lvl4pPr marL="1600200" indent="-228600" algn="l" rtl="0" eaLnBrk="1" fontAlgn="base" hangingPunct="1">
        <a:spcBef>
          <a:spcPts val="1200"/>
        </a:spcBef>
        <a:spcAft>
          <a:spcPct val="0"/>
        </a:spcAft>
        <a:buClr>
          <a:srgbClr val="008000"/>
        </a:buClr>
        <a:buFont typeface="Arial" charset="0"/>
        <a:buChar char="•"/>
        <a:defRPr lang="en-US" sz="2000" dirty="0" smtClean="0">
          <a:solidFill>
            <a:schemeClr val="tx1"/>
          </a:solidFill>
          <a:latin typeface="Calibri"/>
          <a:ea typeface="ＭＳ Ｐゴシック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defRPr sz="800">
          <a:solidFill>
            <a:schemeClr val="tx1"/>
          </a:solidFill>
          <a:latin typeface="Calibri"/>
          <a:ea typeface="ＭＳ Ｐゴシック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1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0"/>
            <a:ext cx="8077200" cy="65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914400"/>
            <a:ext cx="8582025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6128773" y="6448078"/>
            <a:ext cx="1927817" cy="2733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124200" y="6448078"/>
            <a:ext cx="2895600" cy="2733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>
                <a:solidFill>
                  <a:srgbClr val="000000">
                    <a:tint val="75000"/>
                  </a:srgbClr>
                </a:solidFill>
              </a:rPr>
              <a:t>FY2014 Budget Impacts</a:t>
            </a:r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74441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/>
          <a:ea typeface="ＭＳ Ｐゴシック" charset="-128"/>
          <a:cs typeface="ＭＳ Ｐゴシック" charset="-128"/>
        </a:defRPr>
      </a:lvl1pPr>
      <a:lvl2pPr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2pPr>
      <a:lvl3pPr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3pPr>
      <a:lvl4pPr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4pPr>
      <a:lvl5pPr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9pPr>
    </p:titleStyle>
    <p:bodyStyle>
      <a:lvl1pPr marL="342900" indent="-342900" algn="l" rtl="0" eaLnBrk="1" fontAlgn="base" hangingPunct="1">
        <a:spcBef>
          <a:spcPts val="1200"/>
        </a:spcBef>
        <a:spcAft>
          <a:spcPct val="0"/>
        </a:spcAft>
        <a:buClr>
          <a:srgbClr val="FF6600"/>
        </a:buClr>
        <a:buChar char="•"/>
        <a:defRPr sz="2600">
          <a:solidFill>
            <a:schemeClr val="tx1"/>
          </a:solidFill>
          <a:latin typeface="Calibri"/>
          <a:ea typeface="ＭＳ Ｐゴシック" charset="-128"/>
          <a:cs typeface="ＭＳ Ｐゴシック" charset="-128"/>
        </a:defRPr>
      </a:lvl1pPr>
      <a:lvl2pPr marL="742950" indent="-285750" algn="l" rtl="0" eaLnBrk="1" fontAlgn="base" hangingPunct="1">
        <a:spcBef>
          <a:spcPts val="1200"/>
        </a:spcBef>
        <a:spcAft>
          <a:spcPct val="0"/>
        </a:spcAft>
        <a:buClr>
          <a:srgbClr val="4343CA"/>
        </a:buClr>
        <a:buFont typeface="Arial" charset="0"/>
        <a:buChar char="•"/>
        <a:defRPr sz="2400">
          <a:solidFill>
            <a:schemeClr val="tx1"/>
          </a:solidFill>
          <a:latin typeface="Calibri"/>
          <a:ea typeface="ＭＳ Ｐゴシック" charset="-128"/>
        </a:defRPr>
      </a:lvl2pPr>
      <a:lvl3pPr marL="1143000" indent="-228600" algn="l" rtl="0" eaLnBrk="1" fontAlgn="base" hangingPunct="1">
        <a:spcBef>
          <a:spcPts val="1200"/>
        </a:spcBef>
        <a:spcAft>
          <a:spcPct val="0"/>
        </a:spcAft>
        <a:buClr>
          <a:srgbClr val="660066"/>
        </a:buClr>
        <a:buChar char="•"/>
        <a:defRPr lang="en-US" sz="2200" dirty="0" smtClean="0">
          <a:solidFill>
            <a:schemeClr val="tx1"/>
          </a:solidFill>
          <a:latin typeface="Calibri"/>
          <a:ea typeface="ＭＳ Ｐゴシック" charset="-128"/>
        </a:defRPr>
      </a:lvl3pPr>
      <a:lvl4pPr marL="1600200" indent="-228600" algn="l" rtl="0" eaLnBrk="1" fontAlgn="base" hangingPunct="1">
        <a:spcBef>
          <a:spcPts val="1200"/>
        </a:spcBef>
        <a:spcAft>
          <a:spcPct val="0"/>
        </a:spcAft>
        <a:buClr>
          <a:srgbClr val="008000"/>
        </a:buClr>
        <a:buFont typeface="Arial" charset="0"/>
        <a:buChar char="•"/>
        <a:defRPr lang="en-US" sz="2000" dirty="0" smtClean="0">
          <a:solidFill>
            <a:schemeClr val="tx1"/>
          </a:solidFill>
          <a:latin typeface="Calibri"/>
          <a:ea typeface="ＭＳ Ｐゴシック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defRPr sz="800">
          <a:solidFill>
            <a:schemeClr val="tx1"/>
          </a:solidFill>
          <a:latin typeface="Calibri"/>
          <a:ea typeface="ＭＳ Ｐゴシック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1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0"/>
            <a:ext cx="8077200" cy="65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914400"/>
            <a:ext cx="8582025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6128773" y="6448078"/>
            <a:ext cx="1927817" cy="2733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124200" y="6448078"/>
            <a:ext cx="2895600" cy="2733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>
                <a:solidFill>
                  <a:srgbClr val="000000">
                    <a:tint val="75000"/>
                  </a:srgbClr>
                </a:solidFill>
              </a:rPr>
              <a:t>FY2014 Budget Impacts</a:t>
            </a:r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80529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/>
          <a:ea typeface="ＭＳ Ｐゴシック" charset="-128"/>
          <a:cs typeface="ＭＳ Ｐゴシック" charset="-128"/>
        </a:defRPr>
      </a:lvl1pPr>
      <a:lvl2pPr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2pPr>
      <a:lvl3pPr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3pPr>
      <a:lvl4pPr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4pPr>
      <a:lvl5pPr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9pPr>
    </p:titleStyle>
    <p:bodyStyle>
      <a:lvl1pPr marL="342900" indent="-342900" algn="l" rtl="0" eaLnBrk="1" fontAlgn="base" hangingPunct="1">
        <a:spcBef>
          <a:spcPts val="1200"/>
        </a:spcBef>
        <a:spcAft>
          <a:spcPct val="0"/>
        </a:spcAft>
        <a:buClr>
          <a:srgbClr val="FF6600"/>
        </a:buClr>
        <a:buChar char="•"/>
        <a:defRPr sz="2600">
          <a:solidFill>
            <a:schemeClr val="tx1"/>
          </a:solidFill>
          <a:latin typeface="Calibri"/>
          <a:ea typeface="ＭＳ Ｐゴシック" charset="-128"/>
          <a:cs typeface="ＭＳ Ｐゴシック" charset="-128"/>
        </a:defRPr>
      </a:lvl1pPr>
      <a:lvl2pPr marL="742950" indent="-285750" algn="l" rtl="0" eaLnBrk="1" fontAlgn="base" hangingPunct="1">
        <a:spcBef>
          <a:spcPts val="1200"/>
        </a:spcBef>
        <a:spcAft>
          <a:spcPct val="0"/>
        </a:spcAft>
        <a:buClr>
          <a:srgbClr val="4343CA"/>
        </a:buClr>
        <a:buFont typeface="Arial" charset="0"/>
        <a:buChar char="•"/>
        <a:defRPr sz="2400">
          <a:solidFill>
            <a:schemeClr val="tx1"/>
          </a:solidFill>
          <a:latin typeface="Calibri"/>
          <a:ea typeface="ＭＳ Ｐゴシック" charset="-128"/>
        </a:defRPr>
      </a:lvl2pPr>
      <a:lvl3pPr marL="1143000" indent="-228600" algn="l" rtl="0" eaLnBrk="1" fontAlgn="base" hangingPunct="1">
        <a:spcBef>
          <a:spcPts val="1200"/>
        </a:spcBef>
        <a:spcAft>
          <a:spcPct val="0"/>
        </a:spcAft>
        <a:buClr>
          <a:srgbClr val="660066"/>
        </a:buClr>
        <a:buChar char="•"/>
        <a:defRPr lang="en-US" sz="2200" dirty="0" smtClean="0">
          <a:solidFill>
            <a:schemeClr val="tx1"/>
          </a:solidFill>
          <a:latin typeface="Calibri"/>
          <a:ea typeface="ＭＳ Ｐゴシック" charset="-128"/>
        </a:defRPr>
      </a:lvl3pPr>
      <a:lvl4pPr marL="1600200" indent="-228600" algn="l" rtl="0" eaLnBrk="1" fontAlgn="base" hangingPunct="1">
        <a:spcBef>
          <a:spcPts val="1200"/>
        </a:spcBef>
        <a:spcAft>
          <a:spcPct val="0"/>
        </a:spcAft>
        <a:buClr>
          <a:srgbClr val="008000"/>
        </a:buClr>
        <a:buFont typeface="Arial" charset="0"/>
        <a:buChar char="•"/>
        <a:defRPr lang="en-US" sz="2000" dirty="0" smtClean="0">
          <a:solidFill>
            <a:schemeClr val="tx1"/>
          </a:solidFill>
          <a:latin typeface="Calibri"/>
          <a:ea typeface="ＭＳ Ｐゴシック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defRPr sz="800">
          <a:solidFill>
            <a:schemeClr val="tx1"/>
          </a:solidFill>
          <a:latin typeface="Calibri"/>
          <a:ea typeface="ＭＳ Ｐゴシック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1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0"/>
            <a:ext cx="8077200" cy="65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914400"/>
            <a:ext cx="8582025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6128773" y="6448078"/>
            <a:ext cx="1927817" cy="2733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124200" y="6448078"/>
            <a:ext cx="2895600" cy="2733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>
                <a:solidFill>
                  <a:srgbClr val="000000">
                    <a:tint val="75000"/>
                  </a:srgbClr>
                </a:solidFill>
              </a:rPr>
              <a:t>FY2014 Budget Impacts</a:t>
            </a:r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9709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23" r:id="rId2"/>
    <p:sldLayoutId id="2147483724" r:id="rId3"/>
    <p:sldLayoutId id="2147483725" r:id="rId4"/>
    <p:sldLayoutId id="2147483726" r:id="rId5"/>
    <p:sldLayoutId id="2147483727" r:id="rId6"/>
    <p:sldLayoutId id="2147483728" r:id="rId7"/>
    <p:sldLayoutId id="2147483729" r:id="rId8"/>
    <p:sldLayoutId id="2147483730" r:id="rId9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/>
          <a:ea typeface="ＭＳ Ｐゴシック" charset="-128"/>
          <a:cs typeface="ＭＳ Ｐゴシック" charset="-128"/>
        </a:defRPr>
      </a:lvl1pPr>
      <a:lvl2pPr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2pPr>
      <a:lvl3pPr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3pPr>
      <a:lvl4pPr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4pPr>
      <a:lvl5pPr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9pPr>
    </p:titleStyle>
    <p:bodyStyle>
      <a:lvl1pPr marL="342900" indent="-342900" algn="l" rtl="0" eaLnBrk="1" fontAlgn="base" hangingPunct="1">
        <a:spcBef>
          <a:spcPts val="1200"/>
        </a:spcBef>
        <a:spcAft>
          <a:spcPct val="0"/>
        </a:spcAft>
        <a:buClr>
          <a:srgbClr val="FF6600"/>
        </a:buClr>
        <a:buChar char="•"/>
        <a:defRPr sz="2600">
          <a:solidFill>
            <a:schemeClr val="tx1"/>
          </a:solidFill>
          <a:latin typeface="Calibri"/>
          <a:ea typeface="ＭＳ Ｐゴシック" charset="-128"/>
          <a:cs typeface="ＭＳ Ｐゴシック" charset="-128"/>
        </a:defRPr>
      </a:lvl1pPr>
      <a:lvl2pPr marL="742950" indent="-285750" algn="l" rtl="0" eaLnBrk="1" fontAlgn="base" hangingPunct="1">
        <a:spcBef>
          <a:spcPts val="1200"/>
        </a:spcBef>
        <a:spcAft>
          <a:spcPct val="0"/>
        </a:spcAft>
        <a:buClr>
          <a:srgbClr val="4343CA"/>
        </a:buClr>
        <a:buFont typeface="Arial" charset="0"/>
        <a:buChar char="•"/>
        <a:defRPr sz="2400">
          <a:solidFill>
            <a:schemeClr val="tx1"/>
          </a:solidFill>
          <a:latin typeface="Calibri"/>
          <a:ea typeface="ＭＳ Ｐゴシック" charset="-128"/>
        </a:defRPr>
      </a:lvl2pPr>
      <a:lvl3pPr marL="1143000" indent="-228600" algn="l" rtl="0" eaLnBrk="1" fontAlgn="base" hangingPunct="1">
        <a:spcBef>
          <a:spcPts val="1200"/>
        </a:spcBef>
        <a:spcAft>
          <a:spcPct val="0"/>
        </a:spcAft>
        <a:buClr>
          <a:srgbClr val="660066"/>
        </a:buClr>
        <a:buChar char="•"/>
        <a:defRPr lang="en-US" sz="2200" dirty="0" smtClean="0">
          <a:solidFill>
            <a:schemeClr val="tx1"/>
          </a:solidFill>
          <a:latin typeface="Calibri"/>
          <a:ea typeface="ＭＳ Ｐゴシック" charset="-128"/>
        </a:defRPr>
      </a:lvl3pPr>
      <a:lvl4pPr marL="1600200" indent="-228600" algn="l" rtl="0" eaLnBrk="1" fontAlgn="base" hangingPunct="1">
        <a:spcBef>
          <a:spcPts val="1200"/>
        </a:spcBef>
        <a:spcAft>
          <a:spcPct val="0"/>
        </a:spcAft>
        <a:buClr>
          <a:srgbClr val="008000"/>
        </a:buClr>
        <a:buFont typeface="Arial" charset="0"/>
        <a:buChar char="•"/>
        <a:defRPr lang="en-US" sz="2000" dirty="0" smtClean="0">
          <a:solidFill>
            <a:schemeClr val="tx1"/>
          </a:solidFill>
          <a:latin typeface="Calibri"/>
          <a:ea typeface="ＭＳ Ｐゴシック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defRPr sz="800">
          <a:solidFill>
            <a:schemeClr val="tx1"/>
          </a:solidFill>
          <a:latin typeface="Calibri"/>
          <a:ea typeface="ＭＳ Ｐゴシック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1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0"/>
            <a:ext cx="8077200" cy="65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914400"/>
            <a:ext cx="8582025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6128773" y="6448078"/>
            <a:ext cx="1927817" cy="2733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124200" y="6448078"/>
            <a:ext cx="2895600" cy="2733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>
                <a:solidFill>
                  <a:srgbClr val="000000">
                    <a:tint val="75000"/>
                  </a:srgbClr>
                </a:solidFill>
              </a:rPr>
              <a:t>FY2014 Budget Impacts</a:t>
            </a:r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211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/>
          <a:ea typeface="ＭＳ Ｐゴシック" charset="-128"/>
          <a:cs typeface="ＭＳ Ｐゴシック" charset="-128"/>
        </a:defRPr>
      </a:lvl1pPr>
      <a:lvl2pPr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2pPr>
      <a:lvl3pPr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3pPr>
      <a:lvl4pPr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4pPr>
      <a:lvl5pPr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9pPr>
    </p:titleStyle>
    <p:bodyStyle>
      <a:lvl1pPr marL="342900" indent="-342900" algn="l" rtl="0" eaLnBrk="1" fontAlgn="base" hangingPunct="1">
        <a:spcBef>
          <a:spcPts val="1200"/>
        </a:spcBef>
        <a:spcAft>
          <a:spcPct val="0"/>
        </a:spcAft>
        <a:buClr>
          <a:srgbClr val="FF6600"/>
        </a:buClr>
        <a:buChar char="•"/>
        <a:defRPr sz="2600">
          <a:solidFill>
            <a:schemeClr val="tx1"/>
          </a:solidFill>
          <a:latin typeface="Calibri"/>
          <a:ea typeface="ＭＳ Ｐゴシック" charset="-128"/>
          <a:cs typeface="ＭＳ Ｐゴシック" charset="-128"/>
        </a:defRPr>
      </a:lvl1pPr>
      <a:lvl2pPr marL="742950" indent="-285750" algn="l" rtl="0" eaLnBrk="1" fontAlgn="base" hangingPunct="1">
        <a:spcBef>
          <a:spcPts val="1200"/>
        </a:spcBef>
        <a:spcAft>
          <a:spcPct val="0"/>
        </a:spcAft>
        <a:buClr>
          <a:srgbClr val="4343CA"/>
        </a:buClr>
        <a:buFont typeface="Arial" charset="0"/>
        <a:buChar char="•"/>
        <a:defRPr sz="2400">
          <a:solidFill>
            <a:schemeClr val="tx1"/>
          </a:solidFill>
          <a:latin typeface="Calibri"/>
          <a:ea typeface="ＭＳ Ｐゴシック" charset="-128"/>
        </a:defRPr>
      </a:lvl2pPr>
      <a:lvl3pPr marL="1143000" indent="-228600" algn="l" rtl="0" eaLnBrk="1" fontAlgn="base" hangingPunct="1">
        <a:spcBef>
          <a:spcPts val="1200"/>
        </a:spcBef>
        <a:spcAft>
          <a:spcPct val="0"/>
        </a:spcAft>
        <a:buClr>
          <a:srgbClr val="660066"/>
        </a:buClr>
        <a:buChar char="•"/>
        <a:defRPr lang="en-US" sz="2200" dirty="0" smtClean="0">
          <a:solidFill>
            <a:schemeClr val="tx1"/>
          </a:solidFill>
          <a:latin typeface="Calibri"/>
          <a:ea typeface="ＭＳ Ｐゴシック" charset="-128"/>
        </a:defRPr>
      </a:lvl3pPr>
      <a:lvl4pPr marL="1600200" indent="-228600" algn="l" rtl="0" eaLnBrk="1" fontAlgn="base" hangingPunct="1">
        <a:spcBef>
          <a:spcPts val="1200"/>
        </a:spcBef>
        <a:spcAft>
          <a:spcPct val="0"/>
        </a:spcAft>
        <a:buClr>
          <a:srgbClr val="008000"/>
        </a:buClr>
        <a:buFont typeface="Arial" charset="0"/>
        <a:buChar char="•"/>
        <a:defRPr lang="en-US" sz="2000" dirty="0" smtClean="0">
          <a:solidFill>
            <a:schemeClr val="tx1"/>
          </a:solidFill>
          <a:latin typeface="Calibri"/>
          <a:ea typeface="ＭＳ Ｐゴシック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defRPr sz="800">
          <a:solidFill>
            <a:schemeClr val="tx1"/>
          </a:solidFill>
          <a:latin typeface="Calibri"/>
          <a:ea typeface="ＭＳ Ｐゴシック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1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0"/>
            <a:ext cx="8077200" cy="65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914400"/>
            <a:ext cx="8582025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6128773" y="6448078"/>
            <a:ext cx="1927817" cy="2733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124200" y="6448078"/>
            <a:ext cx="2895600" cy="2733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>
                <a:solidFill>
                  <a:srgbClr val="000000">
                    <a:tint val="75000"/>
                  </a:srgbClr>
                </a:solidFill>
              </a:rPr>
              <a:t>FY2014 Budget Impacts</a:t>
            </a:r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58555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3" r:id="rId1"/>
    <p:sldLayoutId id="2147483744" r:id="rId2"/>
    <p:sldLayoutId id="2147483745" r:id="rId3"/>
    <p:sldLayoutId id="2147483746" r:id="rId4"/>
    <p:sldLayoutId id="2147483747" r:id="rId5"/>
    <p:sldLayoutId id="2147483748" r:id="rId6"/>
    <p:sldLayoutId id="2147483749" r:id="rId7"/>
    <p:sldLayoutId id="2147483750" r:id="rId8"/>
    <p:sldLayoutId id="2147483751" r:id="rId9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/>
          <a:ea typeface="ＭＳ Ｐゴシック" charset="-128"/>
          <a:cs typeface="ＭＳ Ｐゴシック" charset="-128"/>
        </a:defRPr>
      </a:lvl1pPr>
      <a:lvl2pPr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2pPr>
      <a:lvl3pPr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3pPr>
      <a:lvl4pPr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4pPr>
      <a:lvl5pPr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9pPr>
    </p:titleStyle>
    <p:bodyStyle>
      <a:lvl1pPr marL="342900" indent="-342900" algn="l" rtl="0" eaLnBrk="1" fontAlgn="base" hangingPunct="1">
        <a:spcBef>
          <a:spcPts val="1200"/>
        </a:spcBef>
        <a:spcAft>
          <a:spcPct val="0"/>
        </a:spcAft>
        <a:buClr>
          <a:srgbClr val="FF6600"/>
        </a:buClr>
        <a:buChar char="•"/>
        <a:defRPr sz="2600">
          <a:solidFill>
            <a:schemeClr val="tx1"/>
          </a:solidFill>
          <a:latin typeface="Calibri"/>
          <a:ea typeface="ＭＳ Ｐゴシック" charset="-128"/>
          <a:cs typeface="ＭＳ Ｐゴシック" charset="-128"/>
        </a:defRPr>
      </a:lvl1pPr>
      <a:lvl2pPr marL="742950" indent="-285750" algn="l" rtl="0" eaLnBrk="1" fontAlgn="base" hangingPunct="1">
        <a:spcBef>
          <a:spcPts val="1200"/>
        </a:spcBef>
        <a:spcAft>
          <a:spcPct val="0"/>
        </a:spcAft>
        <a:buClr>
          <a:srgbClr val="4343CA"/>
        </a:buClr>
        <a:buFont typeface="Arial" charset="0"/>
        <a:buChar char="•"/>
        <a:defRPr sz="2400">
          <a:solidFill>
            <a:schemeClr val="tx1"/>
          </a:solidFill>
          <a:latin typeface="Calibri"/>
          <a:ea typeface="ＭＳ Ｐゴシック" charset="-128"/>
        </a:defRPr>
      </a:lvl2pPr>
      <a:lvl3pPr marL="1143000" indent="-228600" algn="l" rtl="0" eaLnBrk="1" fontAlgn="base" hangingPunct="1">
        <a:spcBef>
          <a:spcPts val="1200"/>
        </a:spcBef>
        <a:spcAft>
          <a:spcPct val="0"/>
        </a:spcAft>
        <a:buClr>
          <a:srgbClr val="660066"/>
        </a:buClr>
        <a:buChar char="•"/>
        <a:defRPr lang="en-US" sz="2200" dirty="0" smtClean="0">
          <a:solidFill>
            <a:schemeClr val="tx1"/>
          </a:solidFill>
          <a:latin typeface="Calibri"/>
          <a:ea typeface="ＭＳ Ｐゴシック" charset="-128"/>
        </a:defRPr>
      </a:lvl3pPr>
      <a:lvl4pPr marL="1600200" indent="-228600" algn="l" rtl="0" eaLnBrk="1" fontAlgn="base" hangingPunct="1">
        <a:spcBef>
          <a:spcPts val="1200"/>
        </a:spcBef>
        <a:spcAft>
          <a:spcPct val="0"/>
        </a:spcAft>
        <a:buClr>
          <a:srgbClr val="008000"/>
        </a:buClr>
        <a:buFont typeface="Arial" charset="0"/>
        <a:buChar char="•"/>
        <a:defRPr lang="en-US" sz="2000" dirty="0" smtClean="0">
          <a:solidFill>
            <a:schemeClr val="tx1"/>
          </a:solidFill>
          <a:latin typeface="Calibri"/>
          <a:ea typeface="ＭＳ Ｐゴシック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defRPr sz="800">
          <a:solidFill>
            <a:schemeClr val="tx1"/>
          </a:solidFill>
          <a:latin typeface="Calibri"/>
          <a:ea typeface="ＭＳ Ｐゴシック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257176" y="139861"/>
            <a:ext cx="41649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UITF Noteworthy developments</a:t>
            </a:r>
            <a:endParaRPr lang="en-US" sz="2400" dirty="0"/>
          </a:p>
        </p:txBody>
      </p:sp>
      <p:sp>
        <p:nvSpPr>
          <p:cNvPr id="3" name="Rectangle 2"/>
          <p:cNvSpPr/>
          <p:nvPr/>
        </p:nvSpPr>
        <p:spPr>
          <a:xfrm>
            <a:off x="7551907" y="209144"/>
            <a:ext cx="13244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(</a:t>
            </a:r>
            <a:r>
              <a:rPr lang="en-US" dirty="0"/>
              <a:t>1/11/2021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20" name="Content Placeholder 2"/>
          <p:cNvSpPr>
            <a:spLocks noGrp="1"/>
          </p:cNvSpPr>
          <p:nvPr>
            <p:ph idx="1"/>
          </p:nvPr>
        </p:nvSpPr>
        <p:spPr>
          <a:xfrm>
            <a:off x="304800" y="840667"/>
            <a:ext cx="8704452" cy="5627251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900" dirty="0" err="1" smtClean="0">
                <a:latin typeface="Arial" panose="020B0604020202020204" pitchFamily="34" charset="0"/>
              </a:rPr>
              <a:t>HDIce</a:t>
            </a:r>
            <a:r>
              <a:rPr lang="en-US" sz="1900" dirty="0" smtClean="0">
                <a:latin typeface="Arial" panose="020B0604020202020204" pitchFamily="34" charset="0"/>
              </a:rPr>
              <a:t> Run3 ended successfully December 18, 2020, as planned</a:t>
            </a:r>
          </a:p>
          <a:p>
            <a:pPr marL="746125" lvl="1" indent="-288925"/>
            <a:r>
              <a:rPr lang="en-US" sz="1700" dirty="0" smtClean="0"/>
              <a:t>We accomplished all our intended </a:t>
            </a:r>
            <a:r>
              <a:rPr lang="en-US" sz="1700" dirty="0" err="1" smtClean="0"/>
              <a:t>HDIce</a:t>
            </a:r>
            <a:r>
              <a:rPr lang="en-US" sz="1700" dirty="0" smtClean="0"/>
              <a:t> tasks</a:t>
            </a:r>
          </a:p>
          <a:p>
            <a:pPr marL="746125" lvl="1" indent="-288925"/>
            <a:r>
              <a:rPr lang="en-US" sz="1700" dirty="0" smtClean="0"/>
              <a:t>Andy to describe target performance after my presentation</a:t>
            </a:r>
          </a:p>
          <a:p>
            <a:pPr marL="746125" lvl="1" indent="-288925"/>
            <a:r>
              <a:rPr lang="en-US" sz="1700" dirty="0" smtClean="0"/>
              <a:t>I submitted a summary of the 6-year long UITF/</a:t>
            </a:r>
            <a:r>
              <a:rPr lang="en-US" sz="1700" dirty="0" err="1" smtClean="0"/>
              <a:t>HDIce</a:t>
            </a:r>
            <a:r>
              <a:rPr lang="en-US" sz="1700" dirty="0" smtClean="0"/>
              <a:t> effort</a:t>
            </a:r>
            <a:endParaRPr lang="en-US" sz="1700" dirty="0"/>
          </a:p>
          <a:p>
            <a:pPr lvl="2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endParaRPr lang="en-US" sz="1500" dirty="0" smtClean="0">
              <a:latin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900" dirty="0" err="1" smtClean="0">
                <a:latin typeface="Arial" panose="020B0604020202020204" pitchFamily="34" charset="0"/>
              </a:rPr>
              <a:t>Covid</a:t>
            </a:r>
            <a:r>
              <a:rPr lang="en-US" sz="1900" dirty="0" smtClean="0">
                <a:latin typeface="Arial" panose="020B0604020202020204" pitchFamily="34" charset="0"/>
              </a:rPr>
              <a:t> Task Force has approved continued operation of UITF for booster tests</a:t>
            </a:r>
          </a:p>
          <a:p>
            <a:pPr marL="746125" lvl="1" indent="-288925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700" dirty="0" smtClean="0">
                <a:latin typeface="Arial" panose="020B0604020202020204" pitchFamily="34" charset="0"/>
              </a:rPr>
              <a:t>We did not finish characterization of booster performance: we restarted the “booster characterization” program yesterday.  Remember, the booster was promised to improve beam quality for Moeller experiment (FY25?)</a:t>
            </a:r>
          </a:p>
          <a:p>
            <a:pPr marL="746125" lvl="1" indent="-288925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700" dirty="0" smtClean="0">
                <a:latin typeface="Arial" panose="020B0604020202020204" pitchFamily="34" charset="0"/>
              </a:rPr>
              <a:t>We have </a:t>
            </a:r>
            <a:r>
              <a:rPr lang="en-US" sz="1700" dirty="0" err="1" smtClean="0">
                <a:latin typeface="Arial" panose="020B0604020202020204" pitchFamily="34" charset="0"/>
              </a:rPr>
              <a:t>LHe</a:t>
            </a:r>
            <a:r>
              <a:rPr lang="en-US" sz="1700" dirty="0" smtClean="0">
                <a:latin typeface="Arial" panose="020B0604020202020204" pitchFamily="34" charset="0"/>
              </a:rPr>
              <a:t> at UITF through mid-March, here are the tasks:</a:t>
            </a:r>
          </a:p>
          <a:p>
            <a:pPr marL="1203325" lvl="2" indent="-288925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500" dirty="0" smtClean="0">
                <a:latin typeface="Arial" panose="020B0604020202020204" pitchFamily="34" charset="0"/>
              </a:rPr>
              <a:t>Improve RF stability: The booster </a:t>
            </a:r>
            <a:r>
              <a:rPr lang="en-US" sz="1500" dirty="0" err="1" smtClean="0">
                <a:latin typeface="Arial" panose="020B0604020202020204" pitchFamily="34" charset="0"/>
              </a:rPr>
              <a:t>rf</a:t>
            </a:r>
            <a:r>
              <a:rPr lang="en-US" sz="1500" dirty="0" smtClean="0">
                <a:latin typeface="Arial" panose="020B0604020202020204" pitchFamily="34" charset="0"/>
              </a:rPr>
              <a:t> stays in “GDR mode” for only ~ five minutes before tripping to “SEL mode”.  In SEL mode, we can’t accelerate beam. For the </a:t>
            </a:r>
            <a:r>
              <a:rPr lang="en-US" sz="1500" dirty="0" err="1" smtClean="0">
                <a:latin typeface="Arial" panose="020B0604020202020204" pitchFamily="34" charset="0"/>
              </a:rPr>
              <a:t>HDIce</a:t>
            </a:r>
            <a:r>
              <a:rPr lang="en-US" sz="1500" dirty="0" smtClean="0">
                <a:latin typeface="Arial" panose="020B0604020202020204" pitchFamily="34" charset="0"/>
              </a:rPr>
              <a:t> tests we masked numerous fault nodes, but this is unacceptable for CEBAF</a:t>
            </a:r>
          </a:p>
          <a:p>
            <a:pPr marL="1203325" lvl="2" indent="-288925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500" dirty="0" smtClean="0">
                <a:latin typeface="Arial" panose="020B0604020202020204" pitchFamily="34" charset="0"/>
              </a:rPr>
              <a:t>Optics measurements, to characterize beam quality, beam accelerated through booster at CEBAF momentum 6.3 MeV/c.  Would prefer to validate performance at CEBAF currents, but still limited to 1.7uA </a:t>
            </a:r>
            <a:r>
              <a:rPr lang="en-US" sz="1500" dirty="0" err="1" smtClean="0">
                <a:latin typeface="Arial" panose="020B0604020202020204" pitchFamily="34" charset="0"/>
              </a:rPr>
              <a:t>macropulse</a:t>
            </a:r>
            <a:r>
              <a:rPr lang="en-US" sz="1500" dirty="0" smtClean="0">
                <a:latin typeface="Arial" panose="020B0604020202020204" pitchFamily="34" charset="0"/>
              </a:rPr>
              <a:t>, 25nA average current. More concrete arrives in ~ May, but still only 8uA </a:t>
            </a:r>
            <a:r>
              <a:rPr lang="en-US" sz="1500" dirty="0" err="1" smtClean="0">
                <a:latin typeface="Arial" panose="020B0604020202020204" pitchFamily="34" charset="0"/>
              </a:rPr>
              <a:t>macropulse</a:t>
            </a:r>
            <a:r>
              <a:rPr lang="en-US" sz="1500" dirty="0" smtClean="0">
                <a:latin typeface="Arial" panose="020B0604020202020204" pitchFamily="34" charset="0"/>
              </a:rPr>
              <a:t>, 100nA average current</a:t>
            </a:r>
          </a:p>
          <a:p>
            <a:pPr marL="1203325" lvl="2" indent="-288925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500" dirty="0" smtClean="0">
                <a:latin typeface="Arial" panose="020B0604020202020204" pitchFamily="34" charset="0"/>
              </a:rPr>
              <a:t>BPM troubleshooting: the </a:t>
            </a:r>
            <a:r>
              <a:rPr lang="en-US" sz="1500" dirty="0" err="1" smtClean="0">
                <a:latin typeface="Arial" panose="020B0604020202020204" pitchFamily="34" charset="0"/>
              </a:rPr>
              <a:t>stripline</a:t>
            </a:r>
            <a:r>
              <a:rPr lang="en-US" sz="1500" dirty="0" smtClean="0">
                <a:latin typeface="Arial" panose="020B0604020202020204" pitchFamily="34" charset="0"/>
              </a:rPr>
              <a:t> BPMs report beam when there’s no beam, and report different orbits in CW and Tune </a:t>
            </a:r>
            <a:r>
              <a:rPr lang="en-US" sz="1500" dirty="0" smtClean="0">
                <a:latin typeface="Arial" panose="020B0604020202020204" pitchFamily="34" charset="0"/>
              </a:rPr>
              <a:t>Mode </a:t>
            </a:r>
            <a:endParaRPr lang="en-US" sz="1500" dirty="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1252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257176" y="139861"/>
            <a:ext cx="73725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UITF program through mid-March, and then through June</a:t>
            </a:r>
            <a:endParaRPr lang="en-US" sz="2400" dirty="0"/>
          </a:p>
        </p:txBody>
      </p:sp>
      <p:sp>
        <p:nvSpPr>
          <p:cNvPr id="20" name="Content Placeholder 2"/>
          <p:cNvSpPr>
            <a:spLocks noGrp="1"/>
          </p:cNvSpPr>
          <p:nvPr>
            <p:ph idx="1"/>
          </p:nvPr>
        </p:nvSpPr>
        <p:spPr>
          <a:xfrm>
            <a:off x="304800" y="840667"/>
            <a:ext cx="8704452" cy="5627251"/>
          </a:xfrm>
        </p:spPr>
        <p:txBody>
          <a:bodyPr>
            <a:normAutofit/>
          </a:bodyPr>
          <a:lstStyle/>
          <a:p>
            <a:pPr marL="176213" indent="-176213"/>
            <a:r>
              <a:rPr lang="en-US" sz="2000" dirty="0" smtClean="0"/>
              <a:t>Task 1, Improve RF stability </a:t>
            </a:r>
            <a:r>
              <a:rPr lang="en-US" sz="2000" dirty="0">
                <a:latin typeface="Arial" panose="020B0604020202020204" pitchFamily="34" charset="0"/>
              </a:rPr>
              <a:t>(Curt </a:t>
            </a:r>
            <a:r>
              <a:rPr lang="en-US" sz="2000" dirty="0" err="1">
                <a:latin typeface="Arial" panose="020B0604020202020204" pitchFamily="34" charset="0"/>
              </a:rPr>
              <a:t>Hovater</a:t>
            </a:r>
            <a:r>
              <a:rPr lang="en-US" sz="2000" dirty="0">
                <a:latin typeface="Arial" panose="020B0604020202020204" pitchFamily="34" charset="0"/>
              </a:rPr>
              <a:t>, Tomasz </a:t>
            </a:r>
            <a:r>
              <a:rPr lang="en-US" sz="2000" dirty="0" err="1">
                <a:latin typeface="Arial" panose="020B0604020202020204" pitchFamily="34" charset="0"/>
              </a:rPr>
              <a:t>Plawski</a:t>
            </a:r>
            <a:r>
              <a:rPr lang="en-US" sz="2000" dirty="0">
                <a:latin typeface="Arial" panose="020B0604020202020204" pitchFamily="34" charset="0"/>
              </a:rPr>
              <a:t>, Rama B., Clyde Mounts, others</a:t>
            </a:r>
            <a:r>
              <a:rPr lang="en-US" sz="2000" dirty="0" smtClean="0">
                <a:latin typeface="Arial" panose="020B0604020202020204" pitchFamily="34" charset="0"/>
              </a:rPr>
              <a:t>)  Matt and Yan to support</a:t>
            </a:r>
          </a:p>
          <a:p>
            <a:pPr marL="176213" indent="-176213"/>
            <a:r>
              <a:rPr lang="en-US" sz="2000" dirty="0" smtClean="0">
                <a:latin typeface="Arial" panose="020B0604020202020204" pitchFamily="34" charset="0"/>
              </a:rPr>
              <a:t>Task 2, optics measurements (Yan, Matt, Dennis Turner, Max Bruker)</a:t>
            </a:r>
          </a:p>
          <a:p>
            <a:pPr marL="176213" indent="-176213"/>
            <a:r>
              <a:rPr lang="en-US" sz="2000" dirty="0" smtClean="0">
                <a:latin typeface="Arial" panose="020B0604020202020204" pitchFamily="34" charset="0"/>
              </a:rPr>
              <a:t>Task 3, BPM trouble shooting (John Musson, Brian </a:t>
            </a:r>
            <a:r>
              <a:rPr lang="en-US" sz="2000" dirty="0" err="1" smtClean="0">
                <a:latin typeface="Arial" panose="020B0604020202020204" pitchFamily="34" charset="0"/>
              </a:rPr>
              <a:t>Bevins</a:t>
            </a:r>
            <a:r>
              <a:rPr lang="en-US" sz="2000" dirty="0" smtClean="0">
                <a:latin typeface="Arial" panose="020B0604020202020204" pitchFamily="34" charset="0"/>
              </a:rPr>
              <a:t>, Kyle Hesse, Keith Cole), Matt and Yan to </a:t>
            </a:r>
            <a:r>
              <a:rPr lang="en-US" sz="2000" dirty="0" smtClean="0">
                <a:latin typeface="Arial" panose="020B0604020202020204" pitchFamily="34" charset="0"/>
              </a:rPr>
              <a:t>support</a:t>
            </a:r>
          </a:p>
          <a:p>
            <a:pPr marL="176213" indent="-176213"/>
            <a:endParaRPr lang="en-US" sz="2000" dirty="0">
              <a:latin typeface="Arial" panose="020B0604020202020204" pitchFamily="34" charset="0"/>
            </a:endParaRPr>
          </a:p>
          <a:p>
            <a:pPr marL="176213" indent="-176213"/>
            <a:r>
              <a:rPr lang="en-US" sz="2000" dirty="0" smtClean="0">
                <a:latin typeface="Arial" panose="020B0604020202020204" pitchFamily="34" charset="0"/>
              </a:rPr>
              <a:t>Task4?, talk of </a:t>
            </a:r>
            <a:r>
              <a:rPr lang="en-US" sz="2000" dirty="0" err="1" smtClean="0">
                <a:latin typeface="Arial" panose="020B0604020202020204" pitchFamily="34" charset="0"/>
              </a:rPr>
              <a:t>HDIce</a:t>
            </a:r>
            <a:r>
              <a:rPr lang="en-US" sz="2000" dirty="0" smtClean="0">
                <a:latin typeface="Arial" panose="020B0604020202020204" pitchFamily="34" charset="0"/>
              </a:rPr>
              <a:t> run4?</a:t>
            </a:r>
            <a:endParaRPr lang="en-US" sz="2000" dirty="0" smtClean="0">
              <a:latin typeface="Arial" panose="020B0604020202020204" pitchFamily="34" charset="0"/>
            </a:endParaRPr>
          </a:p>
          <a:p>
            <a:pPr marL="176213" indent="-176213"/>
            <a:endParaRPr lang="en-US" sz="2000" dirty="0">
              <a:latin typeface="Arial" panose="020B0604020202020204" pitchFamily="34" charset="0"/>
            </a:endParaRPr>
          </a:p>
          <a:p>
            <a:pPr marL="176213" indent="-176213"/>
            <a:r>
              <a:rPr lang="en-US" sz="2000" dirty="0" smtClean="0">
                <a:latin typeface="Arial" panose="020B0604020202020204" pitchFamily="34" charset="0"/>
              </a:rPr>
              <a:t>When helium is redirected to CMTF for </a:t>
            </a:r>
            <a:r>
              <a:rPr lang="en-US" sz="2000" smtClean="0">
                <a:latin typeface="Arial" panose="020B0604020202020204" pitchFamily="34" charset="0"/>
              </a:rPr>
              <a:t>C75-1 </a:t>
            </a:r>
            <a:r>
              <a:rPr lang="en-US" sz="2000" smtClean="0">
                <a:latin typeface="Arial" panose="020B0604020202020204" pitchFamily="34" charset="0"/>
              </a:rPr>
              <a:t>testing in mid-March, </a:t>
            </a:r>
            <a:r>
              <a:rPr lang="en-US" sz="2000" dirty="0" smtClean="0">
                <a:latin typeface="Arial" panose="020B0604020202020204" pitchFamily="34" charset="0"/>
              </a:rPr>
              <a:t>we will modify the beamline to prepare for the LDRD water irradiation tests which we believe could start in May (?) (G. </a:t>
            </a:r>
            <a:r>
              <a:rPr lang="en-US" sz="2000" dirty="0" err="1" smtClean="0">
                <a:latin typeface="Arial" panose="020B0604020202020204" pitchFamily="34" charset="0"/>
              </a:rPr>
              <a:t>Ciovati</a:t>
            </a:r>
            <a:r>
              <a:rPr lang="en-US" sz="2000" dirty="0" smtClean="0">
                <a:latin typeface="Arial" panose="020B0604020202020204" pitchFamily="34" charset="0"/>
              </a:rPr>
              <a:t>, </a:t>
            </a:r>
            <a:r>
              <a:rPr lang="en-US" sz="2000" dirty="0" smtClean="0"/>
              <a:t>Hannes </a:t>
            </a:r>
            <a:r>
              <a:rPr lang="en-US" sz="2000" dirty="0" err="1" smtClean="0"/>
              <a:t>Vennekate</a:t>
            </a:r>
            <a:r>
              <a:rPr lang="en-US" sz="2000" dirty="0" smtClean="0"/>
              <a:t>, Xi Li, Shaun Gregory)</a:t>
            </a:r>
            <a:endParaRPr lang="en-US" sz="2000" dirty="0"/>
          </a:p>
          <a:p>
            <a:pPr marL="176213" indent="-176213"/>
            <a:r>
              <a:rPr lang="en-US" sz="2000" dirty="0" smtClean="0">
                <a:latin typeface="Arial" panose="020B0604020202020204" pitchFamily="34" charset="0"/>
              </a:rPr>
              <a:t>Mike </a:t>
            </a:r>
            <a:r>
              <a:rPr lang="en-US" sz="2000" dirty="0" err="1" smtClean="0">
                <a:latin typeface="Arial" panose="020B0604020202020204" pitchFamily="34" charset="0"/>
              </a:rPr>
              <a:t>McCaughn</a:t>
            </a:r>
            <a:r>
              <a:rPr lang="en-US" sz="2000" dirty="0" smtClean="0">
                <a:latin typeface="Arial" panose="020B0604020202020204" pitchFamily="34" charset="0"/>
              </a:rPr>
              <a:t>, Crew Chief from CEBAF Operations, volunteered to serve as Work Coordinator and Facility Manager for this LDRD project, I will school him</a:t>
            </a:r>
            <a:endParaRPr lang="en-US" sz="2000" dirty="0">
              <a:latin typeface="Arial" panose="020B0604020202020204" pitchFamily="34" charset="0"/>
            </a:endParaRPr>
          </a:p>
          <a:p>
            <a:pPr mar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350951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OE Site Visit 2013-Hutt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Theme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9_DOE Site Visit 2013-Hutt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Theme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1.xml><?xml version="1.0" encoding="utf-8"?>
<a:theme xmlns:a="http://schemas.openxmlformats.org/drawingml/2006/main" name="10_DOE Site Visit 2013-Hutt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Theme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2.xml><?xml version="1.0" encoding="utf-8"?>
<a:theme xmlns:a="http://schemas.openxmlformats.org/drawingml/2006/main" name="Default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Theme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3.xml><?xml version="1.0" encoding="utf-8"?>
<a:theme xmlns:a="http://schemas.openxmlformats.org/drawingml/2006/main" name="1_Default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Theme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4.xml><?xml version="1.0" encoding="utf-8"?>
<a:theme xmlns:a="http://schemas.openxmlformats.org/drawingml/2006/main" name="2_Default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Theme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5.xml><?xml version="1.0" encoding="utf-8"?>
<a:theme xmlns:a="http://schemas.openxmlformats.org/drawingml/2006/main" name="3_Default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Theme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6.xml><?xml version="1.0" encoding="utf-8"?>
<a:theme xmlns:a="http://schemas.openxmlformats.org/drawingml/2006/main" name="4_Default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Theme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7.xml><?xml version="1.0" encoding="utf-8"?>
<a:theme xmlns:a="http://schemas.openxmlformats.org/drawingml/2006/main" name="5_Default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Theme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8.xml><?xml version="1.0" encoding="utf-8"?>
<a:theme xmlns:a="http://schemas.openxmlformats.org/drawingml/2006/main" name="6_Default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Theme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9.xml><?xml version="1.0" encoding="utf-8"?>
<a:theme xmlns:a="http://schemas.openxmlformats.org/drawingml/2006/main" name="7_Default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Theme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OE Site Visit 2013-Hutt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Theme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0.xml><?xml version="1.0" encoding="utf-8"?>
<a:theme xmlns:a="http://schemas.openxmlformats.org/drawingml/2006/main" name="1_Office Theme">
  <a:themeElements>
    <a:clrScheme name="JLab Colors">
      <a:dk1>
        <a:srgbClr val="000000"/>
      </a:dk1>
      <a:lt1>
        <a:srgbClr val="FFFFFF"/>
      </a:lt1>
      <a:dk2>
        <a:srgbClr val="5E5E5E"/>
      </a:dk2>
      <a:lt2>
        <a:srgbClr val="EAEAEA"/>
      </a:lt2>
      <a:accent1>
        <a:srgbClr val="BE1D1D"/>
      </a:accent1>
      <a:accent2>
        <a:srgbClr val="D5D5D5"/>
      </a:accent2>
      <a:accent3>
        <a:srgbClr val="C0C0C0"/>
      </a:accent3>
      <a:accent4>
        <a:srgbClr val="A9A9A9"/>
      </a:accent4>
      <a:accent5>
        <a:srgbClr val="929292"/>
      </a:accent5>
      <a:accent6>
        <a:srgbClr val="919191"/>
      </a:accent6>
      <a:hlink>
        <a:srgbClr val="941100"/>
      </a:hlink>
      <a:folHlink>
        <a:srgbClr val="C81B00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JLabStandardPPTTemplate" id="{A76DDB89-9485-FD4D-98A9-DF1C06249F3D}" vid="{808B238C-84FF-B441-8654-84F07F73F6B9}"/>
    </a:ext>
  </a:extLst>
</a:theme>
</file>

<file path=ppt/theme/theme2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2_DOE Site Visit 2013-Hutt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Theme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3_DOE Site Visit 2013-Hutt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Theme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4_DOE Site Visit 2013-Hutt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Theme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5_DOE Site Visit 2013-Hutt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Theme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6_DOE Site Visit 2013-Hutt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Theme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7_DOE Site Visit 2013-Hutt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Theme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8_DOE Site Visit 2013-Hutt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Theme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DOE Site Visit 2013-Hutton</Template>
  <TotalTime>44183</TotalTime>
  <Words>384</Words>
  <Application>Microsoft Office PowerPoint</Application>
  <PresentationFormat>On-screen Show (4:3)</PresentationFormat>
  <Paragraphs>22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20</vt:i4>
      </vt:variant>
      <vt:variant>
        <vt:lpstr>Slide Titles</vt:lpstr>
      </vt:variant>
      <vt:variant>
        <vt:i4>2</vt:i4>
      </vt:variant>
    </vt:vector>
  </HeadingPairs>
  <TitlesOfParts>
    <vt:vector size="27" baseType="lpstr">
      <vt:lpstr>ＭＳ Ｐゴシック</vt:lpstr>
      <vt:lpstr>Arial</vt:lpstr>
      <vt:lpstr>Calibri</vt:lpstr>
      <vt:lpstr>PingFangSC-Regular</vt:lpstr>
      <vt:lpstr>Times</vt:lpstr>
      <vt:lpstr>DOE Site Visit 2013-Hutton</vt:lpstr>
      <vt:lpstr>1_DOE Site Visit 2013-Hutton</vt:lpstr>
      <vt:lpstr>2_DOE Site Visit 2013-Hutton</vt:lpstr>
      <vt:lpstr>3_DOE Site Visit 2013-Hutton</vt:lpstr>
      <vt:lpstr>4_DOE Site Visit 2013-Hutton</vt:lpstr>
      <vt:lpstr>5_DOE Site Visit 2013-Hutton</vt:lpstr>
      <vt:lpstr>6_DOE Site Visit 2013-Hutton</vt:lpstr>
      <vt:lpstr>7_DOE Site Visit 2013-Hutton</vt:lpstr>
      <vt:lpstr>8_DOE Site Visit 2013-Hutton</vt:lpstr>
      <vt:lpstr>9_DOE Site Visit 2013-Hutton</vt:lpstr>
      <vt:lpstr>10_DOE Site Visit 2013-Hutton</vt:lpstr>
      <vt:lpstr>Default Theme</vt:lpstr>
      <vt:lpstr>1_Default Theme</vt:lpstr>
      <vt:lpstr>2_Default Theme</vt:lpstr>
      <vt:lpstr>3_Default Theme</vt:lpstr>
      <vt:lpstr>4_Default Theme</vt:lpstr>
      <vt:lpstr>5_Default Theme</vt:lpstr>
      <vt:lpstr>6_Default Theme</vt:lpstr>
      <vt:lpstr>7_Default Theme</vt:lpstr>
      <vt:lpstr>1_Office Theme</vt:lpstr>
      <vt:lpstr>PowerPoint Presentation</vt:lpstr>
      <vt:lpstr>PowerPoint Presentation</vt:lpstr>
    </vt:vector>
  </TitlesOfParts>
  <Company>Jefferson Lab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SRF Overview</dc:title>
  <dc:creator>Erin Clifton</dc:creator>
  <cp:lastModifiedBy>Matthew Poelker</cp:lastModifiedBy>
  <cp:revision>835</cp:revision>
  <cp:lastPrinted>2014-10-24T18:30:21Z</cp:lastPrinted>
  <dcterms:created xsi:type="dcterms:W3CDTF">2013-07-05T14:18:22Z</dcterms:created>
  <dcterms:modified xsi:type="dcterms:W3CDTF">2021-01-08T17:51:35Z</dcterms:modified>
</cp:coreProperties>
</file>