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A6D9-FE62-42E6-9E97-605EC4046285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1DF5-34FC-44F5-B1AA-152CA447B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Grames</dc:creator>
  <cp:lastModifiedBy>Joe Grames</cp:lastModifiedBy>
  <cp:revision>1</cp:revision>
  <dcterms:created xsi:type="dcterms:W3CDTF">2013-04-02T12:49:17Z</dcterms:created>
  <dcterms:modified xsi:type="dcterms:W3CDTF">2013-04-02T12:49:53Z</dcterms:modified>
</cp:coreProperties>
</file>