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7"/>
  </p:notesMasterIdLst>
  <p:sldIdLst>
    <p:sldId id="256" r:id="rId2"/>
    <p:sldId id="277" r:id="rId3"/>
    <p:sldId id="280" r:id="rId4"/>
    <p:sldId id="279" r:id="rId5"/>
    <p:sldId id="273" r:id="rId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96408" autoAdjust="0"/>
  </p:normalViewPr>
  <p:slideViewPr>
    <p:cSldViewPr snapToGrid="0" snapToObjects="1">
      <p:cViewPr varScale="1">
        <p:scale>
          <a:sx n="111" d="100"/>
          <a:sy n="111" d="100"/>
        </p:scale>
        <p:origin x="164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1/7/2019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7" y="1720792"/>
            <a:ext cx="4051834" cy="324667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7" y="5126730"/>
            <a:ext cx="4051834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33244" y="561132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C57488-3539-8349-95E7-E0E3D7B2EDB0}" type="datetime2">
              <a:rPr lang="en-US" smtClean="0"/>
              <a:pPr/>
              <a:t>Monday, January 7, 2019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5774500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smtClean="0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6106886" y="849093"/>
            <a:ext cx="2898321" cy="27758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 smtClean="0"/>
              <a:t>Contact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623451" y="632829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C57488-3539-8349-95E7-E0E3D7B2EDB0}" type="datetime2">
              <a:rPr lang="en-US" smtClean="0"/>
              <a:pPr/>
              <a:t>Monday, January 7, 2019</a:t>
            </a:fld>
            <a:endParaRPr lang="en-US" dirty="0"/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6106886" y="156701"/>
            <a:ext cx="2898321" cy="6320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</a:p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38" y="1726357"/>
            <a:ext cx="4098242" cy="3861333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smtClean="0"/>
              <a:t>Agenda Topics Covered: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86300" y="966055"/>
            <a:ext cx="408699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4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83116"/>
            <a:ext cx="4148781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86300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86300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516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08918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3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39512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39512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C57488-3539-8349-95E7-E0E3D7B2EDB0}" type="datetime2">
              <a:rPr lang="en-US" smtClean="0"/>
              <a:pPr/>
              <a:t>Monday, January 7,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9" r:id="rId3"/>
    <p:sldLayoutId id="2147483672" r:id="rId4"/>
    <p:sldLayoutId id="2147483673" r:id="rId5"/>
    <p:sldLayoutId id="2147483671" r:id="rId6"/>
    <p:sldLayoutId id="2147483675" r:id="rId7"/>
    <p:sldLayoutId id="2147483674" r:id="rId8"/>
    <p:sldLayoutId id="2147483676" r:id="rId9"/>
    <p:sldLayoutId id="2147483678" r:id="rId10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tiff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Nb</a:t>
            </a:r>
            <a:r>
              <a:rPr lang="en-US" baseline="-25000" dirty="0" smtClean="0"/>
              <a:t>3</a:t>
            </a:r>
            <a:r>
              <a:rPr lang="en-US" dirty="0" smtClean="0"/>
              <a:t>Sn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3" r="4573"/>
          <a:stretch>
            <a:fillRect/>
          </a:stretch>
        </p:blipFill>
        <p:spPr/>
      </p:pic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err="1" smtClean="0"/>
              <a:t>Grigory</a:t>
            </a:r>
            <a:r>
              <a:rPr lang="en-US" dirty="0" smtClean="0"/>
              <a:t> </a:t>
            </a:r>
            <a:r>
              <a:rPr lang="en-US" dirty="0" err="1" smtClean="0"/>
              <a:t>Eremeev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DC57488-3539-8349-95E7-E0E3D7B2EDB0}" type="datetime2">
              <a:rPr lang="en-US" smtClean="0"/>
              <a:pPr/>
              <a:t>Monday, January 7, 2019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747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Goal#2 </a:t>
            </a:r>
            <a:r>
              <a:rPr lang="en-US" dirty="0"/>
              <a:t>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JLab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Nb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Sn coating system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upgrade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Nb</a:t>
            </a:r>
            <a:r>
              <a:rPr lang="en-US" baseline="-25000" dirty="0" smtClean="0"/>
              <a:t>3</a:t>
            </a:r>
            <a:r>
              <a:rPr lang="en-US" dirty="0" smtClean="0"/>
              <a:t>Sn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8" name="Date Placeholder 3"/>
          <p:cNvSpPr txBox="1">
            <a:spLocks/>
          </p:cNvSpPr>
          <p:nvPr/>
        </p:nvSpPr>
        <p:spPr>
          <a:xfrm>
            <a:off x="3505200" y="63943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9A663D-15F8-9A44-9712-59ED5784CF5E}" type="datetime1">
              <a:rPr lang="en-US" smtClean="0"/>
              <a:pPr/>
              <a:t>1/7/2019</a:t>
            </a:fld>
            <a:endParaRPr lang="en-US"/>
          </a:p>
        </p:txBody>
      </p:sp>
      <p:sp>
        <p:nvSpPr>
          <p:cNvPr id="9" name="Slide Number Placeholder 4"/>
          <p:cNvSpPr txBox="1">
            <a:spLocks/>
          </p:cNvSpPr>
          <p:nvPr/>
        </p:nvSpPr>
        <p:spPr>
          <a:xfrm>
            <a:off x="3505200" y="6645425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17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02" y="3391436"/>
            <a:ext cx="2899064" cy="2173778"/>
          </a:xfr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02" y="979078"/>
            <a:ext cx="2882438" cy="216130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3734475" y="979079"/>
            <a:ext cx="5245093" cy="393382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098936" y="6043574"/>
            <a:ext cx="130195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U. </a:t>
            </a:r>
            <a:r>
              <a:rPr lang="en-US" sz="16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Pudasaini</a:t>
            </a:r>
            <a:endParaRPr lang="en-US" sz="16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193" y="4171273"/>
            <a:ext cx="2722104" cy="204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026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8" name="Date Placeholder 3"/>
          <p:cNvSpPr txBox="1">
            <a:spLocks/>
          </p:cNvSpPr>
          <p:nvPr/>
        </p:nvSpPr>
        <p:spPr>
          <a:xfrm>
            <a:off x="3505200" y="63943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9A663D-15F8-9A44-9712-59ED5784CF5E}" type="datetime1">
              <a:rPr lang="en-US" smtClean="0"/>
              <a:pPr/>
              <a:t>1/7/2019</a:t>
            </a:fld>
            <a:endParaRPr lang="en-US"/>
          </a:p>
        </p:txBody>
      </p:sp>
      <p:sp>
        <p:nvSpPr>
          <p:cNvPr id="9" name="Slide Number Placeholder 4"/>
          <p:cNvSpPr txBox="1">
            <a:spLocks/>
          </p:cNvSpPr>
          <p:nvPr/>
        </p:nvSpPr>
        <p:spPr>
          <a:xfrm>
            <a:off x="3505200" y="6645425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status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218" y="850486"/>
            <a:ext cx="4052618" cy="3218937"/>
          </a:xfrm>
          <a:prstGeom prst="rect">
            <a:avLst/>
          </a:prstGeom>
        </p:spPr>
      </p:pic>
      <p:pic>
        <p:nvPicPr>
          <p:cNvPr id="12" name="Picture 3" descr="C:\Work\My Projects\Nb3Sn program\Nb3Sn cavity\2015 Early Career proposal\Nb3Sn Early Career Schedule 28oct20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" y="4064700"/>
            <a:ext cx="8930640" cy="2369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888220" y="5210865"/>
            <a:ext cx="3706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X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13" t="4124" r="34530" b="3642"/>
          <a:stretch/>
        </p:blipFill>
        <p:spPr>
          <a:xfrm>
            <a:off x="7436202" y="779790"/>
            <a:ext cx="1423468" cy="565473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02" y="803549"/>
            <a:ext cx="2038350" cy="1527810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1341890" y="912772"/>
            <a:ext cx="271220" cy="18598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477500" y="1987321"/>
            <a:ext cx="271220" cy="18598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02" y="2402482"/>
            <a:ext cx="2038350" cy="1527810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1420457" y="3073397"/>
            <a:ext cx="271220" cy="18598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555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8" name="Date Placeholder 3"/>
          <p:cNvSpPr txBox="1">
            <a:spLocks/>
          </p:cNvSpPr>
          <p:nvPr/>
        </p:nvSpPr>
        <p:spPr>
          <a:xfrm>
            <a:off x="3505200" y="63943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9A663D-15F8-9A44-9712-59ED5784CF5E}" type="datetime1">
              <a:rPr lang="en-US" smtClean="0"/>
              <a:pPr/>
              <a:t>1/7/2019</a:t>
            </a:fld>
            <a:endParaRPr lang="en-US"/>
          </a:p>
        </p:txBody>
      </p:sp>
      <p:sp>
        <p:nvSpPr>
          <p:cNvPr id="9" name="Slide Number Placeholder 4"/>
          <p:cNvSpPr txBox="1">
            <a:spLocks/>
          </p:cNvSpPr>
          <p:nvPr/>
        </p:nvSpPr>
        <p:spPr>
          <a:xfrm>
            <a:off x="3505200" y="6645425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UITF use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25198"/>
            <a:ext cx="9144000" cy="1877913"/>
          </a:xfrm>
          <a:prstGeom prst="rect">
            <a:avLst/>
          </a:prstGeom>
        </p:spPr>
      </p:pic>
      <p:pic>
        <p:nvPicPr>
          <p:cNvPr id="10" name="Picture 2" descr="C:\Work\Presentations\University presentations\ODU presentation 20oct2016\New_cav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1" t="18269" r="2616" b="8401"/>
          <a:stretch/>
        </p:blipFill>
        <p:spPr bwMode="auto">
          <a:xfrm>
            <a:off x="378" y="946507"/>
            <a:ext cx="5120640" cy="2263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7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482" y="3209648"/>
            <a:ext cx="3108894" cy="1507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3096722" y="1886500"/>
            <a:ext cx="504056" cy="192927"/>
          </a:xfrm>
          <a:prstGeom prst="rect">
            <a:avLst/>
          </a:prstGeom>
          <a:noFill/>
          <a:ln w="412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1332800" y="2207980"/>
            <a:ext cx="1691915" cy="135270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 flipV="1">
            <a:off x="3615122" y="2264542"/>
            <a:ext cx="237684" cy="129614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5576807" y="1951672"/>
            <a:ext cx="276644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Use Nb</a:t>
            </a:r>
            <a:r>
              <a:rPr lang="en-US" baseline="-25000" dirty="0"/>
              <a:t>3</a:t>
            </a:r>
            <a:r>
              <a:rPr lang="en-US" dirty="0"/>
              <a:t>Sn-coated cavities to accelerate electron beams in a </a:t>
            </a:r>
            <a:r>
              <a:rPr lang="en-US" dirty="0" err="1"/>
              <a:t>cryomodule</a:t>
            </a:r>
            <a:r>
              <a:rPr lang="en-US" dirty="0"/>
              <a:t> with Q</a:t>
            </a:r>
            <a:r>
              <a:rPr lang="en-US" baseline="-25000" dirty="0"/>
              <a:t>0 </a:t>
            </a:r>
            <a:r>
              <a:rPr lang="en-US" dirty="0"/>
              <a:t>of 10</a:t>
            </a:r>
            <a:r>
              <a:rPr lang="en-US" baseline="30000" dirty="0"/>
              <a:t>10</a:t>
            </a:r>
            <a:r>
              <a:rPr lang="en-US" dirty="0"/>
              <a:t> at </a:t>
            </a:r>
            <a:r>
              <a:rPr lang="en-US" dirty="0" err="1"/>
              <a:t>E</a:t>
            </a:r>
            <a:r>
              <a:rPr lang="en-US" baseline="-25000" dirty="0" err="1"/>
              <a:t>acc</a:t>
            </a:r>
            <a:r>
              <a:rPr lang="en-US" dirty="0"/>
              <a:t> = 10 MV/m at 4 K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4398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49860" y="3185255"/>
            <a:ext cx="8464378" cy="48749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8" name="Date Placeholder 3"/>
          <p:cNvSpPr txBox="1">
            <a:spLocks/>
          </p:cNvSpPr>
          <p:nvPr/>
        </p:nvSpPr>
        <p:spPr>
          <a:xfrm>
            <a:off x="3505200" y="63943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9A663D-15F8-9A44-9712-59ED5784CF5E}" type="datetime1">
              <a:rPr lang="en-US" smtClean="0"/>
              <a:pPr/>
              <a:t>1/7/2019</a:t>
            </a:fld>
            <a:endParaRPr lang="en-US"/>
          </a:p>
        </p:txBody>
      </p:sp>
      <p:sp>
        <p:nvSpPr>
          <p:cNvPr id="9" name="Slide Number Placeholder 4"/>
          <p:cNvSpPr txBox="1">
            <a:spLocks/>
          </p:cNvSpPr>
          <p:nvPr/>
        </p:nvSpPr>
        <p:spPr>
          <a:xfrm>
            <a:off x="3505200" y="6645425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805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JLab templat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LabStandardPPTTemplate" id="{A76DDB89-9485-FD4D-98A9-DF1C06249F3D}" vid="{808B238C-84FF-B441-8654-84F07F73F6B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JLab template</Template>
  <TotalTime>1696</TotalTime>
  <Words>61</Words>
  <Application>Microsoft Office PowerPoint</Application>
  <PresentationFormat>On-screen Show (4:3)</PresentationFormat>
  <Paragraphs>26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.PingFangSC-Regular</vt:lpstr>
      <vt:lpstr>Arial</vt:lpstr>
      <vt:lpstr>Calibri</vt:lpstr>
      <vt:lpstr>PingFangSC-Regular</vt:lpstr>
      <vt:lpstr>Times New Roman</vt:lpstr>
      <vt:lpstr>JLab template</vt:lpstr>
      <vt:lpstr>Nb3Sn</vt:lpstr>
      <vt:lpstr>Goal#2 : JLab Nb3Sn coating system upgrade</vt:lpstr>
      <vt:lpstr>Current status</vt:lpstr>
      <vt:lpstr>UITF use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Nb3Sn R&amp;D</dc:title>
  <dc:creator>Grigory Eremeev</dc:creator>
  <cp:lastModifiedBy>Matthew Poelker</cp:lastModifiedBy>
  <cp:revision>26</cp:revision>
  <dcterms:created xsi:type="dcterms:W3CDTF">2018-03-22T19:50:39Z</dcterms:created>
  <dcterms:modified xsi:type="dcterms:W3CDTF">2019-01-07T15:33:15Z</dcterms:modified>
</cp:coreProperties>
</file>