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6" r:id="rId4"/>
    <p:sldId id="259" r:id="rId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2"/>
    <p:restoredTop sz="93370"/>
  </p:normalViewPr>
  <p:slideViewPr>
    <p:cSldViewPr snapToGrid="0" snapToObjects="1">
      <p:cViewPr varScale="1">
        <p:scale>
          <a:sx n="117" d="100"/>
          <a:sy n="117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2CC4-36F9-9146-BE88-A97F6B7EDD0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F2BF-814A-874D-80D6-BA2BC653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6" y="892628"/>
            <a:ext cx="7649028" cy="5736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4659" y="242581"/>
            <a:ext cx="654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HV processing: An Aluminum puck with explosion-bonded SS that Bubba polished to mirror surface finish was mounted.</a:t>
            </a:r>
          </a:p>
        </p:txBody>
      </p:sp>
    </p:spTree>
    <p:extLst>
      <p:ext uri="{BB962C8B-B14F-4D97-AF65-F5344CB8AC3E}">
        <p14:creationId xmlns:p14="http://schemas.microsoft.com/office/powerpoint/2010/main" val="214697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2" y="674914"/>
            <a:ext cx="7872508" cy="5904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459" y="166380"/>
            <a:ext cx="654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Cathode and anode mounted in the gun</a:t>
            </a:r>
          </a:p>
        </p:txBody>
      </p:sp>
    </p:spTree>
    <p:extLst>
      <p:ext uri="{BB962C8B-B14F-4D97-AF65-F5344CB8AC3E}">
        <p14:creationId xmlns:p14="http://schemas.microsoft.com/office/powerpoint/2010/main" val="144431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1" y="4286249"/>
            <a:ext cx="156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Newborn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2017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876" y="3752327"/>
            <a:ext cx="156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Retired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2017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1232807"/>
            <a:ext cx="7500257" cy="5625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459" y="536494"/>
            <a:ext cx="654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Getting ready for vacuum bake in the UITF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5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39</Words>
  <Application>Microsoft Macintosh PowerPoint</Application>
  <PresentationFormat>Letter Paper (8.5x11 in)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H.G.</dc:creator>
  <cp:lastModifiedBy>Carlos H.G.</cp:lastModifiedBy>
  <cp:revision>4</cp:revision>
  <dcterms:created xsi:type="dcterms:W3CDTF">2017-06-09T14:53:30Z</dcterms:created>
  <dcterms:modified xsi:type="dcterms:W3CDTF">2017-06-12T11:19:52Z</dcterms:modified>
</cp:coreProperties>
</file>