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2" r:id="rId6"/>
    <p:sldId id="261" r:id="rId7"/>
    <p:sldId id="263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510"/>
    <a:srgbClr val="1E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urce\Documents\Molflow\UITF_Bur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no orifice (x) and 5 mm orifice (-)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5"/>
          <c:order val="0"/>
          <c:tx>
            <c:strRef>
              <c:f>UITF_Burst_noORF!$B$1</c:f>
              <c:strCache>
                <c:ptCount val="1"/>
                <c:pt idx="0">
                  <c:v>	Facet 799</c:v>
                </c:pt>
              </c:strCache>
            </c:strRef>
          </c:tx>
          <c:spPr>
            <a:ln w="19050">
              <a:noFill/>
            </a:ln>
          </c:spPr>
          <c:marker>
            <c:symbol val="x"/>
            <c:size val="5"/>
            <c:spPr>
              <a:ln>
                <a:solidFill>
                  <a:srgbClr val="FF0000"/>
                </a:solidFill>
              </a:ln>
            </c:spPr>
          </c:marker>
          <c:xVal>
            <c:numRef>
              <c:f>UITF_Burst_noORF!$A$2:$A$72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UITF_Burst_noORF!$B$2:$B$72</c:f>
              <c:numCache>
                <c:formatCode>General</c:formatCode>
                <c:ptCount val="71"/>
                <c:pt idx="0">
                  <c:v>6.6210199999999997E-2</c:v>
                </c:pt>
                <c:pt idx="1">
                  <c:v>6.9916699999999998E-2</c:v>
                </c:pt>
                <c:pt idx="2">
                  <c:v>7.3633799999999999E-2</c:v>
                </c:pt>
                <c:pt idx="3">
                  <c:v>7.7498700000000004E-2</c:v>
                </c:pt>
                <c:pt idx="4">
                  <c:v>8.1273300000000007E-2</c:v>
                </c:pt>
                <c:pt idx="5">
                  <c:v>8.5193599999999994E-2</c:v>
                </c:pt>
                <c:pt idx="6">
                  <c:v>8.9256299999999997E-2</c:v>
                </c:pt>
                <c:pt idx="7">
                  <c:v>9.3358999999999998E-2</c:v>
                </c:pt>
                <c:pt idx="8">
                  <c:v>9.7510899999999998E-2</c:v>
                </c:pt>
                <c:pt idx="9">
                  <c:v>0.101746</c:v>
                </c:pt>
                <c:pt idx="10">
                  <c:v>0.10607900000000001</c:v>
                </c:pt>
                <c:pt idx="11">
                  <c:v>0.110419</c:v>
                </c:pt>
                <c:pt idx="12">
                  <c:v>0.11476500000000001</c:v>
                </c:pt>
                <c:pt idx="13">
                  <c:v>0.11916499999999999</c:v>
                </c:pt>
                <c:pt idx="14">
                  <c:v>0.123614</c:v>
                </c:pt>
                <c:pt idx="15">
                  <c:v>0.12803200000000001</c:v>
                </c:pt>
                <c:pt idx="16">
                  <c:v>0.13269300000000001</c:v>
                </c:pt>
                <c:pt idx="17">
                  <c:v>0.137379</c:v>
                </c:pt>
                <c:pt idx="18">
                  <c:v>0.142149</c:v>
                </c:pt>
                <c:pt idx="19">
                  <c:v>0.14695900000000001</c:v>
                </c:pt>
                <c:pt idx="20">
                  <c:v>0.15179300000000001</c:v>
                </c:pt>
                <c:pt idx="21">
                  <c:v>0.15665100000000001</c:v>
                </c:pt>
                <c:pt idx="22">
                  <c:v>0.16160099999999999</c:v>
                </c:pt>
                <c:pt idx="23">
                  <c:v>0.16659399999999999</c:v>
                </c:pt>
                <c:pt idx="24">
                  <c:v>0.17165800000000001</c:v>
                </c:pt>
                <c:pt idx="25">
                  <c:v>0.176818</c:v>
                </c:pt>
                <c:pt idx="26">
                  <c:v>0.18206700000000001</c:v>
                </c:pt>
                <c:pt idx="27">
                  <c:v>0.18728600000000001</c:v>
                </c:pt>
                <c:pt idx="28">
                  <c:v>0.192575</c:v>
                </c:pt>
                <c:pt idx="29">
                  <c:v>0.19787099999999999</c:v>
                </c:pt>
                <c:pt idx="30">
                  <c:v>0.20327999999999999</c:v>
                </c:pt>
                <c:pt idx="31">
                  <c:v>0.20869199999999999</c:v>
                </c:pt>
                <c:pt idx="32">
                  <c:v>0.21404400000000001</c:v>
                </c:pt>
                <c:pt idx="33">
                  <c:v>0.21940399999999999</c:v>
                </c:pt>
                <c:pt idx="34">
                  <c:v>0.224804</c:v>
                </c:pt>
                <c:pt idx="35">
                  <c:v>0.23028499999999999</c:v>
                </c:pt>
                <c:pt idx="36">
                  <c:v>0.235793</c:v>
                </c:pt>
                <c:pt idx="37">
                  <c:v>0.241309</c:v>
                </c:pt>
                <c:pt idx="38">
                  <c:v>0.24687600000000001</c:v>
                </c:pt>
                <c:pt idx="39">
                  <c:v>0.25245800000000002</c:v>
                </c:pt>
                <c:pt idx="40">
                  <c:v>0.25814399999999998</c:v>
                </c:pt>
                <c:pt idx="41">
                  <c:v>0.26954699999999998</c:v>
                </c:pt>
                <c:pt idx="42">
                  <c:v>0.28085399999999999</c:v>
                </c:pt>
                <c:pt idx="43">
                  <c:v>0.29219800000000001</c:v>
                </c:pt>
                <c:pt idx="44">
                  <c:v>0.303896</c:v>
                </c:pt>
                <c:pt idx="45">
                  <c:v>0.31551400000000002</c:v>
                </c:pt>
                <c:pt idx="46">
                  <c:v>0.32728000000000002</c:v>
                </c:pt>
                <c:pt idx="47">
                  <c:v>0.33921400000000002</c:v>
                </c:pt>
                <c:pt idx="48">
                  <c:v>0.35103800000000002</c:v>
                </c:pt>
                <c:pt idx="49">
                  <c:v>0.36299399999999998</c:v>
                </c:pt>
                <c:pt idx="50">
                  <c:v>0.375081</c:v>
                </c:pt>
                <c:pt idx="51">
                  <c:v>0.38728200000000002</c:v>
                </c:pt>
                <c:pt idx="52">
                  <c:v>0.399474</c:v>
                </c:pt>
                <c:pt idx="53">
                  <c:v>0.411499</c:v>
                </c:pt>
                <c:pt idx="54">
                  <c:v>0.42356899999999997</c:v>
                </c:pt>
                <c:pt idx="55">
                  <c:v>0.43547000000000002</c:v>
                </c:pt>
                <c:pt idx="56">
                  <c:v>0.44667200000000001</c:v>
                </c:pt>
                <c:pt idx="57">
                  <c:v>0.45764700000000003</c:v>
                </c:pt>
                <c:pt idx="58">
                  <c:v>0.46823999999999999</c:v>
                </c:pt>
                <c:pt idx="59">
                  <c:v>0.47843000000000002</c:v>
                </c:pt>
                <c:pt idx="60">
                  <c:v>0.488097</c:v>
                </c:pt>
                <c:pt idx="61">
                  <c:v>0.49749300000000002</c:v>
                </c:pt>
                <c:pt idx="62">
                  <c:v>0.50646899999999995</c:v>
                </c:pt>
                <c:pt idx="63">
                  <c:v>0.51495999999999997</c:v>
                </c:pt>
                <c:pt idx="64">
                  <c:v>0.52313799999999999</c:v>
                </c:pt>
                <c:pt idx="65">
                  <c:v>0.530864</c:v>
                </c:pt>
                <c:pt idx="66">
                  <c:v>0.53809099999999999</c:v>
                </c:pt>
                <c:pt idx="67">
                  <c:v>0.54526699999999995</c:v>
                </c:pt>
                <c:pt idx="68">
                  <c:v>0.55186900000000005</c:v>
                </c:pt>
                <c:pt idx="69">
                  <c:v>0.55846499999999999</c:v>
                </c:pt>
                <c:pt idx="70">
                  <c:v>0.56446300000000005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484-41BE-AC45-D7A59EAC2C3B}"/>
            </c:ext>
          </c:extLst>
        </c:ser>
        <c:ser>
          <c:idx val="6"/>
          <c:order val="1"/>
          <c:tx>
            <c:strRef>
              <c:f>UITF_Burst_noORF!$C$1</c:f>
              <c:strCache>
                <c:ptCount val="1"/>
                <c:pt idx="0">
                  <c:v>Facet 798</c:v>
                </c:pt>
              </c:strCache>
            </c:strRef>
          </c:tx>
          <c:spPr>
            <a:ln w="19050">
              <a:noFill/>
            </a:ln>
          </c:spPr>
          <c:marker>
            <c:symbol val="x"/>
            <c:size val="5"/>
            <c:spPr>
              <a:ln>
                <a:solidFill>
                  <a:srgbClr val="002060"/>
                </a:solidFill>
              </a:ln>
            </c:spPr>
          </c:marker>
          <c:xVal>
            <c:numRef>
              <c:f>UITF_Burst_noORF!$A$2:$A$72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UITF_Burst_noORF!$C$2:$C$72</c:f>
              <c:numCache>
                <c:formatCode>0.00E+00</c:formatCode>
                <c:ptCount val="71"/>
                <c:pt idx="0">
                  <c:v>8.0048099999999997E-5</c:v>
                </c:pt>
                <c:pt idx="1">
                  <c:v>8.1189500000000006E-5</c:v>
                </c:pt>
                <c:pt idx="2">
                  <c:v>9.7340699999999995E-5</c:v>
                </c:pt>
                <c:pt idx="3" formatCode="General">
                  <c:v>1.10284E-4</c:v>
                </c:pt>
                <c:pt idx="4" formatCode="General">
                  <c:v>1.27427E-4</c:v>
                </c:pt>
                <c:pt idx="5" formatCode="General">
                  <c:v>1.4784800000000001E-4</c:v>
                </c:pt>
                <c:pt idx="6" formatCode="General">
                  <c:v>1.61058E-4</c:v>
                </c:pt>
                <c:pt idx="7" formatCode="General">
                  <c:v>1.7794600000000001E-4</c:v>
                </c:pt>
                <c:pt idx="8" formatCode="General">
                  <c:v>2.10953E-4</c:v>
                </c:pt>
                <c:pt idx="9" formatCode="General">
                  <c:v>2.3666799999999999E-4</c:v>
                </c:pt>
                <c:pt idx="10" formatCode="General">
                  <c:v>2.61678E-4</c:v>
                </c:pt>
                <c:pt idx="11" formatCode="General">
                  <c:v>2.80735E-4</c:v>
                </c:pt>
                <c:pt idx="12" formatCode="General">
                  <c:v>3.1782499999999999E-4</c:v>
                </c:pt>
                <c:pt idx="13" formatCode="General">
                  <c:v>3.4395600000000003E-4</c:v>
                </c:pt>
                <c:pt idx="14" formatCode="General">
                  <c:v>3.7263999999999998E-4</c:v>
                </c:pt>
                <c:pt idx="15" formatCode="General">
                  <c:v>4.08809E-4</c:v>
                </c:pt>
                <c:pt idx="16" formatCode="General">
                  <c:v>4.74969E-4</c:v>
                </c:pt>
                <c:pt idx="17" formatCode="General">
                  <c:v>5.0710299999999996E-4</c:v>
                </c:pt>
                <c:pt idx="18" formatCode="General">
                  <c:v>5.3695800000000003E-4</c:v>
                </c:pt>
                <c:pt idx="19" formatCode="General">
                  <c:v>5.8034199999999997E-4</c:v>
                </c:pt>
                <c:pt idx="20" formatCode="General">
                  <c:v>6.3288500000000002E-4</c:v>
                </c:pt>
                <c:pt idx="21" formatCode="General">
                  <c:v>6.4800199999999995E-4</c:v>
                </c:pt>
                <c:pt idx="22" formatCode="General">
                  <c:v>6.8665000000000002E-4</c:v>
                </c:pt>
                <c:pt idx="23" formatCode="General">
                  <c:v>7.1985699999999996E-4</c:v>
                </c:pt>
                <c:pt idx="24" formatCode="General">
                  <c:v>7.6325700000000004E-4</c:v>
                </c:pt>
                <c:pt idx="25" formatCode="General">
                  <c:v>8.0401799999999999E-4</c:v>
                </c:pt>
                <c:pt idx="26" formatCode="General">
                  <c:v>8.5141600000000002E-4</c:v>
                </c:pt>
                <c:pt idx="27" formatCode="General">
                  <c:v>8.9213599999999997E-4</c:v>
                </c:pt>
                <c:pt idx="28" formatCode="General">
                  <c:v>9.5422400000000004E-4</c:v>
                </c:pt>
                <c:pt idx="29" formatCode="General">
                  <c:v>1.01471E-3</c:v>
                </c:pt>
                <c:pt idx="30" formatCode="General">
                  <c:v>1.0572999999999999E-3</c:v>
                </c:pt>
                <c:pt idx="31" formatCode="General">
                  <c:v>1.1223100000000001E-3</c:v>
                </c:pt>
                <c:pt idx="32" formatCode="General">
                  <c:v>1.16983E-3</c:v>
                </c:pt>
                <c:pt idx="33" formatCode="General">
                  <c:v>1.2139900000000001E-3</c:v>
                </c:pt>
                <c:pt idx="34" formatCode="General">
                  <c:v>1.28754E-3</c:v>
                </c:pt>
                <c:pt idx="35" formatCode="General">
                  <c:v>1.3466000000000001E-3</c:v>
                </c:pt>
                <c:pt idx="36" formatCode="General">
                  <c:v>1.4218E-3</c:v>
                </c:pt>
                <c:pt idx="37" formatCode="General">
                  <c:v>1.48419E-3</c:v>
                </c:pt>
                <c:pt idx="38" formatCode="General">
                  <c:v>1.54393E-3</c:v>
                </c:pt>
                <c:pt idx="39" formatCode="General">
                  <c:v>1.6184999999999999E-3</c:v>
                </c:pt>
                <c:pt idx="40" formatCode="General">
                  <c:v>1.6828800000000001E-3</c:v>
                </c:pt>
                <c:pt idx="41" formatCode="General">
                  <c:v>1.82474E-3</c:v>
                </c:pt>
                <c:pt idx="42" formatCode="General">
                  <c:v>1.9748399999999998E-3</c:v>
                </c:pt>
                <c:pt idx="43" formatCode="General">
                  <c:v>2.1285900000000001E-3</c:v>
                </c:pt>
                <c:pt idx="44" formatCode="General">
                  <c:v>2.2768799999999998E-3</c:v>
                </c:pt>
                <c:pt idx="45" formatCode="General">
                  <c:v>2.4614300000000001E-3</c:v>
                </c:pt>
                <c:pt idx="46" formatCode="General">
                  <c:v>2.62933E-3</c:v>
                </c:pt>
                <c:pt idx="47" formatCode="General">
                  <c:v>2.7961800000000001E-3</c:v>
                </c:pt>
                <c:pt idx="48" formatCode="General">
                  <c:v>2.9573300000000002E-3</c:v>
                </c:pt>
                <c:pt idx="49" formatCode="General">
                  <c:v>3.1265500000000001E-3</c:v>
                </c:pt>
                <c:pt idx="50" formatCode="General">
                  <c:v>3.31322E-3</c:v>
                </c:pt>
                <c:pt idx="51" formatCode="General">
                  <c:v>3.5204199999999998E-3</c:v>
                </c:pt>
                <c:pt idx="52" formatCode="General">
                  <c:v>3.6858500000000001E-3</c:v>
                </c:pt>
                <c:pt idx="53" formatCode="General">
                  <c:v>3.89603E-3</c:v>
                </c:pt>
                <c:pt idx="54" formatCode="General">
                  <c:v>4.0696100000000004E-3</c:v>
                </c:pt>
                <c:pt idx="55" formatCode="General">
                  <c:v>4.3002300000000004E-3</c:v>
                </c:pt>
                <c:pt idx="56" formatCode="General">
                  <c:v>4.4918600000000003E-3</c:v>
                </c:pt>
                <c:pt idx="57" formatCode="General">
                  <c:v>4.7143200000000001E-3</c:v>
                </c:pt>
                <c:pt idx="58" formatCode="General">
                  <c:v>4.9177700000000001E-3</c:v>
                </c:pt>
                <c:pt idx="59" formatCode="General">
                  <c:v>5.1528099999999999E-3</c:v>
                </c:pt>
                <c:pt idx="60" formatCode="General">
                  <c:v>5.3738400000000004E-3</c:v>
                </c:pt>
                <c:pt idx="61" formatCode="General">
                  <c:v>5.6010499999999998E-3</c:v>
                </c:pt>
                <c:pt idx="62" formatCode="General">
                  <c:v>5.803E-3</c:v>
                </c:pt>
                <c:pt idx="63" formatCode="General">
                  <c:v>6.0084099999999996E-3</c:v>
                </c:pt>
                <c:pt idx="64" formatCode="General">
                  <c:v>6.2079700000000002E-3</c:v>
                </c:pt>
                <c:pt idx="65" formatCode="General">
                  <c:v>6.4344199999999997E-3</c:v>
                </c:pt>
                <c:pt idx="66" formatCode="General">
                  <c:v>6.6721899999999997E-3</c:v>
                </c:pt>
                <c:pt idx="67" formatCode="General">
                  <c:v>6.8893499999999998E-3</c:v>
                </c:pt>
                <c:pt idx="68" formatCode="General">
                  <c:v>7.1324600000000002E-3</c:v>
                </c:pt>
                <c:pt idx="69" formatCode="General">
                  <c:v>7.3687300000000004E-3</c:v>
                </c:pt>
                <c:pt idx="70" formatCode="General">
                  <c:v>7.6263199999999998E-3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484-41BE-AC45-D7A59EAC2C3B}"/>
            </c:ext>
          </c:extLst>
        </c:ser>
        <c:ser>
          <c:idx val="7"/>
          <c:order val="2"/>
          <c:tx>
            <c:strRef>
              <c:f>UITF_Burst_noORF!$D$1</c:f>
              <c:strCache>
                <c:ptCount val="1"/>
                <c:pt idx="0">
                  <c:v>Facet 787</c:v>
                </c:pt>
              </c:strCache>
            </c:strRef>
          </c:tx>
          <c:spPr>
            <a:ln w="19050">
              <a:noFill/>
            </a:ln>
          </c:spPr>
          <c:marker>
            <c:symbol val="x"/>
            <c:size val="5"/>
            <c:spPr>
              <a:ln>
                <a:solidFill>
                  <a:srgbClr val="00B050"/>
                </a:solidFill>
              </a:ln>
            </c:spPr>
          </c:marker>
          <c:xVal>
            <c:numRef>
              <c:f>UITF_Burst_noORF!$A$2:$A$72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UITF_Burst_noORF!$D$2:$D$72</c:f>
              <c:numCache>
                <c:formatCode>General</c:formatCode>
                <c:ptCount val="71"/>
                <c:pt idx="0">
                  <c:v>1.03165</c:v>
                </c:pt>
                <c:pt idx="1">
                  <c:v>1.0509299999999999</c:v>
                </c:pt>
                <c:pt idx="2">
                  <c:v>1.0701499999999999</c:v>
                </c:pt>
                <c:pt idx="3">
                  <c:v>1.0892200000000001</c:v>
                </c:pt>
                <c:pt idx="4">
                  <c:v>1.10788</c:v>
                </c:pt>
                <c:pt idx="5">
                  <c:v>1.12666</c:v>
                </c:pt>
                <c:pt idx="6">
                  <c:v>1.1453</c:v>
                </c:pt>
                <c:pt idx="7">
                  <c:v>1.1635599999999999</c:v>
                </c:pt>
                <c:pt idx="8">
                  <c:v>1.18163</c:v>
                </c:pt>
                <c:pt idx="9">
                  <c:v>1.1995800000000001</c:v>
                </c:pt>
                <c:pt idx="10">
                  <c:v>1.21767</c:v>
                </c:pt>
                <c:pt idx="11">
                  <c:v>1.2353499999999999</c:v>
                </c:pt>
                <c:pt idx="12">
                  <c:v>1.25285</c:v>
                </c:pt>
                <c:pt idx="13">
                  <c:v>1.2704800000000001</c:v>
                </c:pt>
                <c:pt idx="14">
                  <c:v>1.2883100000000001</c:v>
                </c:pt>
                <c:pt idx="15">
                  <c:v>1.30575</c:v>
                </c:pt>
                <c:pt idx="16">
                  <c:v>1.32281</c:v>
                </c:pt>
                <c:pt idx="17">
                  <c:v>1.33982</c:v>
                </c:pt>
                <c:pt idx="18">
                  <c:v>1.3567899999999999</c:v>
                </c:pt>
                <c:pt idx="19">
                  <c:v>1.3733900000000001</c:v>
                </c:pt>
                <c:pt idx="20">
                  <c:v>1.3901699999999999</c:v>
                </c:pt>
                <c:pt idx="21">
                  <c:v>1.40669</c:v>
                </c:pt>
                <c:pt idx="22">
                  <c:v>1.4232100000000001</c:v>
                </c:pt>
                <c:pt idx="23">
                  <c:v>1.43937</c:v>
                </c:pt>
                <c:pt idx="24">
                  <c:v>1.45566</c:v>
                </c:pt>
                <c:pt idx="25">
                  <c:v>1.47184</c:v>
                </c:pt>
                <c:pt idx="26">
                  <c:v>1.48804</c:v>
                </c:pt>
                <c:pt idx="27">
                  <c:v>1.5041199999999999</c:v>
                </c:pt>
                <c:pt idx="28">
                  <c:v>1.5199499999999999</c:v>
                </c:pt>
                <c:pt idx="29">
                  <c:v>1.5356399999999999</c:v>
                </c:pt>
                <c:pt idx="30">
                  <c:v>1.5509599999999999</c:v>
                </c:pt>
                <c:pt idx="31">
                  <c:v>1.5664</c:v>
                </c:pt>
                <c:pt idx="32">
                  <c:v>1.5818000000000001</c:v>
                </c:pt>
                <c:pt idx="33">
                  <c:v>1.5971599999999999</c:v>
                </c:pt>
                <c:pt idx="34">
                  <c:v>1.6124400000000001</c:v>
                </c:pt>
                <c:pt idx="35">
                  <c:v>1.6279300000000001</c:v>
                </c:pt>
                <c:pt idx="36">
                  <c:v>1.64314</c:v>
                </c:pt>
                <c:pt idx="37">
                  <c:v>1.6585099999999999</c:v>
                </c:pt>
                <c:pt idx="38">
                  <c:v>1.67333</c:v>
                </c:pt>
                <c:pt idx="39">
                  <c:v>1.6883999999999999</c:v>
                </c:pt>
                <c:pt idx="40">
                  <c:v>1.70356</c:v>
                </c:pt>
                <c:pt idx="41">
                  <c:v>1.7326600000000001</c:v>
                </c:pt>
                <c:pt idx="42">
                  <c:v>1.7614000000000001</c:v>
                </c:pt>
                <c:pt idx="43">
                  <c:v>1.79027</c:v>
                </c:pt>
                <c:pt idx="44">
                  <c:v>1.81901</c:v>
                </c:pt>
                <c:pt idx="45">
                  <c:v>1.84721</c:v>
                </c:pt>
                <c:pt idx="46">
                  <c:v>1.87538</c:v>
                </c:pt>
                <c:pt idx="47">
                  <c:v>1.9026799999999999</c:v>
                </c:pt>
                <c:pt idx="48">
                  <c:v>1.9197599999999999</c:v>
                </c:pt>
                <c:pt idx="49">
                  <c:v>1.92048</c:v>
                </c:pt>
                <c:pt idx="50">
                  <c:v>1.90469</c:v>
                </c:pt>
                <c:pt idx="51">
                  <c:v>1.8784799999999999</c:v>
                </c:pt>
                <c:pt idx="52">
                  <c:v>1.8492599999999999</c:v>
                </c:pt>
                <c:pt idx="53">
                  <c:v>1.82009</c:v>
                </c:pt>
                <c:pt idx="54">
                  <c:v>1.79148</c:v>
                </c:pt>
                <c:pt idx="55">
                  <c:v>1.76386</c:v>
                </c:pt>
                <c:pt idx="56">
                  <c:v>1.73817</c:v>
                </c:pt>
                <c:pt idx="57">
                  <c:v>1.71271</c:v>
                </c:pt>
                <c:pt idx="58">
                  <c:v>1.6883999999999999</c:v>
                </c:pt>
                <c:pt idx="59">
                  <c:v>1.6648700000000001</c:v>
                </c:pt>
                <c:pt idx="60">
                  <c:v>1.6426799999999999</c:v>
                </c:pt>
                <c:pt idx="61">
                  <c:v>1.6212599999999999</c:v>
                </c:pt>
                <c:pt idx="62">
                  <c:v>1.60042</c:v>
                </c:pt>
                <c:pt idx="63">
                  <c:v>1.5803400000000001</c:v>
                </c:pt>
                <c:pt idx="64">
                  <c:v>1.5607599999999999</c:v>
                </c:pt>
                <c:pt idx="65">
                  <c:v>1.5426200000000001</c:v>
                </c:pt>
                <c:pt idx="66">
                  <c:v>1.5248999999999999</c:v>
                </c:pt>
                <c:pt idx="67">
                  <c:v>1.5078800000000001</c:v>
                </c:pt>
                <c:pt idx="68">
                  <c:v>1.4915400000000001</c:v>
                </c:pt>
                <c:pt idx="69">
                  <c:v>1.4756499999999999</c:v>
                </c:pt>
                <c:pt idx="70">
                  <c:v>1.4604299999999999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484-41BE-AC45-D7A59EAC2C3B}"/>
            </c:ext>
          </c:extLst>
        </c:ser>
        <c:ser>
          <c:idx val="8"/>
          <c:order val="3"/>
          <c:tx>
            <c:strRef>
              <c:f>UITF_Burst_noORF!$E$1</c:f>
              <c:strCache>
                <c:ptCount val="1"/>
                <c:pt idx="0">
                  <c:v>Facet 342</c:v>
                </c:pt>
              </c:strCache>
            </c:strRef>
          </c:tx>
          <c:spPr>
            <a:ln w="19050">
              <a:noFill/>
            </a:ln>
          </c:spPr>
          <c:marker>
            <c:symbol val="x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UITF_Burst_noORF!$A$2:$A$72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UITF_Burst_noORF!$E$2:$E$72</c:f>
              <c:numCache>
                <c:formatCode>General</c:formatCode>
                <c:ptCount val="71"/>
                <c:pt idx="0">
                  <c:v>0.19197400000000001</c:v>
                </c:pt>
                <c:pt idx="1">
                  <c:v>0.19821900000000001</c:v>
                </c:pt>
                <c:pt idx="2">
                  <c:v>0.20455699999999999</c:v>
                </c:pt>
                <c:pt idx="3">
                  <c:v>0.21079700000000001</c:v>
                </c:pt>
                <c:pt idx="4">
                  <c:v>0.216839</c:v>
                </c:pt>
                <c:pt idx="5">
                  <c:v>0.22322900000000001</c:v>
                </c:pt>
                <c:pt idx="6">
                  <c:v>0.229406</c:v>
                </c:pt>
                <c:pt idx="7">
                  <c:v>0.23571600000000001</c:v>
                </c:pt>
                <c:pt idx="8">
                  <c:v>0.24193899999999999</c:v>
                </c:pt>
                <c:pt idx="9">
                  <c:v>0.24834200000000001</c:v>
                </c:pt>
                <c:pt idx="10">
                  <c:v>0.25484899999999999</c:v>
                </c:pt>
                <c:pt idx="11">
                  <c:v>0.26089099999999998</c:v>
                </c:pt>
                <c:pt idx="12">
                  <c:v>0.26752399999999998</c:v>
                </c:pt>
                <c:pt idx="13">
                  <c:v>0.27423399999999998</c:v>
                </c:pt>
                <c:pt idx="14">
                  <c:v>0.28110099999999999</c:v>
                </c:pt>
                <c:pt idx="15">
                  <c:v>0.28777599999999998</c:v>
                </c:pt>
                <c:pt idx="16">
                  <c:v>0.294296</c:v>
                </c:pt>
                <c:pt idx="17">
                  <c:v>0.30121999999999999</c:v>
                </c:pt>
                <c:pt idx="18">
                  <c:v>0.30817</c:v>
                </c:pt>
                <c:pt idx="19">
                  <c:v>0.31508999999999998</c:v>
                </c:pt>
                <c:pt idx="20">
                  <c:v>0.32142999999999999</c:v>
                </c:pt>
                <c:pt idx="21">
                  <c:v>0.32836500000000002</c:v>
                </c:pt>
                <c:pt idx="22">
                  <c:v>0.33553500000000003</c:v>
                </c:pt>
                <c:pt idx="23">
                  <c:v>0.3422</c:v>
                </c:pt>
                <c:pt idx="24">
                  <c:v>0.34887400000000002</c:v>
                </c:pt>
                <c:pt idx="25">
                  <c:v>0.35558800000000002</c:v>
                </c:pt>
                <c:pt idx="26">
                  <c:v>0.36274299999999998</c:v>
                </c:pt>
                <c:pt idx="27">
                  <c:v>0.369446</c:v>
                </c:pt>
                <c:pt idx="28">
                  <c:v>0.376473</c:v>
                </c:pt>
                <c:pt idx="29">
                  <c:v>0.38297599999999998</c:v>
                </c:pt>
                <c:pt idx="30">
                  <c:v>0.38994299999999998</c:v>
                </c:pt>
                <c:pt idx="31">
                  <c:v>0.39629199999999998</c:v>
                </c:pt>
                <c:pt idx="32">
                  <c:v>0.40297699999999997</c:v>
                </c:pt>
                <c:pt idx="33">
                  <c:v>0.40998000000000001</c:v>
                </c:pt>
                <c:pt idx="34">
                  <c:v>0.41687000000000002</c:v>
                </c:pt>
                <c:pt idx="35">
                  <c:v>0.42405100000000001</c:v>
                </c:pt>
                <c:pt idx="36">
                  <c:v>0.43087900000000001</c:v>
                </c:pt>
                <c:pt idx="37">
                  <c:v>0.43726500000000001</c:v>
                </c:pt>
                <c:pt idx="38">
                  <c:v>0.44401800000000002</c:v>
                </c:pt>
                <c:pt idx="39">
                  <c:v>0.45107399999999997</c:v>
                </c:pt>
                <c:pt idx="40">
                  <c:v>0.45816099999999998</c:v>
                </c:pt>
                <c:pt idx="41">
                  <c:v>0.47225400000000001</c:v>
                </c:pt>
                <c:pt idx="42">
                  <c:v>0.486653</c:v>
                </c:pt>
                <c:pt idx="43">
                  <c:v>0.50083</c:v>
                </c:pt>
                <c:pt idx="44">
                  <c:v>0.51497700000000002</c:v>
                </c:pt>
                <c:pt idx="45">
                  <c:v>0.52912300000000001</c:v>
                </c:pt>
                <c:pt idx="46">
                  <c:v>0.54332899999999995</c:v>
                </c:pt>
                <c:pt idx="47">
                  <c:v>0.55777699999999997</c:v>
                </c:pt>
                <c:pt idx="48">
                  <c:v>0.57163600000000003</c:v>
                </c:pt>
                <c:pt idx="49">
                  <c:v>0.58590500000000001</c:v>
                </c:pt>
                <c:pt idx="50">
                  <c:v>0.59901800000000005</c:v>
                </c:pt>
                <c:pt idx="51">
                  <c:v>0.61059799999999997</c:v>
                </c:pt>
                <c:pt idx="52">
                  <c:v>0.61968100000000004</c:v>
                </c:pt>
                <c:pt idx="53">
                  <c:v>0.62837200000000004</c:v>
                </c:pt>
                <c:pt idx="54">
                  <c:v>0.63554200000000005</c:v>
                </c:pt>
                <c:pt idx="55">
                  <c:v>0.64199700000000004</c:v>
                </c:pt>
                <c:pt idx="56">
                  <c:v>0.64782600000000001</c:v>
                </c:pt>
                <c:pt idx="57">
                  <c:v>0.65284500000000001</c:v>
                </c:pt>
                <c:pt idx="58">
                  <c:v>0.65735699999999997</c:v>
                </c:pt>
                <c:pt idx="59">
                  <c:v>0.66207099999999997</c:v>
                </c:pt>
                <c:pt idx="60">
                  <c:v>0.66589500000000001</c:v>
                </c:pt>
                <c:pt idx="61">
                  <c:v>0.66975200000000001</c:v>
                </c:pt>
                <c:pt idx="62">
                  <c:v>0.67377100000000001</c:v>
                </c:pt>
                <c:pt idx="63">
                  <c:v>0.67700400000000005</c:v>
                </c:pt>
                <c:pt idx="64">
                  <c:v>0.67989200000000005</c:v>
                </c:pt>
                <c:pt idx="65">
                  <c:v>0.68273600000000001</c:v>
                </c:pt>
                <c:pt idx="66">
                  <c:v>0.68569000000000002</c:v>
                </c:pt>
                <c:pt idx="67">
                  <c:v>0.68827300000000002</c:v>
                </c:pt>
                <c:pt idx="68">
                  <c:v>0.69086400000000003</c:v>
                </c:pt>
                <c:pt idx="69">
                  <c:v>0.69315599999999999</c:v>
                </c:pt>
                <c:pt idx="70">
                  <c:v>0.69518000000000002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484-41BE-AC45-D7A59EAC2C3B}"/>
            </c:ext>
          </c:extLst>
        </c:ser>
        <c:ser>
          <c:idx val="9"/>
          <c:order val="4"/>
          <c:tx>
            <c:strRef>
              <c:f>UITF_Burst_noORF!$F$1</c:f>
              <c:strCache>
                <c:ptCount val="1"/>
                <c:pt idx="0">
                  <c:v>Facet 1</c:v>
                </c:pt>
              </c:strCache>
            </c:strRef>
          </c:tx>
          <c:spPr>
            <a:ln w="19050">
              <a:noFill/>
            </a:ln>
          </c:spPr>
          <c:marker>
            <c:symbol val="star"/>
            <c:size val="5"/>
            <c:spPr>
              <a:noFill/>
            </c:spPr>
          </c:marker>
          <c:xVal>
            <c:numRef>
              <c:f>UITF_Burst_noORF!$A$2:$A$72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UITF_Burst_noORF!$F$2:$F$72</c:f>
              <c:numCache>
                <c:formatCode>General</c:formatCode>
                <c:ptCount val="7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0.00E+00">
                  <c:v>6.8568499999999996E-7</c:v>
                </c:pt>
                <c:pt idx="9" formatCode="0.00E+00">
                  <c:v>6.8568499999999996E-7</c:v>
                </c:pt>
                <c:pt idx="10" formatCode="0.00E+00">
                  <c:v>6.8568499999999996E-7</c:v>
                </c:pt>
                <c:pt idx="11" formatCode="0.00E+00">
                  <c:v>6.8568499999999996E-7</c:v>
                </c:pt>
                <c:pt idx="12" formatCode="0.00E+00">
                  <c:v>6.8568499999999996E-7</c:v>
                </c:pt>
                <c:pt idx="13" formatCode="0.00E+00">
                  <c:v>6.8568499999999996E-7</c:v>
                </c:pt>
                <c:pt idx="14" formatCode="0.00E+00">
                  <c:v>6.8568499999999996E-7</c:v>
                </c:pt>
                <c:pt idx="15" formatCode="0.00E+00">
                  <c:v>6.8568499999999996E-7</c:v>
                </c:pt>
                <c:pt idx="16" formatCode="0.00E+00">
                  <c:v>6.8568499999999996E-7</c:v>
                </c:pt>
                <c:pt idx="17" formatCode="0.00E+00">
                  <c:v>6.8568499999999996E-7</c:v>
                </c:pt>
                <c:pt idx="18" formatCode="0.00E+00">
                  <c:v>6.8568499999999996E-7</c:v>
                </c:pt>
                <c:pt idx="19" formatCode="0.00E+00">
                  <c:v>6.8568499999999996E-7</c:v>
                </c:pt>
                <c:pt idx="20" formatCode="0.00E+00">
                  <c:v>6.8568499999999996E-7</c:v>
                </c:pt>
                <c:pt idx="21" formatCode="0.00E+00">
                  <c:v>6.8568499999999996E-7</c:v>
                </c:pt>
                <c:pt idx="22" formatCode="0.00E+00">
                  <c:v>6.8568499999999996E-7</c:v>
                </c:pt>
                <c:pt idx="23" formatCode="0.00E+00">
                  <c:v>6.8568499999999996E-7</c:v>
                </c:pt>
                <c:pt idx="24" formatCode="0.00E+00">
                  <c:v>6.8568499999999996E-7</c:v>
                </c:pt>
                <c:pt idx="25" formatCode="0.00E+00">
                  <c:v>6.8568499999999996E-7</c:v>
                </c:pt>
                <c:pt idx="26" formatCode="0.00E+00">
                  <c:v>6.8568499999999996E-7</c:v>
                </c:pt>
                <c:pt idx="27" formatCode="0.00E+00">
                  <c:v>6.8568499999999996E-7</c:v>
                </c:pt>
                <c:pt idx="28" formatCode="0.00E+00">
                  <c:v>6.8568499999999996E-7</c:v>
                </c:pt>
                <c:pt idx="29" formatCode="0.00E+00">
                  <c:v>1.6851299999999999E-6</c:v>
                </c:pt>
                <c:pt idx="30" formatCode="0.00E+00">
                  <c:v>1.6851299999999999E-6</c:v>
                </c:pt>
                <c:pt idx="31" formatCode="0.00E+00">
                  <c:v>3.9623500000000003E-6</c:v>
                </c:pt>
                <c:pt idx="32" formatCode="0.00E+00">
                  <c:v>3.9623500000000003E-6</c:v>
                </c:pt>
                <c:pt idx="33" formatCode="0.00E+00">
                  <c:v>3.9623500000000003E-6</c:v>
                </c:pt>
                <c:pt idx="34" formatCode="0.00E+00">
                  <c:v>3.9623500000000003E-6</c:v>
                </c:pt>
                <c:pt idx="35" formatCode="0.00E+00">
                  <c:v>3.9623500000000003E-6</c:v>
                </c:pt>
                <c:pt idx="36" formatCode="0.00E+00">
                  <c:v>3.9623500000000003E-6</c:v>
                </c:pt>
                <c:pt idx="37" formatCode="0.00E+00">
                  <c:v>3.9623500000000003E-6</c:v>
                </c:pt>
                <c:pt idx="38" formatCode="0.00E+00">
                  <c:v>3.9623500000000003E-6</c:v>
                </c:pt>
                <c:pt idx="39" formatCode="0.00E+00">
                  <c:v>3.9623500000000003E-6</c:v>
                </c:pt>
                <c:pt idx="40" formatCode="0.00E+00">
                  <c:v>3.9623500000000003E-6</c:v>
                </c:pt>
                <c:pt idx="41" formatCode="0.00E+00">
                  <c:v>3.9623500000000003E-6</c:v>
                </c:pt>
                <c:pt idx="42" formatCode="0.00E+00">
                  <c:v>3.9623500000000003E-6</c:v>
                </c:pt>
                <c:pt idx="43" formatCode="0.00E+00">
                  <c:v>7.9954100000000004E-6</c:v>
                </c:pt>
                <c:pt idx="44" formatCode="0.00E+00">
                  <c:v>9.2011700000000005E-6</c:v>
                </c:pt>
                <c:pt idx="45" formatCode="0.00E+00">
                  <c:v>1.0665999999999999E-5</c:v>
                </c:pt>
                <c:pt idx="46" formatCode="0.00E+00">
                  <c:v>1.1586199999999999E-5</c:v>
                </c:pt>
                <c:pt idx="47" formatCode="0.00E+00">
                  <c:v>1.1586199999999999E-5</c:v>
                </c:pt>
                <c:pt idx="48" formatCode="0.00E+00">
                  <c:v>1.3015499999999999E-5</c:v>
                </c:pt>
                <c:pt idx="49" formatCode="0.00E+00">
                  <c:v>1.44235E-5</c:v>
                </c:pt>
                <c:pt idx="50" formatCode="0.00E+00">
                  <c:v>1.8627700000000001E-5</c:v>
                </c:pt>
                <c:pt idx="51" formatCode="0.00E+00">
                  <c:v>3.0337699999999999E-5</c:v>
                </c:pt>
                <c:pt idx="52" formatCode="0.00E+00">
                  <c:v>4.0679700000000003E-5</c:v>
                </c:pt>
                <c:pt idx="53" formatCode="0.00E+00">
                  <c:v>4.0679700000000003E-5</c:v>
                </c:pt>
                <c:pt idx="54" formatCode="0.00E+00">
                  <c:v>4.4091500000000003E-5</c:v>
                </c:pt>
                <c:pt idx="55" formatCode="0.00E+00">
                  <c:v>4.4091500000000003E-5</c:v>
                </c:pt>
                <c:pt idx="56" formatCode="0.00E+00">
                  <c:v>4.4091500000000003E-5</c:v>
                </c:pt>
                <c:pt idx="57" formatCode="0.00E+00">
                  <c:v>4.8093500000000003E-5</c:v>
                </c:pt>
                <c:pt idx="58" formatCode="0.00E+00">
                  <c:v>4.8093500000000003E-5</c:v>
                </c:pt>
                <c:pt idx="59" formatCode="0.00E+00">
                  <c:v>4.9176299999999999E-5</c:v>
                </c:pt>
                <c:pt idx="60" formatCode="0.00E+00">
                  <c:v>5.5015500000000002E-5</c:v>
                </c:pt>
                <c:pt idx="61" formatCode="0.00E+00">
                  <c:v>5.5015500000000002E-5</c:v>
                </c:pt>
                <c:pt idx="62" formatCode="0.00E+00">
                  <c:v>5.5015500000000002E-5</c:v>
                </c:pt>
                <c:pt idx="63" formatCode="0.00E+00">
                  <c:v>6.3326399999999997E-5</c:v>
                </c:pt>
                <c:pt idx="64" formatCode="0.00E+00">
                  <c:v>6.3326399999999997E-5</c:v>
                </c:pt>
                <c:pt idx="65" formatCode="0.00E+00">
                  <c:v>6.3326399999999997E-5</c:v>
                </c:pt>
                <c:pt idx="66" formatCode="0.00E+00">
                  <c:v>6.3326399999999997E-5</c:v>
                </c:pt>
                <c:pt idx="67" formatCode="0.00E+00">
                  <c:v>6.3912999999999996E-5</c:v>
                </c:pt>
                <c:pt idx="68" formatCode="0.00E+00">
                  <c:v>6.3912999999999996E-5</c:v>
                </c:pt>
                <c:pt idx="69" formatCode="0.00E+00">
                  <c:v>6.4327900000000005E-5</c:v>
                </c:pt>
                <c:pt idx="70" formatCode="0.00E+00">
                  <c:v>6.9096800000000006E-5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484-41BE-AC45-D7A59EAC2C3B}"/>
            </c:ext>
          </c:extLst>
        </c:ser>
        <c:ser>
          <c:idx val="0"/>
          <c:order val="5"/>
          <c:tx>
            <c:strRef>
              <c:f>UITF_Burst_noORF!$I$1</c:f>
              <c:strCache>
                <c:ptCount val="1"/>
                <c:pt idx="0">
                  <c:v>	Facet 799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UITF_Burst_noORF!$H$2:$H$72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UITF_Burst_noORF!$I$2:$I$72</c:f>
              <c:numCache>
                <c:formatCode>General</c:formatCode>
                <c:ptCount val="71"/>
                <c:pt idx="0">
                  <c:v>2.62785E-2</c:v>
                </c:pt>
                <c:pt idx="1">
                  <c:v>2.77395E-2</c:v>
                </c:pt>
                <c:pt idx="2">
                  <c:v>2.9424100000000002E-2</c:v>
                </c:pt>
                <c:pt idx="3">
                  <c:v>3.11974E-2</c:v>
                </c:pt>
                <c:pt idx="4">
                  <c:v>3.2920900000000003E-2</c:v>
                </c:pt>
                <c:pt idx="5">
                  <c:v>3.4631599999999998E-2</c:v>
                </c:pt>
                <c:pt idx="6">
                  <c:v>3.6415900000000001E-2</c:v>
                </c:pt>
                <c:pt idx="7">
                  <c:v>3.8363300000000003E-2</c:v>
                </c:pt>
                <c:pt idx="8">
                  <c:v>4.0051499999999997E-2</c:v>
                </c:pt>
                <c:pt idx="9">
                  <c:v>4.1868000000000002E-2</c:v>
                </c:pt>
                <c:pt idx="10">
                  <c:v>4.3890100000000001E-2</c:v>
                </c:pt>
                <c:pt idx="11">
                  <c:v>4.5725099999999998E-2</c:v>
                </c:pt>
                <c:pt idx="12">
                  <c:v>4.7648200000000002E-2</c:v>
                </c:pt>
                <c:pt idx="13">
                  <c:v>4.9549000000000003E-2</c:v>
                </c:pt>
                <c:pt idx="14">
                  <c:v>5.1486299999999999E-2</c:v>
                </c:pt>
                <c:pt idx="15">
                  <c:v>5.3480300000000001E-2</c:v>
                </c:pt>
                <c:pt idx="16">
                  <c:v>5.5837299999999999E-2</c:v>
                </c:pt>
                <c:pt idx="17">
                  <c:v>5.7768899999999998E-2</c:v>
                </c:pt>
                <c:pt idx="18">
                  <c:v>6.0284499999999998E-2</c:v>
                </c:pt>
                <c:pt idx="19">
                  <c:v>6.2580899999999995E-2</c:v>
                </c:pt>
                <c:pt idx="20">
                  <c:v>6.4801499999999998E-2</c:v>
                </c:pt>
                <c:pt idx="21">
                  <c:v>6.69183E-2</c:v>
                </c:pt>
                <c:pt idx="22">
                  <c:v>6.9160899999999997E-2</c:v>
                </c:pt>
                <c:pt idx="23">
                  <c:v>7.1335399999999993E-2</c:v>
                </c:pt>
                <c:pt idx="24">
                  <c:v>7.3926500000000006E-2</c:v>
                </c:pt>
                <c:pt idx="25">
                  <c:v>7.6525999999999997E-2</c:v>
                </c:pt>
                <c:pt idx="26">
                  <c:v>7.9155699999999996E-2</c:v>
                </c:pt>
                <c:pt idx="27">
                  <c:v>8.1783999999999996E-2</c:v>
                </c:pt>
                <c:pt idx="28">
                  <c:v>8.4219000000000002E-2</c:v>
                </c:pt>
                <c:pt idx="29">
                  <c:v>8.6917300000000003E-2</c:v>
                </c:pt>
                <c:pt idx="30">
                  <c:v>8.9361999999999997E-2</c:v>
                </c:pt>
                <c:pt idx="31">
                  <c:v>9.1951000000000005E-2</c:v>
                </c:pt>
                <c:pt idx="32">
                  <c:v>9.4859100000000002E-2</c:v>
                </c:pt>
                <c:pt idx="33">
                  <c:v>9.7825999999999996E-2</c:v>
                </c:pt>
                <c:pt idx="34">
                  <c:v>0.100896</c:v>
                </c:pt>
                <c:pt idx="35">
                  <c:v>0.10397000000000001</c:v>
                </c:pt>
                <c:pt idx="36">
                  <c:v>0.106862</c:v>
                </c:pt>
                <c:pt idx="37">
                  <c:v>0.110386</c:v>
                </c:pt>
                <c:pt idx="38">
                  <c:v>0.11330900000000001</c:v>
                </c:pt>
                <c:pt idx="39">
                  <c:v>0.116004</c:v>
                </c:pt>
                <c:pt idx="40">
                  <c:v>0.118849</c:v>
                </c:pt>
                <c:pt idx="41">
                  <c:v>0.124254</c:v>
                </c:pt>
                <c:pt idx="42">
                  <c:v>0.12998799999999999</c:v>
                </c:pt>
                <c:pt idx="43">
                  <c:v>0.13599800000000001</c:v>
                </c:pt>
                <c:pt idx="44">
                  <c:v>0.142149</c:v>
                </c:pt>
                <c:pt idx="45">
                  <c:v>0.14801600000000001</c:v>
                </c:pt>
                <c:pt idx="46">
                  <c:v>0.155028</c:v>
                </c:pt>
                <c:pt idx="47">
                  <c:v>0.16176399999999999</c:v>
                </c:pt>
                <c:pt idx="48">
                  <c:v>0.167906</c:v>
                </c:pt>
                <c:pt idx="49">
                  <c:v>0.17419799999999999</c:v>
                </c:pt>
                <c:pt idx="50">
                  <c:v>0.18026400000000001</c:v>
                </c:pt>
                <c:pt idx="51">
                  <c:v>0.18681600000000001</c:v>
                </c:pt>
                <c:pt idx="52">
                  <c:v>0.193412</c:v>
                </c:pt>
                <c:pt idx="53">
                  <c:v>0.20019000000000001</c:v>
                </c:pt>
                <c:pt idx="54">
                  <c:v>0.20666699999999999</c:v>
                </c:pt>
                <c:pt idx="55">
                  <c:v>0.21418400000000001</c:v>
                </c:pt>
                <c:pt idx="56">
                  <c:v>0.222466</c:v>
                </c:pt>
                <c:pt idx="57">
                  <c:v>0.22984099999999999</c:v>
                </c:pt>
                <c:pt idx="58">
                  <c:v>0.23797599999999999</c:v>
                </c:pt>
                <c:pt idx="59">
                  <c:v>0.24593300000000001</c:v>
                </c:pt>
                <c:pt idx="60">
                  <c:v>0.25310199999999999</c:v>
                </c:pt>
                <c:pt idx="61">
                  <c:v>0.259438</c:v>
                </c:pt>
                <c:pt idx="62">
                  <c:v>0.26544899999999999</c:v>
                </c:pt>
                <c:pt idx="63">
                  <c:v>0.272254</c:v>
                </c:pt>
                <c:pt idx="64">
                  <c:v>0.27869699999999997</c:v>
                </c:pt>
                <c:pt idx="65">
                  <c:v>0.28575800000000001</c:v>
                </c:pt>
                <c:pt idx="66">
                  <c:v>0.29261100000000001</c:v>
                </c:pt>
                <c:pt idx="67">
                  <c:v>0.29868699999999998</c:v>
                </c:pt>
                <c:pt idx="68">
                  <c:v>0.30573099999999998</c:v>
                </c:pt>
                <c:pt idx="69">
                  <c:v>0.31141999999999997</c:v>
                </c:pt>
                <c:pt idx="70">
                  <c:v>0.31728499999999998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484-41BE-AC45-D7A59EAC2C3B}"/>
            </c:ext>
          </c:extLst>
        </c:ser>
        <c:ser>
          <c:idx val="1"/>
          <c:order val="6"/>
          <c:tx>
            <c:strRef>
              <c:f>UITF_Burst_noORF!$J$1</c:f>
              <c:strCache>
                <c:ptCount val="1"/>
                <c:pt idx="0">
                  <c:v>Facet 798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xVal>
            <c:numRef>
              <c:f>UITF_Burst_noORF!$H$2:$H$72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UITF_Burst_noORF!$J$2:$J$72</c:f>
              <c:numCache>
                <c:formatCode>General</c:formatCode>
                <c:ptCount val="71"/>
                <c:pt idx="0">
                  <c:v>1.3577199999999999E-4</c:v>
                </c:pt>
                <c:pt idx="1">
                  <c:v>1.3577199999999999E-4</c:v>
                </c:pt>
                <c:pt idx="2">
                  <c:v>1.3577199999999999E-4</c:v>
                </c:pt>
                <c:pt idx="3">
                  <c:v>1.3895800000000001E-4</c:v>
                </c:pt>
                <c:pt idx="4">
                  <c:v>1.3895800000000001E-4</c:v>
                </c:pt>
                <c:pt idx="5">
                  <c:v>1.3895800000000001E-4</c:v>
                </c:pt>
                <c:pt idx="6">
                  <c:v>1.3895800000000001E-4</c:v>
                </c:pt>
                <c:pt idx="7">
                  <c:v>1.4882299999999999E-4</c:v>
                </c:pt>
                <c:pt idx="8">
                  <c:v>1.4882299999999999E-4</c:v>
                </c:pt>
                <c:pt idx="9">
                  <c:v>1.4882299999999999E-4</c:v>
                </c:pt>
                <c:pt idx="10">
                  <c:v>1.4882299999999999E-4</c:v>
                </c:pt>
                <c:pt idx="11">
                  <c:v>1.81573E-4</c:v>
                </c:pt>
                <c:pt idx="12">
                  <c:v>1.81573E-4</c:v>
                </c:pt>
                <c:pt idx="13">
                  <c:v>1.81573E-4</c:v>
                </c:pt>
                <c:pt idx="14">
                  <c:v>1.81573E-4</c:v>
                </c:pt>
                <c:pt idx="15">
                  <c:v>1.81573E-4</c:v>
                </c:pt>
                <c:pt idx="16">
                  <c:v>2.3830699999999999E-4</c:v>
                </c:pt>
                <c:pt idx="17">
                  <c:v>3.38828E-4</c:v>
                </c:pt>
                <c:pt idx="18">
                  <c:v>3.9931E-4</c:v>
                </c:pt>
                <c:pt idx="19">
                  <c:v>3.9931E-4</c:v>
                </c:pt>
                <c:pt idx="20">
                  <c:v>4.1920100000000001E-4</c:v>
                </c:pt>
                <c:pt idx="21">
                  <c:v>4.1920100000000001E-4</c:v>
                </c:pt>
                <c:pt idx="22">
                  <c:v>4.4969200000000002E-4</c:v>
                </c:pt>
                <c:pt idx="23">
                  <c:v>5.0809300000000004E-4</c:v>
                </c:pt>
                <c:pt idx="24">
                  <c:v>5.0809300000000004E-4</c:v>
                </c:pt>
                <c:pt idx="25">
                  <c:v>5.0809300000000004E-4</c:v>
                </c:pt>
                <c:pt idx="26">
                  <c:v>5.1257199999999998E-4</c:v>
                </c:pt>
                <c:pt idx="27">
                  <c:v>6.4931400000000001E-4</c:v>
                </c:pt>
                <c:pt idx="28">
                  <c:v>6.4931400000000001E-4</c:v>
                </c:pt>
                <c:pt idx="29">
                  <c:v>6.4931400000000001E-4</c:v>
                </c:pt>
                <c:pt idx="30">
                  <c:v>6.6915099999999999E-4</c:v>
                </c:pt>
                <c:pt idx="31">
                  <c:v>6.6915099999999999E-4</c:v>
                </c:pt>
                <c:pt idx="32">
                  <c:v>6.6915099999999999E-4</c:v>
                </c:pt>
                <c:pt idx="33">
                  <c:v>6.7536400000000002E-4</c:v>
                </c:pt>
                <c:pt idx="34">
                  <c:v>6.8715699999999998E-4</c:v>
                </c:pt>
                <c:pt idx="35">
                  <c:v>7.1364599999999996E-4</c:v>
                </c:pt>
                <c:pt idx="36">
                  <c:v>7.2066399999999998E-4</c:v>
                </c:pt>
                <c:pt idx="37">
                  <c:v>7.2066399999999998E-4</c:v>
                </c:pt>
                <c:pt idx="38">
                  <c:v>7.2066399999999998E-4</c:v>
                </c:pt>
                <c:pt idx="39">
                  <c:v>7.2508999999999996E-4</c:v>
                </c:pt>
                <c:pt idx="40">
                  <c:v>7.5586999999999996E-4</c:v>
                </c:pt>
                <c:pt idx="41">
                  <c:v>8.5501000000000001E-4</c:v>
                </c:pt>
                <c:pt idx="42">
                  <c:v>8.7796E-4</c:v>
                </c:pt>
                <c:pt idx="43">
                  <c:v>9.1367499999999997E-4</c:v>
                </c:pt>
                <c:pt idx="44">
                  <c:v>9.5002300000000003E-4</c:v>
                </c:pt>
                <c:pt idx="45">
                  <c:v>9.8577100000000009E-4</c:v>
                </c:pt>
                <c:pt idx="46">
                  <c:v>1.1358E-3</c:v>
                </c:pt>
                <c:pt idx="47">
                  <c:v>1.2456800000000001E-3</c:v>
                </c:pt>
                <c:pt idx="48">
                  <c:v>1.3445900000000001E-3</c:v>
                </c:pt>
                <c:pt idx="49">
                  <c:v>1.4973899999999999E-3</c:v>
                </c:pt>
                <c:pt idx="50">
                  <c:v>1.6096800000000001E-3</c:v>
                </c:pt>
                <c:pt idx="51">
                  <c:v>1.71251E-3</c:v>
                </c:pt>
                <c:pt idx="52">
                  <c:v>1.7450499999999999E-3</c:v>
                </c:pt>
                <c:pt idx="53">
                  <c:v>1.9745100000000001E-3</c:v>
                </c:pt>
                <c:pt idx="54">
                  <c:v>2.08909E-3</c:v>
                </c:pt>
                <c:pt idx="55">
                  <c:v>2.0982100000000001E-3</c:v>
                </c:pt>
                <c:pt idx="56">
                  <c:v>2.1515699999999998E-3</c:v>
                </c:pt>
                <c:pt idx="57">
                  <c:v>2.1796300000000001E-3</c:v>
                </c:pt>
                <c:pt idx="58">
                  <c:v>2.2672199999999999E-3</c:v>
                </c:pt>
                <c:pt idx="59">
                  <c:v>2.5230999999999999E-3</c:v>
                </c:pt>
                <c:pt idx="60">
                  <c:v>2.5912800000000001E-3</c:v>
                </c:pt>
                <c:pt idx="61">
                  <c:v>2.8099900000000001E-3</c:v>
                </c:pt>
                <c:pt idx="62">
                  <c:v>2.95664E-3</c:v>
                </c:pt>
                <c:pt idx="63">
                  <c:v>2.9811099999999999E-3</c:v>
                </c:pt>
                <c:pt idx="64">
                  <c:v>3.0782399999999999E-3</c:v>
                </c:pt>
                <c:pt idx="65">
                  <c:v>3.2663900000000001E-3</c:v>
                </c:pt>
                <c:pt idx="66">
                  <c:v>3.3558799999999999E-3</c:v>
                </c:pt>
                <c:pt idx="67">
                  <c:v>3.71521E-3</c:v>
                </c:pt>
                <c:pt idx="68">
                  <c:v>3.8595000000000001E-3</c:v>
                </c:pt>
                <c:pt idx="69">
                  <c:v>3.9397499999999997E-3</c:v>
                </c:pt>
                <c:pt idx="70">
                  <c:v>3.9418600000000002E-3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484-41BE-AC45-D7A59EAC2C3B}"/>
            </c:ext>
          </c:extLst>
        </c:ser>
        <c:ser>
          <c:idx val="2"/>
          <c:order val="7"/>
          <c:tx>
            <c:strRef>
              <c:f>UITF_Burst_noORF!$K$1</c:f>
              <c:strCache>
                <c:ptCount val="1"/>
                <c:pt idx="0">
                  <c:v>Facet 787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UITF_Burst_noORF!$H$2:$H$72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UITF_Burst_noORF!$K$2:$K$72</c:f>
              <c:numCache>
                <c:formatCode>General</c:formatCode>
                <c:ptCount val="71"/>
                <c:pt idx="0">
                  <c:v>1.1681600000000001</c:v>
                </c:pt>
                <c:pt idx="1">
                  <c:v>1.1919</c:v>
                </c:pt>
                <c:pt idx="2">
                  <c:v>1.21499</c:v>
                </c:pt>
                <c:pt idx="3">
                  <c:v>1.24058</c:v>
                </c:pt>
                <c:pt idx="4">
                  <c:v>1.26569</c:v>
                </c:pt>
                <c:pt idx="5">
                  <c:v>1.29034</c:v>
                </c:pt>
                <c:pt idx="6">
                  <c:v>1.31332</c:v>
                </c:pt>
                <c:pt idx="7">
                  <c:v>1.3367100000000001</c:v>
                </c:pt>
                <c:pt idx="8">
                  <c:v>1.35985</c:v>
                </c:pt>
                <c:pt idx="9">
                  <c:v>1.3847100000000001</c:v>
                </c:pt>
                <c:pt idx="10">
                  <c:v>1.40788</c:v>
                </c:pt>
                <c:pt idx="11">
                  <c:v>1.4317599999999999</c:v>
                </c:pt>
                <c:pt idx="12">
                  <c:v>1.45502</c:v>
                </c:pt>
                <c:pt idx="13">
                  <c:v>1.47773</c:v>
                </c:pt>
                <c:pt idx="14">
                  <c:v>1.50268</c:v>
                </c:pt>
                <c:pt idx="15">
                  <c:v>1.5253300000000001</c:v>
                </c:pt>
                <c:pt idx="16">
                  <c:v>1.5489299999999999</c:v>
                </c:pt>
                <c:pt idx="17">
                  <c:v>1.57162</c:v>
                </c:pt>
                <c:pt idx="18">
                  <c:v>1.59514</c:v>
                </c:pt>
                <c:pt idx="19">
                  <c:v>1.6174299999999999</c:v>
                </c:pt>
                <c:pt idx="20">
                  <c:v>1.64137</c:v>
                </c:pt>
                <c:pt idx="21">
                  <c:v>1.6645799999999999</c:v>
                </c:pt>
                <c:pt idx="22">
                  <c:v>1.6880599999999999</c:v>
                </c:pt>
                <c:pt idx="23">
                  <c:v>1.7115</c:v>
                </c:pt>
                <c:pt idx="24">
                  <c:v>1.7341</c:v>
                </c:pt>
                <c:pt idx="25">
                  <c:v>1.75745</c:v>
                </c:pt>
                <c:pt idx="26">
                  <c:v>1.7791300000000001</c:v>
                </c:pt>
                <c:pt idx="27">
                  <c:v>1.80217</c:v>
                </c:pt>
                <c:pt idx="28">
                  <c:v>1.8245199999999999</c:v>
                </c:pt>
                <c:pt idx="29">
                  <c:v>1.8487499999999999</c:v>
                </c:pt>
                <c:pt idx="30">
                  <c:v>1.87286</c:v>
                </c:pt>
                <c:pt idx="31">
                  <c:v>1.89497</c:v>
                </c:pt>
                <c:pt idx="32">
                  <c:v>1.91673</c:v>
                </c:pt>
                <c:pt idx="33">
                  <c:v>1.9394800000000001</c:v>
                </c:pt>
                <c:pt idx="34">
                  <c:v>1.96027</c:v>
                </c:pt>
                <c:pt idx="35">
                  <c:v>1.98491</c:v>
                </c:pt>
                <c:pt idx="36">
                  <c:v>2.00684</c:v>
                </c:pt>
                <c:pt idx="37">
                  <c:v>2.02929</c:v>
                </c:pt>
                <c:pt idx="38">
                  <c:v>2.0514600000000001</c:v>
                </c:pt>
                <c:pt idx="39">
                  <c:v>2.0733899999999998</c:v>
                </c:pt>
                <c:pt idx="40">
                  <c:v>2.09457</c:v>
                </c:pt>
                <c:pt idx="41">
                  <c:v>2.13842</c:v>
                </c:pt>
                <c:pt idx="42">
                  <c:v>2.1815199999999999</c:v>
                </c:pt>
                <c:pt idx="43">
                  <c:v>2.2243900000000001</c:v>
                </c:pt>
                <c:pt idx="44">
                  <c:v>2.2662800000000001</c:v>
                </c:pt>
                <c:pt idx="45">
                  <c:v>2.30755</c:v>
                </c:pt>
                <c:pt idx="46">
                  <c:v>2.3490000000000002</c:v>
                </c:pt>
                <c:pt idx="47">
                  <c:v>2.3904899999999998</c:v>
                </c:pt>
                <c:pt idx="48">
                  <c:v>2.42076</c:v>
                </c:pt>
                <c:pt idx="49">
                  <c:v>2.4346199999999998</c:v>
                </c:pt>
                <c:pt idx="50">
                  <c:v>2.4321700000000002</c:v>
                </c:pt>
                <c:pt idx="51">
                  <c:v>2.4203299999999999</c:v>
                </c:pt>
                <c:pt idx="52">
                  <c:v>2.4056099999999998</c:v>
                </c:pt>
                <c:pt idx="53">
                  <c:v>2.38714</c:v>
                </c:pt>
                <c:pt idx="54">
                  <c:v>2.3682500000000002</c:v>
                </c:pt>
                <c:pt idx="55">
                  <c:v>2.3491200000000001</c:v>
                </c:pt>
                <c:pt idx="56">
                  <c:v>2.3296899999999998</c:v>
                </c:pt>
                <c:pt idx="57">
                  <c:v>2.30802</c:v>
                </c:pt>
                <c:pt idx="58">
                  <c:v>2.29034</c:v>
                </c:pt>
                <c:pt idx="59">
                  <c:v>2.2704300000000002</c:v>
                </c:pt>
                <c:pt idx="60">
                  <c:v>2.25556</c:v>
                </c:pt>
                <c:pt idx="61">
                  <c:v>2.23874</c:v>
                </c:pt>
                <c:pt idx="62">
                  <c:v>2.2204100000000002</c:v>
                </c:pt>
                <c:pt idx="63">
                  <c:v>2.2032799999999999</c:v>
                </c:pt>
                <c:pt idx="64">
                  <c:v>2.1878199999999999</c:v>
                </c:pt>
                <c:pt idx="65">
                  <c:v>2.17171</c:v>
                </c:pt>
                <c:pt idx="66">
                  <c:v>2.1562000000000001</c:v>
                </c:pt>
                <c:pt idx="67">
                  <c:v>2.1416499999999998</c:v>
                </c:pt>
                <c:pt idx="68">
                  <c:v>2.1231</c:v>
                </c:pt>
                <c:pt idx="69">
                  <c:v>2.1070899999999999</c:v>
                </c:pt>
                <c:pt idx="70">
                  <c:v>2.0926999999999998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484-41BE-AC45-D7A59EAC2C3B}"/>
            </c:ext>
          </c:extLst>
        </c:ser>
        <c:ser>
          <c:idx val="3"/>
          <c:order val="8"/>
          <c:tx>
            <c:strRef>
              <c:f>UITF_Burst_noORF!$L$1</c:f>
              <c:strCache>
                <c:ptCount val="1"/>
                <c:pt idx="0">
                  <c:v>Facet 342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UITF_Burst_noORF!$H$2:$H$72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UITF_Burst_noORF!$L$2:$L$72</c:f>
              <c:numCache>
                <c:formatCode>General</c:formatCode>
                <c:ptCount val="71"/>
                <c:pt idx="0">
                  <c:v>8.4873400000000002E-2</c:v>
                </c:pt>
                <c:pt idx="1">
                  <c:v>8.8294200000000003E-2</c:v>
                </c:pt>
                <c:pt idx="2">
                  <c:v>9.1453800000000002E-2</c:v>
                </c:pt>
                <c:pt idx="3">
                  <c:v>9.4729800000000003E-2</c:v>
                </c:pt>
                <c:pt idx="4">
                  <c:v>9.7472500000000004E-2</c:v>
                </c:pt>
                <c:pt idx="5">
                  <c:v>0.100093</c:v>
                </c:pt>
                <c:pt idx="6">
                  <c:v>0.103341</c:v>
                </c:pt>
                <c:pt idx="7">
                  <c:v>0.10681</c:v>
                </c:pt>
                <c:pt idx="8">
                  <c:v>0.11101800000000001</c:v>
                </c:pt>
                <c:pt idx="9">
                  <c:v>0.116811</c:v>
                </c:pt>
                <c:pt idx="10">
                  <c:v>0.120466</c:v>
                </c:pt>
                <c:pt idx="11">
                  <c:v>0.123611</c:v>
                </c:pt>
                <c:pt idx="12">
                  <c:v>0.127722</c:v>
                </c:pt>
                <c:pt idx="13">
                  <c:v>0.132245</c:v>
                </c:pt>
                <c:pt idx="14">
                  <c:v>0.13558600000000001</c:v>
                </c:pt>
                <c:pt idx="15">
                  <c:v>0.13966000000000001</c:v>
                </c:pt>
                <c:pt idx="16">
                  <c:v>0.14297299999999999</c:v>
                </c:pt>
                <c:pt idx="17">
                  <c:v>0.14621400000000001</c:v>
                </c:pt>
                <c:pt idx="18">
                  <c:v>0.150815</c:v>
                </c:pt>
                <c:pt idx="19">
                  <c:v>0.15432599999999999</c:v>
                </c:pt>
                <c:pt idx="20">
                  <c:v>0.15737499999999999</c:v>
                </c:pt>
                <c:pt idx="21">
                  <c:v>0.160441</c:v>
                </c:pt>
                <c:pt idx="22">
                  <c:v>0.16445100000000001</c:v>
                </c:pt>
                <c:pt idx="23">
                  <c:v>0.169013</c:v>
                </c:pt>
                <c:pt idx="24">
                  <c:v>0.17305699999999999</c:v>
                </c:pt>
                <c:pt idx="25">
                  <c:v>0.17779300000000001</c:v>
                </c:pt>
                <c:pt idx="26">
                  <c:v>0.18187600000000001</c:v>
                </c:pt>
                <c:pt idx="27">
                  <c:v>0.18588499999999999</c:v>
                </c:pt>
                <c:pt idx="28">
                  <c:v>0.189667</c:v>
                </c:pt>
                <c:pt idx="29">
                  <c:v>0.19314500000000001</c:v>
                </c:pt>
                <c:pt idx="30">
                  <c:v>0.196852</c:v>
                </c:pt>
                <c:pt idx="31">
                  <c:v>0.19978699999999999</c:v>
                </c:pt>
                <c:pt idx="32">
                  <c:v>0.20294499999999999</c:v>
                </c:pt>
                <c:pt idx="33">
                  <c:v>0.206874</c:v>
                </c:pt>
                <c:pt idx="34">
                  <c:v>0.21066099999999999</c:v>
                </c:pt>
                <c:pt idx="35">
                  <c:v>0.21552199999999999</c:v>
                </c:pt>
                <c:pt idx="36">
                  <c:v>0.22106600000000001</c:v>
                </c:pt>
                <c:pt idx="37">
                  <c:v>0.22364700000000001</c:v>
                </c:pt>
                <c:pt idx="38">
                  <c:v>0.22634699999999999</c:v>
                </c:pt>
                <c:pt idx="39">
                  <c:v>0.22894999999999999</c:v>
                </c:pt>
                <c:pt idx="40">
                  <c:v>0.235709</c:v>
                </c:pt>
                <c:pt idx="41">
                  <c:v>0.24709600000000001</c:v>
                </c:pt>
                <c:pt idx="42">
                  <c:v>0.25475700000000001</c:v>
                </c:pt>
                <c:pt idx="43">
                  <c:v>0.26296599999999998</c:v>
                </c:pt>
                <c:pt idx="44">
                  <c:v>0.27284999999999998</c:v>
                </c:pt>
                <c:pt idx="45">
                  <c:v>0.28157199999999999</c:v>
                </c:pt>
                <c:pt idx="46">
                  <c:v>0.28891600000000001</c:v>
                </c:pt>
                <c:pt idx="47">
                  <c:v>0.29964099999999999</c:v>
                </c:pt>
                <c:pt idx="48">
                  <c:v>0.30823099999999998</c:v>
                </c:pt>
                <c:pt idx="49">
                  <c:v>0.31819199999999997</c:v>
                </c:pt>
                <c:pt idx="50">
                  <c:v>0.32753500000000002</c:v>
                </c:pt>
                <c:pt idx="51">
                  <c:v>0.33610800000000002</c:v>
                </c:pt>
                <c:pt idx="52">
                  <c:v>0.34236800000000001</c:v>
                </c:pt>
                <c:pt idx="53">
                  <c:v>0.35195599999999999</c:v>
                </c:pt>
                <c:pt idx="54">
                  <c:v>0.35807600000000001</c:v>
                </c:pt>
                <c:pt idx="55">
                  <c:v>0.36334100000000003</c:v>
                </c:pt>
                <c:pt idx="56">
                  <c:v>0.37122300000000003</c:v>
                </c:pt>
                <c:pt idx="57">
                  <c:v>0.37528800000000001</c:v>
                </c:pt>
                <c:pt idx="58">
                  <c:v>0.37973200000000001</c:v>
                </c:pt>
                <c:pt idx="59">
                  <c:v>0.38481399999999999</c:v>
                </c:pt>
                <c:pt idx="60">
                  <c:v>0.39378800000000003</c:v>
                </c:pt>
                <c:pt idx="61">
                  <c:v>0.40138600000000002</c:v>
                </c:pt>
                <c:pt idx="62">
                  <c:v>0.40624700000000002</c:v>
                </c:pt>
                <c:pt idx="63">
                  <c:v>0.41009699999999999</c:v>
                </c:pt>
                <c:pt idx="64">
                  <c:v>0.41386899999999999</c:v>
                </c:pt>
                <c:pt idx="65">
                  <c:v>0.41930000000000001</c:v>
                </c:pt>
                <c:pt idx="66">
                  <c:v>0.42378300000000002</c:v>
                </c:pt>
                <c:pt idx="67">
                  <c:v>0.42943799999999999</c:v>
                </c:pt>
                <c:pt idx="68">
                  <c:v>0.43312499999999998</c:v>
                </c:pt>
                <c:pt idx="69">
                  <c:v>0.43843799999999999</c:v>
                </c:pt>
                <c:pt idx="70">
                  <c:v>0.44115799999999999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484-41BE-AC45-D7A59EAC2C3B}"/>
            </c:ext>
          </c:extLst>
        </c:ser>
        <c:ser>
          <c:idx val="4"/>
          <c:order val="9"/>
          <c:tx>
            <c:strRef>
              <c:f>UITF_Burst_noORF!$M$1</c:f>
              <c:strCache>
                <c:ptCount val="1"/>
                <c:pt idx="0">
                  <c:v>Facet 1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UITF_Burst_noORF!$H$2:$H$72</c:f>
              <c:numCache>
                <c:formatCode>General</c:formatCode>
                <c:ptCount val="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2.1</c:v>
                </c:pt>
                <c:pt idx="42">
                  <c:v>2.2000000000000002</c:v>
                </c:pt>
                <c:pt idx="43">
                  <c:v>2.2999999999999998</c:v>
                </c:pt>
                <c:pt idx="44">
                  <c:v>2.4</c:v>
                </c:pt>
                <c:pt idx="45">
                  <c:v>2.5</c:v>
                </c:pt>
                <c:pt idx="46">
                  <c:v>2.6</c:v>
                </c:pt>
                <c:pt idx="47">
                  <c:v>2.7</c:v>
                </c:pt>
                <c:pt idx="48">
                  <c:v>2.8</c:v>
                </c:pt>
                <c:pt idx="49">
                  <c:v>2.9</c:v>
                </c:pt>
                <c:pt idx="50">
                  <c:v>3</c:v>
                </c:pt>
                <c:pt idx="51">
                  <c:v>3.1</c:v>
                </c:pt>
                <c:pt idx="52">
                  <c:v>3.2</c:v>
                </c:pt>
                <c:pt idx="53">
                  <c:v>3.3</c:v>
                </c:pt>
                <c:pt idx="54">
                  <c:v>3.4</c:v>
                </c:pt>
                <c:pt idx="55">
                  <c:v>3.5</c:v>
                </c:pt>
                <c:pt idx="56">
                  <c:v>3.6</c:v>
                </c:pt>
                <c:pt idx="57">
                  <c:v>3.7</c:v>
                </c:pt>
                <c:pt idx="58">
                  <c:v>3.8</c:v>
                </c:pt>
                <c:pt idx="59">
                  <c:v>3.9</c:v>
                </c:pt>
                <c:pt idx="60">
                  <c:v>4</c:v>
                </c:pt>
                <c:pt idx="61">
                  <c:v>4.0999999999999996</c:v>
                </c:pt>
                <c:pt idx="62">
                  <c:v>4.2</c:v>
                </c:pt>
                <c:pt idx="63">
                  <c:v>4.3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4.8</c:v>
                </c:pt>
                <c:pt idx="69">
                  <c:v>4.9000000000000004</c:v>
                </c:pt>
                <c:pt idx="70">
                  <c:v>5</c:v>
                </c:pt>
              </c:numCache>
            </c:numRef>
          </c:xVal>
          <c:yVal>
            <c:numRef>
              <c:f>UITF_Burst_noORF!$M$2:$M$72</c:f>
              <c:numCache>
                <c:formatCode>General</c:formatCode>
                <c:ptCount val="7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 formatCode="0.00E+00">
                  <c:v>5.9859700000000004E-6</c:v>
                </c:pt>
                <c:pt idx="31" formatCode="0.00E+00">
                  <c:v>1.12273E-5</c:v>
                </c:pt>
                <c:pt idx="32" formatCode="0.00E+00">
                  <c:v>1.12273E-5</c:v>
                </c:pt>
                <c:pt idx="33" formatCode="0.00E+00">
                  <c:v>1.12273E-5</c:v>
                </c:pt>
                <c:pt idx="34" formatCode="0.00E+00">
                  <c:v>1.12273E-5</c:v>
                </c:pt>
                <c:pt idx="35" formatCode="0.00E+00">
                  <c:v>1.12273E-5</c:v>
                </c:pt>
                <c:pt idx="36" formatCode="0.00E+00">
                  <c:v>1.12273E-5</c:v>
                </c:pt>
                <c:pt idx="37" formatCode="0.00E+00">
                  <c:v>1.12273E-5</c:v>
                </c:pt>
                <c:pt idx="38" formatCode="0.00E+00">
                  <c:v>1.12273E-5</c:v>
                </c:pt>
                <c:pt idx="39" formatCode="0.00E+00">
                  <c:v>1.12273E-5</c:v>
                </c:pt>
                <c:pt idx="40" formatCode="0.00E+00">
                  <c:v>1.12273E-5</c:v>
                </c:pt>
                <c:pt idx="41" formatCode="0.00E+00">
                  <c:v>1.12273E-5</c:v>
                </c:pt>
                <c:pt idx="42" formatCode="0.00E+00">
                  <c:v>1.12273E-5</c:v>
                </c:pt>
                <c:pt idx="43" formatCode="0.00E+00">
                  <c:v>1.12273E-5</c:v>
                </c:pt>
                <c:pt idx="44" formatCode="0.00E+00">
                  <c:v>1.12273E-5</c:v>
                </c:pt>
                <c:pt idx="45" formatCode="0.00E+00">
                  <c:v>1.12273E-5</c:v>
                </c:pt>
                <c:pt idx="46" formatCode="0.00E+00">
                  <c:v>1.12273E-5</c:v>
                </c:pt>
                <c:pt idx="47" formatCode="0.00E+00">
                  <c:v>1.12273E-5</c:v>
                </c:pt>
                <c:pt idx="48" formatCode="0.00E+00">
                  <c:v>1.12273E-5</c:v>
                </c:pt>
                <c:pt idx="49" formatCode="0.00E+00">
                  <c:v>1.12273E-5</c:v>
                </c:pt>
                <c:pt idx="50" formatCode="0.00E+00">
                  <c:v>1.12273E-5</c:v>
                </c:pt>
                <c:pt idx="51" formatCode="0.00E+00">
                  <c:v>1.12273E-5</c:v>
                </c:pt>
                <c:pt idx="52" formatCode="0.00E+00">
                  <c:v>1.12273E-5</c:v>
                </c:pt>
                <c:pt idx="53" formatCode="0.00E+00">
                  <c:v>1.12273E-5</c:v>
                </c:pt>
                <c:pt idx="54" formatCode="0.00E+00">
                  <c:v>1.12273E-5</c:v>
                </c:pt>
                <c:pt idx="55" formatCode="0.00E+00">
                  <c:v>1.12273E-5</c:v>
                </c:pt>
                <c:pt idx="56" formatCode="0.00E+00">
                  <c:v>1.12273E-5</c:v>
                </c:pt>
                <c:pt idx="57" formatCode="0.00E+00">
                  <c:v>1.12273E-5</c:v>
                </c:pt>
                <c:pt idx="58" formatCode="0.00E+00">
                  <c:v>1.12273E-5</c:v>
                </c:pt>
                <c:pt idx="59" formatCode="0.00E+00">
                  <c:v>1.12273E-5</c:v>
                </c:pt>
                <c:pt idx="60" formatCode="0.00E+00">
                  <c:v>1.12273E-5</c:v>
                </c:pt>
                <c:pt idx="61" formatCode="0.00E+00">
                  <c:v>1.12273E-5</c:v>
                </c:pt>
                <c:pt idx="62" formatCode="0.00E+00">
                  <c:v>1.12273E-5</c:v>
                </c:pt>
                <c:pt idx="63" formatCode="0.00E+00">
                  <c:v>1.12273E-5</c:v>
                </c:pt>
                <c:pt idx="64" formatCode="0.00E+00">
                  <c:v>1.12273E-5</c:v>
                </c:pt>
                <c:pt idx="65" formatCode="0.00E+00">
                  <c:v>1.12273E-5</c:v>
                </c:pt>
                <c:pt idx="66" formatCode="0.00E+00">
                  <c:v>1.12273E-5</c:v>
                </c:pt>
                <c:pt idx="67" formatCode="0.00E+00">
                  <c:v>1.12273E-5</c:v>
                </c:pt>
                <c:pt idx="68" formatCode="0.00E+00">
                  <c:v>1.12273E-5</c:v>
                </c:pt>
                <c:pt idx="69" formatCode="0.00E+00">
                  <c:v>1.12273E-5</c:v>
                </c:pt>
                <c:pt idx="70" formatCode="0.00E+00">
                  <c:v>1.12273E-5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484-41BE-AC45-D7A59EAC2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5745584"/>
        <c:axId val="395741648"/>
      </c:scatterChart>
      <c:valAx>
        <c:axId val="395745584"/>
        <c:scaling>
          <c:logBase val="10"/>
          <c:orientation val="minMax"/>
          <c:min val="1.0000000000000002E-2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95741648"/>
        <c:crossesAt val="1.0000000000000005E-7"/>
        <c:crossBetween val="midCat"/>
      </c:valAx>
      <c:valAx>
        <c:axId val="3957416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Pressure (mbar)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95745584"/>
        <c:crossesAt val="1.0000000000000005E-7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5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8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1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6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0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6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1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4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08A7-4EA8-4240-BDCE-10FD8D9EC0F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074E-F515-489A-B46A-0269957F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6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HDIce</a:t>
            </a:r>
            <a:r>
              <a:rPr lang="en-US" dirty="0" smtClean="0"/>
              <a:t> </a:t>
            </a:r>
            <a:r>
              <a:rPr lang="en-US" smtClean="0"/>
              <a:t>Leak </a:t>
            </a:r>
            <a:r>
              <a:rPr lang="en-US" smtClean="0"/>
              <a:t>scenarios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7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Assumption: leak at the </a:t>
            </a:r>
            <a:r>
              <a:rPr lang="en-US" dirty="0" err="1" smtClean="0"/>
              <a:t>HDIce</a:t>
            </a:r>
            <a:r>
              <a:rPr lang="en-US" dirty="0" smtClean="0"/>
              <a:t>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Concern: pressure increase at the SRF booster</a:t>
            </a:r>
          </a:p>
          <a:p>
            <a:r>
              <a:rPr lang="en-US" dirty="0" smtClean="0"/>
              <a:t>Simulation of beamline as cylinder, all pumping surfaces simple 20 L/s facets in approximate pump locations</a:t>
            </a:r>
          </a:p>
          <a:p>
            <a:r>
              <a:rPr lang="en-US" dirty="0" smtClean="0"/>
              <a:t>For steady state, all ion pumps “on”</a:t>
            </a:r>
          </a:p>
          <a:p>
            <a:r>
              <a:rPr lang="en-US" dirty="0" smtClean="0"/>
              <a:t>For leak state, downstream ion pumps turned off to simulate supply trips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1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simulation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009" y="1500608"/>
            <a:ext cx="9288171" cy="17528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86663"/>
            <a:ext cx="4277322" cy="4667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7832" y="3610764"/>
            <a:ext cx="87391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Ion pumps at nominally correct locations, approximated as pumping surface in beamline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Could simulate pump drops, but pumps will trip off in vent event so not critical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Outgassing simulated at 5e-12 </a:t>
            </a:r>
            <a:r>
              <a:rPr lang="en-US" dirty="0" err="1" smtClean="0"/>
              <a:t>mbarL</a:t>
            </a:r>
            <a:r>
              <a:rPr lang="en-US" dirty="0" smtClean="0"/>
              <a:t>/scm</a:t>
            </a:r>
            <a:r>
              <a:rPr lang="en-US" baseline="30000" dirty="0" smtClean="0"/>
              <a:t>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Approximately what we measured for stainless steel with no heat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dynamic effects from beam scraping or heating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Highest pressure in waist high quad section ~3e-9 mbar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pressure in DP can region ~1e-11 Torr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3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 leak 100 </a:t>
            </a:r>
            <a:r>
              <a:rPr lang="en-US" dirty="0" err="1" smtClean="0"/>
              <a:t>mbarL</a:t>
            </a:r>
            <a:r>
              <a:rPr lang="en-US" dirty="0" smtClean="0"/>
              <a:t>/s at end of pipe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72979"/>
            <a:ext cx="5578681" cy="28299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978" y="1733792"/>
            <a:ext cx="5779298" cy="1603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361" y="2761834"/>
            <a:ext cx="4239217" cy="6668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477" y="1733792"/>
            <a:ext cx="5083802" cy="14861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176" y="2952969"/>
            <a:ext cx="4201111" cy="5334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65623" y="3856554"/>
            <a:ext cx="45666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Burst to 100 for 0.3 seconds at 0.1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orifice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Pumps downstream of DP can all off for leak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simulated valve closing yet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DP can pressure reduction: factor of 10-100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Line of sight lets some gas through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32347" y="1733792"/>
            <a:ext cx="324853" cy="27548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204033" y="1929827"/>
            <a:ext cx="16999" cy="66034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38390" y="1929827"/>
            <a:ext cx="4814" cy="65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766404" y="1917426"/>
            <a:ext cx="63947" cy="5096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723229" y="2226774"/>
            <a:ext cx="39025" cy="460815"/>
          </a:xfrm>
          <a:prstGeom prst="straightConnector1">
            <a:avLst/>
          </a:prstGeom>
          <a:ln w="28575">
            <a:solidFill>
              <a:srgbClr val="1E09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11756" y="2088244"/>
            <a:ext cx="55598" cy="601097"/>
          </a:xfrm>
          <a:prstGeom prst="straightConnector1">
            <a:avLst/>
          </a:prstGeom>
          <a:ln w="28575">
            <a:solidFill>
              <a:srgbClr val="F085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35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361" y="1541029"/>
            <a:ext cx="6536061" cy="16636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78" y="1642699"/>
            <a:ext cx="5230400" cy="1562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Simulate leak 100 </a:t>
            </a:r>
            <a:r>
              <a:rPr lang="en-US" dirty="0" err="1"/>
              <a:t>mbarL</a:t>
            </a:r>
            <a:r>
              <a:rPr lang="en-US" dirty="0"/>
              <a:t>/s at end of </a:t>
            </a:r>
            <a:r>
              <a:rPr lang="en-US" dirty="0" smtClean="0"/>
              <a:t>pipe, </a:t>
            </a:r>
            <a:br>
              <a:rPr lang="en-US" dirty="0" smtClean="0"/>
            </a:br>
            <a:r>
              <a:rPr lang="en-US" dirty="0" smtClean="0"/>
              <a:t>5 mm orifice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361" y="2761834"/>
            <a:ext cx="4239217" cy="6668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176" y="2952969"/>
            <a:ext cx="4201111" cy="5334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876" y="3688557"/>
            <a:ext cx="6355744" cy="31694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15328" y="3856554"/>
            <a:ext cx="45666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Burst to 100 for 0.3 seconds at 0.1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mm orifice immediately upstream of raster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Pumps downstream of DP can all off for leak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simulated valve closing yet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DP can pressure reduction: factor of 10-100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Line of sight lets some gas 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100 </a:t>
            </a:r>
            <a:r>
              <a:rPr lang="en-US" dirty="0" err="1" smtClean="0"/>
              <a:t>mbarL</a:t>
            </a:r>
            <a:r>
              <a:rPr lang="en-US" dirty="0" smtClean="0"/>
              <a:t>/s burst for 0.3 seconds</a:t>
            </a:r>
            <a:br>
              <a:rPr lang="en-US" dirty="0" smtClean="0"/>
            </a:br>
            <a:r>
              <a:rPr lang="en-US" dirty="0" smtClean="0"/>
              <a:t>with and without 5 mm orifice upstream of raster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345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316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Lower “leak” rates for scaling, all no orifice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4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953" y="2909769"/>
            <a:ext cx="7125694" cy="35914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325568"/>
            <a:ext cx="8430803" cy="1495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1: </a:t>
            </a:r>
            <a:r>
              <a:rPr lang="en-US" sz="2200" dirty="0" smtClean="0"/>
              <a:t>Starting at 0.1 seconds, burst to 1 mbar, duration 0.3 seconds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159000" y="1574800"/>
            <a:ext cx="290014" cy="199390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060700" y="1574800"/>
            <a:ext cx="787400" cy="22912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092700" y="1574800"/>
            <a:ext cx="876300" cy="24096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801940" y="2374900"/>
            <a:ext cx="1524396" cy="2730500"/>
          </a:xfrm>
          <a:prstGeom prst="straightConnector1">
            <a:avLst/>
          </a:prstGeom>
          <a:ln w="28575">
            <a:solidFill>
              <a:srgbClr val="1E09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26336" y="3866051"/>
            <a:ext cx="338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vs. time with burst at t=0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1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19" y="2959980"/>
            <a:ext cx="7144747" cy="3581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991" y="1220696"/>
            <a:ext cx="8156709" cy="163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2: </a:t>
            </a:r>
            <a:r>
              <a:rPr lang="en-US" sz="2200" dirty="0" smtClean="0"/>
              <a:t>Starting at 0.1 seconds, burst to </a:t>
            </a:r>
            <a:r>
              <a:rPr lang="en-US" sz="2200" b="1" dirty="0" smtClean="0"/>
              <a:t>10 mbar</a:t>
            </a:r>
            <a:r>
              <a:rPr lang="en-US" sz="2200" dirty="0" smtClean="0"/>
              <a:t>, duration 0.3 seconds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197100" y="1653491"/>
            <a:ext cx="251914" cy="191520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865483" y="1552453"/>
            <a:ext cx="982617" cy="23135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946899" y="1653491"/>
            <a:ext cx="1022101" cy="23309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908800" y="2413000"/>
            <a:ext cx="1001066" cy="2337930"/>
          </a:xfrm>
          <a:prstGeom prst="straightConnector1">
            <a:avLst/>
          </a:prstGeom>
          <a:ln w="28575">
            <a:solidFill>
              <a:srgbClr val="1E09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26336" y="3866051"/>
            <a:ext cx="338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vs. time with burst at t=0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759700" y="2399735"/>
            <a:ext cx="894035" cy="2769165"/>
          </a:xfrm>
          <a:prstGeom prst="straightConnector1">
            <a:avLst/>
          </a:prstGeom>
          <a:ln w="28575">
            <a:solidFill>
              <a:srgbClr val="F085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57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343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HDIce Leak scenarios</vt:lpstr>
      <vt:lpstr>Assumption: leak at the HDIce Target</vt:lpstr>
      <vt:lpstr>Steady state simulation </vt:lpstr>
      <vt:lpstr>Simulate leak 100 mbarL/s at end of pipe </vt:lpstr>
      <vt:lpstr>Simulate leak 100 mbarL/s at end of pipe,  5 mm orifice</vt:lpstr>
      <vt:lpstr>100 mbarL/s burst for 0.3 seconds with and without 5 mm orifice upstream of raster</vt:lpstr>
      <vt:lpstr>Other simulations</vt:lpstr>
      <vt:lpstr>Simulation 1: Starting at 0.1 seconds, burst to 1 mbar, duration 0.3 seconds </vt:lpstr>
      <vt:lpstr>Simulation 2: Starting at 0.1 seconds, burst to 10 mbar, duration 0.3 seconds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HDIce Leak scenerios</dc:title>
  <dc:creator>Source</dc:creator>
  <cp:lastModifiedBy>Matthew Poelker</cp:lastModifiedBy>
  <cp:revision>12</cp:revision>
  <dcterms:created xsi:type="dcterms:W3CDTF">2020-01-17T19:16:43Z</dcterms:created>
  <dcterms:modified xsi:type="dcterms:W3CDTF">2021-02-02T18:00:54Z</dcterms:modified>
</cp:coreProperties>
</file>