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51" r:id="rId3"/>
    <p:sldId id="452" r:id="rId4"/>
    <p:sldId id="453" r:id="rId5"/>
    <p:sldId id="454" r:id="rId6"/>
    <p:sldId id="4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23/02/08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2" y="1173366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Impact of Electron Bunch Length on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            Positron Bunch Length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3332556"/>
            <a:ext cx="11330596" cy="2579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Febuary</a:t>
            </a:r>
            <a:r>
              <a:rPr lang="en-US" dirty="0"/>
              <a:t> 8, 2023</a:t>
            </a:r>
          </a:p>
        </p:txBody>
      </p:sp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066619-EB0A-41CA-9F50-B2BBA0F00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899" y="2759545"/>
            <a:ext cx="5466536" cy="39110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09ABEC-085E-4A06-8CA0-9D93BF57B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056" y="2759545"/>
            <a:ext cx="5466537" cy="391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Bunch Length </a:t>
            </a:r>
            <a:r>
              <a:rPr lang="el-GR" sz="3600" dirty="0">
                <a:latin typeface="+mn-lt"/>
              </a:rPr>
              <a:t>σ</a:t>
            </a:r>
            <a:r>
              <a:rPr lang="en-US" sz="3600" baseline="-25000" dirty="0">
                <a:latin typeface="+mn-lt"/>
              </a:rPr>
              <a:t>time</a:t>
            </a:r>
            <a:r>
              <a:rPr lang="en-US" sz="3600" dirty="0">
                <a:latin typeface="+mn-lt"/>
              </a:rPr>
              <a:t> after Target (left) and after 1</a:t>
            </a:r>
            <a:r>
              <a:rPr lang="en-US" sz="3600" baseline="30000" dirty="0">
                <a:latin typeface="+mn-lt"/>
              </a:rPr>
              <a:t>st</a:t>
            </a:r>
            <a:r>
              <a:rPr lang="en-US" sz="3600" dirty="0">
                <a:latin typeface="+mn-lt"/>
              </a:rPr>
              <a:t> Solenoid (right)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 vs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dirty="0"/>
              <a:t> </a:t>
            </a:r>
            <a:r>
              <a:rPr lang="en-US" sz="3600" dirty="0">
                <a:latin typeface="+mn-lt"/>
              </a:rPr>
              <a:t>Bunch Length </a:t>
            </a:r>
            <a:r>
              <a:rPr lang="el-GR" sz="3600" dirty="0">
                <a:latin typeface="+mn-lt"/>
              </a:rPr>
              <a:t>σ</a:t>
            </a:r>
            <a:r>
              <a:rPr lang="en-US" sz="3600" baseline="-25000" dirty="0">
                <a:latin typeface="+mn-lt"/>
              </a:rPr>
              <a:t>z</a:t>
            </a:r>
            <a:r>
              <a:rPr lang="en-US" sz="3600" dirty="0">
                <a:latin typeface="+mn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87803" y="2929040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295406" y="1082167"/>
            <a:ext cx="565321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aseline="30000" dirty="0"/>
              <a:t>‒</a:t>
            </a:r>
            <a:r>
              <a:rPr lang="en-US" dirty="0"/>
              <a:t> beam: 120 MeV, </a:t>
            </a:r>
            <a:r>
              <a:rPr lang="el-GR" dirty="0"/>
              <a:t>σ</a:t>
            </a:r>
            <a:r>
              <a:rPr lang="en-US" baseline="-25000" dirty="0" err="1"/>
              <a:t>x,y</a:t>
            </a:r>
            <a:r>
              <a:rPr lang="en-US" dirty="0"/>
              <a:t> = 1 mm, no angular divergence, z</a:t>
            </a:r>
            <a:r>
              <a:rPr lang="en-US" baseline="-25000" dirty="0"/>
              <a:t>0</a:t>
            </a:r>
            <a:r>
              <a:rPr lang="en-US" dirty="0"/>
              <a:t> = 50 cm upstream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 target with 4 mm thickness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2929040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25BB64-2BC8-45A2-8582-0955F57B0C55}"/>
              </a:ext>
            </a:extLst>
          </p:cNvPr>
          <p:cNvSpPr txBox="1"/>
          <p:nvPr/>
        </p:nvSpPr>
        <p:spPr>
          <a:xfrm>
            <a:off x="6366285" y="1077690"/>
            <a:ext cx="56532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solenoid: 2 T field, 12 cm length,</a:t>
            </a:r>
            <a:br>
              <a:rPr lang="en-US" dirty="0"/>
            </a:br>
            <a:r>
              <a:rPr lang="en-US" dirty="0"/>
              <a:t>5 mm to target, 40 mm to 2</a:t>
            </a:r>
            <a:r>
              <a:rPr lang="en-US" baseline="30000" dirty="0"/>
              <a:t>nd</a:t>
            </a:r>
            <a:r>
              <a:rPr lang="en-US" dirty="0"/>
              <a:t> solenoid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 cuts were applied for positrons </a:t>
            </a:r>
            <a:r>
              <a:rPr lang="en-US" dirty="0"/>
              <a:t>except a large longitudinal bunch length cut of ¼ RF field period at 1497 MHz</a:t>
            </a:r>
          </a:p>
        </p:txBody>
      </p:sp>
    </p:spTree>
    <p:extLst>
      <p:ext uri="{BB962C8B-B14F-4D97-AF65-F5344CB8AC3E}">
        <p14:creationId xmlns:p14="http://schemas.microsoft.com/office/powerpoint/2010/main" val="18361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0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18.7 </a:t>
            </a:r>
            <a:r>
              <a:rPr lang="en-US" sz="2400" dirty="0" err="1"/>
              <a:t>ps</a:t>
            </a:r>
            <a:endParaRPr lang="en-US" sz="2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210F24-2106-4F14-80AA-50FC52E2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07" y="1304878"/>
            <a:ext cx="5653218" cy="4047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72F3E8-D619-49F4-88C4-DED00922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376" y="1301455"/>
            <a:ext cx="5653218" cy="4047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1416953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63.1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76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5CCDE86-FAB7-45CE-9975-A62FF3AE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3376" y="1304877"/>
            <a:ext cx="5653218" cy="40479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1CD042-F26B-4036-9D71-1578C5D2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070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3 mm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21.3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1416953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65.1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18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62B677B-E11C-4633-BCC8-2818D770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777" y="1350909"/>
            <a:ext cx="5653218" cy="404798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028FE52-35EA-49B5-99F3-28B3B2BD0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07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2"/>
            <a:ext cx="11601188" cy="12214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0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without Energy Cut (left) and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&gt; 60 MeV (right)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-10048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18.7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30953" y="1418735"/>
            <a:ext cx="21630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</a:t>
            </a:r>
            <a:r>
              <a:rPr lang="en-US" sz="2400"/>
              <a:t>= 0.5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3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98B5956-8572-442F-A8CC-C0A1AB76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6096" y="1304877"/>
            <a:ext cx="5653218" cy="40479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1CD042-F26B-4036-9D71-1578C5D2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070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Bunch Time Profiles for Electron Beam with </a:t>
            </a:r>
            <a:r>
              <a:rPr lang="el-GR" sz="3600" dirty="0">
                <a:solidFill>
                  <a:prstClr val="black"/>
                </a:solidFill>
                <a:latin typeface="+mn-lt"/>
              </a:rPr>
              <a:t>σ</a:t>
            </a:r>
            <a:r>
              <a:rPr lang="en-US" sz="3600" baseline="-25000" dirty="0">
                <a:solidFill>
                  <a:prstClr val="black"/>
                </a:solidFill>
                <a:latin typeface="+mn-lt"/>
              </a:rPr>
              <a:t>z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= 3 mm</a:t>
            </a:r>
            <a:br>
              <a:rPr lang="en-US" sz="3600" dirty="0">
                <a:solidFill>
                  <a:prstClr val="black"/>
                </a:solidFill>
                <a:latin typeface="+mn-lt"/>
              </a:rPr>
            </a:br>
            <a:r>
              <a:rPr lang="en-US" sz="3600" dirty="0">
                <a:solidFill>
                  <a:prstClr val="black"/>
                </a:solidFill>
                <a:latin typeface="+mn-lt"/>
              </a:rPr>
              <a:t>without Energy Cut (left) and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en-US" sz="3600" baseline="-250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en-US" sz="3600" baseline="-25000" dirty="0">
                <a:solidFill>
                  <a:prstClr val="black"/>
                </a:solidFill>
                <a:latin typeface="+mn-lt"/>
              </a:rPr>
              <a:t>+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&gt; 60 MeV (right)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21.3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326462" y="1416953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10.0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88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282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Impact of Electron Bunch Length on               Positron Bunch Length</vt:lpstr>
      <vt:lpstr>e+ Bunch Length σtime after Target (left) and after 1st Solenoid (right)  vs e‒ Bunch Length σz </vt:lpstr>
      <vt:lpstr>Bunch Time Profiles for Electron Beam with σz = 0</vt:lpstr>
      <vt:lpstr>Bunch Time Profiles for Electron Beam with σz = 3 mm</vt:lpstr>
      <vt:lpstr>Bunch Time Profiles for Electron Beam with σz = 0 without Energy Cut (left) and Ee+ &gt; 60 MeV (right)</vt:lpstr>
      <vt:lpstr>Bunch Time Profiles for Electron Beam with σz = 3 mm without Energy Cut (left) and Ee+ &gt; 60 MeV (right)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584</cp:revision>
  <dcterms:created xsi:type="dcterms:W3CDTF">2021-11-17T15:31:29Z</dcterms:created>
  <dcterms:modified xsi:type="dcterms:W3CDTF">2023-02-08T18:38:41Z</dcterms:modified>
</cp:coreProperties>
</file>