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0" r:id="rId3"/>
    <p:sldId id="261" r:id="rId4"/>
    <p:sldId id="262" r:id="rId5"/>
    <p:sldId id="257" r:id="rId6"/>
    <p:sldId id="279" r:id="rId7"/>
    <p:sldId id="267" r:id="rId8"/>
    <p:sldId id="259" r:id="rId9"/>
    <p:sldId id="265" r:id="rId10"/>
    <p:sldId id="260" r:id="rId11"/>
    <p:sldId id="264" r:id="rId12"/>
    <p:sldId id="269" r:id="rId13"/>
    <p:sldId id="268" r:id="rId14"/>
    <p:sldId id="271" r:id="rId15"/>
    <p:sldId id="272" r:id="rId16"/>
    <p:sldId id="273" r:id="rId17"/>
    <p:sldId id="274" r:id="rId18"/>
    <p:sldId id="280"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3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_shared\Jiquan\TE01%20cavity\Et%20y=10%20x'=005%20nosecone%20125m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_shared\Jiquan\TE01%20cavity\Et%20y=10%20x'=005%20nosecone%20125m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_shared\Jiquan\TE01%20cavity\Et%20y=10%20x'=005%20nosecone%20125m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_shared\Jiquan\TE01%20cavity\Et%20y=10%20x'=005%20nosecone%20125mm.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_shared\Jiquan\TE01%20cavity\Et%20y=10%20x'=005%20nosecone%202994MHz.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_shared\Jiquan\TE01%20cavity\Et%20y=10%20x'=005%20nosecone%202994MHz.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125mm.xlsx]no cone x=10 D=146 R=166.4'!$B$10</c:f>
              <c:strCache>
                <c:ptCount val="1"/>
                <c:pt idx="0">
                  <c:v>E_tangential</c:v>
                </c:pt>
              </c:strCache>
            </c:strRef>
          </c:tx>
          <c:spPr>
            <a:ln w="19050" cap="rnd">
              <a:solidFill>
                <a:schemeClr val="accent1"/>
              </a:solidFill>
              <a:round/>
            </a:ln>
            <a:effectLst/>
          </c:spPr>
          <c:marker>
            <c:symbol val="none"/>
          </c:marker>
          <c:xVal>
            <c:numRef>
              <c:f>'[Et y=10 x''=005 nosecone 125mm.xlsx]no cone x=10 D=146 R=166.4'!$C$11:$C$812</c:f>
              <c:numCache>
                <c:formatCode>General</c:formatCode>
                <c:ptCount val="802"/>
                <c:pt idx="0">
                  <c:v>-200</c:v>
                </c:pt>
                <c:pt idx="1">
                  <c:v>-199.50062561035156</c:v>
                </c:pt>
                <c:pt idx="2">
                  <c:v>-199.00125122070313</c:v>
                </c:pt>
                <c:pt idx="3">
                  <c:v>-198.50187683105469</c:v>
                </c:pt>
                <c:pt idx="4">
                  <c:v>-198.00250244140619</c:v>
                </c:pt>
                <c:pt idx="5">
                  <c:v>-197.50312805175781</c:v>
                </c:pt>
                <c:pt idx="6">
                  <c:v>-197.00373840332031</c:v>
                </c:pt>
                <c:pt idx="7">
                  <c:v>-196.5043640136719</c:v>
                </c:pt>
                <c:pt idx="8">
                  <c:v>-196.00498962402341</c:v>
                </c:pt>
                <c:pt idx="9">
                  <c:v>-195.505615234375</c:v>
                </c:pt>
                <c:pt idx="10">
                  <c:v>-195.00624084472659</c:v>
                </c:pt>
                <c:pt idx="11">
                  <c:v>-194.5068664550781</c:v>
                </c:pt>
                <c:pt idx="12">
                  <c:v>-194.00749206542969</c:v>
                </c:pt>
                <c:pt idx="13">
                  <c:v>-193.50811767578119</c:v>
                </c:pt>
                <c:pt idx="14">
                  <c:v>-193.00874328613281</c:v>
                </c:pt>
                <c:pt idx="15">
                  <c:v>-192.5093688964844</c:v>
                </c:pt>
                <c:pt idx="16">
                  <c:v>-192.00999450683591</c:v>
                </c:pt>
                <c:pt idx="17">
                  <c:v>-191.5106201171875</c:v>
                </c:pt>
                <c:pt idx="18">
                  <c:v>-191.01123046875</c:v>
                </c:pt>
                <c:pt idx="19">
                  <c:v>-190.51185607910159</c:v>
                </c:pt>
                <c:pt idx="20">
                  <c:v>-190.0124816894531</c:v>
                </c:pt>
                <c:pt idx="21">
                  <c:v>-189.513107299805</c:v>
                </c:pt>
                <c:pt idx="22">
                  <c:v>-189.01373291015599</c:v>
                </c:pt>
                <c:pt idx="23">
                  <c:v>-188.51435852050801</c:v>
                </c:pt>
                <c:pt idx="24">
                  <c:v>-188.01498413085901</c:v>
                </c:pt>
                <c:pt idx="25">
                  <c:v>-187.51560974121099</c:v>
                </c:pt>
                <c:pt idx="26">
                  <c:v>-187.01623535156199</c:v>
                </c:pt>
                <c:pt idx="27">
                  <c:v>-186.51686096191401</c:v>
                </c:pt>
                <c:pt idx="28">
                  <c:v>-186.01748657226599</c:v>
                </c:pt>
                <c:pt idx="29">
                  <c:v>-185.51809692382801</c:v>
                </c:pt>
                <c:pt idx="30">
                  <c:v>-185.01872253418</c:v>
                </c:pt>
                <c:pt idx="31">
                  <c:v>-184.51934814453099</c:v>
                </c:pt>
                <c:pt idx="32">
                  <c:v>-184.01997375488301</c:v>
                </c:pt>
                <c:pt idx="33">
                  <c:v>-183.52059936523401</c:v>
                </c:pt>
                <c:pt idx="34">
                  <c:v>-183.02122497558599</c:v>
                </c:pt>
                <c:pt idx="35">
                  <c:v>-182.52185058593699</c:v>
                </c:pt>
                <c:pt idx="36">
                  <c:v>-182.02247619628901</c:v>
                </c:pt>
                <c:pt idx="37">
                  <c:v>-181.52310180664099</c:v>
                </c:pt>
                <c:pt idx="38">
                  <c:v>-181.02372741699199</c:v>
                </c:pt>
                <c:pt idx="39">
                  <c:v>-180.52435302734401</c:v>
                </c:pt>
                <c:pt idx="40">
                  <c:v>-180.02496337890599</c:v>
                </c:pt>
                <c:pt idx="41">
                  <c:v>-179.52558898925801</c:v>
                </c:pt>
                <c:pt idx="42">
                  <c:v>-179.02621459960901</c:v>
                </c:pt>
                <c:pt idx="43">
                  <c:v>-178.52684020996099</c:v>
                </c:pt>
                <c:pt idx="44">
                  <c:v>-178.02746582031199</c:v>
                </c:pt>
                <c:pt idx="45">
                  <c:v>-177.52809143066401</c:v>
                </c:pt>
                <c:pt idx="46">
                  <c:v>-177.02871704101599</c:v>
                </c:pt>
                <c:pt idx="47">
                  <c:v>-176.52934265136699</c:v>
                </c:pt>
                <c:pt idx="48">
                  <c:v>-176.02996826171901</c:v>
                </c:pt>
                <c:pt idx="49">
                  <c:v>-175.53059387207</c:v>
                </c:pt>
                <c:pt idx="50">
                  <c:v>-175.03121948242199</c:v>
                </c:pt>
                <c:pt idx="51">
                  <c:v>-174.53182983398401</c:v>
                </c:pt>
                <c:pt idx="52">
                  <c:v>-174.03245544433599</c:v>
                </c:pt>
                <c:pt idx="53">
                  <c:v>-173.53308105468699</c:v>
                </c:pt>
                <c:pt idx="54">
                  <c:v>-173.03370666503901</c:v>
                </c:pt>
                <c:pt idx="55">
                  <c:v>-172.53433227539099</c:v>
                </c:pt>
                <c:pt idx="56">
                  <c:v>-172.03495788574199</c:v>
                </c:pt>
                <c:pt idx="57">
                  <c:v>-171.53558349609401</c:v>
                </c:pt>
                <c:pt idx="58">
                  <c:v>-171.036209106445</c:v>
                </c:pt>
                <c:pt idx="59">
                  <c:v>-170.53683471679699</c:v>
                </c:pt>
                <c:pt idx="60">
                  <c:v>-170.03746032714801</c:v>
                </c:pt>
                <c:pt idx="61">
                  <c:v>-169.5380859375</c:v>
                </c:pt>
                <c:pt idx="62">
                  <c:v>-169.03869628906199</c:v>
                </c:pt>
                <c:pt idx="63">
                  <c:v>-168.53932189941401</c:v>
                </c:pt>
                <c:pt idx="64">
                  <c:v>-168.03994750976599</c:v>
                </c:pt>
                <c:pt idx="65">
                  <c:v>-167.54057312011702</c:v>
                </c:pt>
                <c:pt idx="66">
                  <c:v>-167.04119873046901</c:v>
                </c:pt>
                <c:pt idx="67">
                  <c:v>-166.54182434082</c:v>
                </c:pt>
                <c:pt idx="68">
                  <c:v>-166.04244995117199</c:v>
                </c:pt>
                <c:pt idx="69">
                  <c:v>-165.54307556152298</c:v>
                </c:pt>
                <c:pt idx="70">
                  <c:v>-165.043701171875</c:v>
                </c:pt>
                <c:pt idx="71">
                  <c:v>-164.54431152343699</c:v>
                </c:pt>
                <c:pt idx="72">
                  <c:v>-164.04495239257801</c:v>
                </c:pt>
                <c:pt idx="73">
                  <c:v>-163.54556274414099</c:v>
                </c:pt>
                <c:pt idx="74">
                  <c:v>-163.04618835449202</c:v>
                </c:pt>
                <c:pt idx="75">
                  <c:v>-162.54681396484401</c:v>
                </c:pt>
                <c:pt idx="76">
                  <c:v>-162.047439575195</c:v>
                </c:pt>
                <c:pt idx="77">
                  <c:v>-161.54806518554699</c:v>
                </c:pt>
                <c:pt idx="78">
                  <c:v>-161.04869079589798</c:v>
                </c:pt>
                <c:pt idx="79">
                  <c:v>-160.54931640625</c:v>
                </c:pt>
                <c:pt idx="80">
                  <c:v>-160.04994201660202</c:v>
                </c:pt>
                <c:pt idx="81">
                  <c:v>-159.55056762695301</c:v>
                </c:pt>
                <c:pt idx="82">
                  <c:v>-159.051193237305</c:v>
                </c:pt>
                <c:pt idx="83">
                  <c:v>-158.55181884765599</c:v>
                </c:pt>
                <c:pt idx="84">
                  <c:v>-158.05242919921901</c:v>
                </c:pt>
                <c:pt idx="85">
                  <c:v>-157.55305480957</c:v>
                </c:pt>
                <c:pt idx="86">
                  <c:v>-157.05368041992199</c:v>
                </c:pt>
                <c:pt idx="87">
                  <c:v>-156.55430603027298</c:v>
                </c:pt>
                <c:pt idx="88">
                  <c:v>-156.054931640625</c:v>
                </c:pt>
                <c:pt idx="89">
                  <c:v>-155.55555725097702</c:v>
                </c:pt>
                <c:pt idx="90">
                  <c:v>-155.05618286132801</c:v>
                </c:pt>
                <c:pt idx="91">
                  <c:v>-154.55680847168</c:v>
                </c:pt>
                <c:pt idx="92">
                  <c:v>-154.05743408203099</c:v>
                </c:pt>
                <c:pt idx="93">
                  <c:v>-153.55805969238298</c:v>
                </c:pt>
                <c:pt idx="94">
                  <c:v>-153.05868530273401</c:v>
                </c:pt>
                <c:pt idx="95">
                  <c:v>-152.55929565429699</c:v>
                </c:pt>
                <c:pt idx="96">
                  <c:v>-152.05993652343699</c:v>
                </c:pt>
                <c:pt idx="97">
                  <c:v>-151.560546875</c:v>
                </c:pt>
                <c:pt idx="98">
                  <c:v>-151.06117248535202</c:v>
                </c:pt>
                <c:pt idx="99">
                  <c:v>-150.56179809570301</c:v>
                </c:pt>
                <c:pt idx="100">
                  <c:v>-150.062423706055</c:v>
                </c:pt>
                <c:pt idx="101">
                  <c:v>-149.56304931640599</c:v>
                </c:pt>
                <c:pt idx="102">
                  <c:v>-149.06367492675798</c:v>
                </c:pt>
                <c:pt idx="103">
                  <c:v>-148.56430053710901</c:v>
                </c:pt>
                <c:pt idx="104">
                  <c:v>-148.06492614746099</c:v>
                </c:pt>
                <c:pt idx="105">
                  <c:v>-147.56555175781199</c:v>
                </c:pt>
                <c:pt idx="106">
                  <c:v>-147.066162109375</c:v>
                </c:pt>
                <c:pt idx="107">
                  <c:v>-146.56680297851599</c:v>
                </c:pt>
                <c:pt idx="108">
                  <c:v>-146.06741333007801</c:v>
                </c:pt>
                <c:pt idx="109">
                  <c:v>-145.56803894043</c:v>
                </c:pt>
                <c:pt idx="110">
                  <c:v>-145.06866455078099</c:v>
                </c:pt>
                <c:pt idx="111">
                  <c:v>-144.56929016113298</c:v>
                </c:pt>
                <c:pt idx="112">
                  <c:v>-144.06991577148401</c:v>
                </c:pt>
                <c:pt idx="113">
                  <c:v>-143.57054138183599</c:v>
                </c:pt>
                <c:pt idx="114">
                  <c:v>-143.07116699218699</c:v>
                </c:pt>
                <c:pt idx="115">
                  <c:v>-142.57179260253901</c:v>
                </c:pt>
                <c:pt idx="116">
                  <c:v>-142.07241821289099</c:v>
                </c:pt>
                <c:pt idx="117">
                  <c:v>-141.57302856445301</c:v>
                </c:pt>
                <c:pt idx="118">
                  <c:v>-141.07366943359401</c:v>
                </c:pt>
                <c:pt idx="119">
                  <c:v>-140.57427978515599</c:v>
                </c:pt>
                <c:pt idx="120">
                  <c:v>-140.07490539550798</c:v>
                </c:pt>
                <c:pt idx="121">
                  <c:v>-139.57553100585901</c:v>
                </c:pt>
                <c:pt idx="122">
                  <c:v>-139.07615661621099</c:v>
                </c:pt>
                <c:pt idx="123">
                  <c:v>-138.57678222656199</c:v>
                </c:pt>
                <c:pt idx="124">
                  <c:v>-138.07740783691401</c:v>
                </c:pt>
                <c:pt idx="125">
                  <c:v>-137.57803344726599</c:v>
                </c:pt>
                <c:pt idx="126">
                  <c:v>-137.07865905761702</c:v>
                </c:pt>
                <c:pt idx="127">
                  <c:v>-136.57928466796901</c:v>
                </c:pt>
                <c:pt idx="128">
                  <c:v>-136.07989501953099</c:v>
                </c:pt>
                <c:pt idx="129">
                  <c:v>-135.58053588867199</c:v>
                </c:pt>
                <c:pt idx="130">
                  <c:v>-135.08114624023401</c:v>
                </c:pt>
                <c:pt idx="131">
                  <c:v>-134.58177185058599</c:v>
                </c:pt>
                <c:pt idx="132">
                  <c:v>-134.08239746093699</c:v>
                </c:pt>
                <c:pt idx="133">
                  <c:v>-133.58302307128901</c:v>
                </c:pt>
                <c:pt idx="134">
                  <c:v>-133.08364868164099</c:v>
                </c:pt>
                <c:pt idx="135">
                  <c:v>-132.58427429199202</c:v>
                </c:pt>
                <c:pt idx="136">
                  <c:v>-132.08489990234401</c:v>
                </c:pt>
                <c:pt idx="137">
                  <c:v>-131.58551025390599</c:v>
                </c:pt>
                <c:pt idx="138">
                  <c:v>-131.08615112304699</c:v>
                </c:pt>
                <c:pt idx="139">
                  <c:v>-130.58676147460901</c:v>
                </c:pt>
                <c:pt idx="140">
                  <c:v>-130.08740234375</c:v>
                </c:pt>
                <c:pt idx="141">
                  <c:v>-129.58801269531199</c:v>
                </c:pt>
                <c:pt idx="142">
                  <c:v>-129.08863830566401</c:v>
                </c:pt>
                <c:pt idx="143">
                  <c:v>-128.58926391601599</c:v>
                </c:pt>
                <c:pt idx="144">
                  <c:v>-128.08988952636702</c:v>
                </c:pt>
                <c:pt idx="145">
                  <c:v>-127.59051513671901</c:v>
                </c:pt>
                <c:pt idx="146">
                  <c:v>-127.09114074707</c:v>
                </c:pt>
                <c:pt idx="147">
                  <c:v>-126.591766357422</c:v>
                </c:pt>
                <c:pt idx="148">
                  <c:v>-126.09238433837901</c:v>
                </c:pt>
                <c:pt idx="149">
                  <c:v>-125.59300994873</c:v>
                </c:pt>
                <c:pt idx="150">
                  <c:v>-125.093635559082</c:v>
                </c:pt>
                <c:pt idx="151">
                  <c:v>-124.59426116943401</c:v>
                </c:pt>
                <c:pt idx="152">
                  <c:v>-124.094886779785</c:v>
                </c:pt>
                <c:pt idx="153">
                  <c:v>-123.595512390137</c:v>
                </c:pt>
                <c:pt idx="154">
                  <c:v>-123.09613037109401</c:v>
                </c:pt>
                <c:pt idx="155">
                  <c:v>-122.596755981445</c:v>
                </c:pt>
                <c:pt idx="156">
                  <c:v>-122.097381591797</c:v>
                </c:pt>
                <c:pt idx="157">
                  <c:v>-121.598007202148</c:v>
                </c:pt>
                <c:pt idx="158">
                  <c:v>-121.0986328125</c:v>
                </c:pt>
                <c:pt idx="159">
                  <c:v>-120.599250793457</c:v>
                </c:pt>
                <c:pt idx="160">
                  <c:v>-120.09987640380901</c:v>
                </c:pt>
                <c:pt idx="161">
                  <c:v>-119.60050201416</c:v>
                </c:pt>
                <c:pt idx="162">
                  <c:v>-119.101127624512</c:v>
                </c:pt>
                <c:pt idx="163">
                  <c:v>-118.601753234863</c:v>
                </c:pt>
                <c:pt idx="164">
                  <c:v>-118.102378845215</c:v>
                </c:pt>
                <c:pt idx="165">
                  <c:v>-117.602996826172</c:v>
                </c:pt>
                <c:pt idx="166">
                  <c:v>-117.103622436523</c:v>
                </c:pt>
                <c:pt idx="167">
                  <c:v>-116.604248046875</c:v>
                </c:pt>
                <c:pt idx="168">
                  <c:v>-116.104873657227</c:v>
                </c:pt>
                <c:pt idx="169">
                  <c:v>-115.605499267578</c:v>
                </c:pt>
                <c:pt idx="170">
                  <c:v>-115.106117248535</c:v>
                </c:pt>
                <c:pt idx="171">
                  <c:v>-114.606742858887</c:v>
                </c:pt>
                <c:pt idx="172">
                  <c:v>-114.107368469238</c:v>
                </c:pt>
                <c:pt idx="173">
                  <c:v>-113.60799407959</c:v>
                </c:pt>
                <c:pt idx="174">
                  <c:v>-113.10861968994099</c:v>
                </c:pt>
                <c:pt idx="175">
                  <c:v>-112.609245300293</c:v>
                </c:pt>
                <c:pt idx="176">
                  <c:v>-112.10986328125</c:v>
                </c:pt>
                <c:pt idx="177">
                  <c:v>-111.610488891602</c:v>
                </c:pt>
                <c:pt idx="178">
                  <c:v>-111.111114501953</c:v>
                </c:pt>
                <c:pt idx="179">
                  <c:v>-110.611740112305</c:v>
                </c:pt>
                <c:pt idx="180">
                  <c:v>-110.11236572265599</c:v>
                </c:pt>
                <c:pt idx="181">
                  <c:v>-109.612983703613</c:v>
                </c:pt>
                <c:pt idx="182">
                  <c:v>-109.113609313965</c:v>
                </c:pt>
                <c:pt idx="183">
                  <c:v>-108.61423492431599</c:v>
                </c:pt>
                <c:pt idx="184">
                  <c:v>-108.114860534668</c:v>
                </c:pt>
                <c:pt idx="185">
                  <c:v>-107.61548614502</c:v>
                </c:pt>
                <c:pt idx="186">
                  <c:v>-107.11611175537099</c:v>
                </c:pt>
                <c:pt idx="187">
                  <c:v>-106.616729736328</c:v>
                </c:pt>
                <c:pt idx="188">
                  <c:v>-106.11735534668</c:v>
                </c:pt>
                <c:pt idx="189">
                  <c:v>-105.61798095703099</c:v>
                </c:pt>
                <c:pt idx="190">
                  <c:v>-105.118606567383</c:v>
                </c:pt>
                <c:pt idx="191">
                  <c:v>-104.61923217773401</c:v>
                </c:pt>
                <c:pt idx="192">
                  <c:v>-104.11985778808599</c:v>
                </c:pt>
                <c:pt idx="193">
                  <c:v>-103.620475769043</c:v>
                </c:pt>
                <c:pt idx="194">
                  <c:v>-103.121101379395</c:v>
                </c:pt>
                <c:pt idx="195">
                  <c:v>-102.62172698974599</c:v>
                </c:pt>
                <c:pt idx="196">
                  <c:v>-102.122352600098</c:v>
                </c:pt>
                <c:pt idx="197">
                  <c:v>-101.62297821044901</c:v>
                </c:pt>
                <c:pt idx="198">
                  <c:v>-101.12359619140599</c:v>
                </c:pt>
                <c:pt idx="199">
                  <c:v>-100.624221801758</c:v>
                </c:pt>
                <c:pt idx="200">
                  <c:v>-100.12484741210901</c:v>
                </c:pt>
                <c:pt idx="201">
                  <c:v>-99.62547302246</c:v>
                </c:pt>
                <c:pt idx="202">
                  <c:v>-99.126098632809999</c:v>
                </c:pt>
                <c:pt idx="203">
                  <c:v>-98.626724243159998</c:v>
                </c:pt>
                <c:pt idx="204">
                  <c:v>-98.12734222412</c:v>
                </c:pt>
                <c:pt idx="205">
                  <c:v>-97.627967834469999</c:v>
                </c:pt>
                <c:pt idx="206">
                  <c:v>-97.128593444819998</c:v>
                </c:pt>
                <c:pt idx="207">
                  <c:v>-96.629219055180002</c:v>
                </c:pt>
                <c:pt idx="208">
                  <c:v>-96.129844665530001</c:v>
                </c:pt>
                <c:pt idx="209">
                  <c:v>-95.630462646479998</c:v>
                </c:pt>
                <c:pt idx="210">
                  <c:v>-95.131088256840002</c:v>
                </c:pt>
                <c:pt idx="211">
                  <c:v>-94.631713867190001</c:v>
                </c:pt>
                <c:pt idx="212">
                  <c:v>-94.13233947754</c:v>
                </c:pt>
                <c:pt idx="213">
                  <c:v>-93.63296508789</c:v>
                </c:pt>
                <c:pt idx="214">
                  <c:v>-93.133590698239999</c:v>
                </c:pt>
                <c:pt idx="215">
                  <c:v>-92.6342086792</c:v>
                </c:pt>
                <c:pt idx="216">
                  <c:v>-92.13483428955</c:v>
                </c:pt>
                <c:pt idx="217">
                  <c:v>-91.635459899899999</c:v>
                </c:pt>
                <c:pt idx="218">
                  <c:v>-91.136085510249998</c:v>
                </c:pt>
                <c:pt idx="219">
                  <c:v>-90.636711120610002</c:v>
                </c:pt>
                <c:pt idx="220">
                  <c:v>-90.137329101559999</c:v>
                </c:pt>
                <c:pt idx="221">
                  <c:v>-89.637954711909998</c:v>
                </c:pt>
                <c:pt idx="222">
                  <c:v>-89.138580322270002</c:v>
                </c:pt>
                <c:pt idx="223">
                  <c:v>-88.639205932620001</c:v>
                </c:pt>
                <c:pt idx="224">
                  <c:v>-88.139831542970001</c:v>
                </c:pt>
                <c:pt idx="225">
                  <c:v>-87.64045715332</c:v>
                </c:pt>
                <c:pt idx="226">
                  <c:v>-87.141075134280001</c:v>
                </c:pt>
                <c:pt idx="227">
                  <c:v>-86.64170074463</c:v>
                </c:pt>
                <c:pt idx="228">
                  <c:v>-86.14232635498</c:v>
                </c:pt>
                <c:pt idx="229">
                  <c:v>-85.642951965329999</c:v>
                </c:pt>
                <c:pt idx="230">
                  <c:v>-85.143577575679998</c:v>
                </c:pt>
                <c:pt idx="231">
                  <c:v>-84.64419555664</c:v>
                </c:pt>
                <c:pt idx="232">
                  <c:v>-84.144821166989999</c:v>
                </c:pt>
                <c:pt idx="233">
                  <c:v>-83.645446777339998</c:v>
                </c:pt>
                <c:pt idx="234">
                  <c:v>-83.146072387700002</c:v>
                </c:pt>
                <c:pt idx="235">
                  <c:v>-82.646697998050001</c:v>
                </c:pt>
                <c:pt idx="236">
                  <c:v>-82.147323608400001</c:v>
                </c:pt>
                <c:pt idx="237">
                  <c:v>-81.647941589360002</c:v>
                </c:pt>
                <c:pt idx="238">
                  <c:v>-81.148567199710001</c:v>
                </c:pt>
                <c:pt idx="239">
                  <c:v>-80.649192810060001</c:v>
                </c:pt>
                <c:pt idx="240">
                  <c:v>-80.14981842041</c:v>
                </c:pt>
                <c:pt idx="241">
                  <c:v>-79.650444030759999</c:v>
                </c:pt>
                <c:pt idx="242">
                  <c:v>-79.151069641109999</c:v>
                </c:pt>
                <c:pt idx="243">
                  <c:v>-78.65168762207</c:v>
                </c:pt>
                <c:pt idx="244">
                  <c:v>-78.152313232419999</c:v>
                </c:pt>
                <c:pt idx="245">
                  <c:v>-77.652938842769998</c:v>
                </c:pt>
                <c:pt idx="246">
                  <c:v>-77.153564453119998</c:v>
                </c:pt>
                <c:pt idx="247">
                  <c:v>-76.654190063480002</c:v>
                </c:pt>
                <c:pt idx="248">
                  <c:v>-76.154808044429998</c:v>
                </c:pt>
                <c:pt idx="249">
                  <c:v>-75.655433654790002</c:v>
                </c:pt>
                <c:pt idx="250">
                  <c:v>-75.156059265140001</c:v>
                </c:pt>
                <c:pt idx="251">
                  <c:v>-74.656684875490001</c:v>
                </c:pt>
                <c:pt idx="252">
                  <c:v>-74.15731048584</c:v>
                </c:pt>
                <c:pt idx="253">
                  <c:v>-73.657936096189999</c:v>
                </c:pt>
                <c:pt idx="254">
                  <c:v>-73.158554077150001</c:v>
                </c:pt>
                <c:pt idx="255">
                  <c:v>-72.6591796875</c:v>
                </c:pt>
                <c:pt idx="256">
                  <c:v>-72.159805297849999</c:v>
                </c:pt>
                <c:pt idx="257">
                  <c:v>-71.660430908199999</c:v>
                </c:pt>
                <c:pt idx="258">
                  <c:v>-71.161056518549998</c:v>
                </c:pt>
                <c:pt idx="259">
                  <c:v>-70.661682128910002</c:v>
                </c:pt>
                <c:pt idx="260">
                  <c:v>-70.162307739260001</c:v>
                </c:pt>
                <c:pt idx="261">
                  <c:v>-69.66293334961</c:v>
                </c:pt>
                <c:pt idx="262">
                  <c:v>-69.163543701169999</c:v>
                </c:pt>
                <c:pt idx="263">
                  <c:v>-68.664169311519998</c:v>
                </c:pt>
                <c:pt idx="264">
                  <c:v>-68.164794921869998</c:v>
                </c:pt>
                <c:pt idx="265">
                  <c:v>-67.665420532230002</c:v>
                </c:pt>
                <c:pt idx="266">
                  <c:v>-67.166046142580001</c:v>
                </c:pt>
                <c:pt idx="267">
                  <c:v>-66.66667175293</c:v>
                </c:pt>
                <c:pt idx="268">
                  <c:v>-66.167297363279999</c:v>
                </c:pt>
                <c:pt idx="269">
                  <c:v>-65.667922973629999</c:v>
                </c:pt>
                <c:pt idx="270">
                  <c:v>-65.168548583979998</c:v>
                </c:pt>
                <c:pt idx="271">
                  <c:v>-64.669174194340002</c:v>
                </c:pt>
                <c:pt idx="272">
                  <c:v>-64.169799804690001</c:v>
                </c:pt>
                <c:pt idx="273">
                  <c:v>-63.67041015625</c:v>
                </c:pt>
                <c:pt idx="274">
                  <c:v>-63.171035766599999</c:v>
                </c:pt>
                <c:pt idx="275">
                  <c:v>-62.671661376949999</c:v>
                </c:pt>
                <c:pt idx="276">
                  <c:v>-62.172286987299998</c:v>
                </c:pt>
                <c:pt idx="277">
                  <c:v>-61.672912597660002</c:v>
                </c:pt>
                <c:pt idx="278">
                  <c:v>-61.173538208010001</c:v>
                </c:pt>
                <c:pt idx="279">
                  <c:v>-60.67416381836</c:v>
                </c:pt>
                <c:pt idx="280">
                  <c:v>-60.17478942871</c:v>
                </c:pt>
                <c:pt idx="281">
                  <c:v>-59.675415039059999</c:v>
                </c:pt>
                <c:pt idx="282">
                  <c:v>-59.176040649409998</c:v>
                </c:pt>
                <c:pt idx="283">
                  <c:v>-58.676666259770002</c:v>
                </c:pt>
                <c:pt idx="284">
                  <c:v>-58.177276611330001</c:v>
                </c:pt>
                <c:pt idx="285">
                  <c:v>-57.67790222168</c:v>
                </c:pt>
                <c:pt idx="286">
                  <c:v>-57.178527832029999</c:v>
                </c:pt>
                <c:pt idx="287">
                  <c:v>-56.679153442379999</c:v>
                </c:pt>
                <c:pt idx="288">
                  <c:v>-56.179779052729998</c:v>
                </c:pt>
                <c:pt idx="289">
                  <c:v>-55.680404663090002</c:v>
                </c:pt>
                <c:pt idx="290">
                  <c:v>-55.181030273440001</c:v>
                </c:pt>
                <c:pt idx="291">
                  <c:v>-54.68165588379</c:v>
                </c:pt>
                <c:pt idx="292">
                  <c:v>-54.18228149414</c:v>
                </c:pt>
                <c:pt idx="293">
                  <c:v>-53.682907104489999</c:v>
                </c:pt>
                <c:pt idx="294">
                  <c:v>-53.183532714839998</c:v>
                </c:pt>
                <c:pt idx="295">
                  <c:v>-52.684143066410002</c:v>
                </c:pt>
                <c:pt idx="296">
                  <c:v>-52.184768676760001</c:v>
                </c:pt>
                <c:pt idx="297">
                  <c:v>-51.68539428711</c:v>
                </c:pt>
                <c:pt idx="298">
                  <c:v>-51.18601989746</c:v>
                </c:pt>
                <c:pt idx="299">
                  <c:v>-50.686645507809999</c:v>
                </c:pt>
                <c:pt idx="300">
                  <c:v>-50.187271118159998</c:v>
                </c:pt>
                <c:pt idx="301">
                  <c:v>-49.687896728520002</c:v>
                </c:pt>
                <c:pt idx="302">
                  <c:v>-49.188522338870001</c:v>
                </c:pt>
                <c:pt idx="303">
                  <c:v>-48.689147949220001</c:v>
                </c:pt>
                <c:pt idx="304">
                  <c:v>-48.18977355957</c:v>
                </c:pt>
                <c:pt idx="305">
                  <c:v>-47.690399169919999</c:v>
                </c:pt>
                <c:pt idx="306">
                  <c:v>-47.191024780269998</c:v>
                </c:pt>
                <c:pt idx="307">
                  <c:v>-46.691635131840002</c:v>
                </c:pt>
                <c:pt idx="308">
                  <c:v>-46.192260742190001</c:v>
                </c:pt>
                <c:pt idx="309">
                  <c:v>-45.69288635254</c:v>
                </c:pt>
                <c:pt idx="310">
                  <c:v>-45.19351196289</c:v>
                </c:pt>
                <c:pt idx="311">
                  <c:v>-44.694137573239999</c:v>
                </c:pt>
                <c:pt idx="312">
                  <c:v>-44.194763183589998</c:v>
                </c:pt>
                <c:pt idx="313">
                  <c:v>-43.695388793950002</c:v>
                </c:pt>
                <c:pt idx="314">
                  <c:v>-43.196014404300001</c:v>
                </c:pt>
                <c:pt idx="315">
                  <c:v>-42.696640014650001</c:v>
                </c:pt>
                <c:pt idx="316">
                  <c:v>-42.197265625</c:v>
                </c:pt>
                <c:pt idx="317">
                  <c:v>-41.697891235349999</c:v>
                </c:pt>
                <c:pt idx="318">
                  <c:v>-41.198501586909998</c:v>
                </c:pt>
                <c:pt idx="319">
                  <c:v>-40.699127197270002</c:v>
                </c:pt>
                <c:pt idx="320">
                  <c:v>-40.199752807620001</c:v>
                </c:pt>
                <c:pt idx="321">
                  <c:v>-39.700378417970001</c:v>
                </c:pt>
                <c:pt idx="322">
                  <c:v>-39.20100402832</c:v>
                </c:pt>
                <c:pt idx="323">
                  <c:v>-38.701629638669999</c:v>
                </c:pt>
                <c:pt idx="324">
                  <c:v>-38.202255249019998</c:v>
                </c:pt>
                <c:pt idx="325">
                  <c:v>-37.702880859369998</c:v>
                </c:pt>
                <c:pt idx="326">
                  <c:v>-37.203506469730002</c:v>
                </c:pt>
                <c:pt idx="327">
                  <c:v>-36.704132080080001</c:v>
                </c:pt>
                <c:pt idx="328">
                  <c:v>-36.20475769043</c:v>
                </c:pt>
                <c:pt idx="329">
                  <c:v>-35.705368041989999</c:v>
                </c:pt>
                <c:pt idx="330">
                  <c:v>-35.205993652339998</c:v>
                </c:pt>
                <c:pt idx="331">
                  <c:v>-34.706619262700002</c:v>
                </c:pt>
                <c:pt idx="332">
                  <c:v>-34.207244873050001</c:v>
                </c:pt>
                <c:pt idx="333">
                  <c:v>-33.707870483400001</c:v>
                </c:pt>
                <c:pt idx="334">
                  <c:v>-33.20849609375</c:v>
                </c:pt>
                <c:pt idx="335">
                  <c:v>-32.709121704099999</c:v>
                </c:pt>
                <c:pt idx="336">
                  <c:v>-32.209747314449999</c:v>
                </c:pt>
                <c:pt idx="337">
                  <c:v>-31.710372924799998</c:v>
                </c:pt>
                <c:pt idx="338">
                  <c:v>-31.210998535160002</c:v>
                </c:pt>
                <c:pt idx="339">
                  <c:v>-30.711624145510001</c:v>
                </c:pt>
                <c:pt idx="340">
                  <c:v>-30.21223449707</c:v>
                </c:pt>
                <c:pt idx="341">
                  <c:v>-29.712860107419999</c:v>
                </c:pt>
                <c:pt idx="342">
                  <c:v>-29.213485717769998</c:v>
                </c:pt>
                <c:pt idx="343">
                  <c:v>-28.714111328119998</c:v>
                </c:pt>
                <c:pt idx="344">
                  <c:v>-28.214736938480002</c:v>
                </c:pt>
                <c:pt idx="345">
                  <c:v>-27.715362548830001</c:v>
                </c:pt>
                <c:pt idx="346">
                  <c:v>-27.21598815918</c:v>
                </c:pt>
                <c:pt idx="347">
                  <c:v>-26.716613769529999</c:v>
                </c:pt>
                <c:pt idx="348">
                  <c:v>-26.217239379879999</c:v>
                </c:pt>
                <c:pt idx="349">
                  <c:v>-25.717864990229998</c:v>
                </c:pt>
                <c:pt idx="350">
                  <c:v>-25.218490600590002</c:v>
                </c:pt>
                <c:pt idx="351">
                  <c:v>-24.719100952150001</c:v>
                </c:pt>
                <c:pt idx="352">
                  <c:v>-24.2197265625</c:v>
                </c:pt>
                <c:pt idx="353">
                  <c:v>-23.720352172849999</c:v>
                </c:pt>
                <c:pt idx="354">
                  <c:v>-23.220977783199999</c:v>
                </c:pt>
                <c:pt idx="355">
                  <c:v>-22.721603393549998</c:v>
                </c:pt>
                <c:pt idx="356">
                  <c:v>-22.222229003910002</c:v>
                </c:pt>
                <c:pt idx="357">
                  <c:v>-21.722854614260001</c:v>
                </c:pt>
                <c:pt idx="358">
                  <c:v>-21.22348022461</c:v>
                </c:pt>
                <c:pt idx="359">
                  <c:v>-20.72410583496</c:v>
                </c:pt>
                <c:pt idx="360">
                  <c:v>-20.224731445309999</c:v>
                </c:pt>
                <c:pt idx="361">
                  <c:v>-19.725357055659998</c:v>
                </c:pt>
                <c:pt idx="362">
                  <c:v>-19.225967407230002</c:v>
                </c:pt>
                <c:pt idx="363">
                  <c:v>-18.726593017580001</c:v>
                </c:pt>
                <c:pt idx="364">
                  <c:v>-18.22721862793</c:v>
                </c:pt>
                <c:pt idx="365">
                  <c:v>-17.727844238279999</c:v>
                </c:pt>
                <c:pt idx="366">
                  <c:v>-17.228469848629999</c:v>
                </c:pt>
                <c:pt idx="367">
                  <c:v>-16.729095458979998</c:v>
                </c:pt>
                <c:pt idx="368">
                  <c:v>-16.229721069340002</c:v>
                </c:pt>
                <c:pt idx="369">
                  <c:v>-15.730346679690001</c:v>
                </c:pt>
                <c:pt idx="370">
                  <c:v>-15.23097229004</c:v>
                </c:pt>
                <c:pt idx="371">
                  <c:v>-14.73159790039</c:v>
                </c:pt>
                <c:pt idx="372">
                  <c:v>-14.232223510739999</c:v>
                </c:pt>
                <c:pt idx="373">
                  <c:v>-13.732833862299998</c:v>
                </c:pt>
                <c:pt idx="374">
                  <c:v>-13.233459472660002</c:v>
                </c:pt>
                <c:pt idx="375">
                  <c:v>-12.734085083010001</c:v>
                </c:pt>
                <c:pt idx="376">
                  <c:v>-12.23471069336</c:v>
                </c:pt>
                <c:pt idx="377">
                  <c:v>-11.73533630371</c:v>
                </c:pt>
                <c:pt idx="378">
                  <c:v>-11.235961914059999</c:v>
                </c:pt>
                <c:pt idx="379">
                  <c:v>-10.736587524409998</c:v>
                </c:pt>
                <c:pt idx="380">
                  <c:v>-10.237213134770002</c:v>
                </c:pt>
                <c:pt idx="381">
                  <c:v>-9.7378387451200012</c:v>
                </c:pt>
                <c:pt idx="382">
                  <c:v>-9.2384643554700006</c:v>
                </c:pt>
                <c:pt idx="383">
                  <c:v>-8.7390899658199999</c:v>
                </c:pt>
                <c:pt idx="384">
                  <c:v>-8.2397155761699992</c:v>
                </c:pt>
                <c:pt idx="385">
                  <c:v>-7.7403259277299981</c:v>
                </c:pt>
                <c:pt idx="386">
                  <c:v>-7.2409515380900018</c:v>
                </c:pt>
                <c:pt idx="387">
                  <c:v>-6.7415771484400011</c:v>
                </c:pt>
                <c:pt idx="388">
                  <c:v>-6.2422027587900004</c:v>
                </c:pt>
                <c:pt idx="389">
                  <c:v>-5.7428283691399997</c:v>
                </c:pt>
                <c:pt idx="390">
                  <c:v>-5.243453979489999</c:v>
                </c:pt>
                <c:pt idx="391">
                  <c:v>-4.7440795898399983</c:v>
                </c:pt>
                <c:pt idx="392">
                  <c:v>-4.2447052002000021</c:v>
                </c:pt>
                <c:pt idx="393">
                  <c:v>-3.7453308105500014</c:v>
                </c:pt>
                <c:pt idx="394">
                  <c:v>-3.2459564209000007</c:v>
                </c:pt>
                <c:pt idx="395">
                  <c:v>-2.74658203125</c:v>
                </c:pt>
                <c:pt idx="396">
                  <c:v>-2.2471923828099989</c:v>
                </c:pt>
                <c:pt idx="397">
                  <c:v>-1.7478179931599982</c:v>
                </c:pt>
                <c:pt idx="398">
                  <c:v>-1.2484436035200019</c:v>
                </c:pt>
                <c:pt idx="399">
                  <c:v>-0.74906921387000125</c:v>
                </c:pt>
                <c:pt idx="400">
                  <c:v>-0.24969482422000056</c:v>
                </c:pt>
                <c:pt idx="401">
                  <c:v>0.24967956543000014</c:v>
                </c:pt>
                <c:pt idx="402">
                  <c:v>0.74905395508000083</c:v>
                </c:pt>
                <c:pt idx="403">
                  <c:v>1.2484283447300015</c:v>
                </c:pt>
                <c:pt idx="404">
                  <c:v>1.7478027343800022</c:v>
                </c:pt>
                <c:pt idx="405">
                  <c:v>2.2471771240199985</c:v>
                </c:pt>
                <c:pt idx="406">
                  <c:v>2.7465515136699992</c:v>
                </c:pt>
                <c:pt idx="407">
                  <c:v>3.2459411621100003</c:v>
                </c:pt>
                <c:pt idx="408">
                  <c:v>3.745315551760001</c:v>
                </c:pt>
                <c:pt idx="409">
                  <c:v>4.2446899414100017</c:v>
                </c:pt>
                <c:pt idx="410">
                  <c:v>4.7440643310499979</c:v>
                </c:pt>
                <c:pt idx="411">
                  <c:v>5.2434387206999986</c:v>
                </c:pt>
                <c:pt idx="412">
                  <c:v>5.7428131103499993</c:v>
                </c:pt>
                <c:pt idx="413">
                  <c:v>6.2421875</c:v>
                </c:pt>
                <c:pt idx="414">
                  <c:v>6.7415618896500007</c:v>
                </c:pt>
                <c:pt idx="415">
                  <c:v>7.2409362793000014</c:v>
                </c:pt>
                <c:pt idx="416">
                  <c:v>7.7403106689500021</c:v>
                </c:pt>
                <c:pt idx="417">
                  <c:v>8.2396850585899983</c:v>
                </c:pt>
                <c:pt idx="418">
                  <c:v>8.7390747070299994</c:v>
                </c:pt>
                <c:pt idx="419">
                  <c:v>9.2384490966800001</c:v>
                </c:pt>
                <c:pt idx="420">
                  <c:v>9.7378234863300008</c:v>
                </c:pt>
                <c:pt idx="421">
                  <c:v>10.237197875980002</c:v>
                </c:pt>
                <c:pt idx="422">
                  <c:v>10.736572265630002</c:v>
                </c:pt>
                <c:pt idx="423">
                  <c:v>11.235946655269998</c:v>
                </c:pt>
                <c:pt idx="424">
                  <c:v>11.735321044919999</c:v>
                </c:pt>
                <c:pt idx="425">
                  <c:v>12.23469543457</c:v>
                </c:pt>
                <c:pt idx="426">
                  <c:v>12.734069824220001</c:v>
                </c:pt>
                <c:pt idx="427">
                  <c:v>13.233444213870001</c:v>
                </c:pt>
                <c:pt idx="428">
                  <c:v>13.732818603520002</c:v>
                </c:pt>
                <c:pt idx="429">
                  <c:v>14.232208251949999</c:v>
                </c:pt>
                <c:pt idx="430">
                  <c:v>14.731582641599999</c:v>
                </c:pt>
                <c:pt idx="431">
                  <c:v>15.23095703125</c:v>
                </c:pt>
                <c:pt idx="432">
                  <c:v>15.730331420900001</c:v>
                </c:pt>
                <c:pt idx="433">
                  <c:v>16.229705810550001</c:v>
                </c:pt>
                <c:pt idx="434">
                  <c:v>16.729080200200002</c:v>
                </c:pt>
                <c:pt idx="435">
                  <c:v>17.228454589839998</c:v>
                </c:pt>
                <c:pt idx="436">
                  <c:v>17.727828979489999</c:v>
                </c:pt>
                <c:pt idx="437">
                  <c:v>18.22720336914</c:v>
                </c:pt>
                <c:pt idx="438">
                  <c:v>18.72657775879</c:v>
                </c:pt>
                <c:pt idx="439">
                  <c:v>19.225952148440001</c:v>
                </c:pt>
                <c:pt idx="440">
                  <c:v>19.725341796880002</c:v>
                </c:pt>
                <c:pt idx="441">
                  <c:v>20.224716186519998</c:v>
                </c:pt>
                <c:pt idx="442">
                  <c:v>20.724090576169999</c:v>
                </c:pt>
                <c:pt idx="443">
                  <c:v>21.22346496582</c:v>
                </c:pt>
                <c:pt idx="444">
                  <c:v>21.722839355470001</c:v>
                </c:pt>
                <c:pt idx="445">
                  <c:v>22.222213745120001</c:v>
                </c:pt>
                <c:pt idx="446">
                  <c:v>22.721588134770002</c:v>
                </c:pt>
                <c:pt idx="447">
                  <c:v>23.220962524409998</c:v>
                </c:pt>
                <c:pt idx="448">
                  <c:v>23.720336914059999</c:v>
                </c:pt>
                <c:pt idx="449">
                  <c:v>24.21971130371</c:v>
                </c:pt>
                <c:pt idx="450">
                  <c:v>24.71908569336</c:v>
                </c:pt>
                <c:pt idx="451">
                  <c:v>25.218475341800001</c:v>
                </c:pt>
                <c:pt idx="452">
                  <c:v>25.717849731450002</c:v>
                </c:pt>
                <c:pt idx="453">
                  <c:v>26.217224121089998</c:v>
                </c:pt>
                <c:pt idx="454">
                  <c:v>26.716598510739999</c:v>
                </c:pt>
                <c:pt idx="455">
                  <c:v>27.21597290039</c:v>
                </c:pt>
                <c:pt idx="456">
                  <c:v>27.71534729004</c:v>
                </c:pt>
                <c:pt idx="457">
                  <c:v>28.214721679690001</c:v>
                </c:pt>
                <c:pt idx="458">
                  <c:v>28.714096069340002</c:v>
                </c:pt>
                <c:pt idx="459">
                  <c:v>29.213470458979998</c:v>
                </c:pt>
                <c:pt idx="460">
                  <c:v>29.712844848629999</c:v>
                </c:pt>
                <c:pt idx="461">
                  <c:v>30.212219238279999</c:v>
                </c:pt>
                <c:pt idx="462">
                  <c:v>30.711608886720001</c:v>
                </c:pt>
                <c:pt idx="463">
                  <c:v>31.210983276370001</c:v>
                </c:pt>
                <c:pt idx="464">
                  <c:v>31.710357666020002</c:v>
                </c:pt>
                <c:pt idx="465">
                  <c:v>32.209732055659998</c:v>
                </c:pt>
                <c:pt idx="466">
                  <c:v>32.709106445309999</c:v>
                </c:pt>
                <c:pt idx="467">
                  <c:v>33.20848083496</c:v>
                </c:pt>
                <c:pt idx="468">
                  <c:v>33.70785522461</c:v>
                </c:pt>
                <c:pt idx="469">
                  <c:v>34.207229614260001</c:v>
                </c:pt>
                <c:pt idx="470">
                  <c:v>34.706604003910002</c:v>
                </c:pt>
                <c:pt idx="471">
                  <c:v>35.205978393549998</c:v>
                </c:pt>
                <c:pt idx="472">
                  <c:v>35.705352783199999</c:v>
                </c:pt>
                <c:pt idx="473">
                  <c:v>36.204727172849999</c:v>
                </c:pt>
                <c:pt idx="474">
                  <c:v>36.70411682129</c:v>
                </c:pt>
                <c:pt idx="475">
                  <c:v>37.203491210940001</c:v>
                </c:pt>
                <c:pt idx="476">
                  <c:v>37.702865600590002</c:v>
                </c:pt>
                <c:pt idx="477">
                  <c:v>38.202239990229998</c:v>
                </c:pt>
                <c:pt idx="478">
                  <c:v>38.701614379879999</c:v>
                </c:pt>
                <c:pt idx="479">
                  <c:v>39.200988769529999</c:v>
                </c:pt>
                <c:pt idx="480">
                  <c:v>39.70036315918</c:v>
                </c:pt>
                <c:pt idx="481">
                  <c:v>40.199737548830001</c:v>
                </c:pt>
                <c:pt idx="482">
                  <c:v>40.699111938480002</c:v>
                </c:pt>
                <c:pt idx="483">
                  <c:v>41.198486328130002</c:v>
                </c:pt>
                <c:pt idx="484">
                  <c:v>41.697860717769998</c:v>
                </c:pt>
                <c:pt idx="485">
                  <c:v>42.19725036621</c:v>
                </c:pt>
                <c:pt idx="486">
                  <c:v>42.69662475586</c:v>
                </c:pt>
                <c:pt idx="487">
                  <c:v>43.195999145510001</c:v>
                </c:pt>
                <c:pt idx="488">
                  <c:v>43.695373535160002</c:v>
                </c:pt>
                <c:pt idx="489">
                  <c:v>44.194747924799998</c:v>
                </c:pt>
                <c:pt idx="490">
                  <c:v>44.694122314449999</c:v>
                </c:pt>
                <c:pt idx="491">
                  <c:v>45.193496704099999</c:v>
                </c:pt>
                <c:pt idx="492">
                  <c:v>45.69287109375</c:v>
                </c:pt>
                <c:pt idx="493">
                  <c:v>46.192245483400001</c:v>
                </c:pt>
                <c:pt idx="494">
                  <c:v>46.691619873050001</c:v>
                </c:pt>
                <c:pt idx="495">
                  <c:v>47.190994262700002</c:v>
                </c:pt>
                <c:pt idx="496">
                  <c:v>47.690383911129999</c:v>
                </c:pt>
                <c:pt idx="497">
                  <c:v>48.189758300779999</c:v>
                </c:pt>
                <c:pt idx="498">
                  <c:v>48.68913269043</c:v>
                </c:pt>
                <c:pt idx="499">
                  <c:v>49.188507080080001</c:v>
                </c:pt>
                <c:pt idx="500">
                  <c:v>49.687881469730002</c:v>
                </c:pt>
                <c:pt idx="501">
                  <c:v>50.187255859380002</c:v>
                </c:pt>
                <c:pt idx="502">
                  <c:v>50.686630249019998</c:v>
                </c:pt>
                <c:pt idx="503">
                  <c:v>51.186004638669999</c:v>
                </c:pt>
                <c:pt idx="504">
                  <c:v>51.68537902832</c:v>
                </c:pt>
                <c:pt idx="505">
                  <c:v>52.184753417970001</c:v>
                </c:pt>
                <c:pt idx="506">
                  <c:v>52.684127807620001</c:v>
                </c:pt>
                <c:pt idx="507">
                  <c:v>53.183517456049998</c:v>
                </c:pt>
                <c:pt idx="508">
                  <c:v>53.682891845699999</c:v>
                </c:pt>
                <c:pt idx="509">
                  <c:v>54.182266235349999</c:v>
                </c:pt>
                <c:pt idx="510">
                  <c:v>54.681640625</c:v>
                </c:pt>
                <c:pt idx="511">
                  <c:v>55.181015014650001</c:v>
                </c:pt>
                <c:pt idx="512">
                  <c:v>55.680389404300001</c:v>
                </c:pt>
                <c:pt idx="513">
                  <c:v>56.179779052729998</c:v>
                </c:pt>
                <c:pt idx="514">
                  <c:v>56.679138183589998</c:v>
                </c:pt>
                <c:pt idx="515">
                  <c:v>57.178527832029999</c:v>
                </c:pt>
                <c:pt idx="516">
                  <c:v>57.67788696289</c:v>
                </c:pt>
                <c:pt idx="517">
                  <c:v>58.177276611330001</c:v>
                </c:pt>
                <c:pt idx="518">
                  <c:v>58.676635742190001</c:v>
                </c:pt>
                <c:pt idx="519">
                  <c:v>59.176025390630002</c:v>
                </c:pt>
                <c:pt idx="520">
                  <c:v>59.675384521479998</c:v>
                </c:pt>
                <c:pt idx="521">
                  <c:v>60.174774169919999</c:v>
                </c:pt>
                <c:pt idx="522">
                  <c:v>60.674133300779999</c:v>
                </c:pt>
                <c:pt idx="523">
                  <c:v>61.173522949220001</c:v>
                </c:pt>
                <c:pt idx="524">
                  <c:v>61.672912597660002</c:v>
                </c:pt>
                <c:pt idx="525">
                  <c:v>62.172271728520002</c:v>
                </c:pt>
                <c:pt idx="526">
                  <c:v>62.671661376949999</c:v>
                </c:pt>
                <c:pt idx="527">
                  <c:v>63.171020507809999</c:v>
                </c:pt>
                <c:pt idx="528">
                  <c:v>63.67041015625</c:v>
                </c:pt>
                <c:pt idx="529">
                  <c:v>64.16976928711</c:v>
                </c:pt>
                <c:pt idx="530">
                  <c:v>64.669158935550001</c:v>
                </c:pt>
                <c:pt idx="531">
                  <c:v>65.168518066410002</c:v>
                </c:pt>
                <c:pt idx="532">
                  <c:v>65.667907714839998</c:v>
                </c:pt>
                <c:pt idx="533">
                  <c:v>66.167266845699999</c:v>
                </c:pt>
                <c:pt idx="534">
                  <c:v>66.66665649414</c:v>
                </c:pt>
                <c:pt idx="535">
                  <c:v>67.166046142580001</c:v>
                </c:pt>
                <c:pt idx="536">
                  <c:v>67.665405273440001</c:v>
                </c:pt>
                <c:pt idx="537">
                  <c:v>68.164794921880002</c:v>
                </c:pt>
                <c:pt idx="538">
                  <c:v>68.664154052729998</c:v>
                </c:pt>
                <c:pt idx="539">
                  <c:v>69.163543701169999</c:v>
                </c:pt>
                <c:pt idx="540">
                  <c:v>69.662902832029999</c:v>
                </c:pt>
                <c:pt idx="541">
                  <c:v>70.162292480470001</c:v>
                </c:pt>
                <c:pt idx="542">
                  <c:v>70.661651611330001</c:v>
                </c:pt>
                <c:pt idx="543">
                  <c:v>71.161041259770002</c:v>
                </c:pt>
                <c:pt idx="544">
                  <c:v>71.660400390630002</c:v>
                </c:pt>
                <c:pt idx="545">
                  <c:v>72.159790039059999</c:v>
                </c:pt>
                <c:pt idx="546">
                  <c:v>72.6591796875</c:v>
                </c:pt>
                <c:pt idx="547">
                  <c:v>73.15853881836</c:v>
                </c:pt>
                <c:pt idx="548">
                  <c:v>73.657928466800001</c:v>
                </c:pt>
                <c:pt idx="549">
                  <c:v>74.157287597660002</c:v>
                </c:pt>
                <c:pt idx="550">
                  <c:v>74.656677246089998</c:v>
                </c:pt>
                <c:pt idx="551">
                  <c:v>75.156036376949999</c:v>
                </c:pt>
                <c:pt idx="552">
                  <c:v>75.65542602539</c:v>
                </c:pt>
                <c:pt idx="553">
                  <c:v>76.15478515625</c:v>
                </c:pt>
                <c:pt idx="554">
                  <c:v>76.654174804690001</c:v>
                </c:pt>
                <c:pt idx="555">
                  <c:v>77.153533935550001</c:v>
                </c:pt>
                <c:pt idx="556">
                  <c:v>77.652923583979998</c:v>
                </c:pt>
                <c:pt idx="557">
                  <c:v>78.152313232419999</c:v>
                </c:pt>
                <c:pt idx="558">
                  <c:v>78.651672363279999</c:v>
                </c:pt>
                <c:pt idx="559">
                  <c:v>79.151062011720001</c:v>
                </c:pt>
                <c:pt idx="560">
                  <c:v>79.650421142580001</c:v>
                </c:pt>
                <c:pt idx="561">
                  <c:v>80.149810791020002</c:v>
                </c:pt>
                <c:pt idx="562">
                  <c:v>80.649169921880002</c:v>
                </c:pt>
                <c:pt idx="563">
                  <c:v>81.148559570309999</c:v>
                </c:pt>
                <c:pt idx="564">
                  <c:v>81.647918701169999</c:v>
                </c:pt>
                <c:pt idx="565">
                  <c:v>82.14730834961</c:v>
                </c:pt>
                <c:pt idx="566">
                  <c:v>82.646667480470001</c:v>
                </c:pt>
                <c:pt idx="567">
                  <c:v>83.146057128910002</c:v>
                </c:pt>
                <c:pt idx="568">
                  <c:v>83.645446777339998</c:v>
                </c:pt>
                <c:pt idx="569">
                  <c:v>84.144805908199999</c:v>
                </c:pt>
                <c:pt idx="570">
                  <c:v>84.64419555664</c:v>
                </c:pt>
                <c:pt idx="571">
                  <c:v>85.1435546875</c:v>
                </c:pt>
                <c:pt idx="572">
                  <c:v>85.642944335940001</c:v>
                </c:pt>
                <c:pt idx="573">
                  <c:v>86.142303466800001</c:v>
                </c:pt>
                <c:pt idx="574">
                  <c:v>86.641693115229998</c:v>
                </c:pt>
                <c:pt idx="575">
                  <c:v>87.141052246089998</c:v>
                </c:pt>
                <c:pt idx="576">
                  <c:v>87.640441894529999</c:v>
                </c:pt>
                <c:pt idx="577">
                  <c:v>88.13980102539</c:v>
                </c:pt>
                <c:pt idx="578">
                  <c:v>88.639190673830001</c:v>
                </c:pt>
                <c:pt idx="579">
                  <c:v>89.138580322270002</c:v>
                </c:pt>
                <c:pt idx="580">
                  <c:v>89.637939453130002</c:v>
                </c:pt>
                <c:pt idx="581">
                  <c:v>90.137329101559999</c:v>
                </c:pt>
                <c:pt idx="582">
                  <c:v>90.636688232419999</c:v>
                </c:pt>
                <c:pt idx="583">
                  <c:v>91.13607788086</c:v>
                </c:pt>
                <c:pt idx="584">
                  <c:v>91.635437011720001</c:v>
                </c:pt>
                <c:pt idx="585">
                  <c:v>92.134826660160002</c:v>
                </c:pt>
                <c:pt idx="586">
                  <c:v>92.634185791020002</c:v>
                </c:pt>
                <c:pt idx="587">
                  <c:v>93.133575439449999</c:v>
                </c:pt>
                <c:pt idx="588">
                  <c:v>93.632934570309999</c:v>
                </c:pt>
                <c:pt idx="589">
                  <c:v>94.13232421875</c:v>
                </c:pt>
                <c:pt idx="590">
                  <c:v>94.631713867190001</c:v>
                </c:pt>
                <c:pt idx="591">
                  <c:v>95.131072998050001</c:v>
                </c:pt>
                <c:pt idx="592">
                  <c:v>95.630462646479998</c:v>
                </c:pt>
                <c:pt idx="593">
                  <c:v>96.129821777339998</c:v>
                </c:pt>
                <c:pt idx="594">
                  <c:v>96.629211425779999</c:v>
                </c:pt>
                <c:pt idx="595">
                  <c:v>97.12857055664</c:v>
                </c:pt>
                <c:pt idx="596">
                  <c:v>97.627960205080001</c:v>
                </c:pt>
                <c:pt idx="597">
                  <c:v>98.127319335940001</c:v>
                </c:pt>
                <c:pt idx="598">
                  <c:v>98.626708984380002</c:v>
                </c:pt>
                <c:pt idx="599">
                  <c:v>99.126068115229998</c:v>
                </c:pt>
                <c:pt idx="600">
                  <c:v>99.625457763669999</c:v>
                </c:pt>
                <c:pt idx="601">
                  <c:v>100.12481689453</c:v>
                </c:pt>
                <c:pt idx="602">
                  <c:v>100.62420654297</c:v>
                </c:pt>
                <c:pt idx="603">
                  <c:v>101.12359619141</c:v>
                </c:pt>
                <c:pt idx="604">
                  <c:v>101.62295532227</c:v>
                </c:pt>
                <c:pt idx="605">
                  <c:v>102.1223449707</c:v>
                </c:pt>
                <c:pt idx="606">
                  <c:v>102.62170410156</c:v>
                </c:pt>
                <c:pt idx="607">
                  <c:v>103.12109375</c:v>
                </c:pt>
                <c:pt idx="608">
                  <c:v>103.62045288086</c:v>
                </c:pt>
                <c:pt idx="609">
                  <c:v>104.1198425293</c:v>
                </c:pt>
                <c:pt idx="610">
                  <c:v>104.61920166016</c:v>
                </c:pt>
                <c:pt idx="611">
                  <c:v>105.11859130859</c:v>
                </c:pt>
                <c:pt idx="612">
                  <c:v>105.61795043945</c:v>
                </c:pt>
                <c:pt idx="613">
                  <c:v>106.11734008789</c:v>
                </c:pt>
                <c:pt idx="614">
                  <c:v>106.61672973633</c:v>
                </c:pt>
                <c:pt idx="615">
                  <c:v>107.11608886719</c:v>
                </c:pt>
                <c:pt idx="616">
                  <c:v>107.61547851563</c:v>
                </c:pt>
                <c:pt idx="617">
                  <c:v>108.11483764648</c:v>
                </c:pt>
                <c:pt idx="618">
                  <c:v>108.61422729492</c:v>
                </c:pt>
                <c:pt idx="619">
                  <c:v>109.11358642578</c:v>
                </c:pt>
                <c:pt idx="620">
                  <c:v>109.61297607422</c:v>
                </c:pt>
                <c:pt idx="621">
                  <c:v>110.11233520508</c:v>
                </c:pt>
                <c:pt idx="622">
                  <c:v>110.61172485352</c:v>
                </c:pt>
                <c:pt idx="623">
                  <c:v>111.11108398438</c:v>
                </c:pt>
                <c:pt idx="624">
                  <c:v>111.61047363281</c:v>
                </c:pt>
                <c:pt idx="625">
                  <c:v>112.10986328125</c:v>
                </c:pt>
                <c:pt idx="626">
                  <c:v>112.60922241211</c:v>
                </c:pt>
                <c:pt idx="627">
                  <c:v>113.10861206055</c:v>
                </c:pt>
                <c:pt idx="628">
                  <c:v>113.60797119141</c:v>
                </c:pt>
                <c:pt idx="629">
                  <c:v>114.10736083984</c:v>
                </c:pt>
                <c:pt idx="630">
                  <c:v>114.6067199707</c:v>
                </c:pt>
                <c:pt idx="631">
                  <c:v>115.10610961914</c:v>
                </c:pt>
                <c:pt idx="632">
                  <c:v>115.60546875</c:v>
                </c:pt>
                <c:pt idx="633">
                  <c:v>116.10485839844</c:v>
                </c:pt>
                <c:pt idx="634">
                  <c:v>116.6042175293</c:v>
                </c:pt>
                <c:pt idx="635">
                  <c:v>117.10360717773</c:v>
                </c:pt>
                <c:pt idx="636">
                  <c:v>117.60299682617</c:v>
                </c:pt>
                <c:pt idx="637">
                  <c:v>118.10235595703</c:v>
                </c:pt>
                <c:pt idx="638">
                  <c:v>118.60174560547</c:v>
                </c:pt>
                <c:pt idx="639">
                  <c:v>119.10110473633</c:v>
                </c:pt>
                <c:pt idx="640">
                  <c:v>119.60049438477</c:v>
                </c:pt>
                <c:pt idx="641">
                  <c:v>120.09985351563</c:v>
                </c:pt>
                <c:pt idx="642">
                  <c:v>120.59924316406</c:v>
                </c:pt>
                <c:pt idx="643">
                  <c:v>121.09860229492</c:v>
                </c:pt>
                <c:pt idx="644">
                  <c:v>121.59799194336</c:v>
                </c:pt>
                <c:pt idx="645">
                  <c:v>122.09735107422</c:v>
                </c:pt>
                <c:pt idx="646">
                  <c:v>122.59674072266</c:v>
                </c:pt>
                <c:pt idx="647">
                  <c:v>123.09613037109</c:v>
                </c:pt>
                <c:pt idx="648">
                  <c:v>123.59548950195</c:v>
                </c:pt>
                <c:pt idx="649">
                  <c:v>124.09487915039</c:v>
                </c:pt>
                <c:pt idx="650">
                  <c:v>124.59423828125</c:v>
                </c:pt>
                <c:pt idx="651">
                  <c:v>125.09362792969</c:v>
                </c:pt>
                <c:pt idx="652">
                  <c:v>125.59298706055</c:v>
                </c:pt>
                <c:pt idx="653">
                  <c:v>126.09237670898</c:v>
                </c:pt>
                <c:pt idx="654">
                  <c:v>126.59173583984</c:v>
                </c:pt>
                <c:pt idx="655">
                  <c:v>127.09112548828</c:v>
                </c:pt>
                <c:pt idx="656">
                  <c:v>127.59048461914</c:v>
                </c:pt>
                <c:pt idx="657">
                  <c:v>128.08987426758</c:v>
                </c:pt>
                <c:pt idx="658">
                  <c:v>128.58926391602</c:v>
                </c:pt>
                <c:pt idx="659">
                  <c:v>129.08862304688</c:v>
                </c:pt>
                <c:pt idx="660">
                  <c:v>129.58801269531</c:v>
                </c:pt>
                <c:pt idx="661">
                  <c:v>130.08737182617</c:v>
                </c:pt>
                <c:pt idx="662">
                  <c:v>130.58676147461</c:v>
                </c:pt>
                <c:pt idx="663">
                  <c:v>131.08612060547</c:v>
                </c:pt>
                <c:pt idx="664">
                  <c:v>131.58551025391</c:v>
                </c:pt>
                <c:pt idx="665">
                  <c:v>132.08486938477</c:v>
                </c:pt>
                <c:pt idx="666">
                  <c:v>132.5842590332</c:v>
                </c:pt>
                <c:pt idx="667">
                  <c:v>133.08361816406</c:v>
                </c:pt>
                <c:pt idx="668">
                  <c:v>133.5830078125</c:v>
                </c:pt>
                <c:pt idx="669">
                  <c:v>134.08239746094</c:v>
                </c:pt>
                <c:pt idx="670">
                  <c:v>134.5817565918</c:v>
                </c:pt>
                <c:pt idx="671">
                  <c:v>135.08114624023</c:v>
                </c:pt>
                <c:pt idx="672">
                  <c:v>135.58050537109</c:v>
                </c:pt>
                <c:pt idx="673">
                  <c:v>136.07989501953</c:v>
                </c:pt>
                <c:pt idx="674">
                  <c:v>136.57925415039</c:v>
                </c:pt>
                <c:pt idx="675">
                  <c:v>137.07864379883</c:v>
                </c:pt>
                <c:pt idx="676">
                  <c:v>137.57800292969</c:v>
                </c:pt>
                <c:pt idx="677">
                  <c:v>138.07739257813</c:v>
                </c:pt>
                <c:pt idx="678">
                  <c:v>138.57675170898</c:v>
                </c:pt>
                <c:pt idx="679">
                  <c:v>139.07614135742</c:v>
                </c:pt>
                <c:pt idx="680">
                  <c:v>139.57553100586</c:v>
                </c:pt>
                <c:pt idx="681">
                  <c:v>140.07489013672</c:v>
                </c:pt>
                <c:pt idx="682">
                  <c:v>140.57427978516</c:v>
                </c:pt>
                <c:pt idx="683">
                  <c:v>141.07363891602</c:v>
                </c:pt>
                <c:pt idx="684">
                  <c:v>141.57302856445</c:v>
                </c:pt>
                <c:pt idx="685">
                  <c:v>142.07238769531</c:v>
                </c:pt>
                <c:pt idx="686">
                  <c:v>142.57177734375</c:v>
                </c:pt>
                <c:pt idx="687">
                  <c:v>143.07113647461</c:v>
                </c:pt>
                <c:pt idx="688">
                  <c:v>143.57052612305</c:v>
                </c:pt>
                <c:pt idx="689">
                  <c:v>144.06988525391</c:v>
                </c:pt>
                <c:pt idx="690">
                  <c:v>144.56927490234</c:v>
                </c:pt>
                <c:pt idx="691">
                  <c:v>145.06866455078</c:v>
                </c:pt>
                <c:pt idx="692">
                  <c:v>145.56802368164</c:v>
                </c:pt>
                <c:pt idx="693">
                  <c:v>146.06741333008</c:v>
                </c:pt>
                <c:pt idx="694">
                  <c:v>146.56677246094</c:v>
                </c:pt>
                <c:pt idx="695">
                  <c:v>147.06616210938</c:v>
                </c:pt>
                <c:pt idx="696">
                  <c:v>147.56552124023</c:v>
                </c:pt>
                <c:pt idx="697">
                  <c:v>148.06491088867</c:v>
                </c:pt>
                <c:pt idx="698">
                  <c:v>148.56427001953</c:v>
                </c:pt>
                <c:pt idx="699">
                  <c:v>149.06365966797</c:v>
                </c:pt>
                <c:pt idx="700">
                  <c:v>149.56301879883</c:v>
                </c:pt>
                <c:pt idx="701">
                  <c:v>150.06240844727</c:v>
                </c:pt>
                <c:pt idx="702">
                  <c:v>150.5617980957</c:v>
                </c:pt>
                <c:pt idx="703">
                  <c:v>151.06115722656</c:v>
                </c:pt>
                <c:pt idx="704">
                  <c:v>151.560546875</c:v>
                </c:pt>
                <c:pt idx="705">
                  <c:v>152.05990600586</c:v>
                </c:pt>
                <c:pt idx="706">
                  <c:v>152.5592956543</c:v>
                </c:pt>
                <c:pt idx="707">
                  <c:v>153.05865478516</c:v>
                </c:pt>
                <c:pt idx="708">
                  <c:v>153.55804443359</c:v>
                </c:pt>
                <c:pt idx="709">
                  <c:v>154.05740356445</c:v>
                </c:pt>
                <c:pt idx="710">
                  <c:v>154.55679321289</c:v>
                </c:pt>
                <c:pt idx="711">
                  <c:v>155.05615234375</c:v>
                </c:pt>
                <c:pt idx="712">
                  <c:v>155.55554199219</c:v>
                </c:pt>
                <c:pt idx="713">
                  <c:v>156.05493164063</c:v>
                </c:pt>
                <c:pt idx="714">
                  <c:v>156.55429077148</c:v>
                </c:pt>
                <c:pt idx="715">
                  <c:v>157.05368041992</c:v>
                </c:pt>
                <c:pt idx="716">
                  <c:v>157.55303955078</c:v>
                </c:pt>
                <c:pt idx="717">
                  <c:v>158.05242919922</c:v>
                </c:pt>
                <c:pt idx="718">
                  <c:v>158.55178833008</c:v>
                </c:pt>
                <c:pt idx="719">
                  <c:v>159.05117797852</c:v>
                </c:pt>
                <c:pt idx="720">
                  <c:v>159.55053710938</c:v>
                </c:pt>
                <c:pt idx="721">
                  <c:v>160.04992675781</c:v>
                </c:pt>
                <c:pt idx="722">
                  <c:v>160.54928588867</c:v>
                </c:pt>
                <c:pt idx="723">
                  <c:v>161.04867553711</c:v>
                </c:pt>
                <c:pt idx="724">
                  <c:v>161.54806518555</c:v>
                </c:pt>
                <c:pt idx="725">
                  <c:v>162.04742431641</c:v>
                </c:pt>
                <c:pt idx="726">
                  <c:v>162.54681396484</c:v>
                </c:pt>
                <c:pt idx="727">
                  <c:v>163.0461730957</c:v>
                </c:pt>
                <c:pt idx="728">
                  <c:v>163.54556274414</c:v>
                </c:pt>
                <c:pt idx="729">
                  <c:v>164.044921875</c:v>
                </c:pt>
                <c:pt idx="730">
                  <c:v>164.54431152344</c:v>
                </c:pt>
                <c:pt idx="731">
                  <c:v>165.0436706543</c:v>
                </c:pt>
                <c:pt idx="732">
                  <c:v>165.54306030273</c:v>
                </c:pt>
                <c:pt idx="733">
                  <c:v>166.04241943359</c:v>
                </c:pt>
                <c:pt idx="734">
                  <c:v>166.54180908203</c:v>
                </c:pt>
                <c:pt idx="735">
                  <c:v>167.04119873047</c:v>
                </c:pt>
                <c:pt idx="736">
                  <c:v>167.54055786133</c:v>
                </c:pt>
                <c:pt idx="737">
                  <c:v>168.03994750977</c:v>
                </c:pt>
                <c:pt idx="738">
                  <c:v>168.53930664063</c:v>
                </c:pt>
                <c:pt idx="739">
                  <c:v>169.03869628906</c:v>
                </c:pt>
                <c:pt idx="740">
                  <c:v>169.53805541992</c:v>
                </c:pt>
                <c:pt idx="741">
                  <c:v>170.03744506836</c:v>
                </c:pt>
                <c:pt idx="742">
                  <c:v>170.53680419922</c:v>
                </c:pt>
                <c:pt idx="743">
                  <c:v>171.03619384766</c:v>
                </c:pt>
                <c:pt idx="744">
                  <c:v>171.53555297852</c:v>
                </c:pt>
                <c:pt idx="745">
                  <c:v>172.03494262695</c:v>
                </c:pt>
                <c:pt idx="746">
                  <c:v>172.53433227539</c:v>
                </c:pt>
                <c:pt idx="747">
                  <c:v>173.03369140625</c:v>
                </c:pt>
                <c:pt idx="748">
                  <c:v>173.53308105469</c:v>
                </c:pt>
                <c:pt idx="749">
                  <c:v>174.03244018555</c:v>
                </c:pt>
                <c:pt idx="750">
                  <c:v>174.53182983398</c:v>
                </c:pt>
                <c:pt idx="751">
                  <c:v>175.03118896484</c:v>
                </c:pt>
                <c:pt idx="752">
                  <c:v>175.53057861328</c:v>
                </c:pt>
                <c:pt idx="753">
                  <c:v>176.02993774414</c:v>
                </c:pt>
                <c:pt idx="754">
                  <c:v>176.52932739258</c:v>
                </c:pt>
                <c:pt idx="755">
                  <c:v>177.02868652344</c:v>
                </c:pt>
                <c:pt idx="756">
                  <c:v>177.52807617188</c:v>
                </c:pt>
                <c:pt idx="757">
                  <c:v>178.02746582031</c:v>
                </c:pt>
                <c:pt idx="758">
                  <c:v>178.52682495117</c:v>
                </c:pt>
                <c:pt idx="759">
                  <c:v>179.02621459961</c:v>
                </c:pt>
                <c:pt idx="760">
                  <c:v>179.52557373047</c:v>
                </c:pt>
                <c:pt idx="761">
                  <c:v>180.02496337891</c:v>
                </c:pt>
                <c:pt idx="762">
                  <c:v>180.52432250977</c:v>
                </c:pt>
                <c:pt idx="763">
                  <c:v>181.0237121582</c:v>
                </c:pt>
                <c:pt idx="764">
                  <c:v>181.52307128906</c:v>
                </c:pt>
                <c:pt idx="765">
                  <c:v>182.0224609375</c:v>
                </c:pt>
                <c:pt idx="766">
                  <c:v>182.52182006836</c:v>
                </c:pt>
                <c:pt idx="767">
                  <c:v>183.0212097168</c:v>
                </c:pt>
                <c:pt idx="768">
                  <c:v>183.52056884766</c:v>
                </c:pt>
                <c:pt idx="769">
                  <c:v>184.01995849609</c:v>
                </c:pt>
                <c:pt idx="770">
                  <c:v>184.51934814453</c:v>
                </c:pt>
                <c:pt idx="771">
                  <c:v>185.01870727539</c:v>
                </c:pt>
                <c:pt idx="772">
                  <c:v>185.51809692383</c:v>
                </c:pt>
                <c:pt idx="773">
                  <c:v>186.01745605469</c:v>
                </c:pt>
                <c:pt idx="774">
                  <c:v>186.51684570313</c:v>
                </c:pt>
                <c:pt idx="775">
                  <c:v>187.01620483398</c:v>
                </c:pt>
                <c:pt idx="776">
                  <c:v>187.51559448242</c:v>
                </c:pt>
                <c:pt idx="777">
                  <c:v>188.01495361328</c:v>
                </c:pt>
                <c:pt idx="778">
                  <c:v>188.51434326172</c:v>
                </c:pt>
                <c:pt idx="779">
                  <c:v>189.01370239258</c:v>
                </c:pt>
                <c:pt idx="780">
                  <c:v>189.51309204102</c:v>
                </c:pt>
                <c:pt idx="781">
                  <c:v>190.01248168945</c:v>
                </c:pt>
                <c:pt idx="782">
                  <c:v>190.51184082031</c:v>
                </c:pt>
                <c:pt idx="783">
                  <c:v>191.01123046875</c:v>
                </c:pt>
                <c:pt idx="784">
                  <c:v>191.51058959961</c:v>
                </c:pt>
                <c:pt idx="785">
                  <c:v>192.00997924805</c:v>
                </c:pt>
                <c:pt idx="786">
                  <c:v>192.50933837891</c:v>
                </c:pt>
                <c:pt idx="787">
                  <c:v>193.00872802734</c:v>
                </c:pt>
                <c:pt idx="788">
                  <c:v>193.5080871582</c:v>
                </c:pt>
                <c:pt idx="789">
                  <c:v>194.00747680664</c:v>
                </c:pt>
                <c:pt idx="790">
                  <c:v>194.5068359375</c:v>
                </c:pt>
                <c:pt idx="791">
                  <c:v>195.00622558594</c:v>
                </c:pt>
                <c:pt idx="792">
                  <c:v>195.50561523438</c:v>
                </c:pt>
                <c:pt idx="793">
                  <c:v>196.00497436523</c:v>
                </c:pt>
                <c:pt idx="794">
                  <c:v>196.50436401367</c:v>
                </c:pt>
                <c:pt idx="795">
                  <c:v>197.00372314453</c:v>
                </c:pt>
                <c:pt idx="796">
                  <c:v>197.50311279297</c:v>
                </c:pt>
                <c:pt idx="797">
                  <c:v>198.00247192383</c:v>
                </c:pt>
                <c:pt idx="798">
                  <c:v>198.50186157227</c:v>
                </c:pt>
                <c:pt idx="799">
                  <c:v>199.00122070313</c:v>
                </c:pt>
                <c:pt idx="800">
                  <c:v>199.50061035156</c:v>
                </c:pt>
                <c:pt idx="801">
                  <c:v>200</c:v>
                </c:pt>
              </c:numCache>
            </c:numRef>
          </c:xVal>
          <c:yVal>
            <c:numRef>
              <c:f>'[Et y=10 x''=005 nosecone 125mm.xlsx]no cone x=10 D=146 R=166.4'!$B$11:$B$812</c:f>
              <c:numCache>
                <c:formatCode>General</c:formatCode>
                <c:ptCount val="802"/>
                <c:pt idx="0">
                  <c:v>0.7834480029559</c:v>
                </c:pt>
                <c:pt idx="1">
                  <c:v>1.2110606444241501</c:v>
                </c:pt>
                <c:pt idx="2">
                  <c:v>1.6432993048486002</c:v>
                </c:pt>
                <c:pt idx="3">
                  <c:v>2.07418783682045</c:v>
                </c:pt>
                <c:pt idx="4">
                  <c:v>2.5018891714105003</c:v>
                </c:pt>
                <c:pt idx="5">
                  <c:v>2.9256617810460002</c:v>
                </c:pt>
                <c:pt idx="6">
                  <c:v>3.3451596078816999</c:v>
                </c:pt>
                <c:pt idx="7">
                  <c:v>3.7601666763174002</c:v>
                </c:pt>
                <c:pt idx="8">
                  <c:v>4.1705852638346999</c:v>
                </c:pt>
                <c:pt idx="9">
                  <c:v>4.57634672867845</c:v>
                </c:pt>
                <c:pt idx="10">
                  <c:v>4.9774065295747505</c:v>
                </c:pt>
                <c:pt idx="11">
                  <c:v>5.3737372779079999</c:v>
                </c:pt>
                <c:pt idx="12">
                  <c:v>5.7653187648965005</c:v>
                </c:pt>
                <c:pt idx="13">
                  <c:v>6.152137412579</c:v>
                </c:pt>
                <c:pt idx="14">
                  <c:v>6.5341850887834996</c:v>
                </c:pt>
                <c:pt idx="15">
                  <c:v>6.911455157323501</c:v>
                </c:pt>
                <c:pt idx="16">
                  <c:v>7.2839439446754994</c:v>
                </c:pt>
                <c:pt idx="17">
                  <c:v>7.6516486480115011</c:v>
                </c:pt>
                <c:pt idx="18">
                  <c:v>8.0145829531904997</c:v>
                </c:pt>
                <c:pt idx="19">
                  <c:v>8.3727210804845011</c:v>
                </c:pt>
                <c:pt idx="20">
                  <c:v>8.7260761589789997</c:v>
                </c:pt>
                <c:pt idx="21">
                  <c:v>9.0746527969465003</c:v>
                </c:pt>
                <c:pt idx="22">
                  <c:v>9.4184469191869997</c:v>
                </c:pt>
                <c:pt idx="23">
                  <c:v>9.7574663590879993</c:v>
                </c:pt>
                <c:pt idx="24">
                  <c:v>10.491336437064</c:v>
                </c:pt>
                <c:pt idx="25">
                  <c:v>11.354095397004</c:v>
                </c:pt>
                <c:pt idx="26">
                  <c:v>12.043184095102001</c:v>
                </c:pt>
                <c:pt idx="27">
                  <c:v>12.453110286666501</c:v>
                </c:pt>
                <c:pt idx="28">
                  <c:v>12.862301086758501</c:v>
                </c:pt>
                <c:pt idx="29">
                  <c:v>13.270746126881001</c:v>
                </c:pt>
                <c:pt idx="30">
                  <c:v>13.678420786716501</c:v>
                </c:pt>
                <c:pt idx="31">
                  <c:v>14.085328845340502</c:v>
                </c:pt>
                <c:pt idx="32">
                  <c:v>14.491479407882501</c:v>
                </c:pt>
                <c:pt idx="33">
                  <c:v>14.896875341078999</c:v>
                </c:pt>
                <c:pt idx="34">
                  <c:v>15.301529766784501</c:v>
                </c:pt>
                <c:pt idx="35">
                  <c:v>15.705459221420501</c:v>
                </c:pt>
                <c:pt idx="36">
                  <c:v>16.108677150242499</c:v>
                </c:pt>
                <c:pt idx="37">
                  <c:v>16.511208858791001</c:v>
                </c:pt>
                <c:pt idx="38">
                  <c:v>16.913077425739999</c:v>
                </c:pt>
                <c:pt idx="39">
                  <c:v>17.314303469096501</c:v>
                </c:pt>
                <c:pt idx="40">
                  <c:v>17.714930861535503</c:v>
                </c:pt>
                <c:pt idx="41">
                  <c:v>18.114963862551999</c:v>
                </c:pt>
                <c:pt idx="42">
                  <c:v>18.514441937121003</c:v>
                </c:pt>
                <c:pt idx="43">
                  <c:v>18.91339974321</c:v>
                </c:pt>
                <c:pt idx="44">
                  <c:v>19.808633522271503</c:v>
                </c:pt>
                <c:pt idx="45">
                  <c:v>21.285709543440504</c:v>
                </c:pt>
                <c:pt idx="46">
                  <c:v>22.765936555205002</c:v>
                </c:pt>
                <c:pt idx="47">
                  <c:v>23.605456962317504</c:v>
                </c:pt>
                <c:pt idx="48">
                  <c:v>23.857494552371001</c:v>
                </c:pt>
                <c:pt idx="49">
                  <c:v>24.103694009668004</c:v>
                </c:pt>
                <c:pt idx="50">
                  <c:v>24.344081521565002</c:v>
                </c:pt>
                <c:pt idx="51">
                  <c:v>24.578682916666001</c:v>
                </c:pt>
                <c:pt idx="52">
                  <c:v>24.807517616715501</c:v>
                </c:pt>
                <c:pt idx="53">
                  <c:v>25.030627266810502</c:v>
                </c:pt>
                <c:pt idx="54">
                  <c:v>25.248048168384003</c:v>
                </c:pt>
                <c:pt idx="55">
                  <c:v>25.459818900318002</c:v>
                </c:pt>
                <c:pt idx="56">
                  <c:v>25.665998857878499</c:v>
                </c:pt>
                <c:pt idx="57">
                  <c:v>25.866614198821999</c:v>
                </c:pt>
                <c:pt idx="58">
                  <c:v>26.061736036140502</c:v>
                </c:pt>
                <c:pt idx="59">
                  <c:v>26.251411615540505</c:v>
                </c:pt>
                <c:pt idx="60">
                  <c:v>26.435713258904002</c:v>
                </c:pt>
                <c:pt idx="61">
                  <c:v>26.614686209354502</c:v>
                </c:pt>
                <c:pt idx="62">
                  <c:v>26.788415798518997</c:v>
                </c:pt>
                <c:pt idx="63">
                  <c:v>27.425242017046997</c:v>
                </c:pt>
                <c:pt idx="64">
                  <c:v>28.545518931739004</c:v>
                </c:pt>
                <c:pt idx="65">
                  <c:v>29.645561348019999</c:v>
                </c:pt>
                <c:pt idx="66">
                  <c:v>30.725409054676</c:v>
                </c:pt>
                <c:pt idx="67">
                  <c:v>31.2395891296885</c:v>
                </c:pt>
                <c:pt idx="68">
                  <c:v>31.362643532844999</c:v>
                </c:pt>
                <c:pt idx="69">
                  <c:v>31.466103205646501</c:v>
                </c:pt>
                <c:pt idx="70">
                  <c:v>31.549365231627004</c:v>
                </c:pt>
                <c:pt idx="71">
                  <c:v>31.611921492643503</c:v>
                </c:pt>
                <c:pt idx="72">
                  <c:v>31.653362681051501</c:v>
                </c:pt>
                <c:pt idx="73">
                  <c:v>31.673363248217001</c:v>
                </c:pt>
                <c:pt idx="74">
                  <c:v>31.671693083995503</c:v>
                </c:pt>
                <c:pt idx="75">
                  <c:v>31.648201001510003</c:v>
                </c:pt>
                <c:pt idx="76">
                  <c:v>31.602804685272005</c:v>
                </c:pt>
                <c:pt idx="77">
                  <c:v>31.535532148047505</c:v>
                </c:pt>
                <c:pt idx="78">
                  <c:v>31.446487171053505</c:v>
                </c:pt>
                <c:pt idx="79">
                  <c:v>31.335856762104001</c:v>
                </c:pt>
                <c:pt idx="80">
                  <c:v>31.203909410687999</c:v>
                </c:pt>
                <c:pt idx="81">
                  <c:v>31.0510092479885</c:v>
                </c:pt>
                <c:pt idx="82">
                  <c:v>31.876506652971003</c:v>
                </c:pt>
                <c:pt idx="83">
                  <c:v>32.806067407721002</c:v>
                </c:pt>
                <c:pt idx="84">
                  <c:v>33.666158119354499</c:v>
                </c:pt>
                <c:pt idx="85">
                  <c:v>34.457190827816497</c:v>
                </c:pt>
                <c:pt idx="86">
                  <c:v>34.219347245870004</c:v>
                </c:pt>
                <c:pt idx="87">
                  <c:v>33.558319153551004</c:v>
                </c:pt>
                <c:pt idx="88">
                  <c:v>32.873620006639001</c:v>
                </c:pt>
                <c:pt idx="89">
                  <c:v>32.164961762494002</c:v>
                </c:pt>
                <c:pt idx="90">
                  <c:v>31.432049806525001</c:v>
                </c:pt>
                <c:pt idx="91">
                  <c:v>30.674649350666499</c:v>
                </c:pt>
                <c:pt idx="92">
                  <c:v>29.892537326635001</c:v>
                </c:pt>
                <c:pt idx="93">
                  <c:v>29.085535008512</c:v>
                </c:pt>
                <c:pt idx="94">
                  <c:v>28.253522309252006</c:v>
                </c:pt>
                <c:pt idx="95">
                  <c:v>27.396362685281503</c:v>
                </c:pt>
                <c:pt idx="96">
                  <c:v>26.514113483035</c:v>
                </c:pt>
                <c:pt idx="97">
                  <c:v>25.606672615431503</c:v>
                </c:pt>
                <c:pt idx="98">
                  <c:v>24.674216971359002</c:v>
                </c:pt>
                <c:pt idx="99">
                  <c:v>23.716886656725503</c:v>
                </c:pt>
                <c:pt idx="100">
                  <c:v>23.145523709763001</c:v>
                </c:pt>
                <c:pt idx="101">
                  <c:v>23.962909945583</c:v>
                </c:pt>
                <c:pt idx="102">
                  <c:v>24.643763678977503</c:v>
                </c:pt>
                <c:pt idx="103">
                  <c:v>25.188562530718002</c:v>
                </c:pt>
                <c:pt idx="104">
                  <c:v>25.508799287513</c:v>
                </c:pt>
                <c:pt idx="105">
                  <c:v>23.425040020421502</c:v>
                </c:pt>
                <c:pt idx="106">
                  <c:v>21.246863500865999</c:v>
                </c:pt>
                <c:pt idx="107">
                  <c:v>18.975085783220003</c:v>
                </c:pt>
                <c:pt idx="108">
                  <c:v>16.610607720005003</c:v>
                </c:pt>
                <c:pt idx="109">
                  <c:v>14.155824106075</c:v>
                </c:pt>
                <c:pt idx="110">
                  <c:v>11.615132891562</c:v>
                </c:pt>
                <c:pt idx="111">
                  <c:v>8.9987807604275005</c:v>
                </c:pt>
                <c:pt idx="112">
                  <c:v>6.3356728122600003</c:v>
                </c:pt>
                <c:pt idx="113">
                  <c:v>3.7432391936888005</c:v>
                </c:pt>
                <c:pt idx="114">
                  <c:v>2.0646996909001998</c:v>
                </c:pt>
                <c:pt idx="115">
                  <c:v>3.5531871041259002</c:v>
                </c:pt>
                <c:pt idx="116">
                  <c:v>6.3944050205860004</c:v>
                </c:pt>
                <c:pt idx="117">
                  <c:v>9.5343722520585015</c:v>
                </c:pt>
                <c:pt idx="118">
                  <c:v>12.8287081611535</c:v>
                </c:pt>
                <c:pt idx="119">
                  <c:v>14.4028390582535</c:v>
                </c:pt>
                <c:pt idx="120">
                  <c:v>14.937349903980502</c:v>
                </c:pt>
                <c:pt idx="121">
                  <c:v>15.803615016280501</c:v>
                </c:pt>
                <c:pt idx="122">
                  <c:v>16.997798412397</c:v>
                </c:pt>
                <c:pt idx="123">
                  <c:v>19.400661604134001</c:v>
                </c:pt>
                <c:pt idx="124">
                  <c:v>23.694908657974</c:v>
                </c:pt>
                <c:pt idx="125">
                  <c:v>28.331783485987003</c:v>
                </c:pt>
                <c:pt idx="126">
                  <c:v>33.295366480506999</c:v>
                </c:pt>
                <c:pt idx="127">
                  <c:v>38.580059338083998</c:v>
                </c:pt>
                <c:pt idx="128">
                  <c:v>44.185377059063001</c:v>
                </c:pt>
                <c:pt idx="129">
                  <c:v>50.112488246434999</c:v>
                </c:pt>
                <c:pt idx="130">
                  <c:v>56.364924953835001</c:v>
                </c:pt>
                <c:pt idx="131">
                  <c:v>62.945358018915002</c:v>
                </c:pt>
                <c:pt idx="132">
                  <c:v>69.857325955375003</c:v>
                </c:pt>
                <c:pt idx="133">
                  <c:v>77.104042391650012</c:v>
                </c:pt>
                <c:pt idx="134">
                  <c:v>84.688596630735006</c:v>
                </c:pt>
                <c:pt idx="135">
                  <c:v>92.613794562180004</c:v>
                </c:pt>
                <c:pt idx="136">
                  <c:v>100.882244077595</c:v>
                </c:pt>
                <c:pt idx="137">
                  <c:v>109.49661267339501</c:v>
                </c:pt>
                <c:pt idx="138">
                  <c:v>114.25542717664501</c:v>
                </c:pt>
                <c:pt idx="139">
                  <c:v>118.981298564395</c:v>
                </c:pt>
                <c:pt idx="140">
                  <c:v>124.0374863688</c:v>
                </c:pt>
                <c:pt idx="141">
                  <c:v>129.42323441089999</c:v>
                </c:pt>
                <c:pt idx="142">
                  <c:v>140.83959683021001</c:v>
                </c:pt>
                <c:pt idx="143">
                  <c:v>155.45303938487001</c:v>
                </c:pt>
                <c:pt idx="144">
                  <c:v>170.273457038305</c:v>
                </c:pt>
                <c:pt idx="145">
                  <c:v>185.29891055576502</c:v>
                </c:pt>
                <c:pt idx="146">
                  <c:v>200.52799394882501</c:v>
                </c:pt>
                <c:pt idx="147">
                  <c:v>215.95980108230003</c:v>
                </c:pt>
                <c:pt idx="148">
                  <c:v>231.59374295858004</c:v>
                </c:pt>
                <c:pt idx="149">
                  <c:v>247.42877151972499</c:v>
                </c:pt>
                <c:pt idx="150">
                  <c:v>263.46468213543</c:v>
                </c:pt>
                <c:pt idx="151">
                  <c:v>279.70126807388004</c:v>
                </c:pt>
                <c:pt idx="152">
                  <c:v>296.13823118095002</c:v>
                </c:pt>
                <c:pt idx="153">
                  <c:v>312.77520502898005</c:v>
                </c:pt>
                <c:pt idx="154">
                  <c:v>329.61260267082503</c:v>
                </c:pt>
                <c:pt idx="155">
                  <c:v>346.649500491205</c:v>
                </c:pt>
                <c:pt idx="156">
                  <c:v>363.02082677110002</c:v>
                </c:pt>
                <c:pt idx="157">
                  <c:v>377.77609203893502</c:v>
                </c:pt>
                <c:pt idx="158">
                  <c:v>393.19340065900002</c:v>
                </c:pt>
                <c:pt idx="159">
                  <c:v>409.26722481057504</c:v>
                </c:pt>
                <c:pt idx="160">
                  <c:v>428.36100472784005</c:v>
                </c:pt>
                <c:pt idx="161">
                  <c:v>457.86580635143503</c:v>
                </c:pt>
                <c:pt idx="162">
                  <c:v>487.91924586223007</c:v>
                </c:pt>
                <c:pt idx="163">
                  <c:v>518.52002858005005</c:v>
                </c:pt>
                <c:pt idx="164">
                  <c:v>549.66789254164996</c:v>
                </c:pt>
                <c:pt idx="165">
                  <c:v>581.36257269999999</c:v>
                </c:pt>
                <c:pt idx="166">
                  <c:v>613.60266404875006</c:v>
                </c:pt>
                <c:pt idx="167">
                  <c:v>646.38898422135003</c:v>
                </c:pt>
                <c:pt idx="168">
                  <c:v>679.72130939925</c:v>
                </c:pt>
                <c:pt idx="169">
                  <c:v>713.59985888644997</c:v>
                </c:pt>
                <c:pt idx="170">
                  <c:v>748.02561225015006</c:v>
                </c:pt>
                <c:pt idx="171">
                  <c:v>782.9975572697</c:v>
                </c:pt>
                <c:pt idx="172">
                  <c:v>818.51672769210006</c:v>
                </c:pt>
                <c:pt idx="173">
                  <c:v>854.58350683780009</c:v>
                </c:pt>
                <c:pt idx="174">
                  <c:v>891.19825272280002</c:v>
                </c:pt>
                <c:pt idx="175">
                  <c:v>927.70024095395001</c:v>
                </c:pt>
                <c:pt idx="176">
                  <c:v>965.99119785874996</c:v>
                </c:pt>
                <c:pt idx="177">
                  <c:v>1006.4074652436501</c:v>
                </c:pt>
                <c:pt idx="178">
                  <c:v>1048.95095083605</c:v>
                </c:pt>
                <c:pt idx="179">
                  <c:v>1100.5688979493</c:v>
                </c:pt>
                <c:pt idx="180">
                  <c:v>1155.7439212959</c:v>
                </c:pt>
                <c:pt idx="181">
                  <c:v>1212.3411916502</c:v>
                </c:pt>
                <c:pt idx="182">
                  <c:v>1270.3575979243501</c:v>
                </c:pt>
                <c:pt idx="183">
                  <c:v>1329.7925301451</c:v>
                </c:pt>
                <c:pt idx="184">
                  <c:v>1390.6455369461</c:v>
                </c:pt>
                <c:pt idx="185">
                  <c:v>1452.9161384646502</c:v>
                </c:pt>
                <c:pt idx="186">
                  <c:v>1516.6038591046999</c:v>
                </c:pt>
                <c:pt idx="187">
                  <c:v>1581.71041126765</c:v>
                </c:pt>
                <c:pt idx="188">
                  <c:v>1648.2339875631999</c:v>
                </c:pt>
                <c:pt idx="189">
                  <c:v>1716.1758624437502</c:v>
                </c:pt>
                <c:pt idx="190">
                  <c:v>1785.5367456568001</c:v>
                </c:pt>
                <c:pt idx="191">
                  <c:v>1856.3171455494003</c:v>
                </c:pt>
                <c:pt idx="192">
                  <c:v>1928.5184241604502</c:v>
                </c:pt>
                <c:pt idx="193">
                  <c:v>2000.3032318183502</c:v>
                </c:pt>
                <c:pt idx="194">
                  <c:v>2071.12051587205</c:v>
                </c:pt>
                <c:pt idx="195">
                  <c:v>2146.4193597033004</c:v>
                </c:pt>
                <c:pt idx="196">
                  <c:v>2226.1959207596001</c:v>
                </c:pt>
                <c:pt idx="197">
                  <c:v>2315.8264951280503</c:v>
                </c:pt>
                <c:pt idx="198">
                  <c:v>2423.0553868923503</c:v>
                </c:pt>
                <c:pt idx="199">
                  <c:v>2532.8769053952001</c:v>
                </c:pt>
                <c:pt idx="200">
                  <c:v>2645.2901013260002</c:v>
                </c:pt>
                <c:pt idx="201">
                  <c:v>2760.2955995292505</c:v>
                </c:pt>
                <c:pt idx="202">
                  <c:v>2877.8922397386</c:v>
                </c:pt>
                <c:pt idx="203">
                  <c:v>2998.0793895186503</c:v>
                </c:pt>
                <c:pt idx="204">
                  <c:v>3120.8606336604498</c:v>
                </c:pt>
                <c:pt idx="205">
                  <c:v>3246.2298864556501</c:v>
                </c:pt>
                <c:pt idx="206">
                  <c:v>3374.1907097290004</c:v>
                </c:pt>
                <c:pt idx="207">
                  <c:v>3504.7428222477502</c:v>
                </c:pt>
                <c:pt idx="208">
                  <c:v>3637.8859943930506</c:v>
                </c:pt>
                <c:pt idx="209">
                  <c:v>3773.6231635310005</c:v>
                </c:pt>
                <c:pt idx="210">
                  <c:v>3911.9490961952501</c:v>
                </c:pt>
                <c:pt idx="211">
                  <c:v>4052.8687422223502</c:v>
                </c:pt>
                <c:pt idx="212">
                  <c:v>4188.1647508170499</c:v>
                </c:pt>
                <c:pt idx="213">
                  <c:v>4323.4553334367502</c:v>
                </c:pt>
                <c:pt idx="214">
                  <c:v>4464.0403158922009</c:v>
                </c:pt>
                <c:pt idx="215">
                  <c:v>4609.921176891</c:v>
                </c:pt>
                <c:pt idx="216">
                  <c:v>4776.3485214706998</c:v>
                </c:pt>
                <c:pt idx="217">
                  <c:v>4969.9511507268508</c:v>
                </c:pt>
                <c:pt idx="218">
                  <c:v>5167.0713494820002</c:v>
                </c:pt>
                <c:pt idx="219">
                  <c:v>5367.7084105640006</c:v>
                </c:pt>
                <c:pt idx="220">
                  <c:v>5571.8647003785009</c:v>
                </c:pt>
                <c:pt idx="221">
                  <c:v>5779.5338853085004</c:v>
                </c:pt>
                <c:pt idx="222">
                  <c:v>5990.7200186025002</c:v>
                </c:pt>
                <c:pt idx="223">
                  <c:v>6205.4238338570003</c:v>
                </c:pt>
                <c:pt idx="224">
                  <c:v>6423.6438805270009</c:v>
                </c:pt>
                <c:pt idx="225">
                  <c:v>6645.3811832185011</c:v>
                </c:pt>
                <c:pt idx="226">
                  <c:v>6870.6427355599999</c:v>
                </c:pt>
                <c:pt idx="227">
                  <c:v>7099.4192085895011</c:v>
                </c:pt>
                <c:pt idx="228">
                  <c:v>7331.7146279640001</c:v>
                </c:pt>
                <c:pt idx="229">
                  <c:v>7567.5330740304998</c:v>
                </c:pt>
                <c:pt idx="230">
                  <c:v>7806.8763201114998</c:v>
                </c:pt>
                <c:pt idx="231">
                  <c:v>8048.3601835230002</c:v>
                </c:pt>
                <c:pt idx="232">
                  <c:v>8296.8246943579998</c:v>
                </c:pt>
                <c:pt idx="233">
                  <c:v>8552.9807932960011</c:v>
                </c:pt>
                <c:pt idx="234">
                  <c:v>8816.8271137835018</c:v>
                </c:pt>
                <c:pt idx="235">
                  <c:v>9115.816729098</c:v>
                </c:pt>
                <c:pt idx="236">
                  <c:v>9447.9796000785009</c:v>
                </c:pt>
                <c:pt idx="237">
                  <c:v>9782.913203655</c:v>
                </c:pt>
                <c:pt idx="238">
                  <c:v>10120.604856711001</c:v>
                </c:pt>
                <c:pt idx="239">
                  <c:v>10461.056576808001</c:v>
                </c:pt>
                <c:pt idx="240">
                  <c:v>10804.269353933501</c:v>
                </c:pt>
                <c:pt idx="241">
                  <c:v>11150.239950046001</c:v>
                </c:pt>
                <c:pt idx="242">
                  <c:v>11498.970205503501</c:v>
                </c:pt>
                <c:pt idx="243">
                  <c:v>11850.466202985501</c:v>
                </c:pt>
                <c:pt idx="244">
                  <c:v>12204.7116583895</c:v>
                </c:pt>
                <c:pt idx="245">
                  <c:v>12561.7178779325</c:v>
                </c:pt>
                <c:pt idx="246">
                  <c:v>12921.483100343001</c:v>
                </c:pt>
                <c:pt idx="247">
                  <c:v>13284.008871901502</c:v>
                </c:pt>
                <c:pt idx="248">
                  <c:v>13649.300803969001</c:v>
                </c:pt>
                <c:pt idx="249">
                  <c:v>14017.3403698975</c:v>
                </c:pt>
                <c:pt idx="250">
                  <c:v>14382.8647473575</c:v>
                </c:pt>
                <c:pt idx="251">
                  <c:v>14759.356149533001</c:v>
                </c:pt>
                <c:pt idx="252">
                  <c:v>15146.805951914001</c:v>
                </c:pt>
                <c:pt idx="253">
                  <c:v>15545.216772639502</c:v>
                </c:pt>
                <c:pt idx="254">
                  <c:v>15986.076674506499</c:v>
                </c:pt>
                <c:pt idx="255">
                  <c:v>16447.303293975001</c:v>
                </c:pt>
                <c:pt idx="256">
                  <c:v>16912.23452559</c:v>
                </c:pt>
                <c:pt idx="257">
                  <c:v>17380.871217964501</c:v>
                </c:pt>
                <c:pt idx="258">
                  <c:v>17853.214383030001</c:v>
                </c:pt>
                <c:pt idx="259">
                  <c:v>18329.265193265001</c:v>
                </c:pt>
                <c:pt idx="260">
                  <c:v>18809.017131412002</c:v>
                </c:pt>
                <c:pt idx="261">
                  <c:v>19292.474738323999</c:v>
                </c:pt>
                <c:pt idx="262">
                  <c:v>19779.650468982501</c:v>
                </c:pt>
                <c:pt idx="263">
                  <c:v>20270.517806022002</c:v>
                </c:pt>
                <c:pt idx="264">
                  <c:v>20765.081562310002</c:v>
                </c:pt>
                <c:pt idx="265">
                  <c:v>21263.360682648003</c:v>
                </c:pt>
                <c:pt idx="266">
                  <c:v>21765.336673776503</c:v>
                </c:pt>
                <c:pt idx="267">
                  <c:v>22271.023909441501</c:v>
                </c:pt>
                <c:pt idx="268">
                  <c:v>22786.145209145001</c:v>
                </c:pt>
                <c:pt idx="269">
                  <c:v>23318.556397610504</c:v>
                </c:pt>
                <c:pt idx="270">
                  <c:v>23853.791209242499</c:v>
                </c:pt>
                <c:pt idx="271">
                  <c:v>24391.854931282502</c:v>
                </c:pt>
                <c:pt idx="272">
                  <c:v>24932.753507002504</c:v>
                </c:pt>
                <c:pt idx="273">
                  <c:v>25498.450292015001</c:v>
                </c:pt>
                <c:pt idx="274">
                  <c:v>26066.094941604504</c:v>
                </c:pt>
                <c:pt idx="275">
                  <c:v>26634.222208774005</c:v>
                </c:pt>
                <c:pt idx="276">
                  <c:v>27202.827045281501</c:v>
                </c:pt>
                <c:pt idx="277">
                  <c:v>27771.898516598001</c:v>
                </c:pt>
                <c:pt idx="278">
                  <c:v>28341.451015374503</c:v>
                </c:pt>
                <c:pt idx="279">
                  <c:v>28911.461730195002</c:v>
                </c:pt>
                <c:pt idx="280">
                  <c:v>29481.954988785001</c:v>
                </c:pt>
                <c:pt idx="281">
                  <c:v>30052.911614633005</c:v>
                </c:pt>
                <c:pt idx="282">
                  <c:v>30624.337646880504</c:v>
                </c:pt>
                <c:pt idx="283">
                  <c:v>31196.233077086999</c:v>
                </c:pt>
                <c:pt idx="284">
                  <c:v>31768.623076273001</c:v>
                </c:pt>
                <c:pt idx="285">
                  <c:v>32341.457978506503</c:v>
                </c:pt>
                <c:pt idx="286">
                  <c:v>32914.769525891505</c:v>
                </c:pt>
                <c:pt idx="287">
                  <c:v>33520.3766000955</c:v>
                </c:pt>
                <c:pt idx="288">
                  <c:v>34149.205979589504</c:v>
                </c:pt>
                <c:pt idx="289">
                  <c:v>34779.449398557001</c:v>
                </c:pt>
                <c:pt idx="290">
                  <c:v>35411.094934440996</c:v>
                </c:pt>
                <c:pt idx="291">
                  <c:v>36038.7632497175</c:v>
                </c:pt>
                <c:pt idx="292">
                  <c:v>36651.515383634505</c:v>
                </c:pt>
                <c:pt idx="293">
                  <c:v>37265.274544373002</c:v>
                </c:pt>
                <c:pt idx="294">
                  <c:v>37880.037157195999</c:v>
                </c:pt>
                <c:pt idx="295">
                  <c:v>38495.824717337498</c:v>
                </c:pt>
                <c:pt idx="296">
                  <c:v>39112.593159365504</c:v>
                </c:pt>
                <c:pt idx="297">
                  <c:v>39730.3609779295</c:v>
                </c:pt>
                <c:pt idx="298">
                  <c:v>40349.140472921506</c:v>
                </c:pt>
                <c:pt idx="299">
                  <c:v>40968.918995705004</c:v>
                </c:pt>
                <c:pt idx="300">
                  <c:v>41589.699569028504</c:v>
                </c:pt>
                <c:pt idx="301">
                  <c:v>42211.479011591</c:v>
                </c:pt>
                <c:pt idx="302">
                  <c:v>42834.266679758002</c:v>
                </c:pt>
                <c:pt idx="303">
                  <c:v>43458.053220774505</c:v>
                </c:pt>
                <c:pt idx="304">
                  <c:v>44082.835565007001</c:v>
                </c:pt>
                <c:pt idx="305">
                  <c:v>44708.635676563004</c:v>
                </c:pt>
                <c:pt idx="306">
                  <c:v>45333.902150541006</c:v>
                </c:pt>
                <c:pt idx="307">
                  <c:v>45955.007467374504</c:v>
                </c:pt>
                <c:pt idx="308">
                  <c:v>46571.825035488502</c:v>
                </c:pt>
                <c:pt idx="309">
                  <c:v>47184.392572003002</c:v>
                </c:pt>
                <c:pt idx="310">
                  <c:v>47793.009236923004</c:v>
                </c:pt>
                <c:pt idx="311">
                  <c:v>48399.127543948503</c:v>
                </c:pt>
                <c:pt idx="312">
                  <c:v>49002.916617684008</c:v>
                </c:pt>
                <c:pt idx="313">
                  <c:v>49604.375755054003</c:v>
                </c:pt>
                <c:pt idx="314">
                  <c:v>50203.491882410002</c:v>
                </c:pt>
                <c:pt idx="315">
                  <c:v>50800.292675375007</c:v>
                </c:pt>
                <c:pt idx="316">
                  <c:v>51394.737175720002</c:v>
                </c:pt>
                <c:pt idx="317">
                  <c:v>51986.859534810006</c:v>
                </c:pt>
                <c:pt idx="318">
                  <c:v>52576.65338181</c:v>
                </c:pt>
                <c:pt idx="319">
                  <c:v>53164.115568000001</c:v>
                </c:pt>
                <c:pt idx="320">
                  <c:v>53749.227410675005</c:v>
                </c:pt>
                <c:pt idx="321">
                  <c:v>54332.007815405006</c:v>
                </c:pt>
                <c:pt idx="322">
                  <c:v>54912.457020890004</c:v>
                </c:pt>
                <c:pt idx="323">
                  <c:v>55490.581591759998</c:v>
                </c:pt>
                <c:pt idx="324">
                  <c:v>56072.982398340006</c:v>
                </c:pt>
                <c:pt idx="325">
                  <c:v>56669.418465840005</c:v>
                </c:pt>
                <c:pt idx="326">
                  <c:v>57261.532508324999</c:v>
                </c:pt>
                <c:pt idx="327">
                  <c:v>57849.329928699997</c:v>
                </c:pt>
                <c:pt idx="328">
                  <c:v>58432.822535735002</c:v>
                </c:pt>
                <c:pt idx="329">
                  <c:v>58971.71793287</c:v>
                </c:pt>
                <c:pt idx="330">
                  <c:v>59504.863139040004</c:v>
                </c:pt>
                <c:pt idx="331">
                  <c:v>60034.946590744999</c:v>
                </c:pt>
                <c:pt idx="332">
                  <c:v>60561.968134005001</c:v>
                </c:pt>
                <c:pt idx="333">
                  <c:v>61085.952647015001</c:v>
                </c:pt>
                <c:pt idx="334">
                  <c:v>61606.875028725008</c:v>
                </c:pt>
                <c:pt idx="335">
                  <c:v>62124.747702760011</c:v>
                </c:pt>
                <c:pt idx="336">
                  <c:v>62639.545616119998</c:v>
                </c:pt>
                <c:pt idx="337">
                  <c:v>63151.293738375003</c:v>
                </c:pt>
                <c:pt idx="338">
                  <c:v>63659.992059580007</c:v>
                </c:pt>
                <c:pt idx="339">
                  <c:v>64165.640590250005</c:v>
                </c:pt>
                <c:pt idx="340">
                  <c:v>64668.233110275003</c:v>
                </c:pt>
                <c:pt idx="341">
                  <c:v>65167.763418460003</c:v>
                </c:pt>
                <c:pt idx="342">
                  <c:v>65664.237831495004</c:v>
                </c:pt>
                <c:pt idx="343">
                  <c:v>66170.826425624997</c:v>
                </c:pt>
                <c:pt idx="344">
                  <c:v>66679.649096705005</c:v>
                </c:pt>
                <c:pt idx="345">
                  <c:v>67182.080086440008</c:v>
                </c:pt>
                <c:pt idx="346">
                  <c:v>67678.087797175001</c:v>
                </c:pt>
                <c:pt idx="347">
                  <c:v>68150.424462365001</c:v>
                </c:pt>
                <c:pt idx="348">
                  <c:v>68575.558669499995</c:v>
                </c:pt>
                <c:pt idx="349">
                  <c:v>68997.968186410013</c:v>
                </c:pt>
                <c:pt idx="350">
                  <c:v>69417.690497960008</c:v>
                </c:pt>
                <c:pt idx="351">
                  <c:v>69834.731836180013</c:v>
                </c:pt>
                <c:pt idx="352">
                  <c:v>70249.060932080014</c:v>
                </c:pt>
                <c:pt idx="353">
                  <c:v>70660.696520794998</c:v>
                </c:pt>
                <c:pt idx="354">
                  <c:v>71069.632339094998</c:v>
                </c:pt>
                <c:pt idx="355">
                  <c:v>71475.89336559501</c:v>
                </c:pt>
                <c:pt idx="356">
                  <c:v>71879.442093340011</c:v>
                </c:pt>
                <c:pt idx="357">
                  <c:v>72280.284754610009</c:v>
                </c:pt>
                <c:pt idx="358">
                  <c:v>72678.433837685006</c:v>
                </c:pt>
                <c:pt idx="359">
                  <c:v>73073.901830025003</c:v>
                </c:pt>
                <c:pt idx="360">
                  <c:v>73466.669969785013</c:v>
                </c:pt>
                <c:pt idx="361">
                  <c:v>73856.738245885004</c:v>
                </c:pt>
                <c:pt idx="362">
                  <c:v>74245.784173580003</c:v>
                </c:pt>
                <c:pt idx="363">
                  <c:v>74626.600303030005</c:v>
                </c:pt>
                <c:pt idx="364">
                  <c:v>74999.055175080008</c:v>
                </c:pt>
                <c:pt idx="365">
                  <c:v>75363.14866187</c:v>
                </c:pt>
                <c:pt idx="366">
                  <c:v>75667.42471069</c:v>
                </c:pt>
                <c:pt idx="367">
                  <c:v>75938.734997524996</c:v>
                </c:pt>
                <c:pt idx="368">
                  <c:v>76207.895304874997</c:v>
                </c:pt>
                <c:pt idx="369">
                  <c:v>76474.918159090012</c:v>
                </c:pt>
                <c:pt idx="370">
                  <c:v>76739.79733959501</c:v>
                </c:pt>
                <c:pt idx="371">
                  <c:v>77002.551624394997</c:v>
                </c:pt>
                <c:pt idx="372">
                  <c:v>77263.137298680012</c:v>
                </c:pt>
                <c:pt idx="373">
                  <c:v>77521.610647264999</c:v>
                </c:pt>
                <c:pt idx="374">
                  <c:v>77777.934206345002</c:v>
                </c:pt>
                <c:pt idx="375">
                  <c:v>78032.101764795007</c:v>
                </c:pt>
                <c:pt idx="376">
                  <c:v>78284.144614709992</c:v>
                </c:pt>
                <c:pt idx="377">
                  <c:v>78534.044048240001</c:v>
                </c:pt>
                <c:pt idx="378">
                  <c:v>78781.806360115006</c:v>
                </c:pt>
                <c:pt idx="379">
                  <c:v>79027.419097965001</c:v>
                </c:pt>
                <c:pt idx="380">
                  <c:v>79277.600505670009</c:v>
                </c:pt>
                <c:pt idx="381">
                  <c:v>79534.65049765</c:v>
                </c:pt>
                <c:pt idx="382">
                  <c:v>79781.620246275008</c:v>
                </c:pt>
                <c:pt idx="383">
                  <c:v>80018.496942815007</c:v>
                </c:pt>
                <c:pt idx="384">
                  <c:v>80245.299081580015</c:v>
                </c:pt>
                <c:pt idx="385">
                  <c:v>80383.161068310001</c:v>
                </c:pt>
                <c:pt idx="386">
                  <c:v>80514.560626775012</c:v>
                </c:pt>
                <c:pt idx="387">
                  <c:v>80640.929020725016</c:v>
                </c:pt>
                <c:pt idx="388">
                  <c:v>80762.291217605001</c:v>
                </c:pt>
                <c:pt idx="389">
                  <c:v>80878.622194600001</c:v>
                </c:pt>
                <c:pt idx="390">
                  <c:v>80989.928185530007</c:v>
                </c:pt>
                <c:pt idx="391">
                  <c:v>81096.215433040008</c:v>
                </c:pt>
                <c:pt idx="392">
                  <c:v>81197.477684794998</c:v>
                </c:pt>
                <c:pt idx="393">
                  <c:v>81293.727448655001</c:v>
                </c:pt>
                <c:pt idx="394">
                  <c:v>81384.958487180003</c:v>
                </c:pt>
                <c:pt idx="395">
                  <c:v>81471.164570990004</c:v>
                </c:pt>
                <c:pt idx="396">
                  <c:v>81552.339479479997</c:v>
                </c:pt>
                <c:pt idx="397">
                  <c:v>81628.50199787</c:v>
                </c:pt>
                <c:pt idx="398">
                  <c:v>81699.639668044998</c:v>
                </c:pt>
                <c:pt idx="399">
                  <c:v>81792.396217119996</c:v>
                </c:pt>
                <c:pt idx="400">
                  <c:v>81889.815462259998</c:v>
                </c:pt>
                <c:pt idx="401">
                  <c:v>81977.984928305013</c:v>
                </c:pt>
                <c:pt idx="402">
                  <c:v>82056.892121910001</c:v>
                </c:pt>
                <c:pt idx="403">
                  <c:v>82095.555695575007</c:v>
                </c:pt>
                <c:pt idx="404">
                  <c:v>82065.363114050007</c:v>
                </c:pt>
                <c:pt idx="405">
                  <c:v>82030.339478610011</c:v>
                </c:pt>
                <c:pt idx="406">
                  <c:v>81990.459534650014</c:v>
                </c:pt>
                <c:pt idx="407">
                  <c:v>81945.735581185014</c:v>
                </c:pt>
                <c:pt idx="408">
                  <c:v>81896.179975280014</c:v>
                </c:pt>
                <c:pt idx="409">
                  <c:v>81841.755127159995</c:v>
                </c:pt>
                <c:pt idx="410">
                  <c:v>81782.492254730008</c:v>
                </c:pt>
                <c:pt idx="411">
                  <c:v>81718.385136990008</c:v>
                </c:pt>
                <c:pt idx="412">
                  <c:v>81649.440096585007</c:v>
                </c:pt>
                <c:pt idx="413">
                  <c:v>81575.632278610006</c:v>
                </c:pt>
                <c:pt idx="414">
                  <c:v>81496.986879504999</c:v>
                </c:pt>
                <c:pt idx="415">
                  <c:v>81413.49790174501</c:v>
                </c:pt>
                <c:pt idx="416">
                  <c:v>81325.165657264995</c:v>
                </c:pt>
                <c:pt idx="417">
                  <c:v>81232.746707084996</c:v>
                </c:pt>
                <c:pt idx="418">
                  <c:v>81175.594472170007</c:v>
                </c:pt>
                <c:pt idx="419">
                  <c:v>81107.987538930014</c:v>
                </c:pt>
                <c:pt idx="420">
                  <c:v>81029.938408980001</c:v>
                </c:pt>
                <c:pt idx="421">
                  <c:v>80941.422087465005</c:v>
                </c:pt>
                <c:pt idx="422">
                  <c:v>80789.537306900005</c:v>
                </c:pt>
                <c:pt idx="423">
                  <c:v>80606.795998015004</c:v>
                </c:pt>
                <c:pt idx="424">
                  <c:v>80418.954513325007</c:v>
                </c:pt>
                <c:pt idx="425">
                  <c:v>80226.025120245002</c:v>
                </c:pt>
                <c:pt idx="426">
                  <c:v>80027.957650240001</c:v>
                </c:pt>
                <c:pt idx="427">
                  <c:v>79824.820733034998</c:v>
                </c:pt>
                <c:pt idx="428">
                  <c:v>79616.551825840012</c:v>
                </c:pt>
                <c:pt idx="429">
                  <c:v>79403.194685890005</c:v>
                </c:pt>
                <c:pt idx="430">
                  <c:v>79184.724390825009</c:v>
                </c:pt>
                <c:pt idx="431">
                  <c:v>78961.14108519</c:v>
                </c:pt>
                <c:pt idx="432">
                  <c:v>78732.476217939999</c:v>
                </c:pt>
                <c:pt idx="433">
                  <c:v>78498.686314425009</c:v>
                </c:pt>
                <c:pt idx="434">
                  <c:v>78259.802965540002</c:v>
                </c:pt>
                <c:pt idx="435">
                  <c:v>78015.814076965005</c:v>
                </c:pt>
                <c:pt idx="436">
                  <c:v>77779.882463065005</c:v>
                </c:pt>
                <c:pt idx="437">
                  <c:v>77555.751222145002</c:v>
                </c:pt>
                <c:pt idx="438">
                  <c:v>77317.870145720008</c:v>
                </c:pt>
                <c:pt idx="439">
                  <c:v>77066.276647859995</c:v>
                </c:pt>
                <c:pt idx="440">
                  <c:v>76798.77066813501</c:v>
                </c:pt>
                <c:pt idx="441">
                  <c:v>76451.894852320009</c:v>
                </c:pt>
                <c:pt idx="442">
                  <c:v>76102.356973645001</c:v>
                </c:pt>
                <c:pt idx="443">
                  <c:v>75750.156862830001</c:v>
                </c:pt>
                <c:pt idx="444">
                  <c:v>75395.294385870002</c:v>
                </c:pt>
                <c:pt idx="445">
                  <c:v>75037.775694315002</c:v>
                </c:pt>
                <c:pt idx="446">
                  <c:v>74677.581978175003</c:v>
                </c:pt>
                <c:pt idx="447">
                  <c:v>74314.706964010009</c:v>
                </c:pt>
                <c:pt idx="448">
                  <c:v>73949.175666159994</c:v>
                </c:pt>
                <c:pt idx="449">
                  <c:v>73580.975640695004</c:v>
                </c:pt>
                <c:pt idx="450">
                  <c:v>73210.119482910013</c:v>
                </c:pt>
                <c:pt idx="451">
                  <c:v>72836.588580395008</c:v>
                </c:pt>
                <c:pt idx="452">
                  <c:v>72460.401862785002</c:v>
                </c:pt>
                <c:pt idx="453">
                  <c:v>72081.54080444001</c:v>
                </c:pt>
                <c:pt idx="454">
                  <c:v>71700.018174990008</c:v>
                </c:pt>
                <c:pt idx="455">
                  <c:v>71359.366492215006</c:v>
                </c:pt>
                <c:pt idx="456">
                  <c:v>71029.37075569501</c:v>
                </c:pt>
                <c:pt idx="457">
                  <c:v>70691.983670745001</c:v>
                </c:pt>
                <c:pt idx="458">
                  <c:v>70347.218364679997</c:v>
                </c:pt>
                <c:pt idx="459">
                  <c:v>69949.079323435013</c:v>
                </c:pt>
                <c:pt idx="460">
                  <c:v>69471.512388970004</c:v>
                </c:pt>
                <c:pt idx="461">
                  <c:v>68991.782546379996</c:v>
                </c:pt>
                <c:pt idx="462">
                  <c:v>68509.827093680011</c:v>
                </c:pt>
                <c:pt idx="463">
                  <c:v>68025.727148645004</c:v>
                </c:pt>
                <c:pt idx="464">
                  <c:v>67539.420163300005</c:v>
                </c:pt>
                <c:pt idx="465">
                  <c:v>67050.96866862</c:v>
                </c:pt>
                <c:pt idx="466">
                  <c:v>66560.322782775009</c:v>
                </c:pt>
                <c:pt idx="467">
                  <c:v>66067.482713540012</c:v>
                </c:pt>
                <c:pt idx="468">
                  <c:v>65572.467505810011</c:v>
                </c:pt>
                <c:pt idx="469">
                  <c:v>65075.271303005007</c:v>
                </c:pt>
                <c:pt idx="470">
                  <c:v>64575.900847030003</c:v>
                </c:pt>
                <c:pt idx="471">
                  <c:v>64074.344231375006</c:v>
                </c:pt>
                <c:pt idx="472">
                  <c:v>63570.614658865001</c:v>
                </c:pt>
                <c:pt idx="473">
                  <c:v>63068.955863999996</c:v>
                </c:pt>
                <c:pt idx="474">
                  <c:v>62629.833124584999</c:v>
                </c:pt>
                <c:pt idx="475">
                  <c:v>62187.785266620005</c:v>
                </c:pt>
                <c:pt idx="476">
                  <c:v>61742.786996445007</c:v>
                </c:pt>
                <c:pt idx="477">
                  <c:v>61294.844339385003</c:v>
                </c:pt>
                <c:pt idx="478">
                  <c:v>60750.713901645009</c:v>
                </c:pt>
                <c:pt idx="479">
                  <c:v>60171.099375830003</c:v>
                </c:pt>
                <c:pt idx="480">
                  <c:v>59591.456005029999</c:v>
                </c:pt>
                <c:pt idx="481">
                  <c:v>59011.769973665003</c:v>
                </c:pt>
                <c:pt idx="482">
                  <c:v>58432.046461915008</c:v>
                </c:pt>
                <c:pt idx="483">
                  <c:v>57852.290905350004</c:v>
                </c:pt>
                <c:pt idx="484">
                  <c:v>57272.502761315001</c:v>
                </c:pt>
                <c:pt idx="485">
                  <c:v>56692.631766215003</c:v>
                </c:pt>
                <c:pt idx="486">
                  <c:v>56112.752961534999</c:v>
                </c:pt>
                <c:pt idx="487">
                  <c:v>55532.847947440008</c:v>
                </c:pt>
                <c:pt idx="488">
                  <c:v>54952.892403670005</c:v>
                </c:pt>
                <c:pt idx="489">
                  <c:v>54372.899862095008</c:v>
                </c:pt>
                <c:pt idx="490">
                  <c:v>53792.877966929998</c:v>
                </c:pt>
                <c:pt idx="491">
                  <c:v>53212.809753114998</c:v>
                </c:pt>
                <c:pt idx="492">
                  <c:v>52671.135230745007</c:v>
                </c:pt>
                <c:pt idx="493">
                  <c:v>52184.229071834998</c:v>
                </c:pt>
                <c:pt idx="494">
                  <c:v>51695.480471410003</c:v>
                </c:pt>
                <c:pt idx="495">
                  <c:v>51204.889619135007</c:v>
                </c:pt>
                <c:pt idx="496">
                  <c:v>50701.802643720002</c:v>
                </c:pt>
                <c:pt idx="497">
                  <c:v>50073.713063435003</c:v>
                </c:pt>
                <c:pt idx="498">
                  <c:v>49446.220114795506</c:v>
                </c:pt>
                <c:pt idx="499">
                  <c:v>48819.339241412003</c:v>
                </c:pt>
                <c:pt idx="500">
                  <c:v>48193.0640588225</c:v>
                </c:pt>
                <c:pt idx="501">
                  <c:v>47567.394484701006</c:v>
                </c:pt>
                <c:pt idx="502">
                  <c:v>46942.330498572002</c:v>
                </c:pt>
                <c:pt idx="503">
                  <c:v>46317.884626609506</c:v>
                </c:pt>
                <c:pt idx="504">
                  <c:v>45694.031967401505</c:v>
                </c:pt>
                <c:pt idx="505">
                  <c:v>45070.797681700504</c:v>
                </c:pt>
                <c:pt idx="506">
                  <c:v>44448.163253774001</c:v>
                </c:pt>
                <c:pt idx="507">
                  <c:v>43826.119619642501</c:v>
                </c:pt>
                <c:pt idx="508">
                  <c:v>43204.701547850505</c:v>
                </c:pt>
                <c:pt idx="509">
                  <c:v>42583.893893981003</c:v>
                </c:pt>
                <c:pt idx="510">
                  <c:v>41963.694109457501</c:v>
                </c:pt>
                <c:pt idx="511">
                  <c:v>41426.134860683</c:v>
                </c:pt>
                <c:pt idx="512">
                  <c:v>40920.9057142495</c:v>
                </c:pt>
                <c:pt idx="513">
                  <c:v>40421.106976959505</c:v>
                </c:pt>
                <c:pt idx="514">
                  <c:v>39926.778268966504</c:v>
                </c:pt>
                <c:pt idx="515">
                  <c:v>39377.804240037505</c:v>
                </c:pt>
                <c:pt idx="516">
                  <c:v>38757.855013463501</c:v>
                </c:pt>
                <c:pt idx="517">
                  <c:v>38140.589781477</c:v>
                </c:pt>
                <c:pt idx="518">
                  <c:v>37526.114802951502</c:v>
                </c:pt>
                <c:pt idx="519">
                  <c:v>36914.348854720003</c:v>
                </c:pt>
                <c:pt idx="520">
                  <c:v>36305.348232054501</c:v>
                </c:pt>
                <c:pt idx="521">
                  <c:v>35699.059871183999</c:v>
                </c:pt>
                <c:pt idx="522">
                  <c:v>35095.546355104503</c:v>
                </c:pt>
                <c:pt idx="523">
                  <c:v>34494.729663685001</c:v>
                </c:pt>
                <c:pt idx="524">
                  <c:v>33896.656798395503</c:v>
                </c:pt>
                <c:pt idx="525">
                  <c:v>33301.362289527504</c:v>
                </c:pt>
                <c:pt idx="526">
                  <c:v>32708.771318437004</c:v>
                </c:pt>
                <c:pt idx="527">
                  <c:v>32118.959097540501</c:v>
                </c:pt>
                <c:pt idx="528">
                  <c:v>31531.850873032497</c:v>
                </c:pt>
                <c:pt idx="529">
                  <c:v>30955.433367363497</c:v>
                </c:pt>
                <c:pt idx="530">
                  <c:v>30481.228080124503</c:v>
                </c:pt>
                <c:pt idx="531">
                  <c:v>30012.698106083502</c:v>
                </c:pt>
                <c:pt idx="532">
                  <c:v>29549.776284807504</c:v>
                </c:pt>
                <c:pt idx="533">
                  <c:v>29092.536454370002</c:v>
                </c:pt>
                <c:pt idx="534">
                  <c:v>28559.508823290002</c:v>
                </c:pt>
                <c:pt idx="535">
                  <c:v>28011.076236592504</c:v>
                </c:pt>
                <c:pt idx="536">
                  <c:v>27467.403550376501</c:v>
                </c:pt>
                <c:pt idx="537">
                  <c:v>26928.418701707003</c:v>
                </c:pt>
                <c:pt idx="538">
                  <c:v>26394.187147139004</c:v>
                </c:pt>
                <c:pt idx="539">
                  <c:v>25864.646232420502</c:v>
                </c:pt>
                <c:pt idx="540">
                  <c:v>25339.867702163501</c:v>
                </c:pt>
                <c:pt idx="541">
                  <c:v>24819.771756051501</c:v>
                </c:pt>
                <c:pt idx="542">
                  <c:v>24304.430186700003</c:v>
                </c:pt>
                <c:pt idx="543">
                  <c:v>23793.785124007001</c:v>
                </c:pt>
                <c:pt idx="544">
                  <c:v>23287.892793643001</c:v>
                </c:pt>
                <c:pt idx="545">
                  <c:v>22786.687579097001</c:v>
                </c:pt>
                <c:pt idx="546">
                  <c:v>22290.211717406</c:v>
                </c:pt>
                <c:pt idx="547">
                  <c:v>21798.484049475002</c:v>
                </c:pt>
                <c:pt idx="548">
                  <c:v>21336.035492294501</c:v>
                </c:pt>
                <c:pt idx="549">
                  <c:v>20924.274156619504</c:v>
                </c:pt>
                <c:pt idx="550">
                  <c:v>20522.442960708999</c:v>
                </c:pt>
                <c:pt idx="551">
                  <c:v>20130.594066006001</c:v>
                </c:pt>
                <c:pt idx="552">
                  <c:v>19741.801577881502</c:v>
                </c:pt>
                <c:pt idx="553">
                  <c:v>19293.9791070215</c:v>
                </c:pt>
                <c:pt idx="554">
                  <c:v>18853.127279505501</c:v>
                </c:pt>
                <c:pt idx="555">
                  <c:v>18419.297631653502</c:v>
                </c:pt>
                <c:pt idx="556">
                  <c:v>17992.435450764002</c:v>
                </c:pt>
                <c:pt idx="557">
                  <c:v>17572.570398177002</c:v>
                </c:pt>
                <c:pt idx="558">
                  <c:v>17159.727448605001</c:v>
                </c:pt>
                <c:pt idx="559">
                  <c:v>16753.850326723503</c:v>
                </c:pt>
                <c:pt idx="560">
                  <c:v>16354.996820127999</c:v>
                </c:pt>
                <c:pt idx="561">
                  <c:v>15963.1122172465</c:v>
                </c:pt>
                <c:pt idx="562">
                  <c:v>15578.2480573965</c:v>
                </c:pt>
                <c:pt idx="563">
                  <c:v>15200.354317790501</c:v>
                </c:pt>
                <c:pt idx="564">
                  <c:v>14829.479415984999</c:v>
                </c:pt>
                <c:pt idx="565">
                  <c:v>14465.579582353501</c:v>
                </c:pt>
                <c:pt idx="566">
                  <c:v>14108.692298091</c:v>
                </c:pt>
                <c:pt idx="567">
                  <c:v>13779.264707489001</c:v>
                </c:pt>
                <c:pt idx="568">
                  <c:v>13472.324334901001</c:v>
                </c:pt>
                <c:pt idx="569">
                  <c:v>13177.703474030001</c:v>
                </c:pt>
                <c:pt idx="570">
                  <c:v>12895.369646951001</c:v>
                </c:pt>
                <c:pt idx="571">
                  <c:v>12605.726682576002</c:v>
                </c:pt>
                <c:pt idx="572">
                  <c:v>12288.8104224215</c:v>
                </c:pt>
                <c:pt idx="573">
                  <c:v>11977.263791162</c:v>
                </c:pt>
                <c:pt idx="574">
                  <c:v>11671.043052290501</c:v>
                </c:pt>
                <c:pt idx="575">
                  <c:v>11370.190409112502</c:v>
                </c:pt>
                <c:pt idx="576">
                  <c:v>11074.667599048</c:v>
                </c:pt>
                <c:pt idx="577">
                  <c:v>10784.512143543499</c:v>
                </c:pt>
                <c:pt idx="578">
                  <c:v>10499.6857861225</c:v>
                </c:pt>
                <c:pt idx="579">
                  <c:v>10220.208086441002</c:v>
                </c:pt>
                <c:pt idx="580">
                  <c:v>9946.0970454929993</c:v>
                </c:pt>
                <c:pt idx="581">
                  <c:v>9677.3167626710001</c:v>
                </c:pt>
                <c:pt idx="582">
                  <c:v>9413.9008726570009</c:v>
                </c:pt>
                <c:pt idx="583">
                  <c:v>9155.816610346501</c:v>
                </c:pt>
                <c:pt idx="584">
                  <c:v>8903.0976212540008</c:v>
                </c:pt>
                <c:pt idx="585">
                  <c:v>8655.7111521690003</c:v>
                </c:pt>
                <c:pt idx="586">
                  <c:v>8429.6893937589994</c:v>
                </c:pt>
                <c:pt idx="587">
                  <c:v>8214.4628338015009</c:v>
                </c:pt>
                <c:pt idx="588">
                  <c:v>8008.6855875735</c:v>
                </c:pt>
                <c:pt idx="589">
                  <c:v>7812.3330814905003</c:v>
                </c:pt>
                <c:pt idx="590">
                  <c:v>7608.6550310540006</c:v>
                </c:pt>
                <c:pt idx="591">
                  <c:v>7399.2724284145006</c:v>
                </c:pt>
                <c:pt idx="592">
                  <c:v>7194.2020470975003</c:v>
                </c:pt>
                <c:pt idx="593">
                  <c:v>6993.4673462195005</c:v>
                </c:pt>
                <c:pt idx="594">
                  <c:v>6797.0456934395006</c:v>
                </c:pt>
                <c:pt idx="595">
                  <c:v>6604.9597716745011</c:v>
                </c:pt>
                <c:pt idx="596">
                  <c:v>6417.1861731400004</c:v>
                </c:pt>
                <c:pt idx="597">
                  <c:v>6233.7491493415</c:v>
                </c:pt>
                <c:pt idx="598">
                  <c:v>6054.6256898854999</c:v>
                </c:pt>
                <c:pt idx="599">
                  <c:v>5879.8361470080008</c:v>
                </c:pt>
                <c:pt idx="600">
                  <c:v>5709.3602526540008</c:v>
                </c:pt>
                <c:pt idx="601">
                  <c:v>5543.2195389035005</c:v>
                </c:pt>
                <c:pt idx="602">
                  <c:v>5381.394919157</c:v>
                </c:pt>
                <c:pt idx="603">
                  <c:v>5223.8930912325004</c:v>
                </c:pt>
                <c:pt idx="604">
                  <c:v>5071.202768137</c:v>
                </c:pt>
                <c:pt idx="605">
                  <c:v>4928.0310005423007</c:v>
                </c:pt>
                <c:pt idx="606">
                  <c:v>4791.2788808279502</c:v>
                </c:pt>
                <c:pt idx="607">
                  <c:v>4660.9266830039505</c:v>
                </c:pt>
                <c:pt idx="608">
                  <c:v>4536.9894562918498</c:v>
                </c:pt>
                <c:pt idx="609">
                  <c:v>4411.0192152482005</c:v>
                </c:pt>
                <c:pt idx="610">
                  <c:v>4286.9876833963499</c:v>
                </c:pt>
                <c:pt idx="611">
                  <c:v>4165.4372442049498</c:v>
                </c:pt>
                <c:pt idx="612">
                  <c:v>4046.3839225531501</c:v>
                </c:pt>
                <c:pt idx="613">
                  <c:v>3929.8124963784999</c:v>
                </c:pt>
                <c:pt idx="614">
                  <c:v>3815.7304034592999</c:v>
                </c:pt>
                <c:pt idx="615">
                  <c:v>3704.1443042045503</c:v>
                </c:pt>
                <c:pt idx="616">
                  <c:v>3595.04094189545</c:v>
                </c:pt>
                <c:pt idx="617">
                  <c:v>3488.4336269975997</c:v>
                </c:pt>
                <c:pt idx="618">
                  <c:v>3384.3091135048999</c:v>
                </c:pt>
                <c:pt idx="619">
                  <c:v>3282.6803331491501</c:v>
                </c:pt>
                <c:pt idx="620">
                  <c:v>3183.5348345183502</c:v>
                </c:pt>
                <c:pt idx="621">
                  <c:v>3086.8851732466501</c:v>
                </c:pt>
                <c:pt idx="622">
                  <c:v>2992.7187191979501</c:v>
                </c:pt>
                <c:pt idx="623">
                  <c:v>2902.6009111374005</c:v>
                </c:pt>
                <c:pt idx="624">
                  <c:v>2816.87729622815</c:v>
                </c:pt>
                <c:pt idx="625">
                  <c:v>2734.3642871864004</c:v>
                </c:pt>
                <c:pt idx="626">
                  <c:v>2655.0654437508001</c:v>
                </c:pt>
                <c:pt idx="627">
                  <c:v>2578.9360620970001</c:v>
                </c:pt>
                <c:pt idx="628">
                  <c:v>2504.8418631472</c:v>
                </c:pt>
                <c:pt idx="629">
                  <c:v>2432.3265606413502</c:v>
                </c:pt>
                <c:pt idx="630">
                  <c:v>2361.3977768884001</c:v>
                </c:pt>
                <c:pt idx="631">
                  <c:v>2292.0480962821998</c:v>
                </c:pt>
                <c:pt idx="632">
                  <c:v>2224.2857295175504</c:v>
                </c:pt>
                <c:pt idx="633">
                  <c:v>2158.10170138485</c:v>
                </c:pt>
                <c:pt idx="634">
                  <c:v>2093.5044209692501</c:v>
                </c:pt>
                <c:pt idx="635">
                  <c:v>2030.4860885172</c:v>
                </c:pt>
                <c:pt idx="636">
                  <c:v>1969.0517967430999</c:v>
                </c:pt>
                <c:pt idx="637">
                  <c:v>1909.20351558825</c:v>
                </c:pt>
                <c:pt idx="638">
                  <c:v>1850.9346240608002</c:v>
                </c:pt>
                <c:pt idx="639">
                  <c:v>1794.2523706525499</c:v>
                </c:pt>
                <c:pt idx="640">
                  <c:v>1739.1499448556501</c:v>
                </c:pt>
                <c:pt idx="641">
                  <c:v>1685.6180986172503</c:v>
                </c:pt>
                <c:pt idx="642">
                  <c:v>1633.57833779665</c:v>
                </c:pt>
                <c:pt idx="643">
                  <c:v>1583.6596761959499</c:v>
                </c:pt>
                <c:pt idx="644">
                  <c:v>1535.8554098114</c:v>
                </c:pt>
                <c:pt idx="645">
                  <c:v>1490.17171461775</c:v>
                </c:pt>
                <c:pt idx="646">
                  <c:v>1448.0914376144001</c:v>
                </c:pt>
                <c:pt idx="647">
                  <c:v>1407.25092124</c:v>
                </c:pt>
                <c:pt idx="648">
                  <c:v>1367.13923899975</c:v>
                </c:pt>
                <c:pt idx="649">
                  <c:v>1327.7505444943001</c:v>
                </c:pt>
                <c:pt idx="650">
                  <c:v>1289.090223036</c:v>
                </c:pt>
                <c:pt idx="651">
                  <c:v>1251.1537005442001</c:v>
                </c:pt>
                <c:pt idx="652">
                  <c:v>1213.9453887452501</c:v>
                </c:pt>
                <c:pt idx="653">
                  <c:v>1177.4608145591499</c:v>
                </c:pt>
                <c:pt idx="654">
                  <c:v>1141.70439327285</c:v>
                </c:pt>
                <c:pt idx="655">
                  <c:v>1106.6720464135501</c:v>
                </c:pt>
                <c:pt idx="656">
                  <c:v>1072.3677052263499</c:v>
                </c:pt>
                <c:pt idx="657">
                  <c:v>1038.7872960039001</c:v>
                </c:pt>
                <c:pt idx="658">
                  <c:v>1005.93319267545</c:v>
                </c:pt>
                <c:pt idx="659">
                  <c:v>973.80728373559998</c:v>
                </c:pt>
                <c:pt idx="660">
                  <c:v>942.49905218570007</c:v>
                </c:pt>
                <c:pt idx="661">
                  <c:v>912.25981259615003</c:v>
                </c:pt>
                <c:pt idx="662">
                  <c:v>883.06299899980013</c:v>
                </c:pt>
                <c:pt idx="663">
                  <c:v>854.91219054049998</c:v>
                </c:pt>
                <c:pt idx="664">
                  <c:v>828.30852923719999</c:v>
                </c:pt>
                <c:pt idx="665">
                  <c:v>804.90135438650009</c:v>
                </c:pt>
                <c:pt idx="666">
                  <c:v>781.93730177195005</c:v>
                </c:pt>
                <c:pt idx="667">
                  <c:v>759.41901211930008</c:v>
                </c:pt>
                <c:pt idx="668">
                  <c:v>737.34390205390002</c:v>
                </c:pt>
                <c:pt idx="669">
                  <c:v>715.71324614090008</c:v>
                </c:pt>
                <c:pt idx="670">
                  <c:v>694.52851482820006</c:v>
                </c:pt>
                <c:pt idx="671">
                  <c:v>673.78678474039998</c:v>
                </c:pt>
                <c:pt idx="672">
                  <c:v>653.49084601250001</c:v>
                </c:pt>
                <c:pt idx="673">
                  <c:v>633.63816740330003</c:v>
                </c:pt>
                <c:pt idx="674">
                  <c:v>614.23124767299998</c:v>
                </c:pt>
                <c:pt idx="675">
                  <c:v>595.26765503105003</c:v>
                </c:pt>
                <c:pt idx="676">
                  <c:v>576.74964600600003</c:v>
                </c:pt>
                <c:pt idx="677">
                  <c:v>558.67503507335005</c:v>
                </c:pt>
                <c:pt idx="678">
                  <c:v>541.04622749794999</c:v>
                </c:pt>
                <c:pt idx="679">
                  <c:v>523.72645699585007</c:v>
                </c:pt>
                <c:pt idx="680">
                  <c:v>507.06785129885003</c:v>
                </c:pt>
                <c:pt idx="681">
                  <c:v>491.12557519072499</c:v>
                </c:pt>
                <c:pt idx="682">
                  <c:v>475.89754071210001</c:v>
                </c:pt>
                <c:pt idx="683">
                  <c:v>462.12122605486502</c:v>
                </c:pt>
                <c:pt idx="684">
                  <c:v>449.33162344710001</c:v>
                </c:pt>
                <c:pt idx="685">
                  <c:v>436.74835986501506</c:v>
                </c:pt>
                <c:pt idx="686">
                  <c:v>424.36992506801499</c:v>
                </c:pt>
                <c:pt idx="687">
                  <c:v>412.19783656114498</c:v>
                </c:pt>
                <c:pt idx="688">
                  <c:v>400.23058499614001</c:v>
                </c:pt>
                <c:pt idx="689">
                  <c:v>388.46968884487501</c:v>
                </c:pt>
                <c:pt idx="690">
                  <c:v>376.91373751105999</c:v>
                </c:pt>
                <c:pt idx="691">
                  <c:v>365.56322528901501</c:v>
                </c:pt>
                <c:pt idx="692">
                  <c:v>354.41913542172506</c:v>
                </c:pt>
                <c:pt idx="693">
                  <c:v>343.47993736522</c:v>
                </c:pt>
                <c:pt idx="694">
                  <c:v>332.747079835325</c:v>
                </c:pt>
                <c:pt idx="695">
                  <c:v>322.21920501757</c:v>
                </c:pt>
                <c:pt idx="696">
                  <c:v>311.897568275195</c:v>
                </c:pt>
                <c:pt idx="697">
                  <c:v>301.77609026990501</c:v>
                </c:pt>
                <c:pt idx="698">
                  <c:v>291.97002472714502</c:v>
                </c:pt>
                <c:pt idx="699">
                  <c:v>282.59188754085</c:v>
                </c:pt>
                <c:pt idx="700">
                  <c:v>273.64273527990503</c:v>
                </c:pt>
                <c:pt idx="701">
                  <c:v>265.12153576833998</c:v>
                </c:pt>
                <c:pt idx="702">
                  <c:v>257.66191811779498</c:v>
                </c:pt>
                <c:pt idx="703">
                  <c:v>250.44487367875001</c:v>
                </c:pt>
                <c:pt idx="704">
                  <c:v>243.35979224944501</c:v>
                </c:pt>
                <c:pt idx="705">
                  <c:v>236.40752917263501</c:v>
                </c:pt>
                <c:pt idx="706">
                  <c:v>229.58715768881004</c:v>
                </c:pt>
                <c:pt idx="707">
                  <c:v>222.899508954835</c:v>
                </c:pt>
                <c:pt idx="708">
                  <c:v>216.34390062747502</c:v>
                </c:pt>
                <c:pt idx="709">
                  <c:v>209.92101766261999</c:v>
                </c:pt>
                <c:pt idx="710">
                  <c:v>203.63010479126001</c:v>
                </c:pt>
                <c:pt idx="711">
                  <c:v>197.47193277056002</c:v>
                </c:pt>
                <c:pt idx="712">
                  <c:v>191.44578334861001</c:v>
                </c:pt>
                <c:pt idx="713">
                  <c:v>185.55201268262499</c:v>
                </c:pt>
                <c:pt idx="714">
                  <c:v>179.790940528215</c:v>
                </c:pt>
                <c:pt idx="715">
                  <c:v>174.1619104225</c:v>
                </c:pt>
                <c:pt idx="716">
                  <c:v>168.55512944960003</c:v>
                </c:pt>
                <c:pt idx="717">
                  <c:v>163.00469817261501</c:v>
                </c:pt>
                <c:pt idx="718">
                  <c:v>157.64223996191001</c:v>
                </c:pt>
                <c:pt idx="719">
                  <c:v>152.467026951875</c:v>
                </c:pt>
                <c:pt idx="720">
                  <c:v>147.65545914054502</c:v>
                </c:pt>
                <c:pt idx="721">
                  <c:v>143.62809205415999</c:v>
                </c:pt>
                <c:pt idx="722">
                  <c:v>139.65750646216</c:v>
                </c:pt>
                <c:pt idx="723">
                  <c:v>135.74319033136001</c:v>
                </c:pt>
                <c:pt idx="724">
                  <c:v>131.885425188395</c:v>
                </c:pt>
                <c:pt idx="725">
                  <c:v>128.08441943971499</c:v>
                </c:pt>
                <c:pt idx="726">
                  <c:v>124.33969804538002</c:v>
                </c:pt>
                <c:pt idx="727">
                  <c:v>120.65170162623002</c:v>
                </c:pt>
                <c:pt idx="728">
                  <c:v>117.02004092419</c:v>
                </c:pt>
                <c:pt idx="729">
                  <c:v>113.445144713975</c:v>
                </c:pt>
                <c:pt idx="730">
                  <c:v>109.926563115235</c:v>
                </c:pt>
                <c:pt idx="731">
                  <c:v>106.46468874179</c:v>
                </c:pt>
                <c:pt idx="732">
                  <c:v>103.05916989846502</c:v>
                </c:pt>
                <c:pt idx="733">
                  <c:v>99.710405875375002</c:v>
                </c:pt>
                <c:pt idx="734">
                  <c:v>96.417966298845002</c:v>
                </c:pt>
                <c:pt idx="735">
                  <c:v>93.164349482920002</c:v>
                </c:pt>
                <c:pt idx="736">
                  <c:v>90.017502611985009</c:v>
                </c:pt>
                <c:pt idx="737">
                  <c:v>86.992823976770012</c:v>
                </c:pt>
                <c:pt idx="738">
                  <c:v>84.090643342050001</c:v>
                </c:pt>
                <c:pt idx="739">
                  <c:v>81.576122109695007</c:v>
                </c:pt>
                <c:pt idx="740">
                  <c:v>79.336357966370002</c:v>
                </c:pt>
                <c:pt idx="741">
                  <c:v>77.129592852315</c:v>
                </c:pt>
                <c:pt idx="742">
                  <c:v>74.956099743370004</c:v>
                </c:pt>
                <c:pt idx="743">
                  <c:v>72.815596632310005</c:v>
                </c:pt>
                <c:pt idx="744">
                  <c:v>70.708363544375004</c:v>
                </c:pt>
                <c:pt idx="745">
                  <c:v>68.634143988180014</c:v>
                </c:pt>
                <c:pt idx="746">
                  <c:v>66.593054474495005</c:v>
                </c:pt>
                <c:pt idx="747">
                  <c:v>64.585218411450001</c:v>
                </c:pt>
                <c:pt idx="748">
                  <c:v>62.610400017410001</c:v>
                </c:pt>
                <c:pt idx="749">
                  <c:v>60.668846744545</c:v>
                </c:pt>
                <c:pt idx="750">
                  <c:v>58.760312875229999</c:v>
                </c:pt>
                <c:pt idx="751">
                  <c:v>56.885048474405011</c:v>
                </c:pt>
                <c:pt idx="752">
                  <c:v>55.042823030975001</c:v>
                </c:pt>
                <c:pt idx="753">
                  <c:v>53.233877838290006</c:v>
                </c:pt>
                <c:pt idx="754">
                  <c:v>51.215744310455001</c:v>
                </c:pt>
                <c:pt idx="755">
                  <c:v>49.097003219257999</c:v>
                </c:pt>
                <c:pt idx="756">
                  <c:v>47.034927312092499</c:v>
                </c:pt>
                <c:pt idx="757">
                  <c:v>45.029648088537002</c:v>
                </c:pt>
                <c:pt idx="758">
                  <c:v>43.440372492329004</c:v>
                </c:pt>
                <c:pt idx="759">
                  <c:v>42.096231697980002</c:v>
                </c:pt>
                <c:pt idx="760">
                  <c:v>40.772591577797499</c:v>
                </c:pt>
                <c:pt idx="761">
                  <c:v>39.469289107540504</c:v>
                </c:pt>
                <c:pt idx="762">
                  <c:v>38.186475747630503</c:v>
                </c:pt>
                <c:pt idx="763">
                  <c:v>36.923988825365001</c:v>
                </c:pt>
                <c:pt idx="764">
                  <c:v>35.681983306772999</c:v>
                </c:pt>
                <c:pt idx="765">
                  <c:v>34.460303210073</c:v>
                </c:pt>
                <c:pt idx="766">
                  <c:v>33.259092027061506</c:v>
                </c:pt>
                <c:pt idx="767">
                  <c:v>32.078209943117507</c:v>
                </c:pt>
                <c:pt idx="768">
                  <c:v>30.917780224737498</c:v>
                </c:pt>
                <c:pt idx="769">
                  <c:v>29.777685789806</c:v>
                </c:pt>
                <c:pt idx="770">
                  <c:v>28.657975275571001</c:v>
                </c:pt>
                <c:pt idx="771">
                  <c:v>27.558725897264999</c:v>
                </c:pt>
                <c:pt idx="772">
                  <c:v>26.479808671317002</c:v>
                </c:pt>
                <c:pt idx="773">
                  <c:v>25.421351055984999</c:v>
                </c:pt>
                <c:pt idx="774">
                  <c:v>24.383236759432503</c:v>
                </c:pt>
                <c:pt idx="775">
                  <c:v>23.126182293059003</c:v>
                </c:pt>
                <c:pt idx="776">
                  <c:v>21.878315197622001</c:v>
                </c:pt>
                <c:pt idx="777">
                  <c:v>20.6523847111355</c:v>
                </c:pt>
                <c:pt idx="778">
                  <c:v>19.502696033979003</c:v>
                </c:pt>
                <c:pt idx="779">
                  <c:v>18.625679123956498</c:v>
                </c:pt>
                <c:pt idx="780">
                  <c:v>17.755433482842502</c:v>
                </c:pt>
                <c:pt idx="781">
                  <c:v>16.8920038719145</c:v>
                </c:pt>
                <c:pt idx="782">
                  <c:v>16.035434021256503</c:v>
                </c:pt>
                <c:pt idx="783">
                  <c:v>15.185615746974001</c:v>
                </c:pt>
                <c:pt idx="784">
                  <c:v>14.342646236754002</c:v>
                </c:pt>
                <c:pt idx="785">
                  <c:v>13.506420949675999</c:v>
                </c:pt>
                <c:pt idx="786">
                  <c:v>12.677042210966501</c:v>
                </c:pt>
                <c:pt idx="787">
                  <c:v>11.854399424046001</c:v>
                </c:pt>
                <c:pt idx="788">
                  <c:v>11.038602491640502</c:v>
                </c:pt>
                <c:pt idx="789">
                  <c:v>10.229558834146502</c:v>
                </c:pt>
                <c:pt idx="790">
                  <c:v>9.4273833541149994</c:v>
                </c:pt>
                <c:pt idx="791">
                  <c:v>8.6319937731799996</c:v>
                </c:pt>
                <c:pt idx="792">
                  <c:v>7.8434788593625004</c:v>
                </c:pt>
                <c:pt idx="793">
                  <c:v>7.0619414110750007</c:v>
                </c:pt>
                <c:pt idx="794">
                  <c:v>6.2873726690975005</c:v>
                </c:pt>
                <c:pt idx="795">
                  <c:v>5.5200095090465</c:v>
                </c:pt>
                <c:pt idx="796">
                  <c:v>4.7599946064310501</c:v>
                </c:pt>
                <c:pt idx="797">
                  <c:v>4.0078418866685501</c:v>
                </c:pt>
                <c:pt idx="798">
                  <c:v>3.2642652919160002</c:v>
                </c:pt>
                <c:pt idx="799">
                  <c:v>2.53109142941135</c:v>
                </c:pt>
                <c:pt idx="800">
                  <c:v>1.8127158954228499</c:v>
                </c:pt>
                <c:pt idx="801">
                  <c:v>1.1166248569606501</c:v>
                </c:pt>
              </c:numCache>
            </c:numRef>
          </c:yVal>
          <c:smooth val="0"/>
          <c:extLst>
            <c:ext xmlns:c16="http://schemas.microsoft.com/office/drawing/2014/chart" uri="{C3380CC4-5D6E-409C-BE32-E72D297353CC}">
              <c16:uniqueId val="{00000000-7C35-4B64-82FE-240678A1904D}"/>
            </c:ext>
          </c:extLst>
        </c:ser>
        <c:dLbls>
          <c:showLegendKey val="0"/>
          <c:showVal val="0"/>
          <c:showCatName val="0"/>
          <c:showSerName val="0"/>
          <c:showPercent val="0"/>
          <c:showBubbleSize val="0"/>
        </c:dLbls>
        <c:axId val="36936704"/>
        <c:axId val="52648192"/>
      </c:scatterChart>
      <c:valAx>
        <c:axId val="36936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48192"/>
        <c:crosses val="autoZero"/>
        <c:crossBetween val="midCat"/>
      </c:valAx>
      <c:valAx>
        <c:axId val="5264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36704"/>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125mm.xlsx]no cone x=10 D=146 R=166.4'!$E$10</c:f>
              <c:strCache>
                <c:ptCount val="1"/>
                <c:pt idx="0">
                  <c:v>E_tan*cosφ*dL (dL=0.5mm)</c:v>
                </c:pt>
              </c:strCache>
            </c:strRef>
          </c:tx>
          <c:spPr>
            <a:ln w="19050" cap="rnd">
              <a:solidFill>
                <a:schemeClr val="accent1"/>
              </a:solidFill>
              <a:round/>
            </a:ln>
            <a:effectLst/>
          </c:spPr>
          <c:marker>
            <c:symbol val="none"/>
          </c:marker>
          <c:xVal>
            <c:numRef>
              <c:f>'[Et y=10 x''=005 nosecone 125mm.xlsx]no cone x=10 D=146 R=166.4'!$C$12:$C$812</c:f>
              <c:numCache>
                <c:formatCode>General</c:formatCode>
                <c:ptCount val="801"/>
                <c:pt idx="0">
                  <c:v>-199.50062561035156</c:v>
                </c:pt>
                <c:pt idx="1">
                  <c:v>-199.00125122070313</c:v>
                </c:pt>
                <c:pt idx="2">
                  <c:v>-198.50187683105469</c:v>
                </c:pt>
                <c:pt idx="3">
                  <c:v>-198.00250244140619</c:v>
                </c:pt>
                <c:pt idx="4">
                  <c:v>-197.50312805175781</c:v>
                </c:pt>
                <c:pt idx="5">
                  <c:v>-197.00373840332031</c:v>
                </c:pt>
                <c:pt idx="6">
                  <c:v>-196.5043640136719</c:v>
                </c:pt>
                <c:pt idx="7">
                  <c:v>-196.00498962402341</c:v>
                </c:pt>
                <c:pt idx="8">
                  <c:v>-195.505615234375</c:v>
                </c:pt>
                <c:pt idx="9">
                  <c:v>-195.00624084472659</c:v>
                </c:pt>
                <c:pt idx="10">
                  <c:v>-194.5068664550781</c:v>
                </c:pt>
                <c:pt idx="11">
                  <c:v>-194.00749206542969</c:v>
                </c:pt>
                <c:pt idx="12">
                  <c:v>-193.50811767578119</c:v>
                </c:pt>
                <c:pt idx="13">
                  <c:v>-193.00874328613281</c:v>
                </c:pt>
                <c:pt idx="14">
                  <c:v>-192.5093688964844</c:v>
                </c:pt>
                <c:pt idx="15">
                  <c:v>-192.00999450683591</c:v>
                </c:pt>
                <c:pt idx="16">
                  <c:v>-191.5106201171875</c:v>
                </c:pt>
                <c:pt idx="17">
                  <c:v>-191.01123046875</c:v>
                </c:pt>
                <c:pt idx="18">
                  <c:v>-190.51185607910159</c:v>
                </c:pt>
                <c:pt idx="19">
                  <c:v>-190.0124816894531</c:v>
                </c:pt>
                <c:pt idx="20">
                  <c:v>-189.513107299805</c:v>
                </c:pt>
                <c:pt idx="21">
                  <c:v>-189.01373291015599</c:v>
                </c:pt>
                <c:pt idx="22">
                  <c:v>-188.51435852050801</c:v>
                </c:pt>
                <c:pt idx="23">
                  <c:v>-188.01498413085901</c:v>
                </c:pt>
                <c:pt idx="24">
                  <c:v>-187.51560974121099</c:v>
                </c:pt>
                <c:pt idx="25">
                  <c:v>-187.01623535156199</c:v>
                </c:pt>
                <c:pt idx="26">
                  <c:v>-186.51686096191401</c:v>
                </c:pt>
                <c:pt idx="27">
                  <c:v>-186.01748657226599</c:v>
                </c:pt>
                <c:pt idx="28">
                  <c:v>-185.51809692382801</c:v>
                </c:pt>
                <c:pt idx="29">
                  <c:v>-185.01872253418</c:v>
                </c:pt>
                <c:pt idx="30">
                  <c:v>-184.51934814453099</c:v>
                </c:pt>
                <c:pt idx="31">
                  <c:v>-184.01997375488301</c:v>
                </c:pt>
                <c:pt idx="32">
                  <c:v>-183.52059936523401</c:v>
                </c:pt>
                <c:pt idx="33">
                  <c:v>-183.02122497558599</c:v>
                </c:pt>
                <c:pt idx="34">
                  <c:v>-182.52185058593699</c:v>
                </c:pt>
                <c:pt idx="35">
                  <c:v>-182.02247619628901</c:v>
                </c:pt>
                <c:pt idx="36">
                  <c:v>-181.52310180664099</c:v>
                </c:pt>
                <c:pt idx="37">
                  <c:v>-181.02372741699199</c:v>
                </c:pt>
                <c:pt idx="38">
                  <c:v>-180.52435302734401</c:v>
                </c:pt>
                <c:pt idx="39">
                  <c:v>-180.02496337890599</c:v>
                </c:pt>
                <c:pt idx="40">
                  <c:v>-179.52558898925801</c:v>
                </c:pt>
                <c:pt idx="41">
                  <c:v>-179.02621459960901</c:v>
                </c:pt>
                <c:pt idx="42">
                  <c:v>-178.52684020996099</c:v>
                </c:pt>
                <c:pt idx="43">
                  <c:v>-178.02746582031199</c:v>
                </c:pt>
                <c:pt idx="44">
                  <c:v>-177.52809143066401</c:v>
                </c:pt>
                <c:pt idx="45">
                  <c:v>-177.02871704101599</c:v>
                </c:pt>
                <c:pt idx="46">
                  <c:v>-176.52934265136699</c:v>
                </c:pt>
                <c:pt idx="47">
                  <c:v>-176.02996826171901</c:v>
                </c:pt>
                <c:pt idx="48">
                  <c:v>-175.53059387207</c:v>
                </c:pt>
                <c:pt idx="49">
                  <c:v>-175.03121948242199</c:v>
                </c:pt>
                <c:pt idx="50">
                  <c:v>-174.53182983398401</c:v>
                </c:pt>
                <c:pt idx="51">
                  <c:v>-174.03245544433599</c:v>
                </c:pt>
                <c:pt idx="52">
                  <c:v>-173.53308105468699</c:v>
                </c:pt>
                <c:pt idx="53">
                  <c:v>-173.03370666503901</c:v>
                </c:pt>
                <c:pt idx="54">
                  <c:v>-172.53433227539099</c:v>
                </c:pt>
                <c:pt idx="55">
                  <c:v>-172.03495788574199</c:v>
                </c:pt>
                <c:pt idx="56">
                  <c:v>-171.53558349609401</c:v>
                </c:pt>
                <c:pt idx="57">
                  <c:v>-171.036209106445</c:v>
                </c:pt>
                <c:pt idx="58">
                  <c:v>-170.53683471679699</c:v>
                </c:pt>
                <c:pt idx="59">
                  <c:v>-170.03746032714801</c:v>
                </c:pt>
                <c:pt idx="60">
                  <c:v>-169.5380859375</c:v>
                </c:pt>
                <c:pt idx="61">
                  <c:v>-169.03869628906199</c:v>
                </c:pt>
                <c:pt idx="62">
                  <c:v>-168.53932189941401</c:v>
                </c:pt>
                <c:pt idx="63">
                  <c:v>-168.03994750976599</c:v>
                </c:pt>
                <c:pt idx="64">
                  <c:v>-167.54057312011702</c:v>
                </c:pt>
                <c:pt idx="65">
                  <c:v>-167.04119873046901</c:v>
                </c:pt>
                <c:pt idx="66">
                  <c:v>-166.54182434082</c:v>
                </c:pt>
                <c:pt idx="67">
                  <c:v>-166.04244995117199</c:v>
                </c:pt>
                <c:pt idx="68">
                  <c:v>-165.54307556152298</c:v>
                </c:pt>
                <c:pt idx="69">
                  <c:v>-165.043701171875</c:v>
                </c:pt>
                <c:pt idx="70">
                  <c:v>-164.54431152343699</c:v>
                </c:pt>
                <c:pt idx="71">
                  <c:v>-164.04495239257801</c:v>
                </c:pt>
                <c:pt idx="72">
                  <c:v>-163.54556274414099</c:v>
                </c:pt>
                <c:pt idx="73">
                  <c:v>-163.04618835449202</c:v>
                </c:pt>
                <c:pt idx="74">
                  <c:v>-162.54681396484401</c:v>
                </c:pt>
                <c:pt idx="75">
                  <c:v>-162.047439575195</c:v>
                </c:pt>
                <c:pt idx="76">
                  <c:v>-161.54806518554699</c:v>
                </c:pt>
                <c:pt idx="77">
                  <c:v>-161.04869079589798</c:v>
                </c:pt>
                <c:pt idx="78">
                  <c:v>-160.54931640625</c:v>
                </c:pt>
                <c:pt idx="79">
                  <c:v>-160.04994201660202</c:v>
                </c:pt>
                <c:pt idx="80">
                  <c:v>-159.55056762695301</c:v>
                </c:pt>
                <c:pt idx="81">
                  <c:v>-159.051193237305</c:v>
                </c:pt>
                <c:pt idx="82">
                  <c:v>-158.55181884765599</c:v>
                </c:pt>
                <c:pt idx="83">
                  <c:v>-158.05242919921901</c:v>
                </c:pt>
                <c:pt idx="84">
                  <c:v>-157.55305480957</c:v>
                </c:pt>
                <c:pt idx="85">
                  <c:v>-157.05368041992199</c:v>
                </c:pt>
                <c:pt idx="86">
                  <c:v>-156.55430603027298</c:v>
                </c:pt>
                <c:pt idx="87">
                  <c:v>-156.054931640625</c:v>
                </c:pt>
                <c:pt idx="88">
                  <c:v>-155.55555725097702</c:v>
                </c:pt>
                <c:pt idx="89">
                  <c:v>-155.05618286132801</c:v>
                </c:pt>
                <c:pt idx="90">
                  <c:v>-154.55680847168</c:v>
                </c:pt>
                <c:pt idx="91">
                  <c:v>-154.05743408203099</c:v>
                </c:pt>
                <c:pt idx="92">
                  <c:v>-153.55805969238298</c:v>
                </c:pt>
                <c:pt idx="93">
                  <c:v>-153.05868530273401</c:v>
                </c:pt>
                <c:pt idx="94">
                  <c:v>-152.55929565429699</c:v>
                </c:pt>
                <c:pt idx="95">
                  <c:v>-152.05993652343699</c:v>
                </c:pt>
                <c:pt idx="96">
                  <c:v>-151.560546875</c:v>
                </c:pt>
                <c:pt idx="97">
                  <c:v>-151.06117248535202</c:v>
                </c:pt>
                <c:pt idx="98">
                  <c:v>-150.56179809570301</c:v>
                </c:pt>
                <c:pt idx="99">
                  <c:v>-150.062423706055</c:v>
                </c:pt>
                <c:pt idx="100">
                  <c:v>-149.56304931640599</c:v>
                </c:pt>
                <c:pt idx="101">
                  <c:v>-149.06367492675798</c:v>
                </c:pt>
                <c:pt idx="102">
                  <c:v>-148.56430053710901</c:v>
                </c:pt>
                <c:pt idx="103">
                  <c:v>-148.06492614746099</c:v>
                </c:pt>
                <c:pt idx="104">
                  <c:v>-147.56555175781199</c:v>
                </c:pt>
                <c:pt idx="105">
                  <c:v>-147.066162109375</c:v>
                </c:pt>
                <c:pt idx="106">
                  <c:v>-146.56680297851599</c:v>
                </c:pt>
                <c:pt idx="107">
                  <c:v>-146.06741333007801</c:v>
                </c:pt>
                <c:pt idx="108">
                  <c:v>-145.56803894043</c:v>
                </c:pt>
                <c:pt idx="109">
                  <c:v>-145.06866455078099</c:v>
                </c:pt>
                <c:pt idx="110">
                  <c:v>-144.56929016113298</c:v>
                </c:pt>
                <c:pt idx="111">
                  <c:v>-144.06991577148401</c:v>
                </c:pt>
                <c:pt idx="112">
                  <c:v>-143.57054138183599</c:v>
                </c:pt>
                <c:pt idx="113">
                  <c:v>-143.07116699218699</c:v>
                </c:pt>
                <c:pt idx="114">
                  <c:v>-142.57179260253901</c:v>
                </c:pt>
                <c:pt idx="115">
                  <c:v>-142.07241821289099</c:v>
                </c:pt>
                <c:pt idx="116">
                  <c:v>-141.57302856445301</c:v>
                </c:pt>
                <c:pt idx="117">
                  <c:v>-141.07366943359401</c:v>
                </c:pt>
                <c:pt idx="118">
                  <c:v>-140.57427978515599</c:v>
                </c:pt>
                <c:pt idx="119">
                  <c:v>-140.07490539550798</c:v>
                </c:pt>
                <c:pt idx="120">
                  <c:v>-139.57553100585901</c:v>
                </c:pt>
                <c:pt idx="121">
                  <c:v>-139.07615661621099</c:v>
                </c:pt>
                <c:pt idx="122">
                  <c:v>-138.57678222656199</c:v>
                </c:pt>
                <c:pt idx="123">
                  <c:v>-138.07740783691401</c:v>
                </c:pt>
                <c:pt idx="124">
                  <c:v>-137.57803344726599</c:v>
                </c:pt>
                <c:pt idx="125">
                  <c:v>-137.07865905761702</c:v>
                </c:pt>
                <c:pt idx="126">
                  <c:v>-136.57928466796901</c:v>
                </c:pt>
                <c:pt idx="127">
                  <c:v>-136.07989501953099</c:v>
                </c:pt>
                <c:pt idx="128">
                  <c:v>-135.58053588867199</c:v>
                </c:pt>
                <c:pt idx="129">
                  <c:v>-135.08114624023401</c:v>
                </c:pt>
                <c:pt idx="130">
                  <c:v>-134.58177185058599</c:v>
                </c:pt>
                <c:pt idx="131">
                  <c:v>-134.08239746093699</c:v>
                </c:pt>
                <c:pt idx="132">
                  <c:v>-133.58302307128901</c:v>
                </c:pt>
                <c:pt idx="133">
                  <c:v>-133.08364868164099</c:v>
                </c:pt>
                <c:pt idx="134">
                  <c:v>-132.58427429199202</c:v>
                </c:pt>
                <c:pt idx="135">
                  <c:v>-132.08489990234401</c:v>
                </c:pt>
                <c:pt idx="136">
                  <c:v>-131.58551025390599</c:v>
                </c:pt>
                <c:pt idx="137">
                  <c:v>-131.08615112304699</c:v>
                </c:pt>
                <c:pt idx="138">
                  <c:v>-130.58676147460901</c:v>
                </c:pt>
                <c:pt idx="139">
                  <c:v>-130.08740234375</c:v>
                </c:pt>
                <c:pt idx="140">
                  <c:v>-129.58801269531199</c:v>
                </c:pt>
                <c:pt idx="141">
                  <c:v>-129.08863830566401</c:v>
                </c:pt>
                <c:pt idx="142">
                  <c:v>-128.58926391601599</c:v>
                </c:pt>
                <c:pt idx="143">
                  <c:v>-128.08988952636702</c:v>
                </c:pt>
                <c:pt idx="144">
                  <c:v>-127.59051513671901</c:v>
                </c:pt>
                <c:pt idx="145">
                  <c:v>-127.09114074707</c:v>
                </c:pt>
                <c:pt idx="146">
                  <c:v>-126.591766357422</c:v>
                </c:pt>
                <c:pt idx="147">
                  <c:v>-126.09238433837901</c:v>
                </c:pt>
                <c:pt idx="148">
                  <c:v>-125.59300994873</c:v>
                </c:pt>
                <c:pt idx="149">
                  <c:v>-125.093635559082</c:v>
                </c:pt>
                <c:pt idx="150">
                  <c:v>-124.59426116943401</c:v>
                </c:pt>
                <c:pt idx="151">
                  <c:v>-124.094886779785</c:v>
                </c:pt>
                <c:pt idx="152">
                  <c:v>-123.595512390137</c:v>
                </c:pt>
                <c:pt idx="153">
                  <c:v>-123.09613037109401</c:v>
                </c:pt>
                <c:pt idx="154">
                  <c:v>-122.596755981445</c:v>
                </c:pt>
                <c:pt idx="155">
                  <c:v>-122.097381591797</c:v>
                </c:pt>
                <c:pt idx="156">
                  <c:v>-121.598007202148</c:v>
                </c:pt>
                <c:pt idx="157">
                  <c:v>-121.0986328125</c:v>
                </c:pt>
                <c:pt idx="158">
                  <c:v>-120.599250793457</c:v>
                </c:pt>
                <c:pt idx="159">
                  <c:v>-120.09987640380901</c:v>
                </c:pt>
                <c:pt idx="160">
                  <c:v>-119.60050201416</c:v>
                </c:pt>
                <c:pt idx="161">
                  <c:v>-119.101127624512</c:v>
                </c:pt>
                <c:pt idx="162">
                  <c:v>-118.601753234863</c:v>
                </c:pt>
                <c:pt idx="163">
                  <c:v>-118.102378845215</c:v>
                </c:pt>
                <c:pt idx="164">
                  <c:v>-117.602996826172</c:v>
                </c:pt>
                <c:pt idx="165">
                  <c:v>-117.103622436523</c:v>
                </c:pt>
                <c:pt idx="166">
                  <c:v>-116.604248046875</c:v>
                </c:pt>
                <c:pt idx="167">
                  <c:v>-116.104873657227</c:v>
                </c:pt>
                <c:pt idx="168">
                  <c:v>-115.605499267578</c:v>
                </c:pt>
                <c:pt idx="169">
                  <c:v>-115.106117248535</c:v>
                </c:pt>
                <c:pt idx="170">
                  <c:v>-114.606742858887</c:v>
                </c:pt>
                <c:pt idx="171">
                  <c:v>-114.107368469238</c:v>
                </c:pt>
                <c:pt idx="172">
                  <c:v>-113.60799407959</c:v>
                </c:pt>
                <c:pt idx="173">
                  <c:v>-113.10861968994099</c:v>
                </c:pt>
                <c:pt idx="174">
                  <c:v>-112.609245300293</c:v>
                </c:pt>
                <c:pt idx="175">
                  <c:v>-112.10986328125</c:v>
                </c:pt>
                <c:pt idx="176">
                  <c:v>-111.610488891602</c:v>
                </c:pt>
                <c:pt idx="177">
                  <c:v>-111.111114501953</c:v>
                </c:pt>
                <c:pt idx="178">
                  <c:v>-110.611740112305</c:v>
                </c:pt>
                <c:pt idx="179">
                  <c:v>-110.11236572265599</c:v>
                </c:pt>
                <c:pt idx="180">
                  <c:v>-109.612983703613</c:v>
                </c:pt>
                <c:pt idx="181">
                  <c:v>-109.113609313965</c:v>
                </c:pt>
                <c:pt idx="182">
                  <c:v>-108.61423492431599</c:v>
                </c:pt>
                <c:pt idx="183">
                  <c:v>-108.114860534668</c:v>
                </c:pt>
                <c:pt idx="184">
                  <c:v>-107.61548614502</c:v>
                </c:pt>
                <c:pt idx="185">
                  <c:v>-107.11611175537099</c:v>
                </c:pt>
                <c:pt idx="186">
                  <c:v>-106.616729736328</c:v>
                </c:pt>
                <c:pt idx="187">
                  <c:v>-106.11735534668</c:v>
                </c:pt>
                <c:pt idx="188">
                  <c:v>-105.61798095703099</c:v>
                </c:pt>
                <c:pt idx="189">
                  <c:v>-105.118606567383</c:v>
                </c:pt>
                <c:pt idx="190">
                  <c:v>-104.61923217773401</c:v>
                </c:pt>
                <c:pt idx="191">
                  <c:v>-104.11985778808599</c:v>
                </c:pt>
                <c:pt idx="192">
                  <c:v>-103.620475769043</c:v>
                </c:pt>
                <c:pt idx="193">
                  <c:v>-103.121101379395</c:v>
                </c:pt>
                <c:pt idx="194">
                  <c:v>-102.62172698974599</c:v>
                </c:pt>
                <c:pt idx="195">
                  <c:v>-102.122352600098</c:v>
                </c:pt>
                <c:pt idx="196">
                  <c:v>-101.62297821044901</c:v>
                </c:pt>
                <c:pt idx="197">
                  <c:v>-101.12359619140599</c:v>
                </c:pt>
                <c:pt idx="198">
                  <c:v>-100.624221801758</c:v>
                </c:pt>
                <c:pt idx="199">
                  <c:v>-100.12484741210901</c:v>
                </c:pt>
                <c:pt idx="200">
                  <c:v>-99.62547302246</c:v>
                </c:pt>
                <c:pt idx="201">
                  <c:v>-99.126098632809999</c:v>
                </c:pt>
                <c:pt idx="202">
                  <c:v>-98.626724243159998</c:v>
                </c:pt>
                <c:pt idx="203">
                  <c:v>-98.12734222412</c:v>
                </c:pt>
                <c:pt idx="204">
                  <c:v>-97.627967834469999</c:v>
                </c:pt>
                <c:pt idx="205">
                  <c:v>-97.128593444819998</c:v>
                </c:pt>
                <c:pt idx="206">
                  <c:v>-96.629219055180002</c:v>
                </c:pt>
                <c:pt idx="207">
                  <c:v>-96.129844665530001</c:v>
                </c:pt>
                <c:pt idx="208">
                  <c:v>-95.630462646479998</c:v>
                </c:pt>
                <c:pt idx="209">
                  <c:v>-95.131088256840002</c:v>
                </c:pt>
                <c:pt idx="210">
                  <c:v>-94.631713867190001</c:v>
                </c:pt>
                <c:pt idx="211">
                  <c:v>-94.13233947754</c:v>
                </c:pt>
                <c:pt idx="212">
                  <c:v>-93.63296508789</c:v>
                </c:pt>
                <c:pt idx="213">
                  <c:v>-93.133590698239999</c:v>
                </c:pt>
                <c:pt idx="214">
                  <c:v>-92.6342086792</c:v>
                </c:pt>
                <c:pt idx="215">
                  <c:v>-92.13483428955</c:v>
                </c:pt>
                <c:pt idx="216">
                  <c:v>-91.635459899899999</c:v>
                </c:pt>
                <c:pt idx="217">
                  <c:v>-91.136085510249998</c:v>
                </c:pt>
                <c:pt idx="218">
                  <c:v>-90.636711120610002</c:v>
                </c:pt>
                <c:pt idx="219">
                  <c:v>-90.137329101559999</c:v>
                </c:pt>
                <c:pt idx="220">
                  <c:v>-89.637954711909998</c:v>
                </c:pt>
                <c:pt idx="221">
                  <c:v>-89.138580322270002</c:v>
                </c:pt>
                <c:pt idx="222">
                  <c:v>-88.639205932620001</c:v>
                </c:pt>
                <c:pt idx="223">
                  <c:v>-88.139831542970001</c:v>
                </c:pt>
                <c:pt idx="224">
                  <c:v>-87.64045715332</c:v>
                </c:pt>
                <c:pt idx="225">
                  <c:v>-87.141075134280001</c:v>
                </c:pt>
                <c:pt idx="226">
                  <c:v>-86.64170074463</c:v>
                </c:pt>
                <c:pt idx="227">
                  <c:v>-86.14232635498</c:v>
                </c:pt>
                <c:pt idx="228">
                  <c:v>-85.642951965329999</c:v>
                </c:pt>
                <c:pt idx="229">
                  <c:v>-85.143577575679998</c:v>
                </c:pt>
                <c:pt idx="230">
                  <c:v>-84.64419555664</c:v>
                </c:pt>
                <c:pt idx="231">
                  <c:v>-84.144821166989999</c:v>
                </c:pt>
                <c:pt idx="232">
                  <c:v>-83.645446777339998</c:v>
                </c:pt>
                <c:pt idx="233">
                  <c:v>-83.146072387700002</c:v>
                </c:pt>
                <c:pt idx="234">
                  <c:v>-82.646697998050001</c:v>
                </c:pt>
                <c:pt idx="235">
                  <c:v>-82.147323608400001</c:v>
                </c:pt>
                <c:pt idx="236">
                  <c:v>-81.647941589360002</c:v>
                </c:pt>
                <c:pt idx="237">
                  <c:v>-81.148567199710001</c:v>
                </c:pt>
                <c:pt idx="238">
                  <c:v>-80.649192810060001</c:v>
                </c:pt>
                <c:pt idx="239">
                  <c:v>-80.14981842041</c:v>
                </c:pt>
                <c:pt idx="240">
                  <c:v>-79.650444030759999</c:v>
                </c:pt>
                <c:pt idx="241">
                  <c:v>-79.151069641109999</c:v>
                </c:pt>
                <c:pt idx="242">
                  <c:v>-78.65168762207</c:v>
                </c:pt>
                <c:pt idx="243">
                  <c:v>-78.152313232419999</c:v>
                </c:pt>
                <c:pt idx="244">
                  <c:v>-77.652938842769998</c:v>
                </c:pt>
                <c:pt idx="245">
                  <c:v>-77.153564453119998</c:v>
                </c:pt>
                <c:pt idx="246">
                  <c:v>-76.654190063480002</c:v>
                </c:pt>
                <c:pt idx="247">
                  <c:v>-76.154808044429998</c:v>
                </c:pt>
                <c:pt idx="248">
                  <c:v>-75.655433654790002</c:v>
                </c:pt>
                <c:pt idx="249">
                  <c:v>-75.156059265140001</c:v>
                </c:pt>
                <c:pt idx="250">
                  <c:v>-74.656684875490001</c:v>
                </c:pt>
                <c:pt idx="251">
                  <c:v>-74.15731048584</c:v>
                </c:pt>
                <c:pt idx="252">
                  <c:v>-73.657936096189999</c:v>
                </c:pt>
                <c:pt idx="253">
                  <c:v>-73.158554077150001</c:v>
                </c:pt>
                <c:pt idx="254">
                  <c:v>-72.6591796875</c:v>
                </c:pt>
                <c:pt idx="255">
                  <c:v>-72.159805297849999</c:v>
                </c:pt>
                <c:pt idx="256">
                  <c:v>-71.660430908199999</c:v>
                </c:pt>
                <c:pt idx="257">
                  <c:v>-71.161056518549998</c:v>
                </c:pt>
                <c:pt idx="258">
                  <c:v>-70.661682128910002</c:v>
                </c:pt>
                <c:pt idx="259">
                  <c:v>-70.162307739260001</c:v>
                </c:pt>
                <c:pt idx="260">
                  <c:v>-69.66293334961</c:v>
                </c:pt>
                <c:pt idx="261">
                  <c:v>-69.163543701169999</c:v>
                </c:pt>
                <c:pt idx="262">
                  <c:v>-68.664169311519998</c:v>
                </c:pt>
                <c:pt idx="263">
                  <c:v>-68.164794921869998</c:v>
                </c:pt>
                <c:pt idx="264">
                  <c:v>-67.665420532230002</c:v>
                </c:pt>
                <c:pt idx="265">
                  <c:v>-67.166046142580001</c:v>
                </c:pt>
                <c:pt idx="266">
                  <c:v>-66.66667175293</c:v>
                </c:pt>
                <c:pt idx="267">
                  <c:v>-66.167297363279999</c:v>
                </c:pt>
                <c:pt idx="268">
                  <c:v>-65.667922973629999</c:v>
                </c:pt>
                <c:pt idx="269">
                  <c:v>-65.168548583979998</c:v>
                </c:pt>
                <c:pt idx="270">
                  <c:v>-64.669174194340002</c:v>
                </c:pt>
                <c:pt idx="271">
                  <c:v>-64.169799804690001</c:v>
                </c:pt>
                <c:pt idx="272">
                  <c:v>-63.67041015625</c:v>
                </c:pt>
                <c:pt idx="273">
                  <c:v>-63.171035766599999</c:v>
                </c:pt>
                <c:pt idx="274">
                  <c:v>-62.671661376949999</c:v>
                </c:pt>
                <c:pt idx="275">
                  <c:v>-62.172286987299998</c:v>
                </c:pt>
                <c:pt idx="276">
                  <c:v>-61.672912597660002</c:v>
                </c:pt>
                <c:pt idx="277">
                  <c:v>-61.173538208010001</c:v>
                </c:pt>
                <c:pt idx="278">
                  <c:v>-60.67416381836</c:v>
                </c:pt>
                <c:pt idx="279">
                  <c:v>-60.17478942871</c:v>
                </c:pt>
                <c:pt idx="280">
                  <c:v>-59.675415039059999</c:v>
                </c:pt>
                <c:pt idx="281">
                  <c:v>-59.176040649409998</c:v>
                </c:pt>
                <c:pt idx="282">
                  <c:v>-58.676666259770002</c:v>
                </c:pt>
                <c:pt idx="283">
                  <c:v>-58.177276611330001</c:v>
                </c:pt>
                <c:pt idx="284">
                  <c:v>-57.67790222168</c:v>
                </c:pt>
                <c:pt idx="285">
                  <c:v>-57.178527832029999</c:v>
                </c:pt>
                <c:pt idx="286">
                  <c:v>-56.679153442379999</c:v>
                </c:pt>
                <c:pt idx="287">
                  <c:v>-56.179779052729998</c:v>
                </c:pt>
                <c:pt idx="288">
                  <c:v>-55.680404663090002</c:v>
                </c:pt>
                <c:pt idx="289">
                  <c:v>-55.181030273440001</c:v>
                </c:pt>
                <c:pt idx="290">
                  <c:v>-54.68165588379</c:v>
                </c:pt>
                <c:pt idx="291">
                  <c:v>-54.18228149414</c:v>
                </c:pt>
                <c:pt idx="292">
                  <c:v>-53.682907104489999</c:v>
                </c:pt>
                <c:pt idx="293">
                  <c:v>-53.183532714839998</c:v>
                </c:pt>
                <c:pt idx="294">
                  <c:v>-52.684143066410002</c:v>
                </c:pt>
                <c:pt idx="295">
                  <c:v>-52.184768676760001</c:v>
                </c:pt>
                <c:pt idx="296">
                  <c:v>-51.68539428711</c:v>
                </c:pt>
                <c:pt idx="297">
                  <c:v>-51.18601989746</c:v>
                </c:pt>
                <c:pt idx="298">
                  <c:v>-50.686645507809999</c:v>
                </c:pt>
                <c:pt idx="299">
                  <c:v>-50.187271118159998</c:v>
                </c:pt>
                <c:pt idx="300">
                  <c:v>-49.687896728520002</c:v>
                </c:pt>
                <c:pt idx="301">
                  <c:v>-49.188522338870001</c:v>
                </c:pt>
                <c:pt idx="302">
                  <c:v>-48.689147949220001</c:v>
                </c:pt>
                <c:pt idx="303">
                  <c:v>-48.18977355957</c:v>
                </c:pt>
                <c:pt idx="304">
                  <c:v>-47.690399169919999</c:v>
                </c:pt>
                <c:pt idx="305">
                  <c:v>-47.191024780269998</c:v>
                </c:pt>
                <c:pt idx="306">
                  <c:v>-46.691635131840002</c:v>
                </c:pt>
                <c:pt idx="307">
                  <c:v>-46.192260742190001</c:v>
                </c:pt>
                <c:pt idx="308">
                  <c:v>-45.69288635254</c:v>
                </c:pt>
                <c:pt idx="309">
                  <c:v>-45.19351196289</c:v>
                </c:pt>
                <c:pt idx="310">
                  <c:v>-44.694137573239999</c:v>
                </c:pt>
                <c:pt idx="311">
                  <c:v>-44.194763183589998</c:v>
                </c:pt>
                <c:pt idx="312">
                  <c:v>-43.695388793950002</c:v>
                </c:pt>
                <c:pt idx="313">
                  <c:v>-43.196014404300001</c:v>
                </c:pt>
                <c:pt idx="314">
                  <c:v>-42.696640014650001</c:v>
                </c:pt>
                <c:pt idx="315">
                  <c:v>-42.197265625</c:v>
                </c:pt>
                <c:pt idx="316">
                  <c:v>-41.697891235349999</c:v>
                </c:pt>
                <c:pt idx="317">
                  <c:v>-41.198501586909998</c:v>
                </c:pt>
                <c:pt idx="318">
                  <c:v>-40.699127197270002</c:v>
                </c:pt>
                <c:pt idx="319">
                  <c:v>-40.199752807620001</c:v>
                </c:pt>
                <c:pt idx="320">
                  <c:v>-39.700378417970001</c:v>
                </c:pt>
                <c:pt idx="321">
                  <c:v>-39.20100402832</c:v>
                </c:pt>
                <c:pt idx="322">
                  <c:v>-38.701629638669999</c:v>
                </c:pt>
                <c:pt idx="323">
                  <c:v>-38.202255249019998</c:v>
                </c:pt>
                <c:pt idx="324">
                  <c:v>-37.702880859369998</c:v>
                </c:pt>
                <c:pt idx="325">
                  <c:v>-37.203506469730002</c:v>
                </c:pt>
                <c:pt idx="326">
                  <c:v>-36.704132080080001</c:v>
                </c:pt>
                <c:pt idx="327">
                  <c:v>-36.20475769043</c:v>
                </c:pt>
                <c:pt idx="328">
                  <c:v>-35.705368041989999</c:v>
                </c:pt>
                <c:pt idx="329">
                  <c:v>-35.205993652339998</c:v>
                </c:pt>
                <c:pt idx="330">
                  <c:v>-34.706619262700002</c:v>
                </c:pt>
                <c:pt idx="331">
                  <c:v>-34.207244873050001</c:v>
                </c:pt>
                <c:pt idx="332">
                  <c:v>-33.707870483400001</c:v>
                </c:pt>
                <c:pt idx="333">
                  <c:v>-33.20849609375</c:v>
                </c:pt>
                <c:pt idx="334">
                  <c:v>-32.709121704099999</c:v>
                </c:pt>
                <c:pt idx="335">
                  <c:v>-32.209747314449999</c:v>
                </c:pt>
                <c:pt idx="336">
                  <c:v>-31.710372924799998</c:v>
                </c:pt>
                <c:pt idx="337">
                  <c:v>-31.210998535160002</c:v>
                </c:pt>
                <c:pt idx="338">
                  <c:v>-30.711624145510001</c:v>
                </c:pt>
                <c:pt idx="339">
                  <c:v>-30.21223449707</c:v>
                </c:pt>
                <c:pt idx="340">
                  <c:v>-29.712860107419999</c:v>
                </c:pt>
                <c:pt idx="341">
                  <c:v>-29.213485717769998</c:v>
                </c:pt>
                <c:pt idx="342">
                  <c:v>-28.714111328119998</c:v>
                </c:pt>
                <c:pt idx="343">
                  <c:v>-28.214736938480002</c:v>
                </c:pt>
                <c:pt idx="344">
                  <c:v>-27.715362548830001</c:v>
                </c:pt>
                <c:pt idx="345">
                  <c:v>-27.21598815918</c:v>
                </c:pt>
                <c:pt idx="346">
                  <c:v>-26.716613769529999</c:v>
                </c:pt>
                <c:pt idx="347">
                  <c:v>-26.217239379879999</c:v>
                </c:pt>
                <c:pt idx="348">
                  <c:v>-25.717864990229998</c:v>
                </c:pt>
                <c:pt idx="349">
                  <c:v>-25.218490600590002</c:v>
                </c:pt>
                <c:pt idx="350">
                  <c:v>-24.719100952150001</c:v>
                </c:pt>
                <c:pt idx="351">
                  <c:v>-24.2197265625</c:v>
                </c:pt>
                <c:pt idx="352">
                  <c:v>-23.720352172849999</c:v>
                </c:pt>
                <c:pt idx="353">
                  <c:v>-23.220977783199999</c:v>
                </c:pt>
                <c:pt idx="354">
                  <c:v>-22.721603393549998</c:v>
                </c:pt>
                <c:pt idx="355">
                  <c:v>-22.222229003910002</c:v>
                </c:pt>
                <c:pt idx="356">
                  <c:v>-21.722854614260001</c:v>
                </c:pt>
                <c:pt idx="357">
                  <c:v>-21.22348022461</c:v>
                </c:pt>
                <c:pt idx="358">
                  <c:v>-20.72410583496</c:v>
                </c:pt>
                <c:pt idx="359">
                  <c:v>-20.224731445309999</c:v>
                </c:pt>
                <c:pt idx="360">
                  <c:v>-19.725357055659998</c:v>
                </c:pt>
                <c:pt idx="361">
                  <c:v>-19.225967407230002</c:v>
                </c:pt>
                <c:pt idx="362">
                  <c:v>-18.726593017580001</c:v>
                </c:pt>
                <c:pt idx="363">
                  <c:v>-18.22721862793</c:v>
                </c:pt>
                <c:pt idx="364">
                  <c:v>-17.727844238279999</c:v>
                </c:pt>
                <c:pt idx="365">
                  <c:v>-17.228469848629999</c:v>
                </c:pt>
                <c:pt idx="366">
                  <c:v>-16.729095458979998</c:v>
                </c:pt>
                <c:pt idx="367">
                  <c:v>-16.229721069340002</c:v>
                </c:pt>
                <c:pt idx="368">
                  <c:v>-15.730346679690001</c:v>
                </c:pt>
                <c:pt idx="369">
                  <c:v>-15.23097229004</c:v>
                </c:pt>
                <c:pt idx="370">
                  <c:v>-14.73159790039</c:v>
                </c:pt>
                <c:pt idx="371">
                  <c:v>-14.232223510739999</c:v>
                </c:pt>
                <c:pt idx="372">
                  <c:v>-13.732833862299998</c:v>
                </c:pt>
                <c:pt idx="373">
                  <c:v>-13.233459472660002</c:v>
                </c:pt>
                <c:pt idx="374">
                  <c:v>-12.734085083010001</c:v>
                </c:pt>
                <c:pt idx="375">
                  <c:v>-12.23471069336</c:v>
                </c:pt>
                <c:pt idx="376">
                  <c:v>-11.73533630371</c:v>
                </c:pt>
                <c:pt idx="377">
                  <c:v>-11.235961914059999</c:v>
                </c:pt>
                <c:pt idx="378">
                  <c:v>-10.736587524409998</c:v>
                </c:pt>
                <c:pt idx="379">
                  <c:v>-10.237213134770002</c:v>
                </c:pt>
                <c:pt idx="380">
                  <c:v>-9.7378387451200012</c:v>
                </c:pt>
                <c:pt idx="381">
                  <c:v>-9.2384643554700006</c:v>
                </c:pt>
                <c:pt idx="382">
                  <c:v>-8.7390899658199999</c:v>
                </c:pt>
                <c:pt idx="383">
                  <c:v>-8.2397155761699992</c:v>
                </c:pt>
                <c:pt idx="384">
                  <c:v>-7.7403259277299981</c:v>
                </c:pt>
                <c:pt idx="385">
                  <c:v>-7.2409515380900018</c:v>
                </c:pt>
                <c:pt idx="386">
                  <c:v>-6.7415771484400011</c:v>
                </c:pt>
                <c:pt idx="387">
                  <c:v>-6.2422027587900004</c:v>
                </c:pt>
                <c:pt idx="388">
                  <c:v>-5.7428283691399997</c:v>
                </c:pt>
                <c:pt idx="389">
                  <c:v>-5.243453979489999</c:v>
                </c:pt>
                <c:pt idx="390">
                  <c:v>-4.7440795898399983</c:v>
                </c:pt>
                <c:pt idx="391">
                  <c:v>-4.2447052002000021</c:v>
                </c:pt>
                <c:pt idx="392">
                  <c:v>-3.7453308105500014</c:v>
                </c:pt>
                <c:pt idx="393">
                  <c:v>-3.2459564209000007</c:v>
                </c:pt>
                <c:pt idx="394">
                  <c:v>-2.74658203125</c:v>
                </c:pt>
                <c:pt idx="395">
                  <c:v>-2.2471923828099989</c:v>
                </c:pt>
                <c:pt idx="396">
                  <c:v>-1.7478179931599982</c:v>
                </c:pt>
                <c:pt idx="397">
                  <c:v>-1.2484436035200019</c:v>
                </c:pt>
                <c:pt idx="398">
                  <c:v>-0.74906921387000125</c:v>
                </c:pt>
                <c:pt idx="399">
                  <c:v>-0.24969482422000056</c:v>
                </c:pt>
                <c:pt idx="400">
                  <c:v>0.24967956543000014</c:v>
                </c:pt>
                <c:pt idx="401">
                  <c:v>0.74905395508000083</c:v>
                </c:pt>
                <c:pt idx="402">
                  <c:v>1.2484283447300015</c:v>
                </c:pt>
                <c:pt idx="403">
                  <c:v>1.7478027343800022</c:v>
                </c:pt>
                <c:pt idx="404">
                  <c:v>2.2471771240199985</c:v>
                </c:pt>
                <c:pt idx="405">
                  <c:v>2.7465515136699992</c:v>
                </c:pt>
                <c:pt idx="406">
                  <c:v>3.2459411621100003</c:v>
                </c:pt>
                <c:pt idx="407">
                  <c:v>3.745315551760001</c:v>
                </c:pt>
                <c:pt idx="408">
                  <c:v>4.2446899414100017</c:v>
                </c:pt>
                <c:pt idx="409">
                  <c:v>4.7440643310499979</c:v>
                </c:pt>
                <c:pt idx="410">
                  <c:v>5.2434387206999986</c:v>
                </c:pt>
                <c:pt idx="411">
                  <c:v>5.7428131103499993</c:v>
                </c:pt>
                <c:pt idx="412">
                  <c:v>6.2421875</c:v>
                </c:pt>
                <c:pt idx="413">
                  <c:v>6.7415618896500007</c:v>
                </c:pt>
                <c:pt idx="414">
                  <c:v>7.2409362793000014</c:v>
                </c:pt>
                <c:pt idx="415">
                  <c:v>7.7403106689500021</c:v>
                </c:pt>
                <c:pt idx="416">
                  <c:v>8.2396850585899983</c:v>
                </c:pt>
                <c:pt idx="417">
                  <c:v>8.7390747070299994</c:v>
                </c:pt>
                <c:pt idx="418">
                  <c:v>9.2384490966800001</c:v>
                </c:pt>
                <c:pt idx="419">
                  <c:v>9.7378234863300008</c:v>
                </c:pt>
                <c:pt idx="420">
                  <c:v>10.237197875980002</c:v>
                </c:pt>
                <c:pt idx="421">
                  <c:v>10.736572265630002</c:v>
                </c:pt>
                <c:pt idx="422">
                  <c:v>11.235946655269998</c:v>
                </c:pt>
                <c:pt idx="423">
                  <c:v>11.735321044919999</c:v>
                </c:pt>
                <c:pt idx="424">
                  <c:v>12.23469543457</c:v>
                </c:pt>
                <c:pt idx="425">
                  <c:v>12.734069824220001</c:v>
                </c:pt>
                <c:pt idx="426">
                  <c:v>13.233444213870001</c:v>
                </c:pt>
                <c:pt idx="427">
                  <c:v>13.732818603520002</c:v>
                </c:pt>
                <c:pt idx="428">
                  <c:v>14.232208251949999</c:v>
                </c:pt>
                <c:pt idx="429">
                  <c:v>14.731582641599999</c:v>
                </c:pt>
                <c:pt idx="430">
                  <c:v>15.23095703125</c:v>
                </c:pt>
                <c:pt idx="431">
                  <c:v>15.730331420900001</c:v>
                </c:pt>
                <c:pt idx="432">
                  <c:v>16.229705810550001</c:v>
                </c:pt>
                <c:pt idx="433">
                  <c:v>16.729080200200002</c:v>
                </c:pt>
                <c:pt idx="434">
                  <c:v>17.228454589839998</c:v>
                </c:pt>
                <c:pt idx="435">
                  <c:v>17.727828979489999</c:v>
                </c:pt>
                <c:pt idx="436">
                  <c:v>18.22720336914</c:v>
                </c:pt>
                <c:pt idx="437">
                  <c:v>18.72657775879</c:v>
                </c:pt>
                <c:pt idx="438">
                  <c:v>19.225952148440001</c:v>
                </c:pt>
                <c:pt idx="439">
                  <c:v>19.725341796880002</c:v>
                </c:pt>
                <c:pt idx="440">
                  <c:v>20.224716186519998</c:v>
                </c:pt>
                <c:pt idx="441">
                  <c:v>20.724090576169999</c:v>
                </c:pt>
                <c:pt idx="442">
                  <c:v>21.22346496582</c:v>
                </c:pt>
                <c:pt idx="443">
                  <c:v>21.722839355470001</c:v>
                </c:pt>
                <c:pt idx="444">
                  <c:v>22.222213745120001</c:v>
                </c:pt>
                <c:pt idx="445">
                  <c:v>22.721588134770002</c:v>
                </c:pt>
                <c:pt idx="446">
                  <c:v>23.220962524409998</c:v>
                </c:pt>
                <c:pt idx="447">
                  <c:v>23.720336914059999</c:v>
                </c:pt>
                <c:pt idx="448">
                  <c:v>24.21971130371</c:v>
                </c:pt>
                <c:pt idx="449">
                  <c:v>24.71908569336</c:v>
                </c:pt>
                <c:pt idx="450">
                  <c:v>25.218475341800001</c:v>
                </c:pt>
                <c:pt idx="451">
                  <c:v>25.717849731450002</c:v>
                </c:pt>
                <c:pt idx="452">
                  <c:v>26.217224121089998</c:v>
                </c:pt>
                <c:pt idx="453">
                  <c:v>26.716598510739999</c:v>
                </c:pt>
                <c:pt idx="454">
                  <c:v>27.21597290039</c:v>
                </c:pt>
                <c:pt idx="455">
                  <c:v>27.71534729004</c:v>
                </c:pt>
                <c:pt idx="456">
                  <c:v>28.214721679690001</c:v>
                </c:pt>
                <c:pt idx="457">
                  <c:v>28.714096069340002</c:v>
                </c:pt>
                <c:pt idx="458">
                  <c:v>29.213470458979998</c:v>
                </c:pt>
                <c:pt idx="459">
                  <c:v>29.712844848629999</c:v>
                </c:pt>
                <c:pt idx="460">
                  <c:v>30.212219238279999</c:v>
                </c:pt>
                <c:pt idx="461">
                  <c:v>30.711608886720001</c:v>
                </c:pt>
                <c:pt idx="462">
                  <c:v>31.210983276370001</c:v>
                </c:pt>
                <c:pt idx="463">
                  <c:v>31.710357666020002</c:v>
                </c:pt>
                <c:pt idx="464">
                  <c:v>32.209732055659998</c:v>
                </c:pt>
                <c:pt idx="465">
                  <c:v>32.709106445309999</c:v>
                </c:pt>
                <c:pt idx="466">
                  <c:v>33.20848083496</c:v>
                </c:pt>
                <c:pt idx="467">
                  <c:v>33.70785522461</c:v>
                </c:pt>
                <c:pt idx="468">
                  <c:v>34.207229614260001</c:v>
                </c:pt>
                <c:pt idx="469">
                  <c:v>34.706604003910002</c:v>
                </c:pt>
                <c:pt idx="470">
                  <c:v>35.205978393549998</c:v>
                </c:pt>
                <c:pt idx="471">
                  <c:v>35.705352783199999</c:v>
                </c:pt>
                <c:pt idx="472">
                  <c:v>36.204727172849999</c:v>
                </c:pt>
                <c:pt idx="473">
                  <c:v>36.70411682129</c:v>
                </c:pt>
                <c:pt idx="474">
                  <c:v>37.203491210940001</c:v>
                </c:pt>
                <c:pt idx="475">
                  <c:v>37.702865600590002</c:v>
                </c:pt>
                <c:pt idx="476">
                  <c:v>38.202239990229998</c:v>
                </c:pt>
                <c:pt idx="477">
                  <c:v>38.701614379879999</c:v>
                </c:pt>
                <c:pt idx="478">
                  <c:v>39.200988769529999</c:v>
                </c:pt>
                <c:pt idx="479">
                  <c:v>39.70036315918</c:v>
                </c:pt>
                <c:pt idx="480">
                  <c:v>40.199737548830001</c:v>
                </c:pt>
                <c:pt idx="481">
                  <c:v>40.699111938480002</c:v>
                </c:pt>
                <c:pt idx="482">
                  <c:v>41.198486328130002</c:v>
                </c:pt>
                <c:pt idx="483">
                  <c:v>41.697860717769998</c:v>
                </c:pt>
                <c:pt idx="484">
                  <c:v>42.19725036621</c:v>
                </c:pt>
                <c:pt idx="485">
                  <c:v>42.69662475586</c:v>
                </c:pt>
                <c:pt idx="486">
                  <c:v>43.195999145510001</c:v>
                </c:pt>
                <c:pt idx="487">
                  <c:v>43.695373535160002</c:v>
                </c:pt>
                <c:pt idx="488">
                  <c:v>44.194747924799998</c:v>
                </c:pt>
                <c:pt idx="489">
                  <c:v>44.694122314449999</c:v>
                </c:pt>
                <c:pt idx="490">
                  <c:v>45.193496704099999</c:v>
                </c:pt>
                <c:pt idx="491">
                  <c:v>45.69287109375</c:v>
                </c:pt>
                <c:pt idx="492">
                  <c:v>46.192245483400001</c:v>
                </c:pt>
                <c:pt idx="493">
                  <c:v>46.691619873050001</c:v>
                </c:pt>
                <c:pt idx="494">
                  <c:v>47.190994262700002</c:v>
                </c:pt>
                <c:pt idx="495">
                  <c:v>47.690383911129999</c:v>
                </c:pt>
                <c:pt idx="496">
                  <c:v>48.189758300779999</c:v>
                </c:pt>
                <c:pt idx="497">
                  <c:v>48.68913269043</c:v>
                </c:pt>
                <c:pt idx="498">
                  <c:v>49.188507080080001</c:v>
                </c:pt>
                <c:pt idx="499">
                  <c:v>49.687881469730002</c:v>
                </c:pt>
                <c:pt idx="500">
                  <c:v>50.187255859380002</c:v>
                </c:pt>
                <c:pt idx="501">
                  <c:v>50.686630249019998</c:v>
                </c:pt>
                <c:pt idx="502">
                  <c:v>51.186004638669999</c:v>
                </c:pt>
                <c:pt idx="503">
                  <c:v>51.68537902832</c:v>
                </c:pt>
                <c:pt idx="504">
                  <c:v>52.184753417970001</c:v>
                </c:pt>
                <c:pt idx="505">
                  <c:v>52.684127807620001</c:v>
                </c:pt>
                <c:pt idx="506">
                  <c:v>53.183517456049998</c:v>
                </c:pt>
                <c:pt idx="507">
                  <c:v>53.682891845699999</c:v>
                </c:pt>
                <c:pt idx="508">
                  <c:v>54.182266235349999</c:v>
                </c:pt>
                <c:pt idx="509">
                  <c:v>54.681640625</c:v>
                </c:pt>
                <c:pt idx="510">
                  <c:v>55.181015014650001</c:v>
                </c:pt>
                <c:pt idx="511">
                  <c:v>55.680389404300001</c:v>
                </c:pt>
                <c:pt idx="512">
                  <c:v>56.179779052729998</c:v>
                </c:pt>
                <c:pt idx="513">
                  <c:v>56.679138183589998</c:v>
                </c:pt>
                <c:pt idx="514">
                  <c:v>57.178527832029999</c:v>
                </c:pt>
                <c:pt idx="515">
                  <c:v>57.67788696289</c:v>
                </c:pt>
                <c:pt idx="516">
                  <c:v>58.177276611330001</c:v>
                </c:pt>
                <c:pt idx="517">
                  <c:v>58.676635742190001</c:v>
                </c:pt>
                <c:pt idx="518">
                  <c:v>59.176025390630002</c:v>
                </c:pt>
                <c:pt idx="519">
                  <c:v>59.675384521479998</c:v>
                </c:pt>
                <c:pt idx="520">
                  <c:v>60.174774169919999</c:v>
                </c:pt>
                <c:pt idx="521">
                  <c:v>60.674133300779999</c:v>
                </c:pt>
                <c:pt idx="522">
                  <c:v>61.173522949220001</c:v>
                </c:pt>
                <c:pt idx="523">
                  <c:v>61.672912597660002</c:v>
                </c:pt>
                <c:pt idx="524">
                  <c:v>62.172271728520002</c:v>
                </c:pt>
                <c:pt idx="525">
                  <c:v>62.671661376949999</c:v>
                </c:pt>
                <c:pt idx="526">
                  <c:v>63.171020507809999</c:v>
                </c:pt>
                <c:pt idx="527">
                  <c:v>63.67041015625</c:v>
                </c:pt>
                <c:pt idx="528">
                  <c:v>64.16976928711</c:v>
                </c:pt>
                <c:pt idx="529">
                  <c:v>64.669158935550001</c:v>
                </c:pt>
                <c:pt idx="530">
                  <c:v>65.168518066410002</c:v>
                </c:pt>
                <c:pt idx="531">
                  <c:v>65.667907714839998</c:v>
                </c:pt>
                <c:pt idx="532">
                  <c:v>66.167266845699999</c:v>
                </c:pt>
                <c:pt idx="533">
                  <c:v>66.66665649414</c:v>
                </c:pt>
                <c:pt idx="534">
                  <c:v>67.166046142580001</c:v>
                </c:pt>
                <c:pt idx="535">
                  <c:v>67.665405273440001</c:v>
                </c:pt>
                <c:pt idx="536">
                  <c:v>68.164794921880002</c:v>
                </c:pt>
                <c:pt idx="537">
                  <c:v>68.664154052729998</c:v>
                </c:pt>
                <c:pt idx="538">
                  <c:v>69.163543701169999</c:v>
                </c:pt>
                <c:pt idx="539">
                  <c:v>69.662902832029999</c:v>
                </c:pt>
                <c:pt idx="540">
                  <c:v>70.162292480470001</c:v>
                </c:pt>
                <c:pt idx="541">
                  <c:v>70.661651611330001</c:v>
                </c:pt>
                <c:pt idx="542">
                  <c:v>71.161041259770002</c:v>
                </c:pt>
                <c:pt idx="543">
                  <c:v>71.660400390630002</c:v>
                </c:pt>
                <c:pt idx="544">
                  <c:v>72.159790039059999</c:v>
                </c:pt>
                <c:pt idx="545">
                  <c:v>72.6591796875</c:v>
                </c:pt>
                <c:pt idx="546">
                  <c:v>73.15853881836</c:v>
                </c:pt>
                <c:pt idx="547">
                  <c:v>73.657928466800001</c:v>
                </c:pt>
                <c:pt idx="548">
                  <c:v>74.157287597660002</c:v>
                </c:pt>
                <c:pt idx="549">
                  <c:v>74.656677246089998</c:v>
                </c:pt>
                <c:pt idx="550">
                  <c:v>75.156036376949999</c:v>
                </c:pt>
                <c:pt idx="551">
                  <c:v>75.65542602539</c:v>
                </c:pt>
                <c:pt idx="552">
                  <c:v>76.15478515625</c:v>
                </c:pt>
                <c:pt idx="553">
                  <c:v>76.654174804690001</c:v>
                </c:pt>
                <c:pt idx="554">
                  <c:v>77.153533935550001</c:v>
                </c:pt>
                <c:pt idx="555">
                  <c:v>77.652923583979998</c:v>
                </c:pt>
                <c:pt idx="556">
                  <c:v>78.152313232419999</c:v>
                </c:pt>
                <c:pt idx="557">
                  <c:v>78.651672363279999</c:v>
                </c:pt>
                <c:pt idx="558">
                  <c:v>79.151062011720001</c:v>
                </c:pt>
                <c:pt idx="559">
                  <c:v>79.650421142580001</c:v>
                </c:pt>
                <c:pt idx="560">
                  <c:v>80.149810791020002</c:v>
                </c:pt>
                <c:pt idx="561">
                  <c:v>80.649169921880002</c:v>
                </c:pt>
                <c:pt idx="562">
                  <c:v>81.148559570309999</c:v>
                </c:pt>
                <c:pt idx="563">
                  <c:v>81.647918701169999</c:v>
                </c:pt>
                <c:pt idx="564">
                  <c:v>82.14730834961</c:v>
                </c:pt>
                <c:pt idx="565">
                  <c:v>82.646667480470001</c:v>
                </c:pt>
                <c:pt idx="566">
                  <c:v>83.146057128910002</c:v>
                </c:pt>
                <c:pt idx="567">
                  <c:v>83.645446777339998</c:v>
                </c:pt>
                <c:pt idx="568">
                  <c:v>84.144805908199999</c:v>
                </c:pt>
                <c:pt idx="569">
                  <c:v>84.64419555664</c:v>
                </c:pt>
                <c:pt idx="570">
                  <c:v>85.1435546875</c:v>
                </c:pt>
                <c:pt idx="571">
                  <c:v>85.642944335940001</c:v>
                </c:pt>
                <c:pt idx="572">
                  <c:v>86.142303466800001</c:v>
                </c:pt>
                <c:pt idx="573">
                  <c:v>86.641693115229998</c:v>
                </c:pt>
                <c:pt idx="574">
                  <c:v>87.141052246089998</c:v>
                </c:pt>
                <c:pt idx="575">
                  <c:v>87.640441894529999</c:v>
                </c:pt>
                <c:pt idx="576">
                  <c:v>88.13980102539</c:v>
                </c:pt>
                <c:pt idx="577">
                  <c:v>88.639190673830001</c:v>
                </c:pt>
                <c:pt idx="578">
                  <c:v>89.138580322270002</c:v>
                </c:pt>
                <c:pt idx="579">
                  <c:v>89.637939453130002</c:v>
                </c:pt>
                <c:pt idx="580">
                  <c:v>90.137329101559999</c:v>
                </c:pt>
                <c:pt idx="581">
                  <c:v>90.636688232419999</c:v>
                </c:pt>
                <c:pt idx="582">
                  <c:v>91.13607788086</c:v>
                </c:pt>
                <c:pt idx="583">
                  <c:v>91.635437011720001</c:v>
                </c:pt>
                <c:pt idx="584">
                  <c:v>92.134826660160002</c:v>
                </c:pt>
                <c:pt idx="585">
                  <c:v>92.634185791020002</c:v>
                </c:pt>
                <c:pt idx="586">
                  <c:v>93.133575439449999</c:v>
                </c:pt>
                <c:pt idx="587">
                  <c:v>93.632934570309999</c:v>
                </c:pt>
                <c:pt idx="588">
                  <c:v>94.13232421875</c:v>
                </c:pt>
                <c:pt idx="589">
                  <c:v>94.631713867190001</c:v>
                </c:pt>
                <c:pt idx="590">
                  <c:v>95.131072998050001</c:v>
                </c:pt>
                <c:pt idx="591">
                  <c:v>95.630462646479998</c:v>
                </c:pt>
                <c:pt idx="592">
                  <c:v>96.129821777339998</c:v>
                </c:pt>
                <c:pt idx="593">
                  <c:v>96.629211425779999</c:v>
                </c:pt>
                <c:pt idx="594">
                  <c:v>97.12857055664</c:v>
                </c:pt>
                <c:pt idx="595">
                  <c:v>97.627960205080001</c:v>
                </c:pt>
                <c:pt idx="596">
                  <c:v>98.127319335940001</c:v>
                </c:pt>
                <c:pt idx="597">
                  <c:v>98.626708984380002</c:v>
                </c:pt>
                <c:pt idx="598">
                  <c:v>99.126068115229998</c:v>
                </c:pt>
                <c:pt idx="599">
                  <c:v>99.625457763669999</c:v>
                </c:pt>
                <c:pt idx="600">
                  <c:v>100.12481689453</c:v>
                </c:pt>
                <c:pt idx="601">
                  <c:v>100.62420654297</c:v>
                </c:pt>
                <c:pt idx="602">
                  <c:v>101.12359619141</c:v>
                </c:pt>
                <c:pt idx="603">
                  <c:v>101.62295532227</c:v>
                </c:pt>
                <c:pt idx="604">
                  <c:v>102.1223449707</c:v>
                </c:pt>
                <c:pt idx="605">
                  <c:v>102.62170410156</c:v>
                </c:pt>
                <c:pt idx="606">
                  <c:v>103.12109375</c:v>
                </c:pt>
                <c:pt idx="607">
                  <c:v>103.62045288086</c:v>
                </c:pt>
                <c:pt idx="608">
                  <c:v>104.1198425293</c:v>
                </c:pt>
                <c:pt idx="609">
                  <c:v>104.61920166016</c:v>
                </c:pt>
                <c:pt idx="610">
                  <c:v>105.11859130859</c:v>
                </c:pt>
                <c:pt idx="611">
                  <c:v>105.61795043945</c:v>
                </c:pt>
                <c:pt idx="612">
                  <c:v>106.11734008789</c:v>
                </c:pt>
                <c:pt idx="613">
                  <c:v>106.61672973633</c:v>
                </c:pt>
                <c:pt idx="614">
                  <c:v>107.11608886719</c:v>
                </c:pt>
                <c:pt idx="615">
                  <c:v>107.61547851563</c:v>
                </c:pt>
                <c:pt idx="616">
                  <c:v>108.11483764648</c:v>
                </c:pt>
                <c:pt idx="617">
                  <c:v>108.61422729492</c:v>
                </c:pt>
                <c:pt idx="618">
                  <c:v>109.11358642578</c:v>
                </c:pt>
                <c:pt idx="619">
                  <c:v>109.61297607422</c:v>
                </c:pt>
                <c:pt idx="620">
                  <c:v>110.11233520508</c:v>
                </c:pt>
                <c:pt idx="621">
                  <c:v>110.61172485352</c:v>
                </c:pt>
                <c:pt idx="622">
                  <c:v>111.11108398438</c:v>
                </c:pt>
                <c:pt idx="623">
                  <c:v>111.61047363281</c:v>
                </c:pt>
                <c:pt idx="624">
                  <c:v>112.10986328125</c:v>
                </c:pt>
                <c:pt idx="625">
                  <c:v>112.60922241211</c:v>
                </c:pt>
                <c:pt idx="626">
                  <c:v>113.10861206055</c:v>
                </c:pt>
                <c:pt idx="627">
                  <c:v>113.60797119141</c:v>
                </c:pt>
                <c:pt idx="628">
                  <c:v>114.10736083984</c:v>
                </c:pt>
                <c:pt idx="629">
                  <c:v>114.6067199707</c:v>
                </c:pt>
                <c:pt idx="630">
                  <c:v>115.10610961914</c:v>
                </c:pt>
                <c:pt idx="631">
                  <c:v>115.60546875</c:v>
                </c:pt>
                <c:pt idx="632">
                  <c:v>116.10485839844</c:v>
                </c:pt>
                <c:pt idx="633">
                  <c:v>116.6042175293</c:v>
                </c:pt>
                <c:pt idx="634">
                  <c:v>117.10360717773</c:v>
                </c:pt>
                <c:pt idx="635">
                  <c:v>117.60299682617</c:v>
                </c:pt>
                <c:pt idx="636">
                  <c:v>118.10235595703</c:v>
                </c:pt>
                <c:pt idx="637">
                  <c:v>118.60174560547</c:v>
                </c:pt>
                <c:pt idx="638">
                  <c:v>119.10110473633</c:v>
                </c:pt>
                <c:pt idx="639">
                  <c:v>119.60049438477</c:v>
                </c:pt>
                <c:pt idx="640">
                  <c:v>120.09985351563</c:v>
                </c:pt>
                <c:pt idx="641">
                  <c:v>120.59924316406</c:v>
                </c:pt>
                <c:pt idx="642">
                  <c:v>121.09860229492</c:v>
                </c:pt>
                <c:pt idx="643">
                  <c:v>121.59799194336</c:v>
                </c:pt>
                <c:pt idx="644">
                  <c:v>122.09735107422</c:v>
                </c:pt>
                <c:pt idx="645">
                  <c:v>122.59674072266</c:v>
                </c:pt>
                <c:pt idx="646">
                  <c:v>123.09613037109</c:v>
                </c:pt>
                <c:pt idx="647">
                  <c:v>123.59548950195</c:v>
                </c:pt>
                <c:pt idx="648">
                  <c:v>124.09487915039</c:v>
                </c:pt>
                <c:pt idx="649">
                  <c:v>124.59423828125</c:v>
                </c:pt>
                <c:pt idx="650">
                  <c:v>125.09362792969</c:v>
                </c:pt>
                <c:pt idx="651">
                  <c:v>125.59298706055</c:v>
                </c:pt>
                <c:pt idx="652">
                  <c:v>126.09237670898</c:v>
                </c:pt>
                <c:pt idx="653">
                  <c:v>126.59173583984</c:v>
                </c:pt>
                <c:pt idx="654">
                  <c:v>127.09112548828</c:v>
                </c:pt>
                <c:pt idx="655">
                  <c:v>127.59048461914</c:v>
                </c:pt>
                <c:pt idx="656">
                  <c:v>128.08987426758</c:v>
                </c:pt>
                <c:pt idx="657">
                  <c:v>128.58926391602</c:v>
                </c:pt>
                <c:pt idx="658">
                  <c:v>129.08862304688</c:v>
                </c:pt>
                <c:pt idx="659">
                  <c:v>129.58801269531</c:v>
                </c:pt>
                <c:pt idx="660">
                  <c:v>130.08737182617</c:v>
                </c:pt>
                <c:pt idx="661">
                  <c:v>130.58676147461</c:v>
                </c:pt>
                <c:pt idx="662">
                  <c:v>131.08612060547</c:v>
                </c:pt>
                <c:pt idx="663">
                  <c:v>131.58551025391</c:v>
                </c:pt>
                <c:pt idx="664">
                  <c:v>132.08486938477</c:v>
                </c:pt>
                <c:pt idx="665">
                  <c:v>132.5842590332</c:v>
                </c:pt>
                <c:pt idx="666">
                  <c:v>133.08361816406</c:v>
                </c:pt>
                <c:pt idx="667">
                  <c:v>133.5830078125</c:v>
                </c:pt>
                <c:pt idx="668">
                  <c:v>134.08239746094</c:v>
                </c:pt>
                <c:pt idx="669">
                  <c:v>134.5817565918</c:v>
                </c:pt>
                <c:pt idx="670">
                  <c:v>135.08114624023</c:v>
                </c:pt>
                <c:pt idx="671">
                  <c:v>135.58050537109</c:v>
                </c:pt>
                <c:pt idx="672">
                  <c:v>136.07989501953</c:v>
                </c:pt>
                <c:pt idx="673">
                  <c:v>136.57925415039</c:v>
                </c:pt>
                <c:pt idx="674">
                  <c:v>137.07864379883</c:v>
                </c:pt>
                <c:pt idx="675">
                  <c:v>137.57800292969</c:v>
                </c:pt>
                <c:pt idx="676">
                  <c:v>138.07739257813</c:v>
                </c:pt>
                <c:pt idx="677">
                  <c:v>138.57675170898</c:v>
                </c:pt>
                <c:pt idx="678">
                  <c:v>139.07614135742</c:v>
                </c:pt>
                <c:pt idx="679">
                  <c:v>139.57553100586</c:v>
                </c:pt>
                <c:pt idx="680">
                  <c:v>140.07489013672</c:v>
                </c:pt>
                <c:pt idx="681">
                  <c:v>140.57427978516</c:v>
                </c:pt>
                <c:pt idx="682">
                  <c:v>141.07363891602</c:v>
                </c:pt>
                <c:pt idx="683">
                  <c:v>141.57302856445</c:v>
                </c:pt>
                <c:pt idx="684">
                  <c:v>142.07238769531</c:v>
                </c:pt>
                <c:pt idx="685">
                  <c:v>142.57177734375</c:v>
                </c:pt>
                <c:pt idx="686">
                  <c:v>143.07113647461</c:v>
                </c:pt>
                <c:pt idx="687">
                  <c:v>143.57052612305</c:v>
                </c:pt>
                <c:pt idx="688">
                  <c:v>144.06988525391</c:v>
                </c:pt>
                <c:pt idx="689">
                  <c:v>144.56927490234</c:v>
                </c:pt>
                <c:pt idx="690">
                  <c:v>145.06866455078</c:v>
                </c:pt>
                <c:pt idx="691">
                  <c:v>145.56802368164</c:v>
                </c:pt>
                <c:pt idx="692">
                  <c:v>146.06741333008</c:v>
                </c:pt>
                <c:pt idx="693">
                  <c:v>146.56677246094</c:v>
                </c:pt>
                <c:pt idx="694">
                  <c:v>147.06616210938</c:v>
                </c:pt>
                <c:pt idx="695">
                  <c:v>147.56552124023</c:v>
                </c:pt>
                <c:pt idx="696">
                  <c:v>148.06491088867</c:v>
                </c:pt>
                <c:pt idx="697">
                  <c:v>148.56427001953</c:v>
                </c:pt>
                <c:pt idx="698">
                  <c:v>149.06365966797</c:v>
                </c:pt>
                <c:pt idx="699">
                  <c:v>149.56301879883</c:v>
                </c:pt>
                <c:pt idx="700">
                  <c:v>150.06240844727</c:v>
                </c:pt>
                <c:pt idx="701">
                  <c:v>150.5617980957</c:v>
                </c:pt>
                <c:pt idx="702">
                  <c:v>151.06115722656</c:v>
                </c:pt>
                <c:pt idx="703">
                  <c:v>151.560546875</c:v>
                </c:pt>
                <c:pt idx="704">
                  <c:v>152.05990600586</c:v>
                </c:pt>
                <c:pt idx="705">
                  <c:v>152.5592956543</c:v>
                </c:pt>
                <c:pt idx="706">
                  <c:v>153.05865478516</c:v>
                </c:pt>
                <c:pt idx="707">
                  <c:v>153.55804443359</c:v>
                </c:pt>
                <c:pt idx="708">
                  <c:v>154.05740356445</c:v>
                </c:pt>
                <c:pt idx="709">
                  <c:v>154.55679321289</c:v>
                </c:pt>
                <c:pt idx="710">
                  <c:v>155.05615234375</c:v>
                </c:pt>
                <c:pt idx="711">
                  <c:v>155.55554199219</c:v>
                </c:pt>
                <c:pt idx="712">
                  <c:v>156.05493164063</c:v>
                </c:pt>
                <c:pt idx="713">
                  <c:v>156.55429077148</c:v>
                </c:pt>
                <c:pt idx="714">
                  <c:v>157.05368041992</c:v>
                </c:pt>
                <c:pt idx="715">
                  <c:v>157.55303955078</c:v>
                </c:pt>
                <c:pt idx="716">
                  <c:v>158.05242919922</c:v>
                </c:pt>
                <c:pt idx="717">
                  <c:v>158.55178833008</c:v>
                </c:pt>
                <c:pt idx="718">
                  <c:v>159.05117797852</c:v>
                </c:pt>
                <c:pt idx="719">
                  <c:v>159.55053710938</c:v>
                </c:pt>
                <c:pt idx="720">
                  <c:v>160.04992675781</c:v>
                </c:pt>
                <c:pt idx="721">
                  <c:v>160.54928588867</c:v>
                </c:pt>
                <c:pt idx="722">
                  <c:v>161.04867553711</c:v>
                </c:pt>
                <c:pt idx="723">
                  <c:v>161.54806518555</c:v>
                </c:pt>
                <c:pt idx="724">
                  <c:v>162.04742431641</c:v>
                </c:pt>
                <c:pt idx="725">
                  <c:v>162.54681396484</c:v>
                </c:pt>
                <c:pt idx="726">
                  <c:v>163.0461730957</c:v>
                </c:pt>
                <c:pt idx="727">
                  <c:v>163.54556274414</c:v>
                </c:pt>
                <c:pt idx="728">
                  <c:v>164.044921875</c:v>
                </c:pt>
                <c:pt idx="729">
                  <c:v>164.54431152344</c:v>
                </c:pt>
                <c:pt idx="730">
                  <c:v>165.0436706543</c:v>
                </c:pt>
                <c:pt idx="731">
                  <c:v>165.54306030273</c:v>
                </c:pt>
                <c:pt idx="732">
                  <c:v>166.04241943359</c:v>
                </c:pt>
                <c:pt idx="733">
                  <c:v>166.54180908203</c:v>
                </c:pt>
                <c:pt idx="734">
                  <c:v>167.04119873047</c:v>
                </c:pt>
                <c:pt idx="735">
                  <c:v>167.54055786133</c:v>
                </c:pt>
                <c:pt idx="736">
                  <c:v>168.03994750977</c:v>
                </c:pt>
                <c:pt idx="737">
                  <c:v>168.53930664063</c:v>
                </c:pt>
                <c:pt idx="738">
                  <c:v>169.03869628906</c:v>
                </c:pt>
                <c:pt idx="739">
                  <c:v>169.53805541992</c:v>
                </c:pt>
                <c:pt idx="740">
                  <c:v>170.03744506836</c:v>
                </c:pt>
                <c:pt idx="741">
                  <c:v>170.53680419922</c:v>
                </c:pt>
                <c:pt idx="742">
                  <c:v>171.03619384766</c:v>
                </c:pt>
                <c:pt idx="743">
                  <c:v>171.53555297852</c:v>
                </c:pt>
                <c:pt idx="744">
                  <c:v>172.03494262695</c:v>
                </c:pt>
                <c:pt idx="745">
                  <c:v>172.53433227539</c:v>
                </c:pt>
                <c:pt idx="746">
                  <c:v>173.03369140625</c:v>
                </c:pt>
                <c:pt idx="747">
                  <c:v>173.53308105469</c:v>
                </c:pt>
                <c:pt idx="748">
                  <c:v>174.03244018555</c:v>
                </c:pt>
                <c:pt idx="749">
                  <c:v>174.53182983398</c:v>
                </c:pt>
                <c:pt idx="750">
                  <c:v>175.03118896484</c:v>
                </c:pt>
                <c:pt idx="751">
                  <c:v>175.53057861328</c:v>
                </c:pt>
                <c:pt idx="752">
                  <c:v>176.02993774414</c:v>
                </c:pt>
                <c:pt idx="753">
                  <c:v>176.52932739258</c:v>
                </c:pt>
                <c:pt idx="754">
                  <c:v>177.02868652344</c:v>
                </c:pt>
                <c:pt idx="755">
                  <c:v>177.52807617188</c:v>
                </c:pt>
                <c:pt idx="756">
                  <c:v>178.02746582031</c:v>
                </c:pt>
                <c:pt idx="757">
                  <c:v>178.52682495117</c:v>
                </c:pt>
                <c:pt idx="758">
                  <c:v>179.02621459961</c:v>
                </c:pt>
                <c:pt idx="759">
                  <c:v>179.52557373047</c:v>
                </c:pt>
                <c:pt idx="760">
                  <c:v>180.02496337891</c:v>
                </c:pt>
                <c:pt idx="761">
                  <c:v>180.52432250977</c:v>
                </c:pt>
                <c:pt idx="762">
                  <c:v>181.0237121582</c:v>
                </c:pt>
                <c:pt idx="763">
                  <c:v>181.52307128906</c:v>
                </c:pt>
                <c:pt idx="764">
                  <c:v>182.0224609375</c:v>
                </c:pt>
                <c:pt idx="765">
                  <c:v>182.52182006836</c:v>
                </c:pt>
                <c:pt idx="766">
                  <c:v>183.0212097168</c:v>
                </c:pt>
                <c:pt idx="767">
                  <c:v>183.52056884766</c:v>
                </c:pt>
                <c:pt idx="768">
                  <c:v>184.01995849609</c:v>
                </c:pt>
                <c:pt idx="769">
                  <c:v>184.51934814453</c:v>
                </c:pt>
                <c:pt idx="770">
                  <c:v>185.01870727539</c:v>
                </c:pt>
                <c:pt idx="771">
                  <c:v>185.51809692383</c:v>
                </c:pt>
                <c:pt idx="772">
                  <c:v>186.01745605469</c:v>
                </c:pt>
                <c:pt idx="773">
                  <c:v>186.51684570313</c:v>
                </c:pt>
                <c:pt idx="774">
                  <c:v>187.01620483398</c:v>
                </c:pt>
                <c:pt idx="775">
                  <c:v>187.51559448242</c:v>
                </c:pt>
                <c:pt idx="776">
                  <c:v>188.01495361328</c:v>
                </c:pt>
                <c:pt idx="777">
                  <c:v>188.51434326172</c:v>
                </c:pt>
                <c:pt idx="778">
                  <c:v>189.01370239258</c:v>
                </c:pt>
                <c:pt idx="779">
                  <c:v>189.51309204102</c:v>
                </c:pt>
                <c:pt idx="780">
                  <c:v>190.01248168945</c:v>
                </c:pt>
                <c:pt idx="781">
                  <c:v>190.51184082031</c:v>
                </c:pt>
                <c:pt idx="782">
                  <c:v>191.01123046875</c:v>
                </c:pt>
                <c:pt idx="783">
                  <c:v>191.51058959961</c:v>
                </c:pt>
                <c:pt idx="784">
                  <c:v>192.00997924805</c:v>
                </c:pt>
                <c:pt idx="785">
                  <c:v>192.50933837891</c:v>
                </c:pt>
                <c:pt idx="786">
                  <c:v>193.00872802734</c:v>
                </c:pt>
                <c:pt idx="787">
                  <c:v>193.5080871582</c:v>
                </c:pt>
                <c:pt idx="788">
                  <c:v>194.00747680664</c:v>
                </c:pt>
                <c:pt idx="789">
                  <c:v>194.5068359375</c:v>
                </c:pt>
                <c:pt idx="790">
                  <c:v>195.00622558594</c:v>
                </c:pt>
                <c:pt idx="791">
                  <c:v>195.50561523438</c:v>
                </c:pt>
                <c:pt idx="792">
                  <c:v>196.00497436523</c:v>
                </c:pt>
                <c:pt idx="793">
                  <c:v>196.50436401367</c:v>
                </c:pt>
                <c:pt idx="794">
                  <c:v>197.00372314453</c:v>
                </c:pt>
                <c:pt idx="795">
                  <c:v>197.50311279297</c:v>
                </c:pt>
                <c:pt idx="796">
                  <c:v>198.00247192383</c:v>
                </c:pt>
                <c:pt idx="797">
                  <c:v>198.50186157227</c:v>
                </c:pt>
                <c:pt idx="798">
                  <c:v>199.00122070313</c:v>
                </c:pt>
                <c:pt idx="799">
                  <c:v>199.50061035156</c:v>
                </c:pt>
                <c:pt idx="800">
                  <c:v>200</c:v>
                </c:pt>
              </c:numCache>
            </c:numRef>
          </c:xVal>
          <c:yVal>
            <c:numRef>
              <c:f>'[Et y=10 x''=005 nosecone 125mm.xlsx]no cone x=10 D=146 R=166.4'!$E$12:$E$812</c:f>
              <c:numCache>
                <c:formatCode>General</c:formatCode>
                <c:ptCount val="801"/>
                <c:pt idx="0">
                  <c:v>-1.0276505724977549E-4</c:v>
                </c:pt>
                <c:pt idx="1">
                  <c:v>-1.2317179708964409E-4</c:v>
                </c:pt>
                <c:pt idx="2">
                  <c:v>-1.3486839847667265E-4</c:v>
                </c:pt>
                <c:pt idx="3">
                  <c:v>-1.3776487207027989E-4</c:v>
                </c:pt>
                <c:pt idx="4">
                  <c:v>-1.3190109624547971E-4</c:v>
                </c:pt>
                <c:pt idx="5">
                  <c:v>-1.1737034720562688E-4</c:v>
                </c:pt>
                <c:pt idx="6">
                  <c:v>-9.42788677661083E-5</c:v>
                </c:pt>
                <c:pt idx="7">
                  <c:v>-6.2769167877802908E-5</c:v>
                </c:pt>
                <c:pt idx="8">
                  <c:v>-2.2981332801315998E-5</c:v>
                </c:pt>
                <c:pt idx="9">
                  <c:v>2.4931551688417086E-5</c:v>
                </c:pt>
                <c:pt idx="10">
                  <c:v>8.0808280392586715E-5</c:v>
                </c:pt>
                <c:pt idx="11">
                  <c:v>1.4448033729500112E-4</c:v>
                </c:pt>
                <c:pt idx="12">
                  <c:v>2.1577244041893115E-4</c:v>
                </c:pt>
                <c:pt idx="13">
                  <c:v>2.9450302945092547E-4</c:v>
                </c:pt>
                <c:pt idx="14">
                  <c:v>3.8048453353190642E-4</c:v>
                </c:pt>
                <c:pt idx="15">
                  <c:v>4.7352375779200265E-4</c:v>
                </c:pt>
                <c:pt idx="16">
                  <c:v>5.7342209382292683E-4</c:v>
                </c:pt>
                <c:pt idx="17">
                  <c:v>6.8000030869367462E-4</c:v>
                </c:pt>
                <c:pt idx="18">
                  <c:v>7.9298081377395684E-4</c:v>
                </c:pt>
                <c:pt idx="19">
                  <c:v>9.1221613831236632E-4</c:v>
                </c:pt>
                <c:pt idx="20">
                  <c:v>1.0374684979440529E-3</c:v>
                </c:pt>
                <c:pt idx="21">
                  <c:v>1.1685157912878343E-3</c:v>
                </c:pt>
                <c:pt idx="22">
                  <c:v>1.3051333879664612E-3</c:v>
                </c:pt>
                <c:pt idx="23">
                  <c:v>1.5043960336496847E-3</c:v>
                </c:pt>
                <c:pt idx="24">
                  <c:v>1.7368699646385986E-3</c:v>
                </c:pt>
                <c:pt idx="25">
                  <c:v>1.9568986726473999E-3</c:v>
                </c:pt>
                <c:pt idx="26">
                  <c:v>2.1412092879641311E-3</c:v>
                </c:pt>
                <c:pt idx="27">
                  <c:v>2.3322431146090626E-3</c:v>
                </c:pt>
                <c:pt idx="28">
                  <c:v>2.5299231418875615E-3</c:v>
                </c:pt>
                <c:pt idx="29">
                  <c:v>2.733843262222087E-3</c:v>
                </c:pt>
                <c:pt idx="30">
                  <c:v>2.9440719717196543E-3</c:v>
                </c:pt>
                <c:pt idx="31">
                  <c:v>3.1603609616276235E-3</c:v>
                </c:pt>
                <c:pt idx="32">
                  <c:v>3.3825330258847393E-3</c:v>
                </c:pt>
                <c:pt idx="33">
                  <c:v>3.6104084853529946E-3</c:v>
                </c:pt>
                <c:pt idx="34">
                  <c:v>3.8438040842106503E-3</c:v>
                </c:pt>
                <c:pt idx="35">
                  <c:v>4.0825316016622143E-3</c:v>
                </c:pt>
                <c:pt idx="36">
                  <c:v>4.3264017475648873E-3</c:v>
                </c:pt>
                <c:pt idx="37">
                  <c:v>4.5752209702656227E-3</c:v>
                </c:pt>
                <c:pt idx="38">
                  <c:v>4.8287914024103401E-3</c:v>
                </c:pt>
                <c:pt idx="39">
                  <c:v>5.0870781285591044E-3</c:v>
                </c:pt>
                <c:pt idx="40">
                  <c:v>5.3493967703092029E-3</c:v>
                </c:pt>
                <c:pt idx="41">
                  <c:v>5.6160155688962359E-3</c:v>
                </c:pt>
                <c:pt idx="42">
                  <c:v>5.8865724527195264E-3</c:v>
                </c:pt>
                <c:pt idx="43">
                  <c:v>6.3193345382689739E-3</c:v>
                </c:pt>
                <c:pt idx="44">
                  <c:v>6.9534346560725172E-3</c:v>
                </c:pt>
                <c:pt idx="45">
                  <c:v>7.608193668418437E-3</c:v>
                </c:pt>
                <c:pt idx="46">
                  <c:v>8.0630964342980477E-3</c:v>
                </c:pt>
                <c:pt idx="47">
                  <c:v>8.3221021253519559E-3</c:v>
                </c:pt>
                <c:pt idx="48">
                  <c:v>8.5792901047713824E-3</c:v>
                </c:pt>
                <c:pt idx="49">
                  <c:v>8.8343716420574252E-3</c:v>
                </c:pt>
                <c:pt idx="50">
                  <c:v>9.0873449792023241E-3</c:v>
                </c:pt>
                <c:pt idx="51">
                  <c:v>9.3370846279318791E-3</c:v>
                </c:pt>
                <c:pt idx="52">
                  <c:v>9.5841595485593699E-3</c:v>
                </c:pt>
                <c:pt idx="53">
                  <c:v>9.8280262741406287E-3</c:v>
                </c:pt>
                <c:pt idx="54">
                  <c:v>1.006842537961818E-2</c:v>
                </c:pt>
                <c:pt idx="55">
                  <c:v>1.0305111514649553E-2</c:v>
                </c:pt>
                <c:pt idx="56">
                  <c:v>1.0537832167944497E-2</c:v>
                </c:pt>
                <c:pt idx="57">
                  <c:v>1.076635915148037E-2</c:v>
                </c:pt>
                <c:pt idx="58">
                  <c:v>1.0990461214560614E-2</c:v>
                </c:pt>
                <c:pt idx="59">
                  <c:v>1.12099242535424E-2</c:v>
                </c:pt>
                <c:pt idx="60">
                  <c:v>1.1424529707147069E-2</c:v>
                </c:pt>
                <c:pt idx="61">
                  <c:v>1.1634442666219071E-2</c:v>
                </c:pt>
                <c:pt idx="62">
                  <c:v>1.2044039797743563E-2</c:v>
                </c:pt>
                <c:pt idx="63">
                  <c:v>1.2669791826773075E-2</c:v>
                </c:pt>
                <c:pt idx="64">
                  <c:v>1.3291659051464528E-2</c:v>
                </c:pt>
                <c:pt idx="65">
                  <c:v>1.3908739025252337E-2</c:v>
                </c:pt>
                <c:pt idx="66">
                  <c:v>1.4270943892520645E-2</c:v>
                </c:pt>
                <c:pt idx="67">
                  <c:v>1.445133371159053E-2</c:v>
                </c:pt>
                <c:pt idx="68">
                  <c:v>1.4617741580074639E-2</c:v>
                </c:pt>
                <c:pt idx="69">
                  <c:v>1.4769557692207547E-2</c:v>
                </c:pt>
                <c:pt idx="70">
                  <c:v>1.4906691269272281E-2</c:v>
                </c:pt>
                <c:pt idx="71">
                  <c:v>1.5026822984804965E-2</c:v>
                </c:pt>
                <c:pt idx="72">
                  <c:v>1.5132748231917017E-2</c:v>
                </c:pt>
                <c:pt idx="73">
                  <c:v>1.5220883297388257E-2</c:v>
                </c:pt>
                <c:pt idx="74">
                  <c:v>1.5292785866635504E-2</c:v>
                </c:pt>
                <c:pt idx="75">
                  <c:v>1.534776164476935E-2</c:v>
                </c:pt>
                <c:pt idx="76">
                  <c:v>1.5385659959560392E-2</c:v>
                </c:pt>
                <c:pt idx="77">
                  <c:v>1.5406395947790391E-2</c:v>
                </c:pt>
                <c:pt idx="78">
                  <c:v>1.5409955047935622E-2</c:v>
                </c:pt>
                <c:pt idx="79">
                  <c:v>1.5396392773323379E-2</c:v>
                </c:pt>
                <c:pt idx="80">
                  <c:v>1.5365842062788918E-2</c:v>
                </c:pt>
                <c:pt idx="81">
                  <c:v>1.5814067213400496E-2</c:v>
                </c:pt>
                <c:pt idx="82">
                  <c:v>1.6309539033827064E-2</c:v>
                </c:pt>
                <c:pt idx="83">
                  <c:v>1.6766105798795929E-2</c:v>
                </c:pt>
                <c:pt idx="84">
                  <c:v>1.718172888839611E-2</c:v>
                </c:pt>
                <c:pt idx="85">
                  <c:v>1.707829756325897E-2</c:v>
                </c:pt>
                <c:pt idx="86">
                  <c:v>1.6756506136645161E-2</c:v>
                </c:pt>
                <c:pt idx="87">
                  <c:v>1.6415946882900344E-2</c:v>
                </c:pt>
                <c:pt idx="88">
                  <c:v>1.6056886440048858E-2</c:v>
                </c:pt>
                <c:pt idx="89">
                  <c:v>1.5679619801210517E-2</c:v>
                </c:pt>
                <c:pt idx="90">
                  <c:v>1.5284503693667306E-2</c:v>
                </c:pt>
                <c:pt idx="91">
                  <c:v>1.4871932674468173E-2</c:v>
                </c:pt>
                <c:pt idx="92">
                  <c:v>1.444235537808022E-2</c:v>
                </c:pt>
                <c:pt idx="93">
                  <c:v>1.3996281391322366E-2</c:v>
                </c:pt>
                <c:pt idx="94">
                  <c:v>1.3534656007003884E-2</c:v>
                </c:pt>
                <c:pt idx="95">
                  <c:v>1.3056503140623016E-2</c:v>
                </c:pt>
                <c:pt idx="96">
                  <c:v>1.256525055354964E-2</c:v>
                </c:pt>
                <c:pt idx="97">
                  <c:v>1.205891826015669E-2</c:v>
                </c:pt>
                <c:pt idx="98">
                  <c:v>1.153984364017005E-2</c:v>
                </c:pt>
                <c:pt idx="99">
                  <c:v>1.1207324351807586E-2</c:v>
                </c:pt>
                <c:pt idx="100">
                  <c:v>1.1541992179940735E-2</c:v>
                </c:pt>
                <c:pt idx="101">
                  <c:v>1.1802287098023919E-2</c:v>
                </c:pt>
                <c:pt idx="102">
                  <c:v>1.1989191716055147E-2</c:v>
                </c:pt>
                <c:pt idx="103">
                  <c:v>1.2061769416793211E-2</c:v>
                </c:pt>
                <c:pt idx="104">
                  <c:v>1.0998675022109005E-2</c:v>
                </c:pt>
                <c:pt idx="105">
                  <c:v>9.9016782727876004E-3</c:v>
                </c:pt>
                <c:pt idx="106">
                  <c:v>8.7722468878176883E-3</c:v>
                </c:pt>
                <c:pt idx="107">
                  <c:v>7.6150740368924096E-3</c:v>
                </c:pt>
                <c:pt idx="108">
                  <c:v>6.43187543808131E-3</c:v>
                </c:pt>
                <c:pt idx="109">
                  <c:v>5.2280783540442407E-3</c:v>
                </c:pt>
                <c:pt idx="110">
                  <c:v>4.010525670065569E-3</c:v>
                </c:pt>
                <c:pt idx="111">
                  <c:v>2.7944096149128688E-3</c:v>
                </c:pt>
                <c:pt idx="112">
                  <c:v>1.6330517364948765E-3</c:v>
                </c:pt>
                <c:pt idx="113">
                  <c:v>8.9050153723482317E-4</c:v>
                </c:pt>
                <c:pt idx="114">
                  <c:v>1.5142107662394833E-3</c:v>
                </c:pt>
                <c:pt idx="115">
                  <c:v>2.6910279861595155E-3</c:v>
                </c:pt>
                <c:pt idx="116">
                  <c:v>3.960283910584346E-3</c:v>
                </c:pt>
                <c:pt idx="117">
                  <c:v>5.2558202162056485E-3</c:v>
                </c:pt>
                <c:pt idx="118">
                  <c:v>5.8172989142781491E-3</c:v>
                </c:pt>
                <c:pt idx="119">
                  <c:v>5.9436738602164155E-3</c:v>
                </c:pt>
                <c:pt idx="120">
                  <c:v>6.1913196693035707E-3</c:v>
                </c:pt>
                <c:pt idx="121">
                  <c:v>6.5520931331342269E-3</c:v>
                </c:pt>
                <c:pt idx="122">
                  <c:v>7.3530983432075316E-3</c:v>
                </c:pt>
                <c:pt idx="123">
                  <c:v>8.8241129136939992E-3</c:v>
                </c:pt>
                <c:pt idx="124">
                  <c:v>1.0359456172699292E-2</c:v>
                </c:pt>
                <c:pt idx="125">
                  <c:v>1.1944471769736446E-2</c:v>
                </c:pt>
                <c:pt idx="126">
                  <c:v>1.3568333661474755E-2</c:v>
                </c:pt>
                <c:pt idx="127">
                  <c:v>1.5222369689634314E-2</c:v>
                </c:pt>
                <c:pt idx="128">
                  <c:v>1.6895933359870455E-2</c:v>
                </c:pt>
                <c:pt idx="129">
                  <c:v>1.8584277085007685E-2</c:v>
                </c:pt>
                <c:pt idx="130">
                  <c:v>2.0274928164094926E-2</c:v>
                </c:pt>
                <c:pt idx="131">
                  <c:v>2.1961317464394586E-2</c:v>
                </c:pt>
                <c:pt idx="132">
                  <c:v>2.3633719758455598E-2</c:v>
                </c:pt>
                <c:pt idx="133">
                  <c:v>2.5282678276713596E-2</c:v>
                </c:pt>
                <c:pt idx="134">
                  <c:v>2.6898404071042187E-2</c:v>
                </c:pt>
                <c:pt idx="135">
                  <c:v>2.8470820684428775E-2</c:v>
                </c:pt>
                <c:pt idx="136">
                  <c:v>2.9990540875851134E-2</c:v>
                </c:pt>
                <c:pt idx="137">
                  <c:v>3.0327525132152696E-2</c:v>
                </c:pt>
                <c:pt idx="138">
                  <c:v>3.0566594127724108E-2</c:v>
                </c:pt>
                <c:pt idx="139">
                  <c:v>3.0790359889263489E-2</c:v>
                </c:pt>
                <c:pt idx="140">
                  <c:v>3.0996315857118661E-2</c:v>
                </c:pt>
                <c:pt idx="141">
                  <c:v>3.248305139293263E-2</c:v>
                </c:pt>
                <c:pt idx="142">
                  <c:v>3.4463279481174988E-2</c:v>
                </c:pt>
                <c:pt idx="143">
                  <c:v>3.6210939369287029E-2</c:v>
                </c:pt>
                <c:pt idx="144">
                  <c:v>3.7716726279593146E-2</c:v>
                </c:pt>
                <c:pt idx="145">
                  <c:v>3.8971628368613405E-2</c:v>
                </c:pt>
                <c:pt idx="146">
                  <c:v>3.9966907222548573E-2</c:v>
                </c:pt>
                <c:pt idx="147">
                  <c:v>4.0694641710818963E-2</c:v>
                </c:pt>
                <c:pt idx="148">
                  <c:v>4.1144616060897941E-2</c:v>
                </c:pt>
                <c:pt idx="149">
                  <c:v>4.1310581280721181E-2</c:v>
                </c:pt>
                <c:pt idx="150">
                  <c:v>4.1184008747475402E-2</c:v>
                </c:pt>
                <c:pt idx="151">
                  <c:v>4.0757165407455671E-2</c:v>
                </c:pt>
                <c:pt idx="152">
                  <c:v>4.0022508883290113E-2</c:v>
                </c:pt>
                <c:pt idx="153">
                  <c:v>3.8973346767138886E-2</c:v>
                </c:pt>
                <c:pt idx="154">
                  <c:v>3.7600794738996766E-2</c:v>
                </c:pt>
                <c:pt idx="155">
                  <c:v>3.5814397018388282E-2</c:v>
                </c:pt>
                <c:pt idx="156">
                  <c:v>3.3548093724296679E-2</c:v>
                </c:pt>
                <c:pt idx="157">
                  <c:v>3.1029221844339407E-2</c:v>
                </c:pt>
                <c:pt idx="158">
                  <c:v>2.8238105573045957E-2</c:v>
                </c:pt>
                <c:pt idx="159">
                  <c:v>2.5293759647509084E-2</c:v>
                </c:pt>
                <c:pt idx="160">
                  <c:v>2.2470229480677322E-2</c:v>
                </c:pt>
                <c:pt idx="161">
                  <c:v>1.9070063334870567E-2</c:v>
                </c:pt>
                <c:pt idx="162">
                  <c:v>1.5077083409285911E-2</c:v>
                </c:pt>
                <c:pt idx="163">
                  <c:v>1.0475624096846731E-2</c:v>
                </c:pt>
                <c:pt idx="164">
                  <c:v>5.2504842695802858E-3</c:v>
                </c:pt>
                <c:pt idx="165">
                  <c:v>-6.1309927191961766E-4</c:v>
                </c:pt>
                <c:pt idx="166">
                  <c:v>-7.1291276541398038E-3</c:v>
                </c:pt>
                <c:pt idx="167">
                  <c:v>-1.4311322030248026E-2</c:v>
                </c:pt>
                <c:pt idx="168">
                  <c:v>-2.2172779697537691E-2</c:v>
                </c:pt>
                <c:pt idx="169">
                  <c:v>-3.072665263732861E-2</c:v>
                </c:pt>
                <c:pt idx="170">
                  <c:v>-3.9983225677513036E-2</c:v>
                </c:pt>
                <c:pt idx="171">
                  <c:v>-4.9955408067744698E-2</c:v>
                </c:pt>
                <c:pt idx="172">
                  <c:v>-6.0653488591779395E-2</c:v>
                </c:pt>
                <c:pt idx="173">
                  <c:v>-7.208759085959203E-2</c:v>
                </c:pt>
                <c:pt idx="174">
                  <c:v>-8.4207179808812455E-2</c:v>
                </c:pt>
                <c:pt idx="175">
                  <c:v>-9.719446667966343E-2</c:v>
                </c:pt>
                <c:pt idx="176">
                  <c:v>-0.11112648360356031</c:v>
                </c:pt>
                <c:pt idx="177">
                  <c:v>-0.12606149390728186</c:v>
                </c:pt>
                <c:pt idx="178">
                  <c:v>-0.14295267912131074</c:v>
                </c:pt>
                <c:pt idx="179">
                  <c:v>-0.1612824083043759</c:v>
                </c:pt>
                <c:pt idx="180">
                  <c:v>-0.18082487281216422</c:v>
                </c:pt>
                <c:pt idx="181">
                  <c:v>-0.20159743340509717</c:v>
                </c:pt>
                <c:pt idx="182">
                  <c:v>-0.22363347704101741</c:v>
                </c:pt>
                <c:pt idx="183">
                  <c:v>-0.2469537618407231</c:v>
                </c:pt>
                <c:pt idx="184">
                  <c:v>-0.27158032858878767</c:v>
                </c:pt>
                <c:pt idx="185">
                  <c:v>-0.29753370038876326</c:v>
                </c:pt>
                <c:pt idx="186">
                  <c:v>-0.32483847340827271</c:v>
                </c:pt>
                <c:pt idx="187">
                  <c:v>-0.35349646136712404</c:v>
                </c:pt>
                <c:pt idx="188">
                  <c:v>-0.3835389031261679</c:v>
                </c:pt>
                <c:pt idx="189">
                  <c:v>-0.41497522605755199</c:v>
                </c:pt>
                <c:pt idx="190">
                  <c:v>-0.44781809822467522</c:v>
                </c:pt>
                <c:pt idx="191">
                  <c:v>-0.48207868420195349</c:v>
                </c:pt>
                <c:pt idx="192">
                  <c:v>-0.51729908938271429</c:v>
                </c:pt>
                <c:pt idx="193">
                  <c:v>-0.55326815926722184</c:v>
                </c:pt>
                <c:pt idx="194">
                  <c:v>-0.59145709443053407</c:v>
                </c:pt>
                <c:pt idx="195">
                  <c:v>-0.63193820174215809</c:v>
                </c:pt>
                <c:pt idx="196">
                  <c:v>-0.67635894581790434</c:v>
                </c:pt>
                <c:pt idx="197">
                  <c:v>-0.72725855544143203</c:v>
                </c:pt>
                <c:pt idx="198">
                  <c:v>-0.78036019007440205</c:v>
                </c:pt>
                <c:pt idx="199">
                  <c:v>-0.83571066202268518</c:v>
                </c:pt>
                <c:pt idx="200">
                  <c:v>-0.89330931065821895</c:v>
                </c:pt>
                <c:pt idx="201">
                  <c:v>-0.9531627425873429</c:v>
                </c:pt>
                <c:pt idx="202">
                  <c:v>-1.0152743896103129</c:v>
                </c:pt>
                <c:pt idx="203">
                  <c:v>-1.0796626011713368</c:v>
                </c:pt>
                <c:pt idx="204">
                  <c:v>-1.1462720045510135</c:v>
                </c:pt>
                <c:pt idx="205">
                  <c:v>-1.2151470745047679</c:v>
                </c:pt>
                <c:pt idx="206">
                  <c:v>-1.2862611815439495</c:v>
                </c:pt>
                <c:pt idx="207">
                  <c:v>-1.3596006919829278</c:v>
                </c:pt>
                <c:pt idx="208">
                  <c:v>-1.4351719313755817</c:v>
                </c:pt>
                <c:pt idx="209">
                  <c:v>-1.512885750628409</c:v>
                </c:pt>
                <c:pt idx="210">
                  <c:v>-1.5927859511869988</c:v>
                </c:pt>
                <c:pt idx="211">
                  <c:v>-1.6715431625238903</c:v>
                </c:pt>
                <c:pt idx="212">
                  <c:v>-1.7512550256918231</c:v>
                </c:pt>
                <c:pt idx="213">
                  <c:v>-1.8340227864335092</c:v>
                </c:pt>
                <c:pt idx="214">
                  <c:v>-1.9198889731796371</c:v>
                </c:pt>
                <c:pt idx="215">
                  <c:v>-2.0152051773593902</c:v>
                </c:pt>
                <c:pt idx="216">
                  <c:v>-2.1231327380849345</c:v>
                </c:pt>
                <c:pt idx="217">
                  <c:v>-2.2337356159083859</c:v>
                </c:pt>
                <c:pt idx="218">
                  <c:v>-2.346954417178758</c:v>
                </c:pt>
                <c:pt idx="219">
                  <c:v>-2.462764187556119</c:v>
                </c:pt>
                <c:pt idx="220">
                  <c:v>-2.5809795133088436</c:v>
                </c:pt>
                <c:pt idx="221">
                  <c:v>-2.7016415832933376</c:v>
                </c:pt>
                <c:pt idx="222">
                  <c:v>-2.8246343509008063</c:v>
                </c:pt>
                <c:pt idx="223">
                  <c:v>-2.9498735236821179</c:v>
                </c:pt>
                <c:pt idx="224">
                  <c:v>-3.0772710762890032</c:v>
                </c:pt>
                <c:pt idx="225">
                  <c:v>-3.2067863236802809</c:v>
                </c:pt>
                <c:pt idx="226">
                  <c:v>-3.3381691072329329</c:v>
                </c:pt>
                <c:pt idx="227">
                  <c:v>-3.4714657940595095</c:v>
                </c:pt>
                <c:pt idx="228">
                  <c:v>-3.6065217633417732</c:v>
                </c:pt>
                <c:pt idx="229">
                  <c:v>-3.7432256557180761</c:v>
                </c:pt>
                <c:pt idx="230">
                  <c:v>-3.8808528303309129</c:v>
                </c:pt>
                <c:pt idx="231">
                  <c:v>-4.0214388801240428</c:v>
                </c:pt>
                <c:pt idx="232">
                  <c:v>-4.1654071676924147</c:v>
                </c:pt>
                <c:pt idx="233">
                  <c:v>-4.3125926587462029</c:v>
                </c:pt>
                <c:pt idx="234">
                  <c:v>-4.4763619031239461</c:v>
                </c:pt>
                <c:pt idx="235">
                  <c:v>-4.6557624349689704</c:v>
                </c:pt>
                <c:pt idx="236">
                  <c:v>-4.835807595754531</c:v>
                </c:pt>
                <c:pt idx="237">
                  <c:v>-5.0160756851933179</c:v>
                </c:pt>
                <c:pt idx="238">
                  <c:v>-5.1965929100985235</c:v>
                </c:pt>
                <c:pt idx="239">
                  <c:v>-5.3770860563799978</c:v>
                </c:pt>
                <c:pt idx="240">
                  <c:v>-5.5573506467323375</c:v>
                </c:pt>
                <c:pt idx="241">
                  <c:v>-5.7371818211891288</c:v>
                </c:pt>
                <c:pt idx="242">
                  <c:v>-5.9164644977676835</c:v>
                </c:pt>
                <c:pt idx="243">
                  <c:v>-6.0947080744861326</c:v>
                </c:pt>
                <c:pt idx="244">
                  <c:v>-6.2719757543477366</c:v>
                </c:pt>
                <c:pt idx="245">
                  <c:v>-6.447960230668067</c:v>
                </c:pt>
                <c:pt idx="246">
                  <c:v>-6.6224440280543542</c:v>
                </c:pt>
                <c:pt idx="247">
                  <c:v>-6.7953132843461139</c:v>
                </c:pt>
                <c:pt idx="248">
                  <c:v>-6.9660253879875267</c:v>
                </c:pt>
                <c:pt idx="249">
                  <c:v>-7.1320580489741587</c:v>
                </c:pt>
                <c:pt idx="250">
                  <c:v>-7.2997703462445642</c:v>
                </c:pt>
                <c:pt idx="251">
                  <c:v>-7.4688976049840594</c:v>
                </c:pt>
                <c:pt idx="252">
                  <c:v>-7.6391696466242607</c:v>
                </c:pt>
                <c:pt idx="253">
                  <c:v>-7.8258376680057928</c:v>
                </c:pt>
                <c:pt idx="254">
                  <c:v>-8.0172902990896695</c:v>
                </c:pt>
                <c:pt idx="255">
                  <c:v>-8.2054155538713065</c:v>
                </c:pt>
                <c:pt idx="256">
                  <c:v>-8.3898106260898224</c:v>
                </c:pt>
                <c:pt idx="257">
                  <c:v>-8.5701911134811191</c:v>
                </c:pt>
                <c:pt idx="258">
                  <c:v>-8.7462716664402453</c:v>
                </c:pt>
                <c:pt idx="259">
                  <c:v>-8.9177624797947193</c:v>
                </c:pt>
                <c:pt idx="260">
                  <c:v>-9.084378461304917</c:v>
                </c:pt>
                <c:pt idx="261">
                  <c:v>-9.2461181893358031</c:v>
                </c:pt>
                <c:pt idx="262">
                  <c:v>-9.4018380305926303</c:v>
                </c:pt>
                <c:pt idx="263">
                  <c:v>-9.5520982700198029</c:v>
                </c:pt>
                <c:pt idx="264">
                  <c:v>-9.6963378144327113</c:v>
                </c:pt>
                <c:pt idx="265">
                  <c:v>-9.834261419384708</c:v>
                </c:pt>
                <c:pt idx="266">
                  <c:v>-9.9655896462931928</c:v>
                </c:pt>
                <c:pt idx="267">
                  <c:v>-10.092572245088272</c:v>
                </c:pt>
                <c:pt idx="268">
                  <c:v>-10.218286820481829</c:v>
                </c:pt>
                <c:pt idx="269">
                  <c:v>-10.335980178320659</c:v>
                </c:pt>
                <c:pt idx="270">
                  <c:v>-10.445377404299581</c:v>
                </c:pt>
                <c:pt idx="271">
                  <c:v>-10.546206790846544</c:v>
                </c:pt>
                <c:pt idx="272">
                  <c:v>-10.647689553377798</c:v>
                </c:pt>
                <c:pt idx="273">
                  <c:v>-10.738808451781638</c:v>
                </c:pt>
                <c:pt idx="274">
                  <c:v>-10.819680691066068</c:v>
                </c:pt>
                <c:pt idx="275">
                  <c:v>-10.889750402659978</c:v>
                </c:pt>
                <c:pt idx="276">
                  <c:v>-10.948791496400663</c:v>
                </c:pt>
                <c:pt idx="277">
                  <c:v>-10.996594797506118</c:v>
                </c:pt>
                <c:pt idx="278">
                  <c:v>-11.032943557891938</c:v>
                </c:pt>
                <c:pt idx="279">
                  <c:v>-11.057646452721496</c:v>
                </c:pt>
                <c:pt idx="280">
                  <c:v>-11.070502806301926</c:v>
                </c:pt>
                <c:pt idx="281">
                  <c:v>-11.071329045711771</c:v>
                </c:pt>
                <c:pt idx="282">
                  <c:v>-11.059946916607588</c:v>
                </c:pt>
                <c:pt idx="283">
                  <c:v>-11.036524912972386</c:v>
                </c:pt>
                <c:pt idx="284">
                  <c:v>-10.999885104429637</c:v>
                </c:pt>
                <c:pt idx="285">
                  <c:v>-10.950889016419202</c:v>
                </c:pt>
                <c:pt idx="286">
                  <c:v>-10.899399111917649</c:v>
                </c:pt>
                <c:pt idx="287">
                  <c:v>-10.841663757536377</c:v>
                </c:pt>
                <c:pt idx="288">
                  <c:v>-10.770254928334266</c:v>
                </c:pt>
                <c:pt idx="289">
                  <c:v>-10.685005253250814</c:v>
                </c:pt>
                <c:pt idx="290">
                  <c:v>-10.584180100408657</c:v>
                </c:pt>
                <c:pt idx="291">
                  <c:v>-10.464642169751176</c:v>
                </c:pt>
                <c:pt idx="292">
                  <c:v>-10.331076509096288</c:v>
                </c:pt>
                <c:pt idx="293">
                  <c:v>-10.183371660807028</c:v>
                </c:pt>
                <c:pt idx="294">
                  <c:v>-10.021728235160918</c:v>
                </c:pt>
                <c:pt idx="295">
                  <c:v>-9.8451440696488639</c:v>
                </c:pt>
                <c:pt idx="296">
                  <c:v>-9.6544508764837875</c:v>
                </c:pt>
                <c:pt idx="297">
                  <c:v>-9.4492728343989008</c:v>
                </c:pt>
                <c:pt idx="298">
                  <c:v>-9.2295440031939489</c:v>
                </c:pt>
                <c:pt idx="299">
                  <c:v>-8.9952121060961243</c:v>
                </c:pt>
                <c:pt idx="300">
                  <c:v>-8.7462333895134012</c:v>
                </c:pt>
                <c:pt idx="301">
                  <c:v>-8.4825767045699418</c:v>
                </c:pt>
                <c:pt idx="302">
                  <c:v>-8.204217111219787</c:v>
                </c:pt>
                <c:pt idx="303">
                  <c:v>-7.911141306370908</c:v>
                </c:pt>
                <c:pt idx="304">
                  <c:v>-7.6033505942720847</c:v>
                </c:pt>
                <c:pt idx="305">
                  <c:v>-7.2806030661291183</c:v>
                </c:pt>
                <c:pt idx="306">
                  <c:v>-6.942611369317798</c:v>
                </c:pt>
                <c:pt idx="307">
                  <c:v>-6.5889250830805572</c:v>
                </c:pt>
                <c:pt idx="308">
                  <c:v>-6.2203655758466345</c:v>
                </c:pt>
                <c:pt idx="309">
                  <c:v>-5.8369614005056052</c:v>
                </c:pt>
                <c:pt idx="310">
                  <c:v>-5.4390830863113626</c:v>
                </c:pt>
                <c:pt idx="311">
                  <c:v>-5.0269242341030083</c:v>
                </c:pt>
                <c:pt idx="312">
                  <c:v>-4.6006671440738636</c:v>
                </c:pt>
                <c:pt idx="313">
                  <c:v>-4.1605040629703902</c:v>
                </c:pt>
                <c:pt idx="314">
                  <c:v>-3.7066415486059658</c:v>
                </c:pt>
                <c:pt idx="315">
                  <c:v>-3.239291425533199</c:v>
                </c:pt>
                <c:pt idx="316">
                  <c:v>-2.7586816869369515</c:v>
                </c:pt>
                <c:pt idx="317">
                  <c:v>-2.2651007850168483</c:v>
                </c:pt>
                <c:pt idx="318">
                  <c:v>-1.7586189131663168</c:v>
                </c:pt>
                <c:pt idx="319">
                  <c:v>-1.2396836477233537</c:v>
                </c:pt>
                <c:pt idx="320">
                  <c:v>-0.70849275124535027</c:v>
                </c:pt>
                <c:pt idx="321">
                  <c:v>-0.16532215706958664</c:v>
                </c:pt>
                <c:pt idx="322">
                  <c:v>0.38954265487591372</c:v>
                </c:pt>
                <c:pt idx="323">
                  <c:v>0.95591946530822669</c:v>
                </c:pt>
                <c:pt idx="324">
                  <c:v>1.5339668933918347</c:v>
                </c:pt>
                <c:pt idx="325">
                  <c:v>2.1231823160208791</c:v>
                </c:pt>
                <c:pt idx="326">
                  <c:v>2.7231831595608429</c:v>
                </c:pt>
                <c:pt idx="327">
                  <c:v>3.3335786411470671</c:v>
                </c:pt>
                <c:pt idx="328">
                  <c:v>3.9514080977401118</c:v>
                </c:pt>
                <c:pt idx="329">
                  <c:v>4.5776544206767209</c:v>
                </c:pt>
                <c:pt idx="330">
                  <c:v>5.2124761407237701</c:v>
                </c:pt>
                <c:pt idx="331">
                  <c:v>5.8553704795702304</c:v>
                </c:pt>
                <c:pt idx="332">
                  <c:v>6.5059511193682704</c:v>
                </c:pt>
                <c:pt idx="333">
                  <c:v>7.1638202283039476</c:v>
                </c:pt>
                <c:pt idx="334">
                  <c:v>7.8285773052283121</c:v>
                </c:pt>
                <c:pt idx="335">
                  <c:v>8.4998110962043061</c:v>
                </c:pt>
                <c:pt idx="336">
                  <c:v>9.1771107686712448</c:v>
                </c:pt>
                <c:pt idx="337">
                  <c:v>9.8600569741444453</c:v>
                </c:pt>
                <c:pt idx="338">
                  <c:v>10.548225032811569</c:v>
                </c:pt>
                <c:pt idx="339">
                  <c:v>11.241546189833633</c:v>
                </c:pt>
                <c:pt idx="340">
                  <c:v>11.938517006389802</c:v>
                </c:pt>
                <c:pt idx="341">
                  <c:v>12.639748372100726</c:v>
                </c:pt>
                <c:pt idx="342">
                  <c:v>13.3471099250992</c:v>
                </c:pt>
                <c:pt idx="343">
                  <c:v>14.05885384753846</c:v>
                </c:pt>
                <c:pt idx="344">
                  <c:v>14.772772763814105</c:v>
                </c:pt>
                <c:pt idx="345">
                  <c:v>15.488310573757992</c:v>
                </c:pt>
                <c:pt idx="346">
                  <c:v>16.200815956257593</c:v>
                </c:pt>
                <c:pt idx="347">
                  <c:v>16.903482448243782</c:v>
                </c:pt>
                <c:pt idx="348">
                  <c:v>17.60605064372594</c:v>
                </c:pt>
                <c:pt idx="349">
                  <c:v>18.308090578386029</c:v>
                </c:pt>
                <c:pt idx="350">
                  <c:v>19.009762527603343</c:v>
                </c:pt>
                <c:pt idx="351">
                  <c:v>19.708838064432019</c:v>
                </c:pt>
                <c:pt idx="352">
                  <c:v>20.40664052914056</c:v>
                </c:pt>
                <c:pt idx="353">
                  <c:v>21.102144536683593</c:v>
                </c:pt>
                <c:pt idx="354">
                  <c:v>21.794914655473544</c:v>
                </c:pt>
                <c:pt idx="355">
                  <c:v>22.484496765587267</c:v>
                </c:pt>
                <c:pt idx="356">
                  <c:v>23.170449937913613</c:v>
                </c:pt>
                <c:pt idx="357">
                  <c:v>23.852336122744614</c:v>
                </c:pt>
                <c:pt idx="358">
                  <c:v>24.52971855934419</c:v>
                </c:pt>
                <c:pt idx="359">
                  <c:v>25.202151315547145</c:v>
                </c:pt>
                <c:pt idx="360">
                  <c:v>25.869195933137604</c:v>
                </c:pt>
                <c:pt idx="361">
                  <c:v>26.53184171413324</c:v>
                </c:pt>
                <c:pt idx="362">
                  <c:v>27.184599291936859</c:v>
                </c:pt>
                <c:pt idx="363">
                  <c:v>27.829322300719141</c:v>
                </c:pt>
                <c:pt idx="364">
                  <c:v>28.46465915711725</c:v>
                </c:pt>
                <c:pt idx="365">
                  <c:v>29.070308394195123</c:v>
                </c:pt>
                <c:pt idx="366">
                  <c:v>29.655254472108833</c:v>
                </c:pt>
                <c:pt idx="367">
                  <c:v>30.230774875269336</c:v>
                </c:pt>
                <c:pt idx="368">
                  <c:v>30.796517148027057</c:v>
                </c:pt>
                <c:pt idx="369">
                  <c:v>31.352125814641354</c:v>
                </c:pt>
                <c:pt idx="370">
                  <c:v>31.897260166532014</c:v>
                </c:pt>
                <c:pt idx="371">
                  <c:v>32.431558445313044</c:v>
                </c:pt>
                <c:pt idx="372">
                  <c:v>32.955724850536669</c:v>
                </c:pt>
                <c:pt idx="373">
                  <c:v>33.466364010973052</c:v>
                </c:pt>
                <c:pt idx="374">
                  <c:v>33.966178645703231</c:v>
                </c:pt>
                <c:pt idx="375">
                  <c:v>34.453852784150811</c:v>
                </c:pt>
                <c:pt idx="376">
                  <c:v>34.929061553462532</c:v>
                </c:pt>
                <c:pt idx="377">
                  <c:v>35.391496929976697</c:v>
                </c:pt>
                <c:pt idx="378">
                  <c:v>35.840848657767815</c:v>
                </c:pt>
                <c:pt idx="379">
                  <c:v>36.279892792442332</c:v>
                </c:pt>
                <c:pt idx="380">
                  <c:v>36.709478036685127</c:v>
                </c:pt>
                <c:pt idx="381">
                  <c:v>37.121530435283887</c:v>
                </c:pt>
                <c:pt idx="382">
                  <c:v>37.515672414577125</c:v>
                </c:pt>
                <c:pt idx="383">
                  <c:v>37.89155698279891</c:v>
                </c:pt>
                <c:pt idx="384">
                  <c:v>38.212530029943764</c:v>
                </c:pt>
                <c:pt idx="385">
                  <c:v>38.513498754928754</c:v>
                </c:pt>
                <c:pt idx="386">
                  <c:v>38.798432350949525</c:v>
                </c:pt>
                <c:pt idx="387">
                  <c:v>39.06596942113886</c:v>
                </c:pt>
                <c:pt idx="388">
                  <c:v>39.315903727275384</c:v>
                </c:pt>
                <c:pt idx="389">
                  <c:v>39.548055816020408</c:v>
                </c:pt>
                <c:pt idx="390">
                  <c:v>39.762258186448982</c:v>
                </c:pt>
                <c:pt idx="391">
                  <c:v>39.958349241427392</c:v>
                </c:pt>
                <c:pt idx="392">
                  <c:v>40.136188719511793</c:v>
                </c:pt>
                <c:pt idx="393">
                  <c:v>40.295639362202586</c:v>
                </c:pt>
                <c:pt idx="394">
                  <c:v>40.436576184167841</c:v>
                </c:pt>
                <c:pt idx="395">
                  <c:v>40.560128132011585</c:v>
                </c:pt>
                <c:pt idx="396">
                  <c:v>40.662484551720176</c:v>
                </c:pt>
                <c:pt idx="397">
                  <c:v>40.747275419125636</c:v>
                </c:pt>
                <c:pt idx="398">
                  <c:v>40.826488654485324</c:v>
                </c:pt>
                <c:pt idx="399">
                  <c:v>40.891614018318407</c:v>
                </c:pt>
                <c:pt idx="400">
                  <c:v>40.935641623196389</c:v>
                </c:pt>
                <c:pt idx="401">
                  <c:v>40.95851194183205</c:v>
                </c:pt>
                <c:pt idx="402">
                  <c:v>40.944737767066989</c:v>
                </c:pt>
                <c:pt idx="403">
                  <c:v>40.880104649891884</c:v>
                </c:pt>
                <c:pt idx="404">
                  <c:v>40.796617549157482</c:v>
                </c:pt>
                <c:pt idx="405">
                  <c:v>40.694323350716857</c:v>
                </c:pt>
                <c:pt idx="406">
                  <c:v>40.574536533142783</c:v>
                </c:pt>
                <c:pt idx="407">
                  <c:v>40.433634233678141</c:v>
                </c:pt>
                <c:pt idx="408">
                  <c:v>40.275410927648821</c:v>
                </c:pt>
                <c:pt idx="409">
                  <c:v>40.098751098243262</c:v>
                </c:pt>
                <c:pt idx="410">
                  <c:v>39.903772650219082</c:v>
                </c:pt>
                <c:pt idx="411">
                  <c:v>39.690611715737106</c:v>
                </c:pt>
                <c:pt idx="412">
                  <c:v>39.459401284560663</c:v>
                </c:pt>
                <c:pt idx="413">
                  <c:v>39.210310573184806</c:v>
                </c:pt>
                <c:pt idx="414">
                  <c:v>38.943505406509729</c:v>
                </c:pt>
                <c:pt idx="415">
                  <c:v>38.659166345261418</c:v>
                </c:pt>
                <c:pt idx="416">
                  <c:v>38.35784259202093</c:v>
                </c:pt>
                <c:pt idx="417">
                  <c:v>38.059334597966782</c:v>
                </c:pt>
                <c:pt idx="418">
                  <c:v>37.738683908151621</c:v>
                </c:pt>
                <c:pt idx="419">
                  <c:v>37.399642543368365</c:v>
                </c:pt>
                <c:pt idx="420">
                  <c:v>37.041319166028302</c:v>
                </c:pt>
                <c:pt idx="421">
                  <c:v>36.6400223098534</c:v>
                </c:pt>
                <c:pt idx="422">
                  <c:v>36.211355830581887</c:v>
                </c:pt>
                <c:pt idx="423">
                  <c:v>35.767411783023867</c:v>
                </c:pt>
                <c:pt idx="424">
                  <c:v>35.308510837109012</c:v>
                </c:pt>
                <c:pt idx="425">
                  <c:v>34.834956163000733</c:v>
                </c:pt>
                <c:pt idx="426">
                  <c:v>34.347112723673973</c:v>
                </c:pt>
                <c:pt idx="427">
                  <c:v>33.845297791304844</c:v>
                </c:pt>
                <c:pt idx="428">
                  <c:v>33.33088901428065</c:v>
                </c:pt>
                <c:pt idx="429">
                  <c:v>32.8012091232534</c:v>
                </c:pt>
                <c:pt idx="430">
                  <c:v>32.259672081199085</c:v>
                </c:pt>
                <c:pt idx="431">
                  <c:v>31.705652044425104</c:v>
                </c:pt>
                <c:pt idx="432">
                  <c:v>31.139519314832221</c:v>
                </c:pt>
                <c:pt idx="433">
                  <c:v>30.561682483246191</c:v>
                </c:pt>
                <c:pt idx="434">
                  <c:v>29.972540222837491</c:v>
                </c:pt>
                <c:pt idx="435">
                  <c:v>29.377475041944965</c:v>
                </c:pt>
                <c:pt idx="436">
                  <c:v>28.77803173788682</c:v>
                </c:pt>
                <c:pt idx="437">
                  <c:v>28.164977624281157</c:v>
                </c:pt>
                <c:pt idx="438">
                  <c:v>27.538923933564643</c:v>
                </c:pt>
                <c:pt idx="439">
                  <c:v>26.900516298590322</c:v>
                </c:pt>
                <c:pt idx="440">
                  <c:v>26.22622577322602</c:v>
                </c:pt>
                <c:pt idx="441">
                  <c:v>25.546338890507357</c:v>
                </c:pt>
                <c:pt idx="442">
                  <c:v>24.860462440703383</c:v>
                </c:pt>
                <c:pt idx="443">
                  <c:v>24.169027291227827</c:v>
                </c:pt>
                <c:pt idx="444">
                  <c:v>23.47246812775656</c:v>
                </c:pt>
                <c:pt idx="445">
                  <c:v>22.771213409720406</c:v>
                </c:pt>
                <c:pt idx="446">
                  <c:v>22.065697224959575</c:v>
                </c:pt>
                <c:pt idx="447">
                  <c:v>21.356363949420054</c:v>
                </c:pt>
                <c:pt idx="448">
                  <c:v>20.643647401389511</c:v>
                </c:pt>
                <c:pt idx="449">
                  <c:v>19.927989121145092</c:v>
                </c:pt>
                <c:pt idx="450">
                  <c:v>19.210390229758492</c:v>
                </c:pt>
                <c:pt idx="451">
                  <c:v>18.489570861717517</c:v>
                </c:pt>
                <c:pt idx="452">
                  <c:v>17.767706177829389</c:v>
                </c:pt>
                <c:pt idx="453">
                  <c:v>17.044649754978931</c:v>
                </c:pt>
                <c:pt idx="454">
                  <c:v>16.330800443697871</c:v>
                </c:pt>
                <c:pt idx="455">
                  <c:v>15.618779078408771</c:v>
                </c:pt>
                <c:pt idx="456">
                  <c:v>14.904841128817806</c:v>
                </c:pt>
                <c:pt idx="457">
                  <c:v>14.189536572752063</c:v>
                </c:pt>
                <c:pt idx="458">
                  <c:v>13.464559853368877</c:v>
                </c:pt>
                <c:pt idx="459">
                  <c:v>12.726969278792602</c:v>
                </c:pt>
                <c:pt idx="460">
                  <c:v>11.992780029581008</c:v>
                </c:pt>
                <c:pt idx="461">
                  <c:v>11.262732206561616</c:v>
                </c:pt>
                <c:pt idx="462">
                  <c:v>10.536269100250838</c:v>
                </c:pt>
                <c:pt idx="463">
                  <c:v>9.8148106572707512</c:v>
                </c:pt>
                <c:pt idx="464">
                  <c:v>9.0984345554642001</c:v>
                </c:pt>
                <c:pt idx="465">
                  <c:v>8.3875408434719265</c:v>
                </c:pt>
                <c:pt idx="466">
                  <c:v>7.6825318945089229</c:v>
                </c:pt>
                <c:pt idx="467">
                  <c:v>6.9838064128493729</c:v>
                </c:pt>
                <c:pt idx="468">
                  <c:v>6.2917540392271087</c:v>
                </c:pt>
                <c:pt idx="469">
                  <c:v>5.6067595909271466</c:v>
                </c:pt>
                <c:pt idx="470">
                  <c:v>4.9291998049131234</c:v>
                </c:pt>
                <c:pt idx="471">
                  <c:v>4.2594469655174079</c:v>
                </c:pt>
                <c:pt idx="472">
                  <c:v>3.5981073542562196</c:v>
                </c:pt>
                <c:pt idx="473">
                  <c:v>2.9483284249693837</c:v>
                </c:pt>
                <c:pt idx="474">
                  <c:v>2.3058602974613467</c:v>
                </c:pt>
                <c:pt idx="475">
                  <c:v>1.6713152273642318</c:v>
                </c:pt>
                <c:pt idx="476">
                  <c:v>1.0449593573756895</c:v>
                </c:pt>
                <c:pt idx="477">
                  <c:v>0.42648728564498312</c:v>
                </c:pt>
                <c:pt idx="478">
                  <c:v>-0.18113564344135516</c:v>
                </c:pt>
                <c:pt idx="479">
                  <c:v>-0.77705802314865202</c:v>
                </c:pt>
                <c:pt idx="480">
                  <c:v>-1.3610419841941162</c:v>
                </c:pt>
                <c:pt idx="481">
                  <c:v>-1.9328592396361939</c:v>
                </c:pt>
                <c:pt idx="482">
                  <c:v>-2.4922913187272151</c:v>
                </c:pt>
                <c:pt idx="483">
                  <c:v>-3.0391293321185771</c:v>
                </c:pt>
                <c:pt idx="484">
                  <c:v>-3.5732974135755597</c:v>
                </c:pt>
                <c:pt idx="485">
                  <c:v>-4.0942480104034811</c:v>
                </c:pt>
                <c:pt idx="486">
                  <c:v>-4.6021459502218542</c:v>
                </c:pt>
                <c:pt idx="487">
                  <c:v>-5.0967105573378602</c:v>
                </c:pt>
                <c:pt idx="488">
                  <c:v>-5.5777832753684438</c:v>
                </c:pt>
                <c:pt idx="489">
                  <c:v>-6.0452154831004536</c:v>
                </c:pt>
                <c:pt idx="490">
                  <c:v>-6.4988659571083556</c:v>
                </c:pt>
                <c:pt idx="491">
                  <c:v>-6.9436727667524636</c:v>
                </c:pt>
                <c:pt idx="492">
                  <c:v>-7.3829458312024894</c:v>
                </c:pt>
                <c:pt idx="493">
                  <c:v>-7.8095944278114073</c:v>
                </c:pt>
                <c:pt idx="494">
                  <c:v>-8.2234511325424933</c:v>
                </c:pt>
                <c:pt idx="495">
                  <c:v>-8.6228242379922939</c:v>
                </c:pt>
                <c:pt idx="496">
                  <c:v>-8.9862547028026682</c:v>
                </c:pt>
                <c:pt idx="497">
                  <c:v>-9.3346775877350989</c:v>
                </c:pt>
                <c:pt idx="498">
                  <c:v>-9.6678018207090926</c:v>
                </c:pt>
                <c:pt idx="499">
                  <c:v>-9.9856064885941596</c:v>
                </c:pt>
                <c:pt idx="500">
                  <c:v>-10.288082400808486</c:v>
                </c:pt>
                <c:pt idx="501">
                  <c:v>-10.575230918823033</c:v>
                </c:pt>
                <c:pt idx="502">
                  <c:v>-10.847066824644214</c:v>
                </c:pt>
                <c:pt idx="503">
                  <c:v>-11.103606662655006</c:v>
                </c:pt>
                <c:pt idx="504">
                  <c:v>-11.344889050200923</c:v>
                </c:pt>
                <c:pt idx="505">
                  <c:v>-11.570952377883474</c:v>
                </c:pt>
                <c:pt idx="506">
                  <c:v>-11.782218450364409</c:v>
                </c:pt>
                <c:pt idx="507">
                  <c:v>-11.97765673947206</c:v>
                </c:pt>
                <c:pt idx="508">
                  <c:v>-12.158428230240617</c:v>
                </c:pt>
                <c:pt idx="509">
                  <c:v>-12.324255362580667</c:v>
                </c:pt>
                <c:pt idx="510">
                  <c:v>-12.499983724550344</c:v>
                </c:pt>
                <c:pt idx="511">
                  <c:v>-12.672088024909787</c:v>
                </c:pt>
                <c:pt idx="512">
                  <c:v>-12.833254200432474</c:v>
                </c:pt>
                <c:pt idx="513">
                  <c:v>-12.982082160299825</c:v>
                </c:pt>
                <c:pt idx="514">
                  <c:v>-13.101569492716683</c:v>
                </c:pt>
                <c:pt idx="515">
                  <c:v>-13.18180040325157</c:v>
                </c:pt>
                <c:pt idx="516">
                  <c:v>-13.250167258055246</c:v>
                </c:pt>
                <c:pt idx="517">
                  <c:v>-13.30364629356915</c:v>
                </c:pt>
                <c:pt idx="518">
                  <c:v>-13.345697668187752</c:v>
                </c:pt>
                <c:pt idx="519">
                  <c:v>-13.373270853716953</c:v>
                </c:pt>
                <c:pt idx="520">
                  <c:v>-13.389866165516151</c:v>
                </c:pt>
                <c:pt idx="521">
                  <c:v>-13.392437680156096</c:v>
                </c:pt>
                <c:pt idx="522">
                  <c:v>-13.384493492773249</c:v>
                </c:pt>
                <c:pt idx="523">
                  <c:v>-13.363824140299249</c:v>
                </c:pt>
                <c:pt idx="524">
                  <c:v>-13.330683459813025</c:v>
                </c:pt>
                <c:pt idx="525">
                  <c:v>-13.287764603607995</c:v>
                </c:pt>
                <c:pt idx="526">
                  <c:v>-13.232080443492004</c:v>
                </c:pt>
                <c:pt idx="527">
                  <c:v>-13.167128013446145</c:v>
                </c:pt>
                <c:pt idx="528">
                  <c:v>-13.093306148561688</c:v>
                </c:pt>
                <c:pt idx="529">
                  <c:v>-13.053437031234733</c:v>
                </c:pt>
                <c:pt idx="530">
                  <c:v>-13.00426222042716</c:v>
                </c:pt>
                <c:pt idx="531">
                  <c:v>-12.949224188126996</c:v>
                </c:pt>
                <c:pt idx="532">
                  <c:v>-12.885433838858887</c:v>
                </c:pt>
                <c:pt idx="533">
                  <c:v>-12.779877413957887</c:v>
                </c:pt>
                <c:pt idx="534">
                  <c:v>-12.656669071277589</c:v>
                </c:pt>
                <c:pt idx="535">
                  <c:v>-12.525066789815826</c:v>
                </c:pt>
                <c:pt idx="536">
                  <c:v>-12.387659570599624</c:v>
                </c:pt>
                <c:pt idx="537">
                  <c:v>-12.241731146900635</c:v>
                </c:pt>
                <c:pt idx="538">
                  <c:v>-12.090586553353846</c:v>
                </c:pt>
                <c:pt idx="539">
                  <c:v>-11.931585649275318</c:v>
                </c:pt>
                <c:pt idx="540">
                  <c:v>-11.767948637428473</c:v>
                </c:pt>
                <c:pt idx="541">
                  <c:v>-11.597113742147043</c:v>
                </c:pt>
                <c:pt idx="542">
                  <c:v>-11.42222775271898</c:v>
                </c:pt>
                <c:pt idx="543">
                  <c:v>-11.240804581678953</c:v>
                </c:pt>
                <c:pt idx="544">
                  <c:v>-11.055897171922417</c:v>
                </c:pt>
                <c:pt idx="545">
                  <c:v>-10.86576659485489</c:v>
                </c:pt>
                <c:pt idx="546">
                  <c:v>-10.67075813767838</c:v>
                </c:pt>
                <c:pt idx="547">
                  <c:v>-10.485190932797693</c:v>
                </c:pt>
                <c:pt idx="548">
                  <c:v>-10.317453283910131</c:v>
                </c:pt>
                <c:pt idx="549">
                  <c:v>-10.150421885784739</c:v>
                </c:pt>
                <c:pt idx="550">
                  <c:v>-9.9818892304712747</c:v>
                </c:pt>
                <c:pt idx="551">
                  <c:v>-9.8111400091266709</c:v>
                </c:pt>
                <c:pt idx="552">
                  <c:v>-9.6050791052777775</c:v>
                </c:pt>
                <c:pt idx="553">
                  <c:v>-9.3990896805859752</c:v>
                </c:pt>
                <c:pt idx="554">
                  <c:v>-9.1911480360617102</c:v>
                </c:pt>
                <c:pt idx="555">
                  <c:v>-8.983768535256166</c:v>
                </c:pt>
                <c:pt idx="556">
                  <c:v>-8.7755419555137024</c:v>
                </c:pt>
                <c:pt idx="557">
                  <c:v>-8.5667740565689172</c:v>
                </c:pt>
                <c:pt idx="558">
                  <c:v>-8.3592549661344435</c:v>
                </c:pt>
                <c:pt idx="559">
                  <c:v>-8.1511860326686101</c:v>
                </c:pt>
                <c:pt idx="560">
                  <c:v>-7.9447901788971853</c:v>
                </c:pt>
                <c:pt idx="561">
                  <c:v>-7.7383528962946482</c:v>
                </c:pt>
                <c:pt idx="562">
                  <c:v>-7.5339825456941325</c:v>
                </c:pt>
                <c:pt idx="563">
                  <c:v>-7.3300488707529876</c:v>
                </c:pt>
                <c:pt idx="564">
                  <c:v>-7.1285470056582971</c:v>
                </c:pt>
                <c:pt idx="565">
                  <c:v>-6.9279252910463454</c:v>
                </c:pt>
                <c:pt idx="566">
                  <c:v>-6.7400866907531762</c:v>
                </c:pt>
                <c:pt idx="567">
                  <c:v>-6.5613886465559697</c:v>
                </c:pt>
                <c:pt idx="568">
                  <c:v>-6.3869877771262091</c:v>
                </c:pt>
                <c:pt idx="569">
                  <c:v>-6.21813577219155</c:v>
                </c:pt>
                <c:pt idx="570">
                  <c:v>-6.0439858948911702</c:v>
                </c:pt>
                <c:pt idx="571">
                  <c:v>-5.8567594335953927</c:v>
                </c:pt>
                <c:pt idx="572">
                  <c:v>-5.6708977404804921</c:v>
                </c:pt>
                <c:pt idx="573">
                  <c:v>-5.4879292163507625</c:v>
                </c:pt>
                <c:pt idx="574">
                  <c:v>-5.3066523940135619</c:v>
                </c:pt>
                <c:pt idx="575">
                  <c:v>-5.1284949833396647</c:v>
                </c:pt>
                <c:pt idx="576">
                  <c:v>-4.9523279999049068</c:v>
                </c:pt>
                <c:pt idx="577">
                  <c:v>-4.7794781419916363</c:v>
                </c:pt>
                <c:pt idx="578">
                  <c:v>-4.6091592926962477</c:v>
                </c:pt>
                <c:pt idx="579">
                  <c:v>-4.4415166893853897</c:v>
                </c:pt>
                <c:pt idx="580">
                  <c:v>-4.2774393399039718</c:v>
                </c:pt>
                <c:pt idx="581">
                  <c:v>-4.1159710381752479</c:v>
                </c:pt>
                <c:pt idx="582">
                  <c:v>-3.9582000748268946</c:v>
                </c:pt>
                <c:pt idx="583">
                  <c:v>-3.803234762603767</c:v>
                </c:pt>
                <c:pt idx="584">
                  <c:v>-3.6520723361514156</c:v>
                </c:pt>
                <c:pt idx="585">
                  <c:v>-3.5105450152660862</c:v>
                </c:pt>
                <c:pt idx="586">
                  <c:v>-3.3749647577598449</c:v>
                </c:pt>
                <c:pt idx="587">
                  <c:v>-3.2438949089010731</c:v>
                </c:pt>
                <c:pt idx="588">
                  <c:v>-3.1180857889069906</c:v>
                </c:pt>
                <c:pt idx="589">
                  <c:v>-2.9903088198396346</c:v>
                </c:pt>
                <c:pt idx="590">
                  <c:v>-2.8614680585111238</c:v>
                </c:pt>
                <c:pt idx="591">
                  <c:v>-2.7361170258895204</c:v>
                </c:pt>
                <c:pt idx="592">
                  <c:v>-2.6136168865547935</c:v>
                </c:pt>
                <c:pt idx="593">
                  <c:v>-2.4946325840894858</c:v>
                </c:pt>
                <c:pt idx="594">
                  <c:v>-2.3785731428201791</c:v>
                </c:pt>
                <c:pt idx="595">
                  <c:v>-2.266034180186455</c:v>
                </c:pt>
                <c:pt idx="596">
                  <c:v>-2.156470470753423</c:v>
                </c:pt>
                <c:pt idx="597">
                  <c:v>-2.0504121211867772</c:v>
                </c:pt>
                <c:pt idx="598">
                  <c:v>-1.9473547984601711</c:v>
                </c:pt>
                <c:pt idx="599">
                  <c:v>-1.8477673886757664</c:v>
                </c:pt>
                <c:pt idx="600">
                  <c:v>-1.7511852778285157</c:v>
                </c:pt>
                <c:pt idx="601">
                  <c:v>-1.6580189735644699</c:v>
                </c:pt>
                <c:pt idx="602">
                  <c:v>-1.5679290723614643</c:v>
                </c:pt>
                <c:pt idx="603">
                  <c:v>-1.4810491804939063</c:v>
                </c:pt>
                <c:pt idx="604">
                  <c:v>-1.3989368860304499</c:v>
                </c:pt>
                <c:pt idx="605">
                  <c:v>-1.3202234808075084</c:v>
                </c:pt>
                <c:pt idx="606">
                  <c:v>-1.2451339031953925</c:v>
                </c:pt>
                <c:pt idx="607">
                  <c:v>-1.1732603722287032</c:v>
                </c:pt>
                <c:pt idx="608">
                  <c:v>-1.1026731948838902</c:v>
                </c:pt>
                <c:pt idx="609">
                  <c:v>-1.0341639554962345</c:v>
                </c:pt>
                <c:pt idx="610">
                  <c:v>-0.9681167869101831</c:v>
                </c:pt>
                <c:pt idx="611">
                  <c:v>-0.90427914234762208</c:v>
                </c:pt>
                <c:pt idx="612">
                  <c:v>-0.84285305489519846</c:v>
                </c:pt>
                <c:pt idx="613">
                  <c:v>-0.78365481252873948</c:v>
                </c:pt>
                <c:pt idx="614">
                  <c:v>-0.72667391304629425</c:v>
                </c:pt>
                <c:pt idx="615">
                  <c:v>-0.67200917498588608</c:v>
                </c:pt>
                <c:pt idx="616">
                  <c:v>-0.61946595694627005</c:v>
                </c:pt>
                <c:pt idx="617">
                  <c:v>-0.5691629127965343</c:v>
                </c:pt>
                <c:pt idx="618">
                  <c:v>-0.52092538945086031</c:v>
                </c:pt>
                <c:pt idx="619">
                  <c:v>-0.47484292770623093</c:v>
                </c:pt>
                <c:pt idx="620">
                  <c:v>-0.4307590574273259</c:v>
                </c:pt>
                <c:pt idx="621">
                  <c:v>-0.38873641320372621</c:v>
                </c:pt>
                <c:pt idx="622">
                  <c:v>-0.34882168486024456</c:v>
                </c:pt>
                <c:pt idx="623">
                  <c:v>-0.31104705775948516</c:v>
                </c:pt>
                <c:pt idx="624">
                  <c:v>-0.27512583909982308</c:v>
                </c:pt>
                <c:pt idx="625">
                  <c:v>-0.24099363710817553</c:v>
                </c:pt>
                <c:pt idx="626">
                  <c:v>-0.20861274729956611</c:v>
                </c:pt>
                <c:pt idx="627">
                  <c:v>-0.17777517119672598</c:v>
                </c:pt>
                <c:pt idx="628">
                  <c:v>-0.14845375467392588</c:v>
                </c:pt>
                <c:pt idx="629">
                  <c:v>-0.12058053051471078</c:v>
                </c:pt>
                <c:pt idx="630">
                  <c:v>-9.4152262111442467E-2</c:v>
                </c:pt>
                <c:pt idx="631">
                  <c:v>-6.9111647032054913E-2</c:v>
                </c:pt>
                <c:pt idx="632">
                  <c:v>-4.5440213428657443E-2</c:v>
                </c:pt>
                <c:pt idx="633">
                  <c:v>-2.3090173075309927E-2</c:v>
                </c:pt>
                <c:pt idx="634">
                  <c:v>-2.0295046598504214E-3</c:v>
                </c:pt>
                <c:pt idx="635">
                  <c:v>1.7783452045446055E-2</c:v>
                </c:pt>
                <c:pt idx="636">
                  <c:v>3.6383797189411385E-2</c:v>
                </c:pt>
                <c:pt idx="637">
                  <c:v>5.3821260604891057E-2</c:v>
                </c:pt>
                <c:pt idx="638">
                  <c:v>7.0124431206319712E-2</c:v>
                </c:pt>
                <c:pt idx="639">
                  <c:v>8.5352892632875654E-2</c:v>
                </c:pt>
                <c:pt idx="640">
                  <c:v>9.9528169420091919E-2</c:v>
                </c:pt>
                <c:pt idx="641">
                  <c:v>0.11271305893587819</c:v>
                </c:pt>
                <c:pt idx="642">
                  <c:v>0.12497119466518022</c:v>
                </c:pt>
                <c:pt idx="643">
                  <c:v>0.13639407496710704</c:v>
                </c:pt>
                <c:pt idx="644">
                  <c:v>0.1470098728763837</c:v>
                </c:pt>
                <c:pt idx="645">
                  <c:v>0.1570776891020742</c:v>
                </c:pt>
                <c:pt idx="646">
                  <c:v>0.16639568877141786</c:v>
                </c:pt>
                <c:pt idx="647">
                  <c:v>0.17493228213644332</c:v>
                </c:pt>
                <c:pt idx="648">
                  <c:v>0.18274217401301762</c:v>
                </c:pt>
                <c:pt idx="649">
                  <c:v>0.18980293792958269</c:v>
                </c:pt>
                <c:pt idx="650">
                  <c:v>0.19618347917851572</c:v>
                </c:pt>
                <c:pt idx="651">
                  <c:v>0.2018587419843107</c:v>
                </c:pt>
                <c:pt idx="652">
                  <c:v>0.20690126725908076</c:v>
                </c:pt>
                <c:pt idx="653">
                  <c:v>0.2112840384294766</c:v>
                </c:pt>
                <c:pt idx="654">
                  <c:v>0.21508252313005891</c:v>
                </c:pt>
                <c:pt idx="655">
                  <c:v>0.21826815923385043</c:v>
                </c:pt>
                <c:pt idx="656">
                  <c:v>0.22091854341503189</c:v>
                </c:pt>
                <c:pt idx="657">
                  <c:v>0.2230179364608072</c:v>
                </c:pt>
                <c:pt idx="658">
                  <c:v>0.22459044845482012</c:v>
                </c:pt>
                <c:pt idx="659">
                  <c:v>0.22572452658199266</c:v>
                </c:pt>
                <c:pt idx="660">
                  <c:v>0.22645370024870703</c:v>
                </c:pt>
                <c:pt idx="661">
                  <c:v>0.22686110006724419</c:v>
                </c:pt>
                <c:pt idx="662">
                  <c:v>0.22692418967976236</c:v>
                </c:pt>
                <c:pt idx="663">
                  <c:v>0.22686930853382764</c:v>
                </c:pt>
                <c:pt idx="664">
                  <c:v>0.2271505858365446</c:v>
                </c:pt>
                <c:pt idx="665">
                  <c:v>0.22710968943605908</c:v>
                </c:pt>
                <c:pt idx="666">
                  <c:v>0.22670736138505551</c:v>
                </c:pt>
                <c:pt idx="667">
                  <c:v>0.22601535951085849</c:v>
                </c:pt>
                <c:pt idx="668">
                  <c:v>0.22500841355535747</c:v>
                </c:pt>
                <c:pt idx="669">
                  <c:v>0.2237031558481683</c:v>
                </c:pt>
                <c:pt idx="670">
                  <c:v>0.22215660384334676</c:v>
                </c:pt>
                <c:pt idx="671">
                  <c:v>0.22033076712638477</c:v>
                </c:pt>
                <c:pt idx="672">
                  <c:v>0.21829562347788775</c:v>
                </c:pt>
                <c:pt idx="673">
                  <c:v>0.21601391208930643</c:v>
                </c:pt>
                <c:pt idx="674">
                  <c:v>0.21355436155850094</c:v>
                </c:pt>
                <c:pt idx="675">
                  <c:v>0.21088059268197529</c:v>
                </c:pt>
                <c:pt idx="676">
                  <c:v>0.20805986610362143</c:v>
                </c:pt>
                <c:pt idx="677">
                  <c:v>0.20505694333610533</c:v>
                </c:pt>
                <c:pt idx="678">
                  <c:v>0.2018854181572734</c:v>
                </c:pt>
                <c:pt idx="679">
                  <c:v>0.1986580339809659</c:v>
                </c:pt>
                <c:pt idx="680">
                  <c:v>0.19541616875556919</c:v>
                </c:pt>
                <c:pt idx="681">
                  <c:v>0.19221475958360637</c:v>
                </c:pt>
                <c:pt idx="682">
                  <c:v>0.18932724745274124</c:v>
                </c:pt>
                <c:pt idx="683">
                  <c:v>0.18663848565818497</c:v>
                </c:pt>
                <c:pt idx="684">
                  <c:v>0.18379586867759187</c:v>
                </c:pt>
                <c:pt idx="685">
                  <c:v>0.18085310015218123</c:v>
                </c:pt>
                <c:pt idx="686">
                  <c:v>0.17777468067806454</c:v>
                </c:pt>
                <c:pt idx="687">
                  <c:v>0.17461267254301238</c:v>
                </c:pt>
                <c:pt idx="688">
                  <c:v>0.17133295683296479</c:v>
                </c:pt>
                <c:pt idx="689">
                  <c:v>0.16798586161471943</c:v>
                </c:pt>
                <c:pt idx="690">
                  <c:v>0.16454840431659129</c:v>
                </c:pt>
                <c:pt idx="691">
                  <c:v>0.16102979398574691</c:v>
                </c:pt>
                <c:pt idx="692">
                  <c:v>0.15746715576719905</c:v>
                </c:pt>
                <c:pt idx="693">
                  <c:v>0.15383003301112466</c:v>
                </c:pt>
                <c:pt idx="694">
                  <c:v>0.15016385365711646</c:v>
                </c:pt>
                <c:pt idx="695">
                  <c:v>0.14643960671780318</c:v>
                </c:pt>
                <c:pt idx="696">
                  <c:v>0.14269837001234226</c:v>
                </c:pt>
                <c:pt idx="697">
                  <c:v>0.13896689315502581</c:v>
                </c:pt>
                <c:pt idx="698">
                  <c:v>0.135341822691675</c:v>
                </c:pt>
                <c:pt idx="699">
                  <c:v>0.13179888210028817</c:v>
                </c:pt>
                <c:pt idx="700">
                  <c:v>0.12837874881908681</c:v>
                </c:pt>
                <c:pt idx="701">
                  <c:v>0.12537350049677126</c:v>
                </c:pt>
                <c:pt idx="702">
                  <c:v>0.12239503257204934</c:v>
                </c:pt>
                <c:pt idx="703">
                  <c:v>0.11941718513047409</c:v>
                </c:pt>
                <c:pt idx="704">
                  <c:v>0.11641554644084633</c:v>
                </c:pt>
                <c:pt idx="705">
                  <c:v>0.11342320287765709</c:v>
                </c:pt>
                <c:pt idx="706">
                  <c:v>0.11041697389326743</c:v>
                </c:pt>
                <c:pt idx="707">
                  <c:v>0.10742834068415387</c:v>
                </c:pt>
                <c:pt idx="708">
                  <c:v>0.10443528037102706</c:v>
                </c:pt>
                <c:pt idx="709">
                  <c:v>0.10146750262444791</c:v>
                </c:pt>
                <c:pt idx="710">
                  <c:v>9.8504235681084629E-2</c:v>
                </c:pt>
                <c:pt idx="711">
                  <c:v>9.5573472319954889E-2</c:v>
                </c:pt>
                <c:pt idx="712">
                  <c:v>9.2661077696341632E-2</c:v>
                </c:pt>
                <c:pt idx="713">
                  <c:v>8.9771360595785457E-2</c:v>
                </c:pt>
                <c:pt idx="714">
                  <c:v>8.6923920374349456E-2</c:v>
                </c:pt>
                <c:pt idx="715">
                  <c:v>8.4045741169542859E-2</c:v>
                </c:pt>
                <c:pt idx="716">
                  <c:v>8.1178078163546122E-2</c:v>
                </c:pt>
                <c:pt idx="717">
                  <c:v>7.8369466591786313E-2</c:v>
                </c:pt>
                <c:pt idx="718">
                  <c:v>7.5641841258026976E-2</c:v>
                </c:pt>
                <c:pt idx="719">
                  <c:v>7.3066272896381165E-2</c:v>
                </c:pt>
                <c:pt idx="720">
                  <c:v>7.0870039736991797E-2</c:v>
                </c:pt>
                <c:pt idx="721">
                  <c:v>6.8676935174637424E-2</c:v>
                </c:pt>
                <c:pt idx="722">
                  <c:v>6.6505917853401014E-2</c:v>
                </c:pt>
                <c:pt idx="723">
                  <c:v>6.4346664524462971E-2</c:v>
                </c:pt>
                <c:pt idx="724">
                  <c:v>6.220173752170028E-2</c:v>
                </c:pt>
                <c:pt idx="725">
                  <c:v>6.0084251825155373E-2</c:v>
                </c:pt>
                <c:pt idx="726">
                  <c:v>5.7981417981143056E-2</c:v>
                </c:pt>
                <c:pt idx="727">
                  <c:v>5.5909276306637841E-2</c:v>
                </c:pt>
                <c:pt idx="728">
                  <c:v>5.3855914394603188E-2</c:v>
                </c:pt>
                <c:pt idx="729">
                  <c:v>5.1836182721092097E-2</c:v>
                </c:pt>
                <c:pt idx="730">
                  <c:v>4.9839006923827443E-2</c:v>
                </c:pt>
                <c:pt idx="731">
                  <c:v>4.7878146839782657E-2</c:v>
                </c:pt>
                <c:pt idx="732">
                  <c:v>4.5943354803478338E-2</c:v>
                </c:pt>
                <c:pt idx="733">
                  <c:v>4.4047243980642324E-2</c:v>
                </c:pt>
                <c:pt idx="734">
                  <c:v>4.2174807674448062E-2</c:v>
                </c:pt>
                <c:pt idx="735">
                  <c:v>4.035834370027569E-2</c:v>
                </c:pt>
                <c:pt idx="736">
                  <c:v>3.8612527972724478E-2</c:v>
                </c:pt>
                <c:pt idx="737">
                  <c:v>3.6928040388452113E-2</c:v>
                </c:pt>
                <c:pt idx="738">
                  <c:v>3.5429221449333873E-2</c:v>
                </c:pt>
                <c:pt idx="739">
                  <c:v>3.405463951386347E-2</c:v>
                </c:pt>
                <c:pt idx="740">
                  <c:v>3.2707407372066788E-2</c:v>
                </c:pt>
                <c:pt idx="741">
                  <c:v>3.1380316023781434E-2</c:v>
                </c:pt>
                <c:pt idx="742">
                  <c:v>3.0081769893702127E-2</c:v>
                </c:pt>
                <c:pt idx="743">
                  <c:v>2.8805113148378584E-2</c:v>
                </c:pt>
                <c:pt idx="744">
                  <c:v>2.7558032868802134E-2</c:v>
                </c:pt>
                <c:pt idx="745">
                  <c:v>2.633591737969929E-2</c:v>
                </c:pt>
                <c:pt idx="746">
                  <c:v>2.5139612264327149E-2</c:v>
                </c:pt>
                <c:pt idx="747">
                  <c:v>2.3974085520812045E-2</c:v>
                </c:pt>
                <c:pt idx="748">
                  <c:v>2.2833931201531502E-2</c:v>
                </c:pt>
                <c:pt idx="749">
                  <c:v>2.1725136207869269E-2</c:v>
                </c:pt>
                <c:pt idx="750">
                  <c:v>2.064275401641899E-2</c:v>
                </c:pt>
                <c:pt idx="751">
                  <c:v>1.9592144728333091E-2</c:v>
                </c:pt>
                <c:pt idx="752">
                  <c:v>1.8568789243494938E-2</c:v>
                </c:pt>
                <c:pt idx="753">
                  <c:v>1.7494699405983669E-2</c:v>
                </c:pt>
                <c:pt idx="754">
                  <c:v>1.640734627535145E-2</c:v>
                </c:pt>
                <c:pt idx="755">
                  <c:v>1.5365450630794334E-2</c:v>
                </c:pt>
                <c:pt idx="756">
                  <c:v>1.4365761523615017E-2</c:v>
                </c:pt>
                <c:pt idx="757">
                  <c:v>1.3519900539818112E-2</c:v>
                </c:pt>
                <c:pt idx="758">
                  <c:v>1.2769508106436093E-2</c:v>
                </c:pt>
                <c:pt idx="759">
                  <c:v>1.2039896376285416E-2</c:v>
                </c:pt>
                <c:pt idx="760">
                  <c:v>1.133413158306288E-2</c:v>
                </c:pt>
                <c:pt idx="761">
                  <c:v>1.0649531930508514E-2</c:v>
                </c:pt>
                <c:pt idx="762">
                  <c:v>9.9887635218855429E-3</c:v>
                </c:pt>
                <c:pt idx="763">
                  <c:v>9.3494175167209547E-3</c:v>
                </c:pt>
                <c:pt idx="764">
                  <c:v>8.7337849598717529E-3</c:v>
                </c:pt>
                <c:pt idx="765">
                  <c:v>8.1397051031994738E-3</c:v>
                </c:pt>
                <c:pt idx="766">
                  <c:v>7.5691198573264347E-3</c:v>
                </c:pt>
                <c:pt idx="767">
                  <c:v>7.020094228988024E-3</c:v>
                </c:pt>
                <c:pt idx="768">
                  <c:v>6.4942458659873817E-3</c:v>
                </c:pt>
                <c:pt idx="769">
                  <c:v>5.9901845906766265E-3</c:v>
                </c:pt>
                <c:pt idx="770">
                  <c:v>5.5078756568569557E-3</c:v>
                </c:pt>
                <c:pt idx="771">
                  <c:v>5.048086980948099E-3</c:v>
                </c:pt>
                <c:pt idx="772">
                  <c:v>4.6093732140423021E-3</c:v>
                </c:pt>
                <c:pt idx="773">
                  <c:v>4.1926309576974406E-3</c:v>
                </c:pt>
                <c:pt idx="774">
                  <c:v>3.757675186761753E-3</c:v>
                </c:pt>
                <c:pt idx="775">
                  <c:v>3.3469000223266569E-3</c:v>
                </c:pt>
                <c:pt idx="776">
                  <c:v>2.9613523219095893E-3</c:v>
                </c:pt>
                <c:pt idx="777">
                  <c:v>2.6087154969817975E-3</c:v>
                </c:pt>
                <c:pt idx="778">
                  <c:v>2.3107673164004206E-3</c:v>
                </c:pt>
                <c:pt idx="779">
                  <c:v>2.0299745072681397E-3</c:v>
                </c:pt>
                <c:pt idx="780">
                  <c:v>1.7659288205544848E-3</c:v>
                </c:pt>
                <c:pt idx="781">
                  <c:v>1.5186751426124853E-3</c:v>
                </c:pt>
                <c:pt idx="782">
                  <c:v>1.2884292864654714E-3</c:v>
                </c:pt>
                <c:pt idx="783">
                  <c:v>1.0748278993905085E-3</c:v>
                </c:pt>
                <c:pt idx="784">
                  <c:v>8.7807327624101524E-4</c:v>
                </c:pt>
                <c:pt idx="785">
                  <c:v>6.9787394685105622E-4</c:v>
                </c:pt>
                <c:pt idx="786">
                  <c:v>5.3431098375955458E-4</c:v>
                </c:pt>
                <c:pt idx="787">
                  <c:v>3.8714917851595353E-4</c:v>
                </c:pt>
                <c:pt idx="788">
                  <c:v>2.5636628013264625E-4</c:v>
                </c:pt>
                <c:pt idx="789">
                  <c:v>1.4176696034583306E-4</c:v>
                </c:pt>
                <c:pt idx="790">
                  <c:v>4.3241142168617192E-5</c:v>
                </c:pt>
                <c:pt idx="791">
                  <c:v>-3.938930253180504E-5</c:v>
                </c:pt>
                <c:pt idx="792">
                  <c:v>-1.0627995605983287E-4</c:v>
                </c:pt>
                <c:pt idx="793">
                  <c:v>-1.5764846081388074E-4</c:v>
                </c:pt>
                <c:pt idx="794">
                  <c:v>-1.9366495802518622E-4</c:v>
                </c:pt>
                <c:pt idx="795">
                  <c:v>-2.1460561303449367E-4</c:v>
                </c:pt>
                <c:pt idx="796">
                  <c:v>-2.2067997695635188E-4</c:v>
                </c:pt>
                <c:pt idx="797">
                  <c:v>-2.1225542777055542E-4</c:v>
                </c:pt>
                <c:pt idx="798">
                  <c:v>-1.8970800526757375E-4</c:v>
                </c:pt>
                <c:pt idx="799">
                  <c:v>-1.538229176044475E-4</c:v>
                </c:pt>
                <c:pt idx="800">
                  <c:v>-1.0577288109416231E-4</c:v>
                </c:pt>
              </c:numCache>
            </c:numRef>
          </c:yVal>
          <c:smooth val="0"/>
          <c:extLst>
            <c:ext xmlns:c16="http://schemas.microsoft.com/office/drawing/2014/chart" uri="{C3380CC4-5D6E-409C-BE32-E72D297353CC}">
              <c16:uniqueId val="{00000000-FF16-4954-910B-2A59AF5301D2}"/>
            </c:ext>
          </c:extLst>
        </c:ser>
        <c:dLbls>
          <c:showLegendKey val="0"/>
          <c:showVal val="0"/>
          <c:showCatName val="0"/>
          <c:showSerName val="0"/>
          <c:showPercent val="0"/>
          <c:showBubbleSize val="0"/>
        </c:dLbls>
        <c:axId val="42735104"/>
        <c:axId val="42736640"/>
      </c:scatterChart>
      <c:valAx>
        <c:axId val="42735104"/>
        <c:scaling>
          <c:orientation val="minMax"/>
          <c:max val="2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36640"/>
        <c:crosses val="autoZero"/>
        <c:crossBetween val="midCat"/>
      </c:valAx>
      <c:valAx>
        <c:axId val="42736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735104"/>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125mm.xlsx]nosecone y=10 D1=125 R=151 237B'!$E$10</c:f>
              <c:strCache>
                <c:ptCount val="1"/>
                <c:pt idx="0">
                  <c:v>E_tan*cosφ*dL (dL=0.5mm)</c:v>
                </c:pt>
              </c:strCache>
            </c:strRef>
          </c:tx>
          <c:spPr>
            <a:ln w="19050" cap="rnd">
              <a:solidFill>
                <a:schemeClr val="accent1"/>
              </a:solidFill>
              <a:round/>
            </a:ln>
            <a:effectLst/>
          </c:spPr>
          <c:marker>
            <c:symbol val="none"/>
          </c:marker>
          <c:xVal>
            <c:numRef>
              <c:f>'[Et y=10 x''=005 nosecone 125mm.xlsx]nosecone y=10 D1=125 R=151 237B'!$C$12:$C$812</c:f>
              <c:numCache>
                <c:formatCode>General</c:formatCode>
                <c:ptCount val="801"/>
                <c:pt idx="0">
                  <c:v>-199.749845708164</c:v>
                </c:pt>
                <c:pt idx="1">
                  <c:v>-199.24984751875206</c:v>
                </c:pt>
                <c:pt idx="2">
                  <c:v>-198.74984928171602</c:v>
                </c:pt>
                <c:pt idx="3">
                  <c:v>-198.24985104468001</c:v>
                </c:pt>
                <c:pt idx="4">
                  <c:v>-197.7498528552681</c:v>
                </c:pt>
                <c:pt idx="5">
                  <c:v>-197.2498393784808</c:v>
                </c:pt>
                <c:pt idx="6">
                  <c:v>-196.74984114144482</c:v>
                </c:pt>
                <c:pt idx="7">
                  <c:v>-196.24984295203291</c:v>
                </c:pt>
                <c:pt idx="8">
                  <c:v>-195.74984471499693</c:v>
                </c:pt>
                <c:pt idx="9">
                  <c:v>-195.24984647796092</c:v>
                </c:pt>
                <c:pt idx="10">
                  <c:v>-194.74984828854892</c:v>
                </c:pt>
                <c:pt idx="11">
                  <c:v>-194.24985005151291</c:v>
                </c:pt>
                <c:pt idx="12">
                  <c:v>-193.74985181447693</c:v>
                </c:pt>
                <c:pt idx="13">
                  <c:v>-193.2498536250649</c:v>
                </c:pt>
                <c:pt idx="14">
                  <c:v>-192.74985538802892</c:v>
                </c:pt>
                <c:pt idx="15">
                  <c:v>-192.24985715099291</c:v>
                </c:pt>
                <c:pt idx="16">
                  <c:v>-191.74985896158103</c:v>
                </c:pt>
                <c:pt idx="17">
                  <c:v>-191.24984548479372</c:v>
                </c:pt>
                <c:pt idx="18">
                  <c:v>-190.74984724775771</c:v>
                </c:pt>
                <c:pt idx="19">
                  <c:v>-190.2498490583458</c:v>
                </c:pt>
                <c:pt idx="20">
                  <c:v>-189.74985082131002</c:v>
                </c:pt>
                <c:pt idx="21">
                  <c:v>-189.24985258427401</c:v>
                </c:pt>
                <c:pt idx="22">
                  <c:v>-188.74985439486201</c:v>
                </c:pt>
                <c:pt idx="23">
                  <c:v>-188.249856157826</c:v>
                </c:pt>
                <c:pt idx="24">
                  <c:v>-187.74985792079002</c:v>
                </c:pt>
                <c:pt idx="25">
                  <c:v>-187.24985968375401</c:v>
                </c:pt>
                <c:pt idx="26">
                  <c:v>-186.74986149434201</c:v>
                </c:pt>
                <c:pt idx="27">
                  <c:v>-186.249863257306</c:v>
                </c:pt>
                <c:pt idx="28">
                  <c:v>-185.74984982814101</c:v>
                </c:pt>
                <c:pt idx="29">
                  <c:v>-185.24985159110503</c:v>
                </c:pt>
                <c:pt idx="30">
                  <c:v>-184.74985335406902</c:v>
                </c:pt>
                <c:pt idx="31">
                  <c:v>-184.24985511703301</c:v>
                </c:pt>
                <c:pt idx="32">
                  <c:v>-183.74985692762101</c:v>
                </c:pt>
                <c:pt idx="33">
                  <c:v>-183.249858690585</c:v>
                </c:pt>
                <c:pt idx="34">
                  <c:v>-182.749860501173</c:v>
                </c:pt>
                <c:pt idx="35">
                  <c:v>-182.24986226413702</c:v>
                </c:pt>
                <c:pt idx="36">
                  <c:v>-181.74986402710101</c:v>
                </c:pt>
                <c:pt idx="37">
                  <c:v>-181.249865790065</c:v>
                </c:pt>
                <c:pt idx="38">
                  <c:v>-180.749867600653</c:v>
                </c:pt>
                <c:pt idx="39">
                  <c:v>-180.24985412386602</c:v>
                </c:pt>
                <c:pt idx="40">
                  <c:v>-179.74985593445402</c:v>
                </c:pt>
                <c:pt idx="41">
                  <c:v>-179.24985769741801</c:v>
                </c:pt>
                <c:pt idx="42">
                  <c:v>-178.74985946038203</c:v>
                </c:pt>
                <c:pt idx="43">
                  <c:v>-178.24986122334602</c:v>
                </c:pt>
                <c:pt idx="44">
                  <c:v>-177.74986303393402</c:v>
                </c:pt>
                <c:pt idx="45">
                  <c:v>-177.24986479689801</c:v>
                </c:pt>
                <c:pt idx="46">
                  <c:v>-176.74986655986203</c:v>
                </c:pt>
                <c:pt idx="47">
                  <c:v>-176.24986837045</c:v>
                </c:pt>
                <c:pt idx="48">
                  <c:v>-175.74987013341402</c:v>
                </c:pt>
                <c:pt idx="49">
                  <c:v>-175.24987189637801</c:v>
                </c:pt>
                <c:pt idx="50">
                  <c:v>-174.74985846721302</c:v>
                </c:pt>
                <c:pt idx="51">
                  <c:v>-174.24986023017701</c:v>
                </c:pt>
                <c:pt idx="52">
                  <c:v>-173.74986199314102</c:v>
                </c:pt>
                <c:pt idx="53">
                  <c:v>-173.24986380373002</c:v>
                </c:pt>
                <c:pt idx="54">
                  <c:v>-172.74986556669401</c:v>
                </c:pt>
                <c:pt idx="55">
                  <c:v>-172.249867329658</c:v>
                </c:pt>
                <c:pt idx="56">
                  <c:v>-171.74986914024601</c:v>
                </c:pt>
                <c:pt idx="57">
                  <c:v>-171.24987090321002</c:v>
                </c:pt>
                <c:pt idx="58">
                  <c:v>-170.74987266617401</c:v>
                </c:pt>
                <c:pt idx="59">
                  <c:v>-170.24987447676202</c:v>
                </c:pt>
                <c:pt idx="60">
                  <c:v>-169.74987623972601</c:v>
                </c:pt>
                <c:pt idx="61">
                  <c:v>-169.24986276293802</c:v>
                </c:pt>
                <c:pt idx="62">
                  <c:v>-168.749864573526</c:v>
                </c:pt>
                <c:pt idx="63">
                  <c:v>-168.24986633649002</c:v>
                </c:pt>
                <c:pt idx="64">
                  <c:v>-167.74986809945401</c:v>
                </c:pt>
                <c:pt idx="65">
                  <c:v>-167.24986991004201</c:v>
                </c:pt>
                <c:pt idx="66">
                  <c:v>-166.749871673006</c:v>
                </c:pt>
                <c:pt idx="67">
                  <c:v>-166.24987343597002</c:v>
                </c:pt>
                <c:pt idx="68">
                  <c:v>-165.74987524655802</c:v>
                </c:pt>
                <c:pt idx="69">
                  <c:v>-165.24987700952201</c:v>
                </c:pt>
                <c:pt idx="70">
                  <c:v>-164.74986353273502</c:v>
                </c:pt>
                <c:pt idx="71">
                  <c:v>-164.24988058307503</c:v>
                </c:pt>
                <c:pt idx="72">
                  <c:v>-163.74986710628801</c:v>
                </c:pt>
                <c:pt idx="73">
                  <c:v>-163.249868869252</c:v>
                </c:pt>
                <c:pt idx="74">
                  <c:v>-162.74987067984</c:v>
                </c:pt>
                <c:pt idx="75">
                  <c:v>-162.24987244280402</c:v>
                </c:pt>
                <c:pt idx="76">
                  <c:v>-161.74987420576801</c:v>
                </c:pt>
                <c:pt idx="77">
                  <c:v>-161.24987601635601</c:v>
                </c:pt>
                <c:pt idx="78">
                  <c:v>-160.74987777932</c:v>
                </c:pt>
                <c:pt idx="79">
                  <c:v>-160.24987954228402</c:v>
                </c:pt>
                <c:pt idx="80">
                  <c:v>-159.74988132906</c:v>
                </c:pt>
                <c:pt idx="81">
                  <c:v>-159.24988311583601</c:v>
                </c:pt>
                <c:pt idx="82">
                  <c:v>-158.7498848788</c:v>
                </c:pt>
                <c:pt idx="83">
                  <c:v>-158.24987142582401</c:v>
                </c:pt>
                <c:pt idx="84">
                  <c:v>-157.74987321260102</c:v>
                </c:pt>
                <c:pt idx="85">
                  <c:v>-157.24987497556501</c:v>
                </c:pt>
                <c:pt idx="86">
                  <c:v>-156.74987676234102</c:v>
                </c:pt>
                <c:pt idx="87">
                  <c:v>-156.249878549117</c:v>
                </c:pt>
                <c:pt idx="88">
                  <c:v>-155.74988031208102</c:v>
                </c:pt>
                <c:pt idx="89">
                  <c:v>-155.24988209885703</c:v>
                </c:pt>
                <c:pt idx="90">
                  <c:v>-154.74988388563401</c:v>
                </c:pt>
                <c:pt idx="91">
                  <c:v>-154.24988564859802</c:v>
                </c:pt>
                <c:pt idx="92">
                  <c:v>-153.74988743537401</c:v>
                </c:pt>
                <c:pt idx="93">
                  <c:v>-153.24988922215002</c:v>
                </c:pt>
                <c:pt idx="94">
                  <c:v>-152.749875745363</c:v>
                </c:pt>
                <c:pt idx="95">
                  <c:v>-152.24989277189002</c:v>
                </c:pt>
                <c:pt idx="96">
                  <c:v>-151.749879318914</c:v>
                </c:pt>
                <c:pt idx="97">
                  <c:v>-151.24988108187802</c:v>
                </c:pt>
                <c:pt idx="98">
                  <c:v>-150.74988286865403</c:v>
                </c:pt>
                <c:pt idx="99">
                  <c:v>-150.249884655431</c:v>
                </c:pt>
                <c:pt idx="100">
                  <c:v>-149.74988641839502</c:v>
                </c:pt>
                <c:pt idx="101">
                  <c:v>-149.249888205171</c:v>
                </c:pt>
                <c:pt idx="102">
                  <c:v>-148.74988999194701</c:v>
                </c:pt>
                <c:pt idx="103">
                  <c:v>-148.249891754911</c:v>
                </c:pt>
                <c:pt idx="104">
                  <c:v>-147.74989354168702</c:v>
                </c:pt>
                <c:pt idx="105">
                  <c:v>-147.24988008871202</c:v>
                </c:pt>
                <c:pt idx="106">
                  <c:v>-146.74989709142602</c:v>
                </c:pt>
                <c:pt idx="107">
                  <c:v>-146.24988363845</c:v>
                </c:pt>
                <c:pt idx="108">
                  <c:v>-145.74988542522601</c:v>
                </c:pt>
                <c:pt idx="109">
                  <c:v>-145.24988718819003</c:v>
                </c:pt>
                <c:pt idx="110">
                  <c:v>-144.74988897496601</c:v>
                </c:pt>
                <c:pt idx="111">
                  <c:v>-144.24989076174302</c:v>
                </c:pt>
                <c:pt idx="112">
                  <c:v>-143.74989252470701</c:v>
                </c:pt>
                <c:pt idx="113">
                  <c:v>-143.24989431148302</c:v>
                </c:pt>
                <c:pt idx="114">
                  <c:v>-142.749896098259</c:v>
                </c:pt>
                <c:pt idx="115">
                  <c:v>-142.24989786122302</c:v>
                </c:pt>
                <c:pt idx="116">
                  <c:v>-141.749884408247</c:v>
                </c:pt>
                <c:pt idx="117">
                  <c:v>-141.24990143477402</c:v>
                </c:pt>
                <c:pt idx="118">
                  <c:v>-140.74988795798703</c:v>
                </c:pt>
                <c:pt idx="119">
                  <c:v>-140.24988974476301</c:v>
                </c:pt>
                <c:pt idx="120">
                  <c:v>-139.74989153154002</c:v>
                </c:pt>
                <c:pt idx="121">
                  <c:v>-139.24989329450401</c:v>
                </c:pt>
                <c:pt idx="122">
                  <c:v>-138.749895057468</c:v>
                </c:pt>
                <c:pt idx="123">
                  <c:v>-138.249896868056</c:v>
                </c:pt>
                <c:pt idx="124">
                  <c:v>-137.74989863102002</c:v>
                </c:pt>
                <c:pt idx="125">
                  <c:v>-137.24990039398401</c:v>
                </c:pt>
                <c:pt idx="126">
                  <c:v>-136.74990220457201</c:v>
                </c:pt>
                <c:pt idx="127">
                  <c:v>-136.24988872778502</c:v>
                </c:pt>
                <c:pt idx="128">
                  <c:v>-135.74990573049899</c:v>
                </c:pt>
                <c:pt idx="129">
                  <c:v>-135.249892301334</c:v>
                </c:pt>
                <c:pt idx="130">
                  <c:v>-134.74989406429802</c:v>
                </c:pt>
                <c:pt idx="131">
                  <c:v>-134.24989582726201</c:v>
                </c:pt>
                <c:pt idx="132">
                  <c:v>-133.74989763785001</c:v>
                </c:pt>
                <c:pt idx="133">
                  <c:v>-133.249899400814</c:v>
                </c:pt>
                <c:pt idx="134">
                  <c:v>-132.74990116377802</c:v>
                </c:pt>
                <c:pt idx="135">
                  <c:v>-132.24990295055403</c:v>
                </c:pt>
                <c:pt idx="136">
                  <c:v>-131.74988949757903</c:v>
                </c:pt>
                <c:pt idx="137">
                  <c:v>-131.24990650029301</c:v>
                </c:pt>
                <c:pt idx="138">
                  <c:v>-130.74989304731702</c:v>
                </c:pt>
                <c:pt idx="139">
                  <c:v>-130.24991007384401</c:v>
                </c:pt>
                <c:pt idx="140">
                  <c:v>-129.74989659705702</c:v>
                </c:pt>
                <c:pt idx="141">
                  <c:v>-129.249898383833</c:v>
                </c:pt>
                <c:pt idx="142">
                  <c:v>-128.74990017060901</c:v>
                </c:pt>
                <c:pt idx="143">
                  <c:v>-128.24990193357303</c:v>
                </c:pt>
                <c:pt idx="144">
                  <c:v>-127.74990372034901</c:v>
                </c:pt>
                <c:pt idx="145">
                  <c:v>-127.24990550712602</c:v>
                </c:pt>
                <c:pt idx="146">
                  <c:v>-126.74990727009001</c:v>
                </c:pt>
                <c:pt idx="147">
                  <c:v>-126.24990143699002</c:v>
                </c:pt>
                <c:pt idx="148">
                  <c:v>-125.74990322376601</c:v>
                </c:pt>
                <c:pt idx="149">
                  <c:v>-125.24990498673002</c:v>
                </c:pt>
                <c:pt idx="150">
                  <c:v>-124.74990677350701</c:v>
                </c:pt>
                <c:pt idx="151">
                  <c:v>-124.24990856028302</c:v>
                </c:pt>
                <c:pt idx="152">
                  <c:v>-123.74991032324701</c:v>
                </c:pt>
                <c:pt idx="153">
                  <c:v>-123.24990449014702</c:v>
                </c:pt>
                <c:pt idx="154">
                  <c:v>-122.74990627692401</c:v>
                </c:pt>
                <c:pt idx="155">
                  <c:v>-122.24990803988801</c:v>
                </c:pt>
                <c:pt idx="156">
                  <c:v>-121.74990982666401</c:v>
                </c:pt>
                <c:pt idx="157">
                  <c:v>-121.24991161344002</c:v>
                </c:pt>
                <c:pt idx="158">
                  <c:v>-120.74990575652902</c:v>
                </c:pt>
                <c:pt idx="159">
                  <c:v>-120.24990754330501</c:v>
                </c:pt>
                <c:pt idx="160">
                  <c:v>-119.74990933008101</c:v>
                </c:pt>
                <c:pt idx="161">
                  <c:v>-119.24991109304501</c:v>
                </c:pt>
                <c:pt idx="162">
                  <c:v>-118.74991287982101</c:v>
                </c:pt>
                <c:pt idx="163">
                  <c:v>-118.24991466659802</c:v>
                </c:pt>
                <c:pt idx="164">
                  <c:v>-117.74990880968602</c:v>
                </c:pt>
                <c:pt idx="165">
                  <c:v>-117.24991059646202</c:v>
                </c:pt>
                <c:pt idx="166">
                  <c:v>-116.74991238323901</c:v>
                </c:pt>
                <c:pt idx="167">
                  <c:v>-116.24991414620301</c:v>
                </c:pt>
                <c:pt idx="168">
                  <c:v>-115.74991593297901</c:v>
                </c:pt>
                <c:pt idx="169">
                  <c:v>-115.24991009987902</c:v>
                </c:pt>
                <c:pt idx="170">
                  <c:v>-114.74991186284301</c:v>
                </c:pt>
                <c:pt idx="171">
                  <c:v>-114.24991364961902</c:v>
                </c:pt>
                <c:pt idx="172">
                  <c:v>-113.74991543639601</c:v>
                </c:pt>
                <c:pt idx="173">
                  <c:v>-113.24991719936001</c:v>
                </c:pt>
                <c:pt idx="174">
                  <c:v>-112.74991898613601</c:v>
                </c:pt>
                <c:pt idx="175">
                  <c:v>-112.24991315303602</c:v>
                </c:pt>
                <c:pt idx="176">
                  <c:v>-111.74991491600001</c:v>
                </c:pt>
                <c:pt idx="177">
                  <c:v>-111.24991670277701</c:v>
                </c:pt>
                <c:pt idx="178">
                  <c:v>-110.74991846574102</c:v>
                </c:pt>
                <c:pt idx="179">
                  <c:v>-110.24992025251701</c:v>
                </c:pt>
                <c:pt idx="180">
                  <c:v>-109.74991441941701</c:v>
                </c:pt>
                <c:pt idx="181">
                  <c:v>-109.24991618238101</c:v>
                </c:pt>
                <c:pt idx="182">
                  <c:v>-108.74991796915802</c:v>
                </c:pt>
                <c:pt idx="183">
                  <c:v>-108.24991975593402</c:v>
                </c:pt>
                <c:pt idx="184">
                  <c:v>-107.74992151889801</c:v>
                </c:pt>
                <c:pt idx="185">
                  <c:v>-107.24992330567402</c:v>
                </c:pt>
                <c:pt idx="186">
                  <c:v>-106.74991747257401</c:v>
                </c:pt>
                <c:pt idx="187">
                  <c:v>-106.24991923553802</c:v>
                </c:pt>
                <c:pt idx="188">
                  <c:v>-105.74992102231501</c:v>
                </c:pt>
                <c:pt idx="189">
                  <c:v>-105.24992280909102</c:v>
                </c:pt>
                <c:pt idx="190">
                  <c:v>-104.74992457205501</c:v>
                </c:pt>
                <c:pt idx="191">
                  <c:v>-104.24992635883102</c:v>
                </c:pt>
                <c:pt idx="192">
                  <c:v>-103.74992052573201</c:v>
                </c:pt>
                <c:pt idx="193">
                  <c:v>-103.24992228869601</c:v>
                </c:pt>
                <c:pt idx="194">
                  <c:v>-102.74992407547201</c:v>
                </c:pt>
                <c:pt idx="195">
                  <c:v>-102.24992586224802</c:v>
                </c:pt>
                <c:pt idx="196">
                  <c:v>-101.74992762521201</c:v>
                </c:pt>
                <c:pt idx="197">
                  <c:v>-101.24992179211301</c:v>
                </c:pt>
                <c:pt idx="198">
                  <c:v>-100.74992357888901</c:v>
                </c:pt>
                <c:pt idx="199">
                  <c:v>-100.24992534185301</c:v>
                </c:pt>
                <c:pt idx="200">
                  <c:v>-99.749927128630006</c:v>
                </c:pt>
                <c:pt idx="201">
                  <c:v>-99.24992891541001</c:v>
                </c:pt>
                <c:pt idx="202">
                  <c:v>-98.749930678370006</c:v>
                </c:pt>
                <c:pt idx="203">
                  <c:v>-98.249924845270016</c:v>
                </c:pt>
                <c:pt idx="204">
                  <c:v>-97.74992663205002</c:v>
                </c:pt>
                <c:pt idx="205">
                  <c:v>-97.249928395010016</c:v>
                </c:pt>
                <c:pt idx="206">
                  <c:v>-96.749930181790006</c:v>
                </c:pt>
                <c:pt idx="207">
                  <c:v>-96.249931944750017</c:v>
                </c:pt>
                <c:pt idx="208">
                  <c:v>-95.749926111650012</c:v>
                </c:pt>
                <c:pt idx="209">
                  <c:v>-95.249927898430016</c:v>
                </c:pt>
                <c:pt idx="210">
                  <c:v>-94.749929661390013</c:v>
                </c:pt>
                <c:pt idx="211">
                  <c:v>-94.249931448170017</c:v>
                </c:pt>
                <c:pt idx="212">
                  <c:v>-93.749933234940016</c:v>
                </c:pt>
                <c:pt idx="213">
                  <c:v>-93.249934997910017</c:v>
                </c:pt>
                <c:pt idx="214">
                  <c:v>-92.749929164810013</c:v>
                </c:pt>
                <c:pt idx="215">
                  <c:v>-92.249930951580012</c:v>
                </c:pt>
                <c:pt idx="216">
                  <c:v>-91.749932714550013</c:v>
                </c:pt>
                <c:pt idx="217">
                  <c:v>-91.249934501320013</c:v>
                </c:pt>
                <c:pt idx="218">
                  <c:v>-90.749936288100017</c:v>
                </c:pt>
                <c:pt idx="219">
                  <c:v>-90.249930431190009</c:v>
                </c:pt>
                <c:pt idx="220">
                  <c:v>-89.749932217970013</c:v>
                </c:pt>
                <c:pt idx="221">
                  <c:v>-89.249934004740012</c:v>
                </c:pt>
                <c:pt idx="222">
                  <c:v>-88.749935767710014</c:v>
                </c:pt>
                <c:pt idx="223">
                  <c:v>-88.249937554480013</c:v>
                </c:pt>
                <c:pt idx="224">
                  <c:v>-87.749939341260017</c:v>
                </c:pt>
                <c:pt idx="225">
                  <c:v>-87.249933484350009</c:v>
                </c:pt>
                <c:pt idx="226">
                  <c:v>-86.749935271120009</c:v>
                </c:pt>
                <c:pt idx="227">
                  <c:v>-86.249937057900013</c:v>
                </c:pt>
                <c:pt idx="228">
                  <c:v>-85.74993882086001</c:v>
                </c:pt>
                <c:pt idx="229">
                  <c:v>-85.249940607640013</c:v>
                </c:pt>
                <c:pt idx="230">
                  <c:v>-84.749934774540009</c:v>
                </c:pt>
                <c:pt idx="231">
                  <c:v>-84.24993653750002</c:v>
                </c:pt>
                <c:pt idx="232">
                  <c:v>-83.749938324280009</c:v>
                </c:pt>
                <c:pt idx="233">
                  <c:v>-83.249940111060013</c:v>
                </c:pt>
                <c:pt idx="234">
                  <c:v>-82.74994187402001</c:v>
                </c:pt>
                <c:pt idx="235">
                  <c:v>-82.249943660800014</c:v>
                </c:pt>
                <c:pt idx="236">
                  <c:v>-81.749937827700009</c:v>
                </c:pt>
                <c:pt idx="237">
                  <c:v>-81.249939590660006</c:v>
                </c:pt>
                <c:pt idx="238">
                  <c:v>-80.74994137744001</c:v>
                </c:pt>
                <c:pt idx="239">
                  <c:v>-80.249943164210009</c:v>
                </c:pt>
                <c:pt idx="240">
                  <c:v>-79.74994492718001</c:v>
                </c:pt>
                <c:pt idx="241">
                  <c:v>-79.24994671395001</c:v>
                </c:pt>
                <c:pt idx="242">
                  <c:v>-78.749940857040016</c:v>
                </c:pt>
                <c:pt idx="243">
                  <c:v>-78.249942643820006</c:v>
                </c:pt>
                <c:pt idx="244">
                  <c:v>-77.74994443059002</c:v>
                </c:pt>
                <c:pt idx="245">
                  <c:v>-77.249946193560007</c:v>
                </c:pt>
                <c:pt idx="246">
                  <c:v>-76.749947980330006</c:v>
                </c:pt>
                <c:pt idx="247">
                  <c:v>-76.249942147240006</c:v>
                </c:pt>
                <c:pt idx="248">
                  <c:v>-75.749943910200017</c:v>
                </c:pt>
                <c:pt idx="249">
                  <c:v>-75.249945696980006</c:v>
                </c:pt>
                <c:pt idx="250">
                  <c:v>-74.749947483750006</c:v>
                </c:pt>
                <c:pt idx="251">
                  <c:v>-74.249949246720007</c:v>
                </c:pt>
                <c:pt idx="252">
                  <c:v>-73.749951033490007</c:v>
                </c:pt>
                <c:pt idx="253">
                  <c:v>-73.249945200390016</c:v>
                </c:pt>
                <c:pt idx="254">
                  <c:v>-72.749946963360017</c:v>
                </c:pt>
                <c:pt idx="255">
                  <c:v>-72.249948750130017</c:v>
                </c:pt>
                <c:pt idx="256">
                  <c:v>-71.749950536910006</c:v>
                </c:pt>
                <c:pt idx="257">
                  <c:v>-71.249952299870017</c:v>
                </c:pt>
                <c:pt idx="258">
                  <c:v>-70.749954086650007</c:v>
                </c:pt>
                <c:pt idx="259">
                  <c:v>-70.249955873430025</c:v>
                </c:pt>
                <c:pt idx="260">
                  <c:v>-69.749957636390008</c:v>
                </c:pt>
                <c:pt idx="261">
                  <c:v>-69.249944183410008</c:v>
                </c:pt>
                <c:pt idx="262">
                  <c:v>-68.749945970190026</c:v>
                </c:pt>
                <c:pt idx="263">
                  <c:v>-68.249947733150009</c:v>
                </c:pt>
                <c:pt idx="264">
                  <c:v>-67.749949519929999</c:v>
                </c:pt>
                <c:pt idx="265">
                  <c:v>-67.249951306710017</c:v>
                </c:pt>
                <c:pt idx="266">
                  <c:v>-66.749953069669999</c:v>
                </c:pt>
                <c:pt idx="267">
                  <c:v>-66.249954856450017</c:v>
                </c:pt>
                <c:pt idx="268">
                  <c:v>-65.749956643220003</c:v>
                </c:pt>
                <c:pt idx="269">
                  <c:v>-65.249958406190018</c:v>
                </c:pt>
                <c:pt idx="270">
                  <c:v>-64.749960192960003</c:v>
                </c:pt>
                <c:pt idx="271">
                  <c:v>-64.249961955930019</c:v>
                </c:pt>
                <c:pt idx="272">
                  <c:v>-63.749948502950019</c:v>
                </c:pt>
                <c:pt idx="273">
                  <c:v>-63.249950289730009</c:v>
                </c:pt>
                <c:pt idx="274">
                  <c:v>-62.74995205269002</c:v>
                </c:pt>
                <c:pt idx="275">
                  <c:v>-62.24995383947001</c:v>
                </c:pt>
                <c:pt idx="276">
                  <c:v>-61.749955626240023</c:v>
                </c:pt>
                <c:pt idx="277">
                  <c:v>-61.24995738921001</c:v>
                </c:pt>
                <c:pt idx="278">
                  <c:v>-60.749959175980024</c:v>
                </c:pt>
                <c:pt idx="279">
                  <c:v>-60.249960962760014</c:v>
                </c:pt>
                <c:pt idx="280">
                  <c:v>-59.749962725720025</c:v>
                </c:pt>
                <c:pt idx="281">
                  <c:v>-59.249964512500014</c:v>
                </c:pt>
                <c:pt idx="282">
                  <c:v>-58.749966299280004</c:v>
                </c:pt>
                <c:pt idx="283">
                  <c:v>-58.249952822490002</c:v>
                </c:pt>
                <c:pt idx="284">
                  <c:v>-57.74995460927002</c:v>
                </c:pt>
                <c:pt idx="285">
                  <c:v>-57.249956396040005</c:v>
                </c:pt>
                <c:pt idx="286">
                  <c:v>-56.749958159010021</c:v>
                </c:pt>
                <c:pt idx="287">
                  <c:v>-56.249959945780006</c:v>
                </c:pt>
                <c:pt idx="288">
                  <c:v>-55.749961732560024</c:v>
                </c:pt>
                <c:pt idx="289">
                  <c:v>-55.249963495520007</c:v>
                </c:pt>
                <c:pt idx="290">
                  <c:v>-54.749965282300025</c:v>
                </c:pt>
                <c:pt idx="291">
                  <c:v>-54.249967069080014</c:v>
                </c:pt>
                <c:pt idx="292">
                  <c:v>-53.749968832040025</c:v>
                </c:pt>
                <c:pt idx="293">
                  <c:v>-53.249970618820015</c:v>
                </c:pt>
                <c:pt idx="294">
                  <c:v>-52.749957165840016</c:v>
                </c:pt>
                <c:pt idx="295">
                  <c:v>-52.249958928800027</c:v>
                </c:pt>
                <c:pt idx="296">
                  <c:v>-51.749960715580016</c:v>
                </c:pt>
                <c:pt idx="297">
                  <c:v>-51.249962502360006</c:v>
                </c:pt>
                <c:pt idx="298">
                  <c:v>-50.749964265320017</c:v>
                </c:pt>
                <c:pt idx="299">
                  <c:v>-50.249966052100007</c:v>
                </c:pt>
                <c:pt idx="300">
                  <c:v>-49.74996783887002</c:v>
                </c:pt>
                <c:pt idx="301">
                  <c:v>-49.249969601840007</c:v>
                </c:pt>
                <c:pt idx="302">
                  <c:v>-48.749971388610021</c:v>
                </c:pt>
                <c:pt idx="303">
                  <c:v>-48.249973175390011</c:v>
                </c:pt>
                <c:pt idx="304">
                  <c:v>-47.749974938350022</c:v>
                </c:pt>
                <c:pt idx="305">
                  <c:v>-47.249976725130011</c:v>
                </c:pt>
                <c:pt idx="306">
                  <c:v>-46.749963248340009</c:v>
                </c:pt>
                <c:pt idx="307">
                  <c:v>-46.249965035119999</c:v>
                </c:pt>
                <c:pt idx="308">
                  <c:v>-45.749966821890013</c:v>
                </c:pt>
                <c:pt idx="309">
                  <c:v>-45.24996858486</c:v>
                </c:pt>
                <c:pt idx="310">
                  <c:v>-44.749970371630013</c:v>
                </c:pt>
                <c:pt idx="311">
                  <c:v>-44.249972158410003</c:v>
                </c:pt>
                <c:pt idx="312">
                  <c:v>-43.749973921370014</c:v>
                </c:pt>
                <c:pt idx="313">
                  <c:v>-43.249975708150004</c:v>
                </c:pt>
                <c:pt idx="314">
                  <c:v>-42.749977494930022</c:v>
                </c:pt>
                <c:pt idx="315">
                  <c:v>-42.249979257890004</c:v>
                </c:pt>
                <c:pt idx="316">
                  <c:v>-41.749981044670022</c:v>
                </c:pt>
                <c:pt idx="317">
                  <c:v>-41.249967591690023</c:v>
                </c:pt>
                <c:pt idx="318">
                  <c:v>-40.74996935466001</c:v>
                </c:pt>
                <c:pt idx="319">
                  <c:v>-40.249971141430024</c:v>
                </c:pt>
                <c:pt idx="320">
                  <c:v>-39.749972904400011</c:v>
                </c:pt>
                <c:pt idx="321">
                  <c:v>-39.249974714979999</c:v>
                </c:pt>
                <c:pt idx="322">
                  <c:v>-38.749976477950014</c:v>
                </c:pt>
                <c:pt idx="323">
                  <c:v>-38.249978240910025</c:v>
                </c:pt>
                <c:pt idx="324">
                  <c:v>-37.749980051500017</c:v>
                </c:pt>
                <c:pt idx="325">
                  <c:v>-37.24998181446</c:v>
                </c:pt>
                <c:pt idx="326">
                  <c:v>-36.749983577430015</c:v>
                </c:pt>
                <c:pt idx="327">
                  <c:v>-36.249985388020008</c:v>
                </c:pt>
                <c:pt idx="328">
                  <c:v>-35.749971911230006</c:v>
                </c:pt>
                <c:pt idx="329">
                  <c:v>-35.249973674190016</c:v>
                </c:pt>
                <c:pt idx="330">
                  <c:v>-34.749975484780009</c:v>
                </c:pt>
                <c:pt idx="331">
                  <c:v>-34.24997724774002</c:v>
                </c:pt>
                <c:pt idx="332">
                  <c:v>-33.749979010710007</c:v>
                </c:pt>
                <c:pt idx="333">
                  <c:v>-33.249980821299999</c:v>
                </c:pt>
                <c:pt idx="334">
                  <c:v>-32.74998258426001</c:v>
                </c:pt>
                <c:pt idx="335">
                  <c:v>-32.249984347220021</c:v>
                </c:pt>
                <c:pt idx="336">
                  <c:v>-31.749986157810014</c:v>
                </c:pt>
                <c:pt idx="337">
                  <c:v>-31.249987920780001</c:v>
                </c:pt>
                <c:pt idx="338">
                  <c:v>-30.749989683740012</c:v>
                </c:pt>
                <c:pt idx="339">
                  <c:v>-30.249976254580019</c:v>
                </c:pt>
                <c:pt idx="340">
                  <c:v>-29.749978017540002</c:v>
                </c:pt>
                <c:pt idx="341">
                  <c:v>-29.249979780500013</c:v>
                </c:pt>
                <c:pt idx="342">
                  <c:v>-28.749981591090005</c:v>
                </c:pt>
                <c:pt idx="343">
                  <c:v>-28.249983354060021</c:v>
                </c:pt>
                <c:pt idx="344">
                  <c:v>-27.749985117020003</c:v>
                </c:pt>
                <c:pt idx="345">
                  <c:v>-27.249986927610024</c:v>
                </c:pt>
                <c:pt idx="346">
                  <c:v>-26.749988690570007</c:v>
                </c:pt>
                <c:pt idx="347">
                  <c:v>-26.249990453540022</c:v>
                </c:pt>
                <c:pt idx="348">
                  <c:v>-25.74999226412001</c:v>
                </c:pt>
                <c:pt idx="349">
                  <c:v>-25.249994027090025</c:v>
                </c:pt>
                <c:pt idx="350">
                  <c:v>-24.749980550300023</c:v>
                </c:pt>
                <c:pt idx="351">
                  <c:v>-24.249982360890016</c:v>
                </c:pt>
                <c:pt idx="352">
                  <c:v>-23.749984123850027</c:v>
                </c:pt>
                <c:pt idx="353">
                  <c:v>-23.249985886820014</c:v>
                </c:pt>
                <c:pt idx="354">
                  <c:v>-22.749987649780024</c:v>
                </c:pt>
                <c:pt idx="355">
                  <c:v>-22.249989460370017</c:v>
                </c:pt>
                <c:pt idx="356">
                  <c:v>-21.749991223329999</c:v>
                </c:pt>
                <c:pt idx="357">
                  <c:v>-21.249992986300015</c:v>
                </c:pt>
                <c:pt idx="358">
                  <c:v>-20.749994796880003</c:v>
                </c:pt>
                <c:pt idx="359">
                  <c:v>-20.249996559850018</c:v>
                </c:pt>
                <c:pt idx="360">
                  <c:v>-19.749998322810001</c:v>
                </c:pt>
                <c:pt idx="361">
                  <c:v>-19.249984893650009</c:v>
                </c:pt>
                <c:pt idx="362">
                  <c:v>-18.74998665661002</c:v>
                </c:pt>
                <c:pt idx="363">
                  <c:v>-18.249988419580006</c:v>
                </c:pt>
                <c:pt idx="364">
                  <c:v>-17.749990230160023</c:v>
                </c:pt>
                <c:pt idx="365">
                  <c:v>-17.24999199313001</c:v>
                </c:pt>
                <c:pt idx="366">
                  <c:v>-16.749993756090021</c:v>
                </c:pt>
                <c:pt idx="367">
                  <c:v>-16.249995566680013</c:v>
                </c:pt>
                <c:pt idx="368">
                  <c:v>-15.749997329640024</c:v>
                </c:pt>
                <c:pt idx="369">
                  <c:v>-15.249999092610011</c:v>
                </c:pt>
                <c:pt idx="370">
                  <c:v>-14.750000903200004</c:v>
                </c:pt>
                <c:pt idx="371">
                  <c:v>-14.250002666160015</c:v>
                </c:pt>
                <c:pt idx="372">
                  <c:v>-13.749989189370012</c:v>
                </c:pt>
                <c:pt idx="373">
                  <c:v>-13.249990999960005</c:v>
                </c:pt>
                <c:pt idx="374">
                  <c:v>-12.74999276293002</c:v>
                </c:pt>
                <c:pt idx="375">
                  <c:v>-12.249994525890003</c:v>
                </c:pt>
                <c:pt idx="376">
                  <c:v>-11.749996336480024</c:v>
                </c:pt>
                <c:pt idx="377">
                  <c:v>-11.249998099440006</c:v>
                </c:pt>
                <c:pt idx="378">
                  <c:v>-10.749999862410021</c:v>
                </c:pt>
                <c:pt idx="379">
                  <c:v>-10.25000167299001</c:v>
                </c:pt>
                <c:pt idx="380">
                  <c:v>-9.7500034359600249</c:v>
                </c:pt>
                <c:pt idx="381">
                  <c:v>-9.2500051989200074</c:v>
                </c:pt>
                <c:pt idx="382">
                  <c:v>-8.75000700951</c:v>
                </c:pt>
                <c:pt idx="383">
                  <c:v>-8.2500087724700109</c:v>
                </c:pt>
                <c:pt idx="384">
                  <c:v>-7.7499952956900131</c:v>
                </c:pt>
                <c:pt idx="385">
                  <c:v>-7.2499971062700013</c:v>
                </c:pt>
                <c:pt idx="386">
                  <c:v>-6.7499988692400166</c:v>
                </c:pt>
                <c:pt idx="387">
                  <c:v>-6.250000632199999</c:v>
                </c:pt>
                <c:pt idx="388">
                  <c:v>-5.75000244279002</c:v>
                </c:pt>
                <c:pt idx="389">
                  <c:v>-5.2500042057500025</c:v>
                </c:pt>
                <c:pt idx="390">
                  <c:v>-4.7500059687200178</c:v>
                </c:pt>
                <c:pt idx="391">
                  <c:v>-4.2500077793100104</c:v>
                </c:pt>
                <c:pt idx="392">
                  <c:v>-3.7500095422700213</c:v>
                </c:pt>
                <c:pt idx="393">
                  <c:v>-3.2500113052300037</c:v>
                </c:pt>
                <c:pt idx="394">
                  <c:v>-2.7500131158200247</c:v>
                </c:pt>
                <c:pt idx="395">
                  <c:v>-2.2499996390300225</c:v>
                </c:pt>
                <c:pt idx="396">
                  <c:v>-1.7500014020000094</c:v>
                </c:pt>
                <c:pt idx="397">
                  <c:v>-1.250003212590002</c:v>
                </c:pt>
                <c:pt idx="398">
                  <c:v>-0.75000497555001289</c:v>
                </c:pt>
                <c:pt idx="399">
                  <c:v>-0.25000673851002375</c:v>
                </c:pt>
                <c:pt idx="400">
                  <c:v>0.24999145089998365</c:v>
                </c:pt>
                <c:pt idx="401">
                  <c:v>0.74998968792999676</c:v>
                </c:pt>
                <c:pt idx="402">
                  <c:v>1.2499879249699859</c:v>
                </c:pt>
                <c:pt idx="403">
                  <c:v>1.7499861143799933</c:v>
                </c:pt>
                <c:pt idx="404">
                  <c:v>2.2499843514199824</c:v>
                </c:pt>
                <c:pt idx="405">
                  <c:v>2.7499825884499955</c:v>
                </c:pt>
                <c:pt idx="406">
                  <c:v>3.249996017619992</c:v>
                </c:pt>
                <c:pt idx="407">
                  <c:v>3.7499942546499767</c:v>
                </c:pt>
                <c:pt idx="408">
                  <c:v>4.2499924916899943</c:v>
                </c:pt>
                <c:pt idx="409">
                  <c:v>4.7499906810999732</c:v>
                </c:pt>
                <c:pt idx="410">
                  <c:v>5.2499889181399908</c:v>
                </c:pt>
                <c:pt idx="411">
                  <c:v>5.7499871551699755</c:v>
                </c:pt>
                <c:pt idx="412">
                  <c:v>6.2499853445899873</c:v>
                </c:pt>
                <c:pt idx="413">
                  <c:v>6.7499835816200005</c:v>
                </c:pt>
                <c:pt idx="414">
                  <c:v>7.2499818186599896</c:v>
                </c:pt>
                <c:pt idx="415">
                  <c:v>7.7499800556899743</c:v>
                </c:pt>
                <c:pt idx="416">
                  <c:v>8.2499782451099861</c:v>
                </c:pt>
                <c:pt idx="417">
                  <c:v>8.7499917218899839</c:v>
                </c:pt>
                <c:pt idx="418">
                  <c:v>9.2499899589300014</c:v>
                </c:pt>
                <c:pt idx="419">
                  <c:v>9.7499881483399804</c:v>
                </c:pt>
                <c:pt idx="420">
                  <c:v>10.249986385379998</c:v>
                </c:pt>
                <c:pt idx="421">
                  <c:v>10.749984622409983</c:v>
                </c:pt>
                <c:pt idx="422">
                  <c:v>11.249982811829994</c:v>
                </c:pt>
                <c:pt idx="423">
                  <c:v>11.749981048859979</c:v>
                </c:pt>
                <c:pt idx="424">
                  <c:v>12.249979285899997</c:v>
                </c:pt>
                <c:pt idx="425">
                  <c:v>12.749977475309976</c:v>
                </c:pt>
                <c:pt idx="426">
                  <c:v>13.249975712349993</c:v>
                </c:pt>
                <c:pt idx="427">
                  <c:v>13.749973949379978</c:v>
                </c:pt>
                <c:pt idx="428">
                  <c:v>14.249987378549974</c:v>
                </c:pt>
                <c:pt idx="429">
                  <c:v>14.749985615579988</c:v>
                </c:pt>
                <c:pt idx="430">
                  <c:v>15.249983852619977</c:v>
                </c:pt>
                <c:pt idx="431">
                  <c:v>15.749982042029984</c:v>
                </c:pt>
                <c:pt idx="432">
                  <c:v>16.249980279069973</c:v>
                </c:pt>
                <c:pt idx="433">
                  <c:v>16.749978516099986</c:v>
                </c:pt>
                <c:pt idx="434">
                  <c:v>17.249976705509994</c:v>
                </c:pt>
                <c:pt idx="435">
                  <c:v>17.749974942549983</c:v>
                </c:pt>
                <c:pt idx="436">
                  <c:v>18.24997317959</c:v>
                </c:pt>
                <c:pt idx="437">
                  <c:v>18.749971368999979</c:v>
                </c:pt>
                <c:pt idx="438">
                  <c:v>19.249969606029993</c:v>
                </c:pt>
                <c:pt idx="439">
                  <c:v>19.749983082819995</c:v>
                </c:pt>
                <c:pt idx="440">
                  <c:v>20.249981272229974</c:v>
                </c:pt>
                <c:pt idx="441">
                  <c:v>20.749979509269991</c:v>
                </c:pt>
                <c:pt idx="442">
                  <c:v>21.24997774630998</c:v>
                </c:pt>
                <c:pt idx="443">
                  <c:v>21.749975935719988</c:v>
                </c:pt>
                <c:pt idx="444">
                  <c:v>22.249974172750001</c:v>
                </c:pt>
                <c:pt idx="445">
                  <c:v>22.74997240978999</c:v>
                </c:pt>
                <c:pt idx="446">
                  <c:v>23.249970599199997</c:v>
                </c:pt>
                <c:pt idx="447">
                  <c:v>23.749968836239987</c:v>
                </c:pt>
                <c:pt idx="448">
                  <c:v>24.24996707327</c:v>
                </c:pt>
                <c:pt idx="449">
                  <c:v>24.749965262689983</c:v>
                </c:pt>
                <c:pt idx="450">
                  <c:v>25.249978739469981</c:v>
                </c:pt>
                <c:pt idx="451">
                  <c:v>25.749976976509998</c:v>
                </c:pt>
                <c:pt idx="452">
                  <c:v>26.249975165919977</c:v>
                </c:pt>
                <c:pt idx="453">
                  <c:v>26.749973402959995</c:v>
                </c:pt>
                <c:pt idx="454">
                  <c:v>27.24997163998998</c:v>
                </c:pt>
                <c:pt idx="455">
                  <c:v>27.749969829399987</c:v>
                </c:pt>
                <c:pt idx="456">
                  <c:v>28.249968066439976</c:v>
                </c:pt>
                <c:pt idx="457">
                  <c:v>28.749966303479994</c:v>
                </c:pt>
                <c:pt idx="458">
                  <c:v>29.249964492890001</c:v>
                </c:pt>
                <c:pt idx="459">
                  <c:v>29.749962729919986</c:v>
                </c:pt>
                <c:pt idx="460">
                  <c:v>30.249960966959975</c:v>
                </c:pt>
                <c:pt idx="461">
                  <c:v>30.74997439613</c:v>
                </c:pt>
                <c:pt idx="462">
                  <c:v>31.249972633159985</c:v>
                </c:pt>
                <c:pt idx="463">
                  <c:v>31.749970870199974</c:v>
                </c:pt>
                <c:pt idx="464">
                  <c:v>32.249969059609981</c:v>
                </c:pt>
                <c:pt idx="465">
                  <c:v>32.749967296649999</c:v>
                </c:pt>
                <c:pt idx="466">
                  <c:v>33.249965533679983</c:v>
                </c:pt>
                <c:pt idx="467">
                  <c:v>33.749963723089991</c:v>
                </c:pt>
                <c:pt idx="468">
                  <c:v>34.24996196012998</c:v>
                </c:pt>
                <c:pt idx="469">
                  <c:v>34.749960197169997</c:v>
                </c:pt>
                <c:pt idx="470">
                  <c:v>35.249958386579976</c:v>
                </c:pt>
                <c:pt idx="471">
                  <c:v>35.749956623609989</c:v>
                </c:pt>
                <c:pt idx="472">
                  <c:v>36.249954860649979</c:v>
                </c:pt>
                <c:pt idx="473">
                  <c:v>36.749968289809999</c:v>
                </c:pt>
                <c:pt idx="474">
                  <c:v>37.249966526849988</c:v>
                </c:pt>
                <c:pt idx="475">
                  <c:v>37.749964763889977</c:v>
                </c:pt>
                <c:pt idx="476">
                  <c:v>38.249962953299985</c:v>
                </c:pt>
                <c:pt idx="477">
                  <c:v>38.749961190329998</c:v>
                </c:pt>
                <c:pt idx="478">
                  <c:v>39.249959427369987</c:v>
                </c:pt>
                <c:pt idx="479">
                  <c:v>39.749957616779994</c:v>
                </c:pt>
                <c:pt idx="480">
                  <c:v>40.249955853819984</c:v>
                </c:pt>
                <c:pt idx="481">
                  <c:v>40.749954090849997</c:v>
                </c:pt>
                <c:pt idx="482">
                  <c:v>41.249952327889986</c:v>
                </c:pt>
                <c:pt idx="483">
                  <c:v>41.749950517299993</c:v>
                </c:pt>
                <c:pt idx="484">
                  <c:v>42.249963994089995</c:v>
                </c:pt>
                <c:pt idx="485">
                  <c:v>42.749962231129985</c:v>
                </c:pt>
                <c:pt idx="486">
                  <c:v>43.249960420539992</c:v>
                </c:pt>
                <c:pt idx="487">
                  <c:v>43.749958657569977</c:v>
                </c:pt>
                <c:pt idx="488">
                  <c:v>44.249956894609994</c:v>
                </c:pt>
                <c:pt idx="489">
                  <c:v>44.749955084019973</c:v>
                </c:pt>
                <c:pt idx="490">
                  <c:v>45.249953321059991</c:v>
                </c:pt>
                <c:pt idx="491">
                  <c:v>45.749951558089975</c:v>
                </c:pt>
                <c:pt idx="492">
                  <c:v>46.249949747499983</c:v>
                </c:pt>
                <c:pt idx="493">
                  <c:v>46.74994798454</c:v>
                </c:pt>
                <c:pt idx="494">
                  <c:v>47.249946221579989</c:v>
                </c:pt>
                <c:pt idx="495">
                  <c:v>47.749959650739981</c:v>
                </c:pt>
                <c:pt idx="496">
                  <c:v>48.249957887779999</c:v>
                </c:pt>
                <c:pt idx="497">
                  <c:v>48.749956124809984</c:v>
                </c:pt>
                <c:pt idx="498">
                  <c:v>49.249954314229996</c:v>
                </c:pt>
                <c:pt idx="499">
                  <c:v>49.74995255125998</c:v>
                </c:pt>
                <c:pt idx="500">
                  <c:v>50.249950788299998</c:v>
                </c:pt>
                <c:pt idx="501">
                  <c:v>50.749948977709977</c:v>
                </c:pt>
                <c:pt idx="502">
                  <c:v>51.249947214749994</c:v>
                </c:pt>
                <c:pt idx="503">
                  <c:v>51.749945451779979</c:v>
                </c:pt>
                <c:pt idx="504">
                  <c:v>52.249943641189986</c:v>
                </c:pt>
                <c:pt idx="505">
                  <c:v>52.749941878229976</c:v>
                </c:pt>
                <c:pt idx="506">
                  <c:v>53.249955355019978</c:v>
                </c:pt>
                <c:pt idx="507">
                  <c:v>53.749953544429985</c:v>
                </c:pt>
                <c:pt idx="508">
                  <c:v>54.249951781459998</c:v>
                </c:pt>
                <c:pt idx="509">
                  <c:v>54.749950018499987</c:v>
                </c:pt>
                <c:pt idx="510">
                  <c:v>55.249948207909995</c:v>
                </c:pt>
                <c:pt idx="511">
                  <c:v>55.749946444949984</c:v>
                </c:pt>
                <c:pt idx="512">
                  <c:v>56.249959921739986</c:v>
                </c:pt>
                <c:pt idx="513">
                  <c:v>56.749942871400009</c:v>
                </c:pt>
                <c:pt idx="514">
                  <c:v>57.249956348180007</c:v>
                </c:pt>
                <c:pt idx="515">
                  <c:v>57.749939345469983</c:v>
                </c:pt>
                <c:pt idx="516">
                  <c:v>58.249952774629975</c:v>
                </c:pt>
                <c:pt idx="517">
                  <c:v>58.749935771920008</c:v>
                </c:pt>
                <c:pt idx="518">
                  <c:v>59.24994924871001</c:v>
                </c:pt>
                <c:pt idx="519">
                  <c:v>59.749932198369976</c:v>
                </c:pt>
                <c:pt idx="520">
                  <c:v>60.249945675159978</c:v>
                </c:pt>
                <c:pt idx="521">
                  <c:v>60.749928672440006</c:v>
                </c:pt>
                <c:pt idx="522">
                  <c:v>61.249942101610003</c:v>
                </c:pt>
                <c:pt idx="523">
                  <c:v>61.749955578390001</c:v>
                </c:pt>
                <c:pt idx="524">
                  <c:v>62.249938575679977</c:v>
                </c:pt>
                <c:pt idx="525">
                  <c:v>62.749952004839969</c:v>
                </c:pt>
                <c:pt idx="526">
                  <c:v>63.249935002130002</c:v>
                </c:pt>
                <c:pt idx="527">
                  <c:v>63.749948478920004</c:v>
                </c:pt>
                <c:pt idx="528">
                  <c:v>64.24993142857997</c:v>
                </c:pt>
                <c:pt idx="529">
                  <c:v>64.749944905359968</c:v>
                </c:pt>
                <c:pt idx="530">
                  <c:v>65.249927902650001</c:v>
                </c:pt>
                <c:pt idx="531">
                  <c:v>65.749941331809993</c:v>
                </c:pt>
                <c:pt idx="532">
                  <c:v>66.249924329099969</c:v>
                </c:pt>
                <c:pt idx="533">
                  <c:v>66.749937805889971</c:v>
                </c:pt>
                <c:pt idx="534">
                  <c:v>67.249951235049963</c:v>
                </c:pt>
                <c:pt idx="535">
                  <c:v>67.749934232339996</c:v>
                </c:pt>
                <c:pt idx="536">
                  <c:v>68.249947709129998</c:v>
                </c:pt>
                <c:pt idx="537">
                  <c:v>68.749930658789964</c:v>
                </c:pt>
                <c:pt idx="538">
                  <c:v>69.249944135569962</c:v>
                </c:pt>
                <c:pt idx="539">
                  <c:v>69.749927132859995</c:v>
                </c:pt>
                <c:pt idx="540">
                  <c:v>70.249940562019987</c:v>
                </c:pt>
                <c:pt idx="541">
                  <c:v>70.749923559309963</c:v>
                </c:pt>
                <c:pt idx="542">
                  <c:v>71.249937036099965</c:v>
                </c:pt>
                <c:pt idx="543">
                  <c:v>71.749920033379993</c:v>
                </c:pt>
                <c:pt idx="544">
                  <c:v>72.24993346254999</c:v>
                </c:pt>
                <c:pt idx="545">
                  <c:v>72.749946939339992</c:v>
                </c:pt>
                <c:pt idx="546">
                  <c:v>73.249929936619964</c:v>
                </c:pt>
                <c:pt idx="547">
                  <c:v>73.74994336578996</c:v>
                </c:pt>
                <c:pt idx="548">
                  <c:v>74.249926363069989</c:v>
                </c:pt>
                <c:pt idx="549">
                  <c:v>74.749939839859991</c:v>
                </c:pt>
                <c:pt idx="550">
                  <c:v>75.249922789520014</c:v>
                </c:pt>
                <c:pt idx="551">
                  <c:v>75.749936266309959</c:v>
                </c:pt>
                <c:pt idx="552">
                  <c:v>76.249919263589987</c:v>
                </c:pt>
                <c:pt idx="553">
                  <c:v>76.749932692759984</c:v>
                </c:pt>
                <c:pt idx="554">
                  <c:v>77.249915690040012</c:v>
                </c:pt>
                <c:pt idx="555">
                  <c:v>77.749929166830015</c:v>
                </c:pt>
                <c:pt idx="556">
                  <c:v>78.249942595990007</c:v>
                </c:pt>
                <c:pt idx="557">
                  <c:v>78.749925593279983</c:v>
                </c:pt>
                <c:pt idx="558">
                  <c:v>79.249939070069985</c:v>
                </c:pt>
                <c:pt idx="559">
                  <c:v>79.749922019730008</c:v>
                </c:pt>
                <c:pt idx="560">
                  <c:v>80.24993549652001</c:v>
                </c:pt>
                <c:pt idx="561">
                  <c:v>80.749918493799981</c:v>
                </c:pt>
                <c:pt idx="562">
                  <c:v>81.249931922969978</c:v>
                </c:pt>
                <c:pt idx="563">
                  <c:v>81.749914920250006</c:v>
                </c:pt>
                <c:pt idx="564">
                  <c:v>82.249928397040009</c:v>
                </c:pt>
                <c:pt idx="565">
                  <c:v>82.749911346699975</c:v>
                </c:pt>
                <c:pt idx="566">
                  <c:v>83.249924823489977</c:v>
                </c:pt>
                <c:pt idx="567">
                  <c:v>83.749938300269974</c:v>
                </c:pt>
                <c:pt idx="568">
                  <c:v>84.249921249929997</c:v>
                </c:pt>
                <c:pt idx="569">
                  <c:v>84.749934726719999</c:v>
                </c:pt>
                <c:pt idx="570">
                  <c:v>85.249917724009975</c:v>
                </c:pt>
                <c:pt idx="571">
                  <c:v>85.749931153169968</c:v>
                </c:pt>
                <c:pt idx="572">
                  <c:v>86.24991415046</c:v>
                </c:pt>
                <c:pt idx="573">
                  <c:v>86.749927627250003</c:v>
                </c:pt>
                <c:pt idx="574">
                  <c:v>87.249910576909969</c:v>
                </c:pt>
                <c:pt idx="575">
                  <c:v>87.749924053689966</c:v>
                </c:pt>
                <c:pt idx="576">
                  <c:v>88.249907050979999</c:v>
                </c:pt>
                <c:pt idx="577">
                  <c:v>88.749920480139991</c:v>
                </c:pt>
                <c:pt idx="578">
                  <c:v>89.249933956929993</c:v>
                </c:pt>
                <c:pt idx="579">
                  <c:v>89.74991695421997</c:v>
                </c:pt>
                <c:pt idx="580">
                  <c:v>90.249930383379962</c:v>
                </c:pt>
                <c:pt idx="581">
                  <c:v>90.749913380669994</c:v>
                </c:pt>
                <c:pt idx="582">
                  <c:v>91.249926857449992</c:v>
                </c:pt>
                <c:pt idx="583">
                  <c:v>91.749909807119963</c:v>
                </c:pt>
                <c:pt idx="584">
                  <c:v>92.24992328389996</c:v>
                </c:pt>
                <c:pt idx="585">
                  <c:v>92.749906281189993</c:v>
                </c:pt>
                <c:pt idx="586">
                  <c:v>93.249919710349985</c:v>
                </c:pt>
                <c:pt idx="587">
                  <c:v>93.749902707639961</c:v>
                </c:pt>
                <c:pt idx="588">
                  <c:v>94.249916184429964</c:v>
                </c:pt>
                <c:pt idx="589">
                  <c:v>94.749929613590012</c:v>
                </c:pt>
                <c:pt idx="590">
                  <c:v>95.249912610879989</c:v>
                </c:pt>
                <c:pt idx="591">
                  <c:v>95.749926087659986</c:v>
                </c:pt>
                <c:pt idx="592">
                  <c:v>96.249909037320009</c:v>
                </c:pt>
                <c:pt idx="593">
                  <c:v>96.749922514110011</c:v>
                </c:pt>
                <c:pt idx="594">
                  <c:v>97.249905511399987</c:v>
                </c:pt>
                <c:pt idx="595">
                  <c:v>97.749918940559979</c:v>
                </c:pt>
                <c:pt idx="596">
                  <c:v>98.249901937850012</c:v>
                </c:pt>
                <c:pt idx="597">
                  <c:v>98.749915414640014</c:v>
                </c:pt>
                <c:pt idx="598">
                  <c:v>99.24989836429998</c:v>
                </c:pt>
                <c:pt idx="599">
                  <c:v>99.749911841079978</c:v>
                </c:pt>
                <c:pt idx="600">
                  <c:v>100.24989483837001</c:v>
                </c:pt>
                <c:pt idx="601">
                  <c:v>100.74990826753</c:v>
                </c:pt>
                <c:pt idx="602">
                  <c:v>101.24992174432001</c:v>
                </c:pt>
                <c:pt idx="603">
                  <c:v>101.74990474160998</c:v>
                </c:pt>
                <c:pt idx="604">
                  <c:v>102.24991817076997</c:v>
                </c:pt>
                <c:pt idx="605">
                  <c:v>102.74990116806001</c:v>
                </c:pt>
                <c:pt idx="606">
                  <c:v>103.24991464484</c:v>
                </c:pt>
                <c:pt idx="607">
                  <c:v>103.74989759450997</c:v>
                </c:pt>
                <c:pt idx="608">
                  <c:v>104.24991107128997</c:v>
                </c:pt>
                <c:pt idx="609">
                  <c:v>104.74989406858001</c:v>
                </c:pt>
                <c:pt idx="610">
                  <c:v>105.24990754537001</c:v>
                </c:pt>
                <c:pt idx="611">
                  <c:v>105.74989049502997</c:v>
                </c:pt>
                <c:pt idx="612">
                  <c:v>106.24990397180997</c:v>
                </c:pt>
                <c:pt idx="613">
                  <c:v>106.74991744859997</c:v>
                </c:pt>
                <c:pt idx="614">
                  <c:v>107.24990039826</c:v>
                </c:pt>
                <c:pt idx="615">
                  <c:v>107.74991387505</c:v>
                </c:pt>
                <c:pt idx="616">
                  <c:v>108.24989687232997</c:v>
                </c:pt>
                <c:pt idx="617">
                  <c:v>108.74991030149997</c:v>
                </c:pt>
                <c:pt idx="618">
                  <c:v>109.24989329877999</c:v>
                </c:pt>
                <c:pt idx="619">
                  <c:v>109.74990677557</c:v>
                </c:pt>
                <c:pt idx="620">
                  <c:v>110.24988972522996</c:v>
                </c:pt>
                <c:pt idx="621">
                  <c:v>110.74990320201996</c:v>
                </c:pt>
                <c:pt idx="622">
                  <c:v>111.24988619931</c:v>
                </c:pt>
                <c:pt idx="623">
                  <c:v>111.74989962846999</c:v>
                </c:pt>
                <c:pt idx="624">
                  <c:v>112.24991310525999</c:v>
                </c:pt>
                <c:pt idx="625">
                  <c:v>112.74989610253996</c:v>
                </c:pt>
                <c:pt idx="626">
                  <c:v>113.24990953170996</c:v>
                </c:pt>
                <c:pt idx="627">
                  <c:v>113.74989252898999</c:v>
                </c:pt>
                <c:pt idx="628">
                  <c:v>114.24990600577999</c:v>
                </c:pt>
                <c:pt idx="629">
                  <c:v>114.74988895544001</c:v>
                </c:pt>
                <c:pt idx="630">
                  <c:v>115.24990243222996</c:v>
                </c:pt>
                <c:pt idx="631">
                  <c:v>115.74988542950999</c:v>
                </c:pt>
                <c:pt idx="632">
                  <c:v>116.24989885867998</c:v>
                </c:pt>
                <c:pt idx="633">
                  <c:v>116.74988185596996</c:v>
                </c:pt>
                <c:pt idx="634">
                  <c:v>117.24989533275001</c:v>
                </c:pt>
                <c:pt idx="635">
                  <c:v>117.74990876192001</c:v>
                </c:pt>
                <c:pt idx="636">
                  <c:v>118.24989175919998</c:v>
                </c:pt>
                <c:pt idx="637">
                  <c:v>118.74990523598998</c:v>
                </c:pt>
                <c:pt idx="638">
                  <c:v>119.24988818565001</c:v>
                </c:pt>
                <c:pt idx="639">
                  <c:v>119.74990166244001</c:v>
                </c:pt>
                <c:pt idx="640">
                  <c:v>120.24988465971998</c:v>
                </c:pt>
                <c:pt idx="641">
                  <c:v>120.74989813650998</c:v>
                </c:pt>
                <c:pt idx="642">
                  <c:v>121.24988113379996</c:v>
                </c:pt>
                <c:pt idx="643">
                  <c:v>121.74989451534</c:v>
                </c:pt>
                <c:pt idx="644">
                  <c:v>122.24987751262998</c:v>
                </c:pt>
                <c:pt idx="645">
                  <c:v>122.74989098940998</c:v>
                </c:pt>
                <c:pt idx="646">
                  <c:v>123.24990446619998</c:v>
                </c:pt>
                <c:pt idx="647">
                  <c:v>123.74988746349001</c:v>
                </c:pt>
                <c:pt idx="648">
                  <c:v>124.24990094027001</c:v>
                </c:pt>
                <c:pt idx="649">
                  <c:v>124.74988384230997</c:v>
                </c:pt>
                <c:pt idx="650">
                  <c:v>125.24989731909997</c:v>
                </c:pt>
                <c:pt idx="651">
                  <c:v>125.74988031638</c:v>
                </c:pt>
                <c:pt idx="652">
                  <c:v>126.24989379317</c:v>
                </c:pt>
                <c:pt idx="653">
                  <c:v>126.74987679045998</c:v>
                </c:pt>
                <c:pt idx="654">
                  <c:v>127.24989026723998</c:v>
                </c:pt>
                <c:pt idx="655">
                  <c:v>127.74987316927999</c:v>
                </c:pt>
                <c:pt idx="656">
                  <c:v>128.24988664607</c:v>
                </c:pt>
                <c:pt idx="657">
                  <c:v>128.74990012286</c:v>
                </c:pt>
                <c:pt idx="658">
                  <c:v>129.24988312013997</c:v>
                </c:pt>
                <c:pt idx="659">
                  <c:v>129.74989659692997</c:v>
                </c:pt>
                <c:pt idx="660">
                  <c:v>130.24987959422</c:v>
                </c:pt>
                <c:pt idx="661">
                  <c:v>130.74989297575999</c:v>
                </c:pt>
                <c:pt idx="662">
                  <c:v>131.24987597303996</c:v>
                </c:pt>
                <c:pt idx="663">
                  <c:v>131.74988944982996</c:v>
                </c:pt>
                <c:pt idx="664">
                  <c:v>132.24987244712</c:v>
                </c:pt>
                <c:pt idx="665">
                  <c:v>132.74988592391</c:v>
                </c:pt>
                <c:pt idx="666">
                  <c:v>133.24986892118997</c:v>
                </c:pt>
                <c:pt idx="667">
                  <c:v>133.74988230273996</c:v>
                </c:pt>
                <c:pt idx="668">
                  <c:v>134.24989577951996</c:v>
                </c:pt>
                <c:pt idx="669">
                  <c:v>134.74987877680999</c:v>
                </c:pt>
                <c:pt idx="670">
                  <c:v>135.2498922536</c:v>
                </c:pt>
                <c:pt idx="671">
                  <c:v>135.74987525087997</c:v>
                </c:pt>
                <c:pt idx="672">
                  <c:v>136.24988872766997</c:v>
                </c:pt>
                <c:pt idx="673">
                  <c:v>136.74987162970999</c:v>
                </c:pt>
                <c:pt idx="674">
                  <c:v>137.24988510648998</c:v>
                </c:pt>
                <c:pt idx="675">
                  <c:v>137.74986810377996</c:v>
                </c:pt>
                <c:pt idx="676">
                  <c:v>138.24988158056996</c:v>
                </c:pt>
                <c:pt idx="677">
                  <c:v>138.74986457784999</c:v>
                </c:pt>
                <c:pt idx="678">
                  <c:v>139.24987805463999</c:v>
                </c:pt>
                <c:pt idx="679">
                  <c:v>139.74989143617998</c:v>
                </c:pt>
                <c:pt idx="680">
                  <c:v>140.24987443347001</c:v>
                </c:pt>
                <c:pt idx="681">
                  <c:v>140.74988791026001</c:v>
                </c:pt>
                <c:pt idx="682">
                  <c:v>141.24987090753999</c:v>
                </c:pt>
                <c:pt idx="683">
                  <c:v>141.74988438432999</c:v>
                </c:pt>
                <c:pt idx="684">
                  <c:v>142.24986738161996</c:v>
                </c:pt>
                <c:pt idx="685">
                  <c:v>142.74988076316001</c:v>
                </c:pt>
                <c:pt idx="686">
                  <c:v>143.24986376043998</c:v>
                </c:pt>
                <c:pt idx="687">
                  <c:v>143.74987723722998</c:v>
                </c:pt>
                <c:pt idx="688">
                  <c:v>144.24986023452001</c:v>
                </c:pt>
                <c:pt idx="689">
                  <c:v>144.74987371130996</c:v>
                </c:pt>
                <c:pt idx="690">
                  <c:v>145.24988718809001</c:v>
                </c:pt>
                <c:pt idx="691">
                  <c:v>145.74987009012997</c:v>
                </c:pt>
                <c:pt idx="692">
                  <c:v>146.24988356691998</c:v>
                </c:pt>
                <c:pt idx="693">
                  <c:v>146.7498665642</c:v>
                </c:pt>
                <c:pt idx="694">
                  <c:v>147.24988004099001</c:v>
                </c:pt>
                <c:pt idx="695">
                  <c:v>147.74986303827998</c:v>
                </c:pt>
                <c:pt idx="696">
                  <c:v>148.24987651505998</c:v>
                </c:pt>
                <c:pt idx="697">
                  <c:v>148.7498594171</c:v>
                </c:pt>
                <c:pt idx="698">
                  <c:v>149.24987289389</c:v>
                </c:pt>
                <c:pt idx="699">
                  <c:v>149.74985589116997</c:v>
                </c:pt>
                <c:pt idx="700">
                  <c:v>150.24986936795997</c:v>
                </c:pt>
                <c:pt idx="701">
                  <c:v>150.74988284474998</c:v>
                </c:pt>
                <c:pt idx="702">
                  <c:v>151.24986584203</c:v>
                </c:pt>
                <c:pt idx="703">
                  <c:v>151.74987922358</c:v>
                </c:pt>
                <c:pt idx="704">
                  <c:v>152.24986222085997</c:v>
                </c:pt>
                <c:pt idx="705">
                  <c:v>152.74987569764997</c:v>
                </c:pt>
                <c:pt idx="706">
                  <c:v>153.24985869494</c:v>
                </c:pt>
                <c:pt idx="707">
                  <c:v>153.74987217172</c:v>
                </c:pt>
                <c:pt idx="708">
                  <c:v>154.24985516900998</c:v>
                </c:pt>
                <c:pt idx="709">
                  <c:v>154.74986864579998</c:v>
                </c:pt>
                <c:pt idx="710">
                  <c:v>155.24985154782999</c:v>
                </c:pt>
                <c:pt idx="711">
                  <c:v>155.74986502461999</c:v>
                </c:pt>
                <c:pt idx="712">
                  <c:v>156.24987850141</c:v>
                </c:pt>
                <c:pt idx="713">
                  <c:v>156.74986149868997</c:v>
                </c:pt>
                <c:pt idx="714">
                  <c:v>157.24987497547997</c:v>
                </c:pt>
                <c:pt idx="715">
                  <c:v>157.74985797277</c:v>
                </c:pt>
                <c:pt idx="716">
                  <c:v>158.24987135430999</c:v>
                </c:pt>
                <c:pt idx="717">
                  <c:v>158.74985435159996</c:v>
                </c:pt>
                <c:pt idx="718">
                  <c:v>159.24986782837996</c:v>
                </c:pt>
                <c:pt idx="719">
                  <c:v>159.74985082566999</c:v>
                </c:pt>
                <c:pt idx="720">
                  <c:v>160.24986430246</c:v>
                </c:pt>
                <c:pt idx="721">
                  <c:v>160.74984729973997</c:v>
                </c:pt>
                <c:pt idx="722">
                  <c:v>161.24986068128996</c:v>
                </c:pt>
                <c:pt idx="723">
                  <c:v>161.74987415807001</c:v>
                </c:pt>
                <c:pt idx="724">
                  <c:v>162.24985715535999</c:v>
                </c:pt>
                <c:pt idx="725">
                  <c:v>162.74987063214999</c:v>
                </c:pt>
                <c:pt idx="726">
                  <c:v>163.24985362942996</c:v>
                </c:pt>
                <c:pt idx="727">
                  <c:v>163.74986710621997</c:v>
                </c:pt>
                <c:pt idx="728">
                  <c:v>164.24985000825998</c:v>
                </c:pt>
                <c:pt idx="729">
                  <c:v>164.74986348503998</c:v>
                </c:pt>
                <c:pt idx="730">
                  <c:v>165.24984648233001</c:v>
                </c:pt>
                <c:pt idx="731">
                  <c:v>165.74985995911996</c:v>
                </c:pt>
                <c:pt idx="732">
                  <c:v>166.24984295639999</c:v>
                </c:pt>
                <c:pt idx="733">
                  <c:v>166.74985643318999</c:v>
                </c:pt>
                <c:pt idx="734">
                  <c:v>167.24986981472998</c:v>
                </c:pt>
                <c:pt idx="735">
                  <c:v>167.74985281202001</c:v>
                </c:pt>
                <c:pt idx="736">
                  <c:v>168.24986628881001</c:v>
                </c:pt>
                <c:pt idx="737">
                  <c:v>168.74984928608998</c:v>
                </c:pt>
                <c:pt idx="738">
                  <c:v>169.24986276287999</c:v>
                </c:pt>
                <c:pt idx="739">
                  <c:v>169.74984576016996</c:v>
                </c:pt>
                <c:pt idx="740">
                  <c:v>170.24985914171</c:v>
                </c:pt>
                <c:pt idx="741">
                  <c:v>170.74984213899998</c:v>
                </c:pt>
                <c:pt idx="742">
                  <c:v>171.24985561577998</c:v>
                </c:pt>
                <c:pt idx="743">
                  <c:v>171.74983861307001</c:v>
                </c:pt>
                <c:pt idx="744">
                  <c:v>172.24985208986001</c:v>
                </c:pt>
                <c:pt idx="745">
                  <c:v>172.74986556664001</c:v>
                </c:pt>
                <c:pt idx="746">
                  <c:v>173.24984846867997</c:v>
                </c:pt>
                <c:pt idx="747">
                  <c:v>173.74986194546997</c:v>
                </c:pt>
                <c:pt idx="748">
                  <c:v>174.24984494275</c:v>
                </c:pt>
                <c:pt idx="749">
                  <c:v>174.74985841954</c:v>
                </c:pt>
                <c:pt idx="750">
                  <c:v>175.24984141682998</c:v>
                </c:pt>
                <c:pt idx="751">
                  <c:v>175.74985489360998</c:v>
                </c:pt>
                <c:pt idx="752">
                  <c:v>176.24983779565</c:v>
                </c:pt>
                <c:pt idx="753">
                  <c:v>176.74985127244</c:v>
                </c:pt>
                <c:pt idx="754">
                  <c:v>177.24983426971997</c:v>
                </c:pt>
                <c:pt idx="755">
                  <c:v>177.74984774650997</c:v>
                </c:pt>
                <c:pt idx="756">
                  <c:v>178.24986122329997</c:v>
                </c:pt>
                <c:pt idx="757">
                  <c:v>178.74984422059001</c:v>
                </c:pt>
                <c:pt idx="758">
                  <c:v>179.24985760212999</c:v>
                </c:pt>
                <c:pt idx="759">
                  <c:v>179.74984059940996</c:v>
                </c:pt>
                <c:pt idx="760">
                  <c:v>180.24985407619997</c:v>
                </c:pt>
                <c:pt idx="761">
                  <c:v>180.74983707349</c:v>
                </c:pt>
                <c:pt idx="762">
                  <c:v>181.24985055028</c:v>
                </c:pt>
                <c:pt idx="763">
                  <c:v>181.74983354755997</c:v>
                </c:pt>
                <c:pt idx="764">
                  <c:v>182.24984692910996</c:v>
                </c:pt>
                <c:pt idx="765">
                  <c:v>182.74982992638999</c:v>
                </c:pt>
                <c:pt idx="766">
                  <c:v>183.24984340317999</c:v>
                </c:pt>
                <c:pt idx="767">
                  <c:v>183.74982640045997</c:v>
                </c:pt>
                <c:pt idx="768">
                  <c:v>184.24983987724997</c:v>
                </c:pt>
                <c:pt idx="769">
                  <c:v>184.74985335403997</c:v>
                </c:pt>
                <c:pt idx="770">
                  <c:v>185.24983635132</c:v>
                </c:pt>
                <c:pt idx="771">
                  <c:v>185.74984973286999</c:v>
                </c:pt>
                <c:pt idx="772">
                  <c:v>186.24983273014996</c:v>
                </c:pt>
                <c:pt idx="773">
                  <c:v>186.74984620693996</c:v>
                </c:pt>
                <c:pt idx="774">
                  <c:v>187.24982920423</c:v>
                </c:pt>
                <c:pt idx="775">
                  <c:v>187.74984268100999</c:v>
                </c:pt>
                <c:pt idx="776">
                  <c:v>188.24982567829997</c:v>
                </c:pt>
                <c:pt idx="777">
                  <c:v>188.74983905984001</c:v>
                </c:pt>
                <c:pt idx="778">
                  <c:v>189.24982205712999</c:v>
                </c:pt>
                <c:pt idx="779">
                  <c:v>189.74983553391999</c:v>
                </c:pt>
                <c:pt idx="780">
                  <c:v>190.24984901070999</c:v>
                </c:pt>
                <c:pt idx="781">
                  <c:v>190.74983200798997</c:v>
                </c:pt>
                <c:pt idx="782">
                  <c:v>191.24984548477997</c:v>
                </c:pt>
                <c:pt idx="783">
                  <c:v>191.74982838680998</c:v>
                </c:pt>
                <c:pt idx="784">
                  <c:v>192.24984186359998</c:v>
                </c:pt>
                <c:pt idx="785">
                  <c:v>192.74982486089002</c:v>
                </c:pt>
                <c:pt idx="786">
                  <c:v>193.24983833767996</c:v>
                </c:pt>
                <c:pt idx="787">
                  <c:v>193.74982133495999</c:v>
                </c:pt>
                <c:pt idx="788">
                  <c:v>194.24983481174999</c:v>
                </c:pt>
                <c:pt idx="789">
                  <c:v>194.74981771379001</c:v>
                </c:pt>
                <c:pt idx="790">
                  <c:v>195.24983119057001</c:v>
                </c:pt>
                <c:pt idx="791">
                  <c:v>195.74984466736001</c:v>
                </c:pt>
                <c:pt idx="792">
                  <c:v>196.24982766464998</c:v>
                </c:pt>
                <c:pt idx="793">
                  <c:v>196.74984114142998</c:v>
                </c:pt>
                <c:pt idx="794">
                  <c:v>197.24982413872002</c:v>
                </c:pt>
                <c:pt idx="795">
                  <c:v>197.74983752026</c:v>
                </c:pt>
                <c:pt idx="796">
                  <c:v>198.24982051754998</c:v>
                </c:pt>
                <c:pt idx="797">
                  <c:v>198.74983399433998</c:v>
                </c:pt>
                <c:pt idx="798">
                  <c:v>199.24981699162001</c:v>
                </c:pt>
                <c:pt idx="799">
                  <c:v>199.74983046841001</c:v>
                </c:pt>
                <c:pt idx="800">
                  <c:v>200.24984394520001</c:v>
                </c:pt>
              </c:numCache>
            </c:numRef>
          </c:xVal>
          <c:yVal>
            <c:numRef>
              <c:f>'[Et y=10 x''=005 nosecone 125mm.xlsx]nosecone y=10 D1=125 R=151 237B'!$E$12:$E$812</c:f>
              <c:numCache>
                <c:formatCode>General</c:formatCode>
                <c:ptCount val="801"/>
                <c:pt idx="0">
                  <c:v>-1.0030115514745174E-8</c:v>
                </c:pt>
                <c:pt idx="1">
                  <c:v>-1.7657606636318551E-8</c:v>
                </c:pt>
                <c:pt idx="2">
                  <c:v>-2.2923066047833311E-8</c:v>
                </c:pt>
                <c:pt idx="3">
                  <c:v>-2.589767915379942E-8</c:v>
                </c:pt>
                <c:pt idx="4">
                  <c:v>-2.6654840127556767E-8</c:v>
                </c:pt>
                <c:pt idx="5">
                  <c:v>-2.527067445306367E-8</c:v>
                </c:pt>
                <c:pt idx="6">
                  <c:v>-2.194043071829834E-8</c:v>
                </c:pt>
                <c:pt idx="7">
                  <c:v>-1.7048002419214316E-8</c:v>
                </c:pt>
                <c:pt idx="8">
                  <c:v>-9.6888076274724017E-9</c:v>
                </c:pt>
                <c:pt idx="9">
                  <c:v>1.244180928451339E-10</c:v>
                </c:pt>
                <c:pt idx="10">
                  <c:v>1.1767470471078961E-8</c:v>
                </c:pt>
                <c:pt idx="11">
                  <c:v>2.5275071549620607E-8</c:v>
                </c:pt>
                <c:pt idx="12">
                  <c:v>4.152226480591115E-8</c:v>
                </c:pt>
                <c:pt idx="13">
                  <c:v>6.1450364862522819E-8</c:v>
                </c:pt>
                <c:pt idx="14">
                  <c:v>8.5096631653468418E-8</c:v>
                </c:pt>
                <c:pt idx="15">
                  <c:v>1.1284868064788301E-7</c:v>
                </c:pt>
                <c:pt idx="16">
                  <c:v>1.4657330499267371E-7</c:v>
                </c:pt>
                <c:pt idx="17">
                  <c:v>1.8550364824743371E-7</c:v>
                </c:pt>
                <c:pt idx="18">
                  <c:v>2.2923995827032123E-7</c:v>
                </c:pt>
                <c:pt idx="19">
                  <c:v>2.7737588725609747E-7</c:v>
                </c:pt>
                <c:pt idx="20">
                  <c:v>3.3009801807608615E-7</c:v>
                </c:pt>
                <c:pt idx="21">
                  <c:v>3.8740862546294193E-7</c:v>
                </c:pt>
                <c:pt idx="22">
                  <c:v>4.4930595428528994E-7</c:v>
                </c:pt>
                <c:pt idx="23">
                  <c:v>5.1578458994035385E-7</c:v>
                </c:pt>
                <c:pt idx="24">
                  <c:v>5.8741232063434106E-7</c:v>
                </c:pt>
                <c:pt idx="25">
                  <c:v>6.6668399165062365E-7</c:v>
                </c:pt>
                <c:pt idx="26">
                  <c:v>7.518112643236418E-7</c:v>
                </c:pt>
                <c:pt idx="27">
                  <c:v>8.381315662377141E-7</c:v>
                </c:pt>
                <c:pt idx="28">
                  <c:v>9.4144758527142623E-7</c:v>
                </c:pt>
                <c:pt idx="29">
                  <c:v>1.0655994928223793E-6</c:v>
                </c:pt>
                <c:pt idx="30">
                  <c:v>1.2019040170516037E-6</c:v>
                </c:pt>
                <c:pt idx="31">
                  <c:v>1.3470767847916777E-6</c:v>
                </c:pt>
                <c:pt idx="32">
                  <c:v>1.4998654002116895E-6</c:v>
                </c:pt>
                <c:pt idx="33">
                  <c:v>1.6605607602379489E-6</c:v>
                </c:pt>
                <c:pt idx="34">
                  <c:v>1.8343229269102632E-6</c:v>
                </c:pt>
                <c:pt idx="35">
                  <c:v>2.0216598373312911E-6</c:v>
                </c:pt>
                <c:pt idx="36">
                  <c:v>2.223055393364991E-6</c:v>
                </c:pt>
                <c:pt idx="37">
                  <c:v>2.4389734591728255E-6</c:v>
                </c:pt>
                <c:pt idx="38">
                  <c:v>2.6785766898415472E-6</c:v>
                </c:pt>
                <c:pt idx="39">
                  <c:v>2.9312056463793703E-6</c:v>
                </c:pt>
                <c:pt idx="40">
                  <c:v>3.1957429147335989E-6</c:v>
                </c:pt>
                <c:pt idx="41">
                  <c:v>3.5115461733062908E-6</c:v>
                </c:pt>
                <c:pt idx="42">
                  <c:v>3.8560719329312361E-6</c:v>
                </c:pt>
                <c:pt idx="43">
                  <c:v>4.2233980308273309E-6</c:v>
                </c:pt>
                <c:pt idx="44">
                  <c:v>4.6140160442708095E-6</c:v>
                </c:pt>
                <c:pt idx="45">
                  <c:v>5.028378951313904E-6</c:v>
                </c:pt>
                <c:pt idx="46">
                  <c:v>5.4669000509419338E-6</c:v>
                </c:pt>
                <c:pt idx="47">
                  <c:v>5.9370718743106728E-6</c:v>
                </c:pt>
                <c:pt idx="48">
                  <c:v>6.4396982195658315E-6</c:v>
                </c:pt>
                <c:pt idx="49">
                  <c:v>7.0351307970798612E-6</c:v>
                </c:pt>
                <c:pt idx="50">
                  <c:v>7.6711254455349801E-6</c:v>
                </c:pt>
                <c:pt idx="51">
                  <c:v>8.3479931292911357E-6</c:v>
                </c:pt>
                <c:pt idx="52">
                  <c:v>9.0724095120041601E-6</c:v>
                </c:pt>
                <c:pt idx="53">
                  <c:v>9.8434747480012013E-6</c:v>
                </c:pt>
                <c:pt idx="54">
                  <c:v>1.0658342092303333E-5</c:v>
                </c:pt>
                <c:pt idx="55">
                  <c:v>1.1516925699971404E-5</c:v>
                </c:pt>
                <c:pt idx="56">
                  <c:v>1.242280444424975E-5</c:v>
                </c:pt>
                <c:pt idx="57">
                  <c:v>1.3376386968802734E-5</c:v>
                </c:pt>
                <c:pt idx="58">
                  <c:v>1.4377999765490865E-5</c:v>
                </c:pt>
                <c:pt idx="59">
                  <c:v>1.5494763574059207E-5</c:v>
                </c:pt>
                <c:pt idx="60">
                  <c:v>1.6665822485264148E-5</c:v>
                </c:pt>
                <c:pt idx="61">
                  <c:v>1.7897493885255167E-5</c:v>
                </c:pt>
                <c:pt idx="62">
                  <c:v>1.9238142630208721E-5</c:v>
                </c:pt>
                <c:pt idx="63">
                  <c:v>2.077010314894588E-5</c:v>
                </c:pt>
                <c:pt idx="64">
                  <c:v>2.2404896454294349E-5</c:v>
                </c:pt>
                <c:pt idx="65">
                  <c:v>2.4143302235402283E-5</c:v>
                </c:pt>
                <c:pt idx="66">
                  <c:v>2.5985853535880049E-5</c:v>
                </c:pt>
                <c:pt idx="67">
                  <c:v>2.7917602277937108E-5</c:v>
                </c:pt>
                <c:pt idx="68">
                  <c:v>2.9917065442712032E-5</c:v>
                </c:pt>
                <c:pt idx="69">
                  <c:v>3.2006591958781985E-5</c:v>
                </c:pt>
                <c:pt idx="70">
                  <c:v>3.4225844823999046E-5</c:v>
                </c:pt>
                <c:pt idx="71">
                  <c:v>3.6898588428299086E-5</c:v>
                </c:pt>
                <c:pt idx="72">
                  <c:v>3.9707366334782927E-5</c:v>
                </c:pt>
                <c:pt idx="73">
                  <c:v>4.2642879691468523E-5</c:v>
                </c:pt>
                <c:pt idx="74">
                  <c:v>4.5708676999615984E-5</c:v>
                </c:pt>
                <c:pt idx="75">
                  <c:v>4.8847910674364947E-5</c:v>
                </c:pt>
                <c:pt idx="76">
                  <c:v>5.2058469891643697E-5</c:v>
                </c:pt>
                <c:pt idx="77">
                  <c:v>5.5450940424232444E-5</c:v>
                </c:pt>
                <c:pt idx="78">
                  <c:v>5.9353374844446829E-5</c:v>
                </c:pt>
                <c:pt idx="79">
                  <c:v>6.3610997991802055E-5</c:v>
                </c:pt>
                <c:pt idx="80">
                  <c:v>6.7962271497260543E-5</c:v>
                </c:pt>
                <c:pt idx="81">
                  <c:v>7.2685145371529145E-5</c:v>
                </c:pt>
                <c:pt idx="82">
                  <c:v>7.798495180411361E-5</c:v>
                </c:pt>
                <c:pt idx="83">
                  <c:v>8.3399318526892409E-5</c:v>
                </c:pt>
                <c:pt idx="84">
                  <c:v>8.8914591504004383E-5</c:v>
                </c:pt>
                <c:pt idx="85">
                  <c:v>9.4532478212160255E-5</c:v>
                </c:pt>
                <c:pt idx="86">
                  <c:v>1.0024404559543164E-4</c:v>
                </c:pt>
                <c:pt idx="87">
                  <c:v>1.0604271154397427E-4</c:v>
                </c:pt>
                <c:pt idx="88">
                  <c:v>1.1192154844005844E-4</c:v>
                </c:pt>
                <c:pt idx="89">
                  <c:v>1.192765407848823E-4</c:v>
                </c:pt>
                <c:pt idx="90">
                  <c:v>1.270395075753811E-4</c:v>
                </c:pt>
                <c:pt idx="91">
                  <c:v>1.3503266426007662E-4</c:v>
                </c:pt>
                <c:pt idx="92">
                  <c:v>1.4340903575386804E-4</c:v>
                </c:pt>
                <c:pt idx="93">
                  <c:v>1.5235195733116907E-4</c:v>
                </c:pt>
                <c:pt idx="94">
                  <c:v>1.6283834711844854E-4</c:v>
                </c:pt>
                <c:pt idx="95">
                  <c:v>1.7356961706911395E-4</c:v>
                </c:pt>
                <c:pt idx="96">
                  <c:v>1.8456655337886703E-4</c:v>
                </c:pt>
                <c:pt idx="97">
                  <c:v>1.9577262235973719E-4</c:v>
                </c:pt>
                <c:pt idx="98">
                  <c:v>2.071916555623922E-4</c:v>
                </c:pt>
                <c:pt idx="99">
                  <c:v>2.1879856645164151E-4</c:v>
                </c:pt>
                <c:pt idx="100">
                  <c:v>2.3057307314839514E-4</c:v>
                </c:pt>
                <c:pt idx="101">
                  <c:v>2.4249409358878855E-4</c:v>
                </c:pt>
                <c:pt idx="102">
                  <c:v>2.5667083072118148E-4</c:v>
                </c:pt>
                <c:pt idx="103">
                  <c:v>2.723014027462004E-4</c:v>
                </c:pt>
                <c:pt idx="104">
                  <c:v>2.8824404312736865E-4</c:v>
                </c:pt>
                <c:pt idx="105">
                  <c:v>3.0500399679080651E-4</c:v>
                </c:pt>
                <c:pt idx="106">
                  <c:v>3.2314336659444102E-4</c:v>
                </c:pt>
                <c:pt idx="107">
                  <c:v>3.4211685714128823E-4</c:v>
                </c:pt>
                <c:pt idx="108">
                  <c:v>3.6153226631890467E-4</c:v>
                </c:pt>
                <c:pt idx="109">
                  <c:v>3.8137739069753207E-4</c:v>
                </c:pt>
                <c:pt idx="110">
                  <c:v>4.0158767147266937E-4</c:v>
                </c:pt>
                <c:pt idx="111">
                  <c:v>4.2210772074955608E-4</c:v>
                </c:pt>
                <c:pt idx="112">
                  <c:v>4.4287963350145526E-4</c:v>
                </c:pt>
                <c:pt idx="113">
                  <c:v>4.6384409823072188E-4</c:v>
                </c:pt>
                <c:pt idx="114">
                  <c:v>4.8652503996819566E-4</c:v>
                </c:pt>
                <c:pt idx="115">
                  <c:v>5.1289584878811681E-4</c:v>
                </c:pt>
                <c:pt idx="116">
                  <c:v>5.4001380579479438E-4</c:v>
                </c:pt>
                <c:pt idx="117">
                  <c:v>5.6770304054979965E-4</c:v>
                </c:pt>
                <c:pt idx="118">
                  <c:v>5.9597592624825084E-4</c:v>
                </c:pt>
                <c:pt idx="119">
                  <c:v>6.2459356514910818E-4</c:v>
                </c:pt>
                <c:pt idx="120">
                  <c:v>6.5451073569750993E-4</c:v>
                </c:pt>
                <c:pt idx="121">
                  <c:v>6.8724314039187774E-4</c:v>
                </c:pt>
                <c:pt idx="122">
                  <c:v>7.2029626611658964E-4</c:v>
                </c:pt>
                <c:pt idx="123">
                  <c:v>7.5351878426410538E-4</c:v>
                </c:pt>
                <c:pt idx="124">
                  <c:v>7.8599105454366829E-4</c:v>
                </c:pt>
                <c:pt idx="125">
                  <c:v>8.2666797890252675E-4</c:v>
                </c:pt>
                <c:pt idx="126">
                  <c:v>8.6730501826259214E-4</c:v>
                </c:pt>
                <c:pt idx="127">
                  <c:v>9.0772504901443049E-4</c:v>
                </c:pt>
                <c:pt idx="128">
                  <c:v>9.4748276210766499E-4</c:v>
                </c:pt>
                <c:pt idx="129">
                  <c:v>9.85594133766471E-4</c:v>
                </c:pt>
                <c:pt idx="130">
                  <c:v>1.0241644249946984E-3</c:v>
                </c:pt>
                <c:pt idx="131">
                  <c:v>1.062996537120726E-3</c:v>
                </c:pt>
                <c:pt idx="132">
                  <c:v>1.1017370396288822E-3</c:v>
                </c:pt>
                <c:pt idx="133">
                  <c:v>1.1400570155675578E-3</c:v>
                </c:pt>
                <c:pt idx="134">
                  <c:v>1.1776219377342895E-3</c:v>
                </c:pt>
                <c:pt idx="135">
                  <c:v>1.2140912085183517E-3</c:v>
                </c:pt>
                <c:pt idx="136">
                  <c:v>1.2532219322827843E-3</c:v>
                </c:pt>
                <c:pt idx="137">
                  <c:v>1.2967563446906452E-3</c:v>
                </c:pt>
                <c:pt idx="138">
                  <c:v>1.3391786431603562E-3</c:v>
                </c:pt>
                <c:pt idx="139">
                  <c:v>1.3796421828157325E-3</c:v>
                </c:pt>
                <c:pt idx="140">
                  <c:v>1.4179568156035228E-3</c:v>
                </c:pt>
                <c:pt idx="141">
                  <c:v>1.453289640360422E-3</c:v>
                </c:pt>
                <c:pt idx="142">
                  <c:v>1.4852784568065718E-3</c:v>
                </c:pt>
                <c:pt idx="143">
                  <c:v>1.5169207367733098E-3</c:v>
                </c:pt>
                <c:pt idx="144">
                  <c:v>1.5535366711599023E-3</c:v>
                </c:pt>
                <c:pt idx="145">
                  <c:v>1.5852873270745648E-3</c:v>
                </c:pt>
                <c:pt idx="146">
                  <c:v>1.6105162880409299E-3</c:v>
                </c:pt>
                <c:pt idx="147">
                  <c:v>1.6282934343757414E-3</c:v>
                </c:pt>
                <c:pt idx="148">
                  <c:v>1.6379796723823706E-3</c:v>
                </c:pt>
                <c:pt idx="149">
                  <c:v>1.6390842969362933E-3</c:v>
                </c:pt>
                <c:pt idx="150">
                  <c:v>1.6310217791660107E-3</c:v>
                </c:pt>
                <c:pt idx="151">
                  <c:v>1.6174044754181025E-3</c:v>
                </c:pt>
                <c:pt idx="152">
                  <c:v>1.6084759192294105E-3</c:v>
                </c:pt>
                <c:pt idx="153">
                  <c:v>1.5885371017490559E-3</c:v>
                </c:pt>
                <c:pt idx="154">
                  <c:v>1.5562991900337812E-3</c:v>
                </c:pt>
                <c:pt idx="155">
                  <c:v>1.5106193916075339E-3</c:v>
                </c:pt>
                <c:pt idx="156">
                  <c:v>1.4502609164425727E-3</c:v>
                </c:pt>
                <c:pt idx="157">
                  <c:v>1.3740181477055991E-3</c:v>
                </c:pt>
                <c:pt idx="158">
                  <c:v>1.284030013698698E-3</c:v>
                </c:pt>
                <c:pt idx="159">
                  <c:v>1.178256200452175E-3</c:v>
                </c:pt>
                <c:pt idx="160">
                  <c:v>1.0522819940945623E-3</c:v>
                </c:pt>
                <c:pt idx="161">
                  <c:v>9.038633209782161E-4</c:v>
                </c:pt>
                <c:pt idx="162">
                  <c:v>7.3133156717970218E-4</c:v>
                </c:pt>
                <c:pt idx="163">
                  <c:v>5.3329618782582222E-4</c:v>
                </c:pt>
                <c:pt idx="164">
                  <c:v>3.0777324783365796E-4</c:v>
                </c:pt>
                <c:pt idx="165">
                  <c:v>5.3239890069942056E-5</c:v>
                </c:pt>
                <c:pt idx="166">
                  <c:v>-2.3793474957710641E-4</c:v>
                </c:pt>
                <c:pt idx="167">
                  <c:v>-5.6850806285987227E-4</c:v>
                </c:pt>
                <c:pt idx="168">
                  <c:v>-9.4028803753297321E-4</c:v>
                </c:pt>
                <c:pt idx="169">
                  <c:v>-1.3550745425534362E-3</c:v>
                </c:pt>
                <c:pt idx="170">
                  <c:v>-1.8150616335653768E-3</c:v>
                </c:pt>
                <c:pt idx="171">
                  <c:v>-2.3263690498965383E-3</c:v>
                </c:pt>
                <c:pt idx="172">
                  <c:v>-2.8901761040587459E-3</c:v>
                </c:pt>
                <c:pt idx="173">
                  <c:v>-3.5092298369891885E-3</c:v>
                </c:pt>
                <c:pt idx="174">
                  <c:v>-4.2111561666981828E-3</c:v>
                </c:pt>
                <c:pt idx="175">
                  <c:v>-4.9868713407347212E-3</c:v>
                </c:pt>
                <c:pt idx="176">
                  <c:v>-5.8334256942033568E-3</c:v>
                </c:pt>
                <c:pt idx="177">
                  <c:v>-6.7874140257781499E-3</c:v>
                </c:pt>
                <c:pt idx="178">
                  <c:v>-7.8421413206328366E-3</c:v>
                </c:pt>
                <c:pt idx="179">
                  <c:v>-8.9985253751912742E-3</c:v>
                </c:pt>
                <c:pt idx="180">
                  <c:v>-1.0262142642904452E-2</c:v>
                </c:pt>
                <c:pt idx="181">
                  <c:v>-1.1637744570731579E-2</c:v>
                </c:pt>
                <c:pt idx="182">
                  <c:v>-1.3137391156593263E-2</c:v>
                </c:pt>
                <c:pt idx="183">
                  <c:v>-1.4769759297823148E-2</c:v>
                </c:pt>
                <c:pt idx="184">
                  <c:v>-1.653765236317686E-2</c:v>
                </c:pt>
                <c:pt idx="185">
                  <c:v>-1.8446693153910114E-2</c:v>
                </c:pt>
                <c:pt idx="186">
                  <c:v>-2.0521806463299971E-2</c:v>
                </c:pt>
                <c:pt idx="187">
                  <c:v>-2.2899863488132752E-2</c:v>
                </c:pt>
                <c:pt idx="188">
                  <c:v>-2.5498975824198748E-2</c:v>
                </c:pt>
                <c:pt idx="189">
                  <c:v>-2.833300714231592E-2</c:v>
                </c:pt>
                <c:pt idx="190">
                  <c:v>-3.1395552411642401E-2</c:v>
                </c:pt>
                <c:pt idx="191">
                  <c:v>-3.4694993494136378E-2</c:v>
                </c:pt>
                <c:pt idx="192">
                  <c:v>-3.8206301711399562E-2</c:v>
                </c:pt>
                <c:pt idx="193">
                  <c:v>-4.1877936177031658E-2</c:v>
                </c:pt>
                <c:pt idx="194">
                  <c:v>-4.5790943385031896E-2</c:v>
                </c:pt>
                <c:pt idx="195">
                  <c:v>-4.9950731335185745E-2</c:v>
                </c:pt>
                <c:pt idx="196">
                  <c:v>-5.4489035888253982E-2</c:v>
                </c:pt>
                <c:pt idx="197">
                  <c:v>-5.9904669075574832E-2</c:v>
                </c:pt>
                <c:pt idx="198">
                  <c:v>-6.5654430502532848E-2</c:v>
                </c:pt>
                <c:pt idx="199">
                  <c:v>-7.1747242473902378E-2</c:v>
                </c:pt>
                <c:pt idx="200">
                  <c:v>-7.8023973873627014E-2</c:v>
                </c:pt>
                <c:pt idx="201">
                  <c:v>-8.4999222410302819E-2</c:v>
                </c:pt>
                <c:pt idx="202">
                  <c:v>-9.2715194265687334E-2</c:v>
                </c:pt>
                <c:pt idx="203">
                  <c:v>-0.10092413826891695</c:v>
                </c:pt>
                <c:pt idx="204">
                  <c:v>-0.1096305238090335</c:v>
                </c:pt>
                <c:pt idx="205">
                  <c:v>-0.11884749021270499</c:v>
                </c:pt>
                <c:pt idx="206">
                  <c:v>-0.12858101835252295</c:v>
                </c:pt>
                <c:pt idx="207">
                  <c:v>-0.13883778713150902</c:v>
                </c:pt>
                <c:pt idx="208">
                  <c:v>-0.15008740754546618</c:v>
                </c:pt>
                <c:pt idx="209">
                  <c:v>-0.16259752244157308</c:v>
                </c:pt>
                <c:pt idx="210">
                  <c:v>-0.17593631847237981</c:v>
                </c:pt>
                <c:pt idx="211">
                  <c:v>-0.19008747524790734</c:v>
                </c:pt>
                <c:pt idx="212">
                  <c:v>-0.205174180162596</c:v>
                </c:pt>
                <c:pt idx="213">
                  <c:v>-0.22184917772133497</c:v>
                </c:pt>
                <c:pt idx="214">
                  <c:v>-0.2392638215836016</c:v>
                </c:pt>
                <c:pt idx="215">
                  <c:v>-0.25740619309282853</c:v>
                </c:pt>
                <c:pt idx="216">
                  <c:v>-0.27628568645999335</c:v>
                </c:pt>
                <c:pt idx="217">
                  <c:v>-0.2958953194210035</c:v>
                </c:pt>
                <c:pt idx="218">
                  <c:v>-0.31623044363577213</c:v>
                </c:pt>
                <c:pt idx="219">
                  <c:v>-0.33931125198837325</c:v>
                </c:pt>
                <c:pt idx="220">
                  <c:v>-0.36505052438297492</c:v>
                </c:pt>
                <c:pt idx="221">
                  <c:v>-0.39235379572872014</c:v>
                </c:pt>
                <c:pt idx="222">
                  <c:v>-0.42130906890078962</c:v>
                </c:pt>
                <c:pt idx="223">
                  <c:v>-0.45184345280466304</c:v>
                </c:pt>
                <c:pt idx="224">
                  <c:v>-0.48421854921239282</c:v>
                </c:pt>
                <c:pt idx="225">
                  <c:v>-0.5198488232136419</c:v>
                </c:pt>
                <c:pt idx="226">
                  <c:v>-0.55697060557810696</c:v>
                </c:pt>
                <c:pt idx="227">
                  <c:v>-0.59622838725105087</c:v>
                </c:pt>
                <c:pt idx="228">
                  <c:v>-0.63842468539199015</c:v>
                </c:pt>
                <c:pt idx="229">
                  <c:v>-0.68283105470875582</c:v>
                </c:pt>
                <c:pt idx="230">
                  <c:v>-0.72944511463889739</c:v>
                </c:pt>
                <c:pt idx="231">
                  <c:v>-0.77821315262892365</c:v>
                </c:pt>
                <c:pt idx="232">
                  <c:v>-0.82914466793004837</c:v>
                </c:pt>
                <c:pt idx="233">
                  <c:v>-0.88299953507716744</c:v>
                </c:pt>
                <c:pt idx="234">
                  <c:v>-0.94068278255823856</c:v>
                </c:pt>
                <c:pt idx="235">
                  <c:v>-1.0008139431555487</c:v>
                </c:pt>
                <c:pt idx="236">
                  <c:v>-1.0633676941102359</c:v>
                </c:pt>
                <c:pt idx="237">
                  <c:v>-1.1293968447792602</c:v>
                </c:pt>
                <c:pt idx="238">
                  <c:v>-1.2066011815072719</c:v>
                </c:pt>
                <c:pt idx="239">
                  <c:v>-1.2875313711686269</c:v>
                </c:pt>
                <c:pt idx="240">
                  <c:v>-1.3712924547472514</c:v>
                </c:pt>
                <c:pt idx="241">
                  <c:v>-1.4577987355496036</c:v>
                </c:pt>
                <c:pt idx="242">
                  <c:v>-1.5469820254444933</c:v>
                </c:pt>
                <c:pt idx="243">
                  <c:v>-1.6386683491655534</c:v>
                </c:pt>
                <c:pt idx="244">
                  <c:v>-1.7328217574197853</c:v>
                </c:pt>
                <c:pt idx="245">
                  <c:v>-1.8293033653422155</c:v>
                </c:pt>
                <c:pt idx="246">
                  <c:v>-1.9279910179470821</c:v>
                </c:pt>
                <c:pt idx="247">
                  <c:v>-2.0289483478363608</c:v>
                </c:pt>
                <c:pt idx="248">
                  <c:v>-2.1402746715698258</c:v>
                </c:pt>
                <c:pt idx="249">
                  <c:v>-2.25644216070895</c:v>
                </c:pt>
                <c:pt idx="250">
                  <c:v>-2.3772366859270724</c:v>
                </c:pt>
                <c:pt idx="251">
                  <c:v>-2.5024601664606045</c:v>
                </c:pt>
                <c:pt idx="252">
                  <c:v>-2.6357972354176509</c:v>
                </c:pt>
                <c:pt idx="253">
                  <c:v>-2.7849445623078366</c:v>
                </c:pt>
                <c:pt idx="254">
                  <c:v>-2.9394622578203315</c:v>
                </c:pt>
                <c:pt idx="255">
                  <c:v>-3.0952747210774505</c:v>
                </c:pt>
                <c:pt idx="256">
                  <c:v>-3.2520847425215758</c:v>
                </c:pt>
                <c:pt idx="257">
                  <c:v>-3.4096306721177361</c:v>
                </c:pt>
                <c:pt idx="258">
                  <c:v>-3.5676429350191907</c:v>
                </c:pt>
                <c:pt idx="259">
                  <c:v>-3.7304843913752861</c:v>
                </c:pt>
                <c:pt idx="260">
                  <c:v>-3.8999972699739609</c:v>
                </c:pt>
                <c:pt idx="261">
                  <c:v>-4.0698551333826147</c:v>
                </c:pt>
                <c:pt idx="262">
                  <c:v>-4.239347827645215</c:v>
                </c:pt>
                <c:pt idx="263">
                  <c:v>-4.4181893038267948</c:v>
                </c:pt>
                <c:pt idx="264">
                  <c:v>-4.6021830000820625</c:v>
                </c:pt>
                <c:pt idx="265">
                  <c:v>-4.7913736005235057</c:v>
                </c:pt>
                <c:pt idx="266">
                  <c:v>-4.9833176313267193</c:v>
                </c:pt>
                <c:pt idx="267">
                  <c:v>-5.1774820499576748</c:v>
                </c:pt>
                <c:pt idx="268">
                  <c:v>-5.3733169576547901</c:v>
                </c:pt>
                <c:pt idx="269">
                  <c:v>-5.5700310088058362</c:v>
                </c:pt>
                <c:pt idx="270">
                  <c:v>-5.7633093959833177</c:v>
                </c:pt>
                <c:pt idx="271">
                  <c:v>-5.9525766937304398</c:v>
                </c:pt>
                <c:pt idx="272">
                  <c:v>-6.1375727138197416</c:v>
                </c:pt>
                <c:pt idx="273">
                  <c:v>-6.3172658008097704</c:v>
                </c:pt>
                <c:pt idx="274">
                  <c:v>-6.4917585040476755</c:v>
                </c:pt>
                <c:pt idx="275">
                  <c:v>-6.6623482938314638</c:v>
                </c:pt>
                <c:pt idx="276">
                  <c:v>-6.8419164861043953</c:v>
                </c:pt>
                <c:pt idx="277">
                  <c:v>-7.0174017871405052</c:v>
                </c:pt>
                <c:pt idx="278">
                  <c:v>-7.1903639049995229</c:v>
                </c:pt>
                <c:pt idx="279">
                  <c:v>-7.360028236184383</c:v>
                </c:pt>
                <c:pt idx="280">
                  <c:v>-7.5205100018479749</c:v>
                </c:pt>
                <c:pt idx="281">
                  <c:v>-7.6712805848363566</c:v>
                </c:pt>
                <c:pt idx="282">
                  <c:v>-7.8076735823595627</c:v>
                </c:pt>
                <c:pt idx="283">
                  <c:v>-7.9323624356451141</c:v>
                </c:pt>
                <c:pt idx="284">
                  <c:v>-8.0444954844138881</c:v>
                </c:pt>
                <c:pt idx="285">
                  <c:v>-8.1443553690884407</c:v>
                </c:pt>
                <c:pt idx="286">
                  <c:v>-8.2312572909704294</c:v>
                </c:pt>
                <c:pt idx="287">
                  <c:v>-8.3047608773569692</c:v>
                </c:pt>
                <c:pt idx="288">
                  <c:v>-8.3736237179569031</c:v>
                </c:pt>
                <c:pt idx="289">
                  <c:v>-8.4280250562636372</c:v>
                </c:pt>
                <c:pt idx="290">
                  <c:v>-8.4677274681954593</c:v>
                </c:pt>
                <c:pt idx="291">
                  <c:v>-8.4919194867709358</c:v>
                </c:pt>
                <c:pt idx="292">
                  <c:v>-8.4988386011067192</c:v>
                </c:pt>
                <c:pt idx="293">
                  <c:v>-8.4881828536379551</c:v>
                </c:pt>
                <c:pt idx="294">
                  <c:v>-8.4536419608493798</c:v>
                </c:pt>
                <c:pt idx="295">
                  <c:v>-8.3979102016138327</c:v>
                </c:pt>
                <c:pt idx="296">
                  <c:v>-8.3248879542308192</c:v>
                </c:pt>
                <c:pt idx="297">
                  <c:v>-8.2340542358375561</c:v>
                </c:pt>
                <c:pt idx="298">
                  <c:v>-8.1283176377432991</c:v>
                </c:pt>
                <c:pt idx="299">
                  <c:v>-8.0060578289718336</c:v>
                </c:pt>
                <c:pt idx="300">
                  <c:v>-7.8638160126421006</c:v>
                </c:pt>
                <c:pt idx="301">
                  <c:v>-7.6978044079719767</c:v>
                </c:pt>
                <c:pt idx="302">
                  <c:v>-7.5115234613748374</c:v>
                </c:pt>
                <c:pt idx="303">
                  <c:v>-7.304981377029133</c:v>
                </c:pt>
                <c:pt idx="304">
                  <c:v>-7.0782000116268939</c:v>
                </c:pt>
                <c:pt idx="305">
                  <c:v>-6.831215346884111</c:v>
                </c:pt>
                <c:pt idx="306">
                  <c:v>-6.5675860506874493</c:v>
                </c:pt>
                <c:pt idx="307">
                  <c:v>-6.283431677838939</c:v>
                </c:pt>
                <c:pt idx="308">
                  <c:v>-5.979056573890138</c:v>
                </c:pt>
                <c:pt idx="309">
                  <c:v>-5.6543522458551934</c:v>
                </c:pt>
                <c:pt idx="310">
                  <c:v>-5.3094199413320284</c:v>
                </c:pt>
                <c:pt idx="311">
                  <c:v>-4.9427496994589113</c:v>
                </c:pt>
                <c:pt idx="312">
                  <c:v>-4.5554745439491491</c:v>
                </c:pt>
                <c:pt idx="313">
                  <c:v>-4.1483708503858434</c:v>
                </c:pt>
                <c:pt idx="314">
                  <c:v>-3.7219707619162352</c:v>
                </c:pt>
                <c:pt idx="315">
                  <c:v>-3.2765751044391553</c:v>
                </c:pt>
                <c:pt idx="316">
                  <c:v>-2.8126780716014683</c:v>
                </c:pt>
                <c:pt idx="317">
                  <c:v>-2.3308443405612378</c:v>
                </c:pt>
                <c:pt idx="318">
                  <c:v>-1.8306072310463173</c:v>
                </c:pt>
                <c:pt idx="319">
                  <c:v>-1.3125556315504281</c:v>
                </c:pt>
                <c:pt idx="320">
                  <c:v>-0.77702067608065484</c:v>
                </c:pt>
                <c:pt idx="321">
                  <c:v>-0.22442065295315786</c:v>
                </c:pt>
                <c:pt idx="322">
                  <c:v>0.34477051931183278</c:v>
                </c:pt>
                <c:pt idx="323">
                  <c:v>0.92953917590689217</c:v>
                </c:pt>
                <c:pt idx="324">
                  <c:v>1.5291586789524481</c:v>
                </c:pt>
                <c:pt idx="325">
                  <c:v>2.1432789572081297</c:v>
                </c:pt>
                <c:pt idx="326">
                  <c:v>2.7714879122004401</c:v>
                </c:pt>
                <c:pt idx="327">
                  <c:v>3.4133622331045115</c:v>
                </c:pt>
                <c:pt idx="328">
                  <c:v>4.0686118773180793</c:v>
                </c:pt>
                <c:pt idx="329">
                  <c:v>4.7365297750222997</c:v>
                </c:pt>
                <c:pt idx="330">
                  <c:v>5.4167520165500118</c:v>
                </c:pt>
                <c:pt idx="331">
                  <c:v>6.1085916895771044</c:v>
                </c:pt>
                <c:pt idx="332">
                  <c:v>6.8114965210839156</c:v>
                </c:pt>
                <c:pt idx="333">
                  <c:v>7.5249060485265646</c:v>
                </c:pt>
                <c:pt idx="334">
                  <c:v>8.2482537389369384</c:v>
                </c:pt>
                <c:pt idx="335">
                  <c:v>8.9809612816178284</c:v>
                </c:pt>
                <c:pt idx="336">
                  <c:v>9.72085274912655</c:v>
                </c:pt>
                <c:pt idx="337">
                  <c:v>10.465365767652552</c:v>
                </c:pt>
                <c:pt idx="338">
                  <c:v>11.218210042352773</c:v>
                </c:pt>
                <c:pt idx="339">
                  <c:v>11.978892760108858</c:v>
                </c:pt>
                <c:pt idx="340">
                  <c:v>12.74479874080277</c:v>
                </c:pt>
                <c:pt idx="341">
                  <c:v>13.515680472728555</c:v>
                </c:pt>
                <c:pt idx="342">
                  <c:v>14.287484850724365</c:v>
                </c:pt>
                <c:pt idx="343">
                  <c:v>15.061153292663468</c:v>
                </c:pt>
                <c:pt idx="344">
                  <c:v>15.837540870529601</c:v>
                </c:pt>
                <c:pt idx="345">
                  <c:v>16.616000733932655</c:v>
                </c:pt>
                <c:pt idx="346">
                  <c:v>17.395769751197484</c:v>
                </c:pt>
                <c:pt idx="347">
                  <c:v>18.175199378621166</c:v>
                </c:pt>
                <c:pt idx="348">
                  <c:v>18.956636790181182</c:v>
                </c:pt>
                <c:pt idx="349">
                  <c:v>19.739641419341506</c:v>
                </c:pt>
                <c:pt idx="350">
                  <c:v>20.521101063300033</c:v>
                </c:pt>
                <c:pt idx="351">
                  <c:v>21.296411907383625</c:v>
                </c:pt>
                <c:pt idx="352">
                  <c:v>22.069227189208036</c:v>
                </c:pt>
                <c:pt idx="353">
                  <c:v>22.838439382929305</c:v>
                </c:pt>
                <c:pt idx="354">
                  <c:v>23.603386776185729</c:v>
                </c:pt>
                <c:pt idx="355">
                  <c:v>24.363400250902465</c:v>
                </c:pt>
                <c:pt idx="356">
                  <c:v>25.117824718296273</c:v>
                </c:pt>
                <c:pt idx="357">
                  <c:v>25.866006361913318</c:v>
                </c:pt>
                <c:pt idx="358">
                  <c:v>26.607300525624577</c:v>
                </c:pt>
                <c:pt idx="359">
                  <c:v>27.341072976469668</c:v>
                </c:pt>
                <c:pt idx="360">
                  <c:v>28.06565403487285</c:v>
                </c:pt>
                <c:pt idx="361">
                  <c:v>28.777778167762751</c:v>
                </c:pt>
                <c:pt idx="362">
                  <c:v>29.480054659989257</c:v>
                </c:pt>
                <c:pt idx="363">
                  <c:v>30.177965725685237</c:v>
                </c:pt>
                <c:pt idx="364">
                  <c:v>30.858401363709962</c:v>
                </c:pt>
                <c:pt idx="365">
                  <c:v>31.5280680679674</c:v>
                </c:pt>
                <c:pt idx="366">
                  <c:v>32.184987389790848</c:v>
                </c:pt>
                <c:pt idx="367">
                  <c:v>32.829323377834008</c:v>
                </c:pt>
                <c:pt idx="368">
                  <c:v>33.460568800917464</c:v>
                </c:pt>
                <c:pt idx="369">
                  <c:v>34.078183064490368</c:v>
                </c:pt>
                <c:pt idx="370">
                  <c:v>34.681629023327851</c:v>
                </c:pt>
                <c:pt idx="371">
                  <c:v>35.270404669872427</c:v>
                </c:pt>
                <c:pt idx="372">
                  <c:v>35.845112346221242</c:v>
                </c:pt>
                <c:pt idx="373">
                  <c:v>36.401947721201921</c:v>
                </c:pt>
                <c:pt idx="374">
                  <c:v>36.943759420140772</c:v>
                </c:pt>
                <c:pt idx="375">
                  <c:v>37.472285143381605</c:v>
                </c:pt>
                <c:pt idx="376">
                  <c:v>37.98622904379846</c:v>
                </c:pt>
                <c:pt idx="377">
                  <c:v>38.48524683608845</c:v>
                </c:pt>
                <c:pt idx="378">
                  <c:v>38.964075978739963</c:v>
                </c:pt>
                <c:pt idx="379">
                  <c:v>39.418873640613164</c:v>
                </c:pt>
                <c:pt idx="380">
                  <c:v>39.851651498883584</c:v>
                </c:pt>
                <c:pt idx="381">
                  <c:v>40.263803902078209</c:v>
                </c:pt>
                <c:pt idx="382">
                  <c:v>40.657275141598198</c:v>
                </c:pt>
                <c:pt idx="383">
                  <c:v>41.031780341253445</c:v>
                </c:pt>
                <c:pt idx="384">
                  <c:v>41.38826947260462</c:v>
                </c:pt>
                <c:pt idx="385">
                  <c:v>41.722653948797046</c:v>
                </c:pt>
                <c:pt idx="386">
                  <c:v>42.03847876957002</c:v>
                </c:pt>
                <c:pt idx="387">
                  <c:v>42.33421103763694</c:v>
                </c:pt>
                <c:pt idx="388">
                  <c:v>42.609606657978553</c:v>
                </c:pt>
                <c:pt idx="389">
                  <c:v>42.863655121900017</c:v>
                </c:pt>
                <c:pt idx="390">
                  <c:v>43.089040831603192</c:v>
                </c:pt>
                <c:pt idx="391">
                  <c:v>43.291427604224296</c:v>
                </c:pt>
                <c:pt idx="392">
                  <c:v>43.474062281200609</c:v>
                </c:pt>
                <c:pt idx="393">
                  <c:v>43.633977904648191</c:v>
                </c:pt>
                <c:pt idx="394">
                  <c:v>43.771047276121159</c:v>
                </c:pt>
                <c:pt idx="395">
                  <c:v>43.886509758267856</c:v>
                </c:pt>
                <c:pt idx="396">
                  <c:v>43.976222845756332</c:v>
                </c:pt>
                <c:pt idx="397">
                  <c:v>44.044123156568944</c:v>
                </c:pt>
                <c:pt idx="398">
                  <c:v>44.08883306557243</c:v>
                </c:pt>
                <c:pt idx="399">
                  <c:v>44.110298325764106</c:v>
                </c:pt>
                <c:pt idx="400">
                  <c:v>44.110294396579377</c:v>
                </c:pt>
                <c:pt idx="401">
                  <c:v>44.088824512141095</c:v>
                </c:pt>
                <c:pt idx="402">
                  <c:v>44.044125594121397</c:v>
                </c:pt>
                <c:pt idx="403">
                  <c:v>43.976220564157785</c:v>
                </c:pt>
                <c:pt idx="404">
                  <c:v>43.885168380105206</c:v>
                </c:pt>
                <c:pt idx="405">
                  <c:v>43.771060520557853</c:v>
                </c:pt>
                <c:pt idx="406">
                  <c:v>43.635310321783919</c:v>
                </c:pt>
                <c:pt idx="407">
                  <c:v>43.474069433200221</c:v>
                </c:pt>
                <c:pt idx="408">
                  <c:v>43.291442482878324</c:v>
                </c:pt>
                <c:pt idx="409">
                  <c:v>43.089041852896734</c:v>
                </c:pt>
                <c:pt idx="410">
                  <c:v>42.863660772368519</c:v>
                </c:pt>
                <c:pt idx="411">
                  <c:v>42.609616886768158</c:v>
                </c:pt>
                <c:pt idx="412">
                  <c:v>42.334213691769925</c:v>
                </c:pt>
                <c:pt idx="413">
                  <c:v>42.03848295557745</c:v>
                </c:pt>
                <c:pt idx="414">
                  <c:v>41.722668617166505</c:v>
                </c:pt>
                <c:pt idx="415">
                  <c:v>41.387025111549406</c:v>
                </c:pt>
                <c:pt idx="416">
                  <c:v>41.03179970440587</c:v>
                </c:pt>
                <c:pt idx="417">
                  <c:v>40.658536214358094</c:v>
                </c:pt>
                <c:pt idx="418">
                  <c:v>40.263810623181811</c:v>
                </c:pt>
                <c:pt idx="419">
                  <c:v>39.851666502542422</c:v>
                </c:pt>
                <c:pt idx="420">
                  <c:v>39.418893722790543</c:v>
                </c:pt>
                <c:pt idx="421">
                  <c:v>38.964095514969209</c:v>
                </c:pt>
                <c:pt idx="422">
                  <c:v>38.485257486718318</c:v>
                </c:pt>
                <c:pt idx="423">
                  <c:v>37.98625016943101</c:v>
                </c:pt>
                <c:pt idx="424">
                  <c:v>37.472294723752228</c:v>
                </c:pt>
                <c:pt idx="425">
                  <c:v>36.943774140272147</c:v>
                </c:pt>
                <c:pt idx="426">
                  <c:v>36.401967085407364</c:v>
                </c:pt>
                <c:pt idx="427">
                  <c:v>35.844036057960722</c:v>
                </c:pt>
                <c:pt idx="428">
                  <c:v>35.27149559023173</c:v>
                </c:pt>
                <c:pt idx="429">
                  <c:v>34.681649299141803</c:v>
                </c:pt>
                <c:pt idx="430">
                  <c:v>34.078197772406156</c:v>
                </c:pt>
                <c:pt idx="431">
                  <c:v>33.460585764298351</c:v>
                </c:pt>
                <c:pt idx="432">
                  <c:v>32.82934692999833</c:v>
                </c:pt>
                <c:pt idx="433">
                  <c:v>32.185005583252263</c:v>
                </c:pt>
                <c:pt idx="434">
                  <c:v>31.528085997738298</c:v>
                </c:pt>
                <c:pt idx="435">
                  <c:v>30.858423106326853</c:v>
                </c:pt>
                <c:pt idx="436">
                  <c:v>30.177991699076248</c:v>
                </c:pt>
                <c:pt idx="437">
                  <c:v>29.480075715328375</c:v>
                </c:pt>
                <c:pt idx="438">
                  <c:v>28.776921107529301</c:v>
                </c:pt>
                <c:pt idx="439">
                  <c:v>28.066529173393075</c:v>
                </c:pt>
                <c:pt idx="440">
                  <c:v>27.341094628056265</c:v>
                </c:pt>
                <c:pt idx="441">
                  <c:v>26.607325314430014</c:v>
                </c:pt>
                <c:pt idx="442">
                  <c:v>25.866032791357927</c:v>
                </c:pt>
                <c:pt idx="443">
                  <c:v>25.117840815848133</c:v>
                </c:pt>
                <c:pt idx="444">
                  <c:v>24.363419302754256</c:v>
                </c:pt>
                <c:pt idx="445">
                  <c:v>23.603409396762629</c:v>
                </c:pt>
                <c:pt idx="446">
                  <c:v>22.83845995555302</c:v>
                </c:pt>
                <c:pt idx="447">
                  <c:v>22.069253598567837</c:v>
                </c:pt>
                <c:pt idx="448">
                  <c:v>21.296440279647484</c:v>
                </c:pt>
                <c:pt idx="449">
                  <c:v>20.520498214477065</c:v>
                </c:pt>
                <c:pt idx="450">
                  <c:v>19.740267589817933</c:v>
                </c:pt>
                <c:pt idx="451">
                  <c:v>18.956664636920227</c:v>
                </c:pt>
                <c:pt idx="452">
                  <c:v>18.175220477919101</c:v>
                </c:pt>
                <c:pt idx="453">
                  <c:v>17.395794028282214</c:v>
                </c:pt>
                <c:pt idx="454">
                  <c:v>16.616026484806291</c:v>
                </c:pt>
                <c:pt idx="455">
                  <c:v>15.837559289629946</c:v>
                </c:pt>
                <c:pt idx="456">
                  <c:v>15.061175882400054</c:v>
                </c:pt>
                <c:pt idx="457">
                  <c:v>14.28750996213437</c:v>
                </c:pt>
                <c:pt idx="458">
                  <c:v>13.515700363323916</c:v>
                </c:pt>
                <c:pt idx="459">
                  <c:v>12.744823269913264</c:v>
                </c:pt>
                <c:pt idx="460">
                  <c:v>11.978551980517375</c:v>
                </c:pt>
                <c:pt idx="461">
                  <c:v>11.218574884189776</c:v>
                </c:pt>
                <c:pt idx="462">
                  <c:v>10.465388492447277</c:v>
                </c:pt>
                <c:pt idx="463">
                  <c:v>9.7208770592190206</c:v>
                </c:pt>
                <c:pt idx="464">
                  <c:v>8.9809834844863765</c:v>
                </c:pt>
                <c:pt idx="465">
                  <c:v>8.2482764546060192</c:v>
                </c:pt>
                <c:pt idx="466">
                  <c:v>7.5249284020036535</c:v>
                </c:pt>
                <c:pt idx="467">
                  <c:v>6.8115165395921737</c:v>
                </c:pt>
                <c:pt idx="468">
                  <c:v>6.1086126971737347</c:v>
                </c:pt>
                <c:pt idx="469">
                  <c:v>5.416773744742498</c:v>
                </c:pt>
                <c:pt idx="470">
                  <c:v>4.7365501284894611</c:v>
                </c:pt>
                <c:pt idx="471">
                  <c:v>4.068508670305734</c:v>
                </c:pt>
                <c:pt idx="472">
                  <c:v>3.4134020597785599</c:v>
                </c:pt>
                <c:pt idx="473">
                  <c:v>2.7715916378434251</c:v>
                </c:pt>
                <c:pt idx="474">
                  <c:v>2.1432982479999971</c:v>
                </c:pt>
                <c:pt idx="475">
                  <c:v>1.5291774288048121</c:v>
                </c:pt>
                <c:pt idx="476">
                  <c:v>0.92955702027846154</c:v>
                </c:pt>
                <c:pt idx="477">
                  <c:v>0.34478809641646185</c:v>
                </c:pt>
                <c:pt idx="478">
                  <c:v>-0.2244034964438186</c:v>
                </c:pt>
                <c:pt idx="479">
                  <c:v>-0.77700387244468994</c:v>
                </c:pt>
                <c:pt idx="480">
                  <c:v>-1.3125395719877626</c:v>
                </c:pt>
                <c:pt idx="481">
                  <c:v>-1.830592089271986</c:v>
                </c:pt>
                <c:pt idx="482">
                  <c:v>-2.3307578251647216</c:v>
                </c:pt>
                <c:pt idx="483">
                  <c:v>-2.8126487872641328</c:v>
                </c:pt>
                <c:pt idx="484">
                  <c:v>-3.2766618304122326</c:v>
                </c:pt>
                <c:pt idx="485">
                  <c:v>-3.7219577780795619</c:v>
                </c:pt>
                <c:pt idx="486">
                  <c:v>-4.1483585820049687</c:v>
                </c:pt>
                <c:pt idx="487">
                  <c:v>-4.5554625645389795</c:v>
                </c:pt>
                <c:pt idx="488">
                  <c:v>-4.9427382301609031</c:v>
                </c:pt>
                <c:pt idx="489">
                  <c:v>-5.3094092462326241</c:v>
                </c:pt>
                <c:pt idx="490">
                  <c:v>-5.6543413116560277</c:v>
                </c:pt>
                <c:pt idx="491">
                  <c:v>-5.9790485574473999</c:v>
                </c:pt>
                <c:pt idx="492">
                  <c:v>-6.2834228715347686</c:v>
                </c:pt>
                <c:pt idx="493">
                  <c:v>-6.5673789917782042</c:v>
                </c:pt>
                <c:pt idx="494">
                  <c:v>-6.8311987752668442</c:v>
                </c:pt>
                <c:pt idx="495">
                  <c:v>-7.0784063640754811</c:v>
                </c:pt>
                <c:pt idx="496">
                  <c:v>-7.304974099332731</c:v>
                </c:pt>
                <c:pt idx="497">
                  <c:v>-7.5115179514255956</c:v>
                </c:pt>
                <c:pt idx="498">
                  <c:v>-7.6977990226819513</c:v>
                </c:pt>
                <c:pt idx="499">
                  <c:v>-7.8638097638729674</c:v>
                </c:pt>
                <c:pt idx="500">
                  <c:v>-8.006052808526487</c:v>
                </c:pt>
                <c:pt idx="501">
                  <c:v>-8.1283134134084793</c:v>
                </c:pt>
                <c:pt idx="502">
                  <c:v>-8.2340495687407724</c:v>
                </c:pt>
                <c:pt idx="503">
                  <c:v>-8.3248861048484404</c:v>
                </c:pt>
                <c:pt idx="504">
                  <c:v>-8.3979077263403727</c:v>
                </c:pt>
                <c:pt idx="505">
                  <c:v>-8.4533827929034935</c:v>
                </c:pt>
                <c:pt idx="506">
                  <c:v>-8.4884414660886307</c:v>
                </c:pt>
                <c:pt idx="507">
                  <c:v>-8.4988387163652934</c:v>
                </c:pt>
                <c:pt idx="508">
                  <c:v>-8.4919196160328401</c:v>
                </c:pt>
                <c:pt idx="509">
                  <c:v>-8.4677281422352291</c:v>
                </c:pt>
                <c:pt idx="510">
                  <c:v>-8.4280269340161489</c:v>
                </c:pt>
                <c:pt idx="511">
                  <c:v>-8.3736273636679783</c:v>
                </c:pt>
                <c:pt idx="512">
                  <c:v>-8.3050153857931086</c:v>
                </c:pt>
                <c:pt idx="513">
                  <c:v>-8.2310069007561886</c:v>
                </c:pt>
                <c:pt idx="514">
                  <c:v>-8.1446029317029343</c:v>
                </c:pt>
                <c:pt idx="515">
                  <c:v>-8.0442539354906852</c:v>
                </c:pt>
                <c:pt idx="516">
                  <c:v>-7.9323622094849986</c:v>
                </c:pt>
                <c:pt idx="517">
                  <c:v>-7.807445437488215</c:v>
                </c:pt>
                <c:pt idx="518">
                  <c:v>-7.6715205158578117</c:v>
                </c:pt>
                <c:pt idx="519">
                  <c:v>-7.5202901530635629</c:v>
                </c:pt>
                <c:pt idx="520">
                  <c:v>-7.3602583767354286</c:v>
                </c:pt>
                <c:pt idx="521">
                  <c:v>-7.1901550446913536</c:v>
                </c:pt>
                <c:pt idx="522">
                  <c:v>-7.017618834618748</c:v>
                </c:pt>
                <c:pt idx="523">
                  <c:v>-6.8421253405462839</c:v>
                </c:pt>
                <c:pt idx="524">
                  <c:v>-6.6621500475022719</c:v>
                </c:pt>
                <c:pt idx="525">
                  <c:v>-6.4919557430176145</c:v>
                </c:pt>
                <c:pt idx="526">
                  <c:v>-6.3170780160685478</c:v>
                </c:pt>
                <c:pt idx="527">
                  <c:v>-6.1375723475649258</c:v>
                </c:pt>
                <c:pt idx="528">
                  <c:v>-5.9524060539796304</c:v>
                </c:pt>
                <c:pt idx="529">
                  <c:v>-5.7634912785519106</c:v>
                </c:pt>
                <c:pt idx="530">
                  <c:v>-5.5698733106633149</c:v>
                </c:pt>
                <c:pt idx="531">
                  <c:v>-5.3734858951976596</c:v>
                </c:pt>
                <c:pt idx="532">
                  <c:v>-5.1773361288499533</c:v>
                </c:pt>
                <c:pt idx="533">
                  <c:v>-4.9834753805979197</c:v>
                </c:pt>
                <c:pt idx="534">
                  <c:v>-4.7915194051075485</c:v>
                </c:pt>
                <c:pt idx="535">
                  <c:v>-4.6020481251648766</c:v>
                </c:pt>
                <c:pt idx="536">
                  <c:v>-4.4183239667160858</c:v>
                </c:pt>
                <c:pt idx="537">
                  <c:v>-4.2392231935563531</c:v>
                </c:pt>
                <c:pt idx="538">
                  <c:v>-4.0698549580579026</c:v>
                </c:pt>
                <c:pt idx="539">
                  <c:v>-3.8998892669410172</c:v>
                </c:pt>
                <c:pt idx="540">
                  <c:v>-3.7306038501968084</c:v>
                </c:pt>
                <c:pt idx="541">
                  <c:v>-3.5675446132049187</c:v>
                </c:pt>
                <c:pt idx="542">
                  <c:v>-3.4097396425933066</c:v>
                </c:pt>
                <c:pt idx="543">
                  <c:v>-3.2519949368966414</c:v>
                </c:pt>
                <c:pt idx="544">
                  <c:v>-3.0953733981076903</c:v>
                </c:pt>
                <c:pt idx="545">
                  <c:v>-2.9395518509138445</c:v>
                </c:pt>
                <c:pt idx="546">
                  <c:v>-2.7848220143211484</c:v>
                </c:pt>
                <c:pt idx="547">
                  <c:v>-2.6358796121595915</c:v>
                </c:pt>
                <c:pt idx="548">
                  <c:v>-2.5023895145900439</c:v>
                </c:pt>
                <c:pt idx="549">
                  <c:v>-2.3773108991135503</c:v>
                </c:pt>
                <c:pt idx="550">
                  <c:v>-2.2563788588462645</c:v>
                </c:pt>
                <c:pt idx="551">
                  <c:v>-2.14034159384408</c:v>
                </c:pt>
                <c:pt idx="552">
                  <c:v>-2.0288600237296763</c:v>
                </c:pt>
                <c:pt idx="553">
                  <c:v>-1.9280529414832748</c:v>
                </c:pt>
                <c:pt idx="554">
                  <c:v>-1.8292533876488131</c:v>
                </c:pt>
                <c:pt idx="555">
                  <c:v>-1.7328773747624566</c:v>
                </c:pt>
                <c:pt idx="556">
                  <c:v>-1.6387182171209922</c:v>
                </c:pt>
                <c:pt idx="557">
                  <c:v>-1.5469142527735602</c:v>
                </c:pt>
                <c:pt idx="558">
                  <c:v>-1.4578446245810774</c:v>
                </c:pt>
                <c:pt idx="559">
                  <c:v>-1.371254411656232</c:v>
                </c:pt>
                <c:pt idx="560">
                  <c:v>-1.287571780567843</c:v>
                </c:pt>
                <c:pt idx="561">
                  <c:v>-1.2065679794514883</c:v>
                </c:pt>
                <c:pt idx="562">
                  <c:v>-1.1294320770242399</c:v>
                </c:pt>
                <c:pt idx="563">
                  <c:v>-1.0633220752349262</c:v>
                </c:pt>
                <c:pt idx="564">
                  <c:v>-1.0008462358828005</c:v>
                </c:pt>
                <c:pt idx="565">
                  <c:v>-0.94065759809475336</c:v>
                </c:pt>
                <c:pt idx="566">
                  <c:v>-0.88302842057644459</c:v>
                </c:pt>
                <c:pt idx="567">
                  <c:v>-0.82917007475409255</c:v>
                </c:pt>
                <c:pt idx="568">
                  <c:v>-0.77819085256530918</c:v>
                </c:pt>
                <c:pt idx="569">
                  <c:v>-0.72945626619785497</c:v>
                </c:pt>
                <c:pt idx="570">
                  <c:v>-0.68281233355879334</c:v>
                </c:pt>
                <c:pt idx="571">
                  <c:v>-0.63844475105353293</c:v>
                </c:pt>
                <c:pt idx="572">
                  <c:v>-0.59621209382454587</c:v>
                </c:pt>
                <c:pt idx="573">
                  <c:v>-0.55698817539797085</c:v>
                </c:pt>
                <c:pt idx="574">
                  <c:v>-0.51982669495521983</c:v>
                </c:pt>
                <c:pt idx="575">
                  <c:v>-0.48423453755621915</c:v>
                </c:pt>
                <c:pt idx="576">
                  <c:v>-0.45183155540843395</c:v>
                </c:pt>
                <c:pt idx="577">
                  <c:v>-0.42132278793775452</c:v>
                </c:pt>
                <c:pt idx="578">
                  <c:v>-0.39236577356594188</c:v>
                </c:pt>
                <c:pt idx="579">
                  <c:v>-0.36504018207926159</c:v>
                </c:pt>
                <c:pt idx="580">
                  <c:v>-0.33931636941671667</c:v>
                </c:pt>
                <c:pt idx="581">
                  <c:v>-0.3162218354833129</c:v>
                </c:pt>
                <c:pt idx="582">
                  <c:v>-0.29590465839859476</c:v>
                </c:pt>
                <c:pt idx="583">
                  <c:v>-0.27627812370155536</c:v>
                </c:pt>
                <c:pt idx="584">
                  <c:v>-0.25741436914068394</c:v>
                </c:pt>
                <c:pt idx="585">
                  <c:v>-0.23925369084247933</c:v>
                </c:pt>
                <c:pt idx="586">
                  <c:v>-0.2218564341228956</c:v>
                </c:pt>
                <c:pt idx="587">
                  <c:v>-0.2051689289009857</c:v>
                </c:pt>
                <c:pt idx="588">
                  <c:v>-0.19009373615328362</c:v>
                </c:pt>
                <c:pt idx="589">
                  <c:v>-0.17594166445037826</c:v>
                </c:pt>
                <c:pt idx="590">
                  <c:v>-0.16259297690866645</c:v>
                </c:pt>
                <c:pt idx="591">
                  <c:v>-0.15008973911815354</c:v>
                </c:pt>
                <c:pt idx="592">
                  <c:v>-0.13883405689734793</c:v>
                </c:pt>
                <c:pt idx="593">
                  <c:v>-0.12858510556758751</c:v>
                </c:pt>
                <c:pt idx="594">
                  <c:v>-0.11884428932132948</c:v>
                </c:pt>
                <c:pt idx="595">
                  <c:v>-0.10963398882109453</c:v>
                </c:pt>
                <c:pt idx="596">
                  <c:v>-0.10091992957634828</c:v>
                </c:pt>
                <c:pt idx="597">
                  <c:v>-9.2718255406527159E-2</c:v>
                </c:pt>
                <c:pt idx="598">
                  <c:v>-8.4997092835641275E-2</c:v>
                </c:pt>
                <c:pt idx="599">
                  <c:v>-7.8026546386507606E-2</c:v>
                </c:pt>
                <c:pt idx="600">
                  <c:v>-7.1745425462575549E-2</c:v>
                </c:pt>
                <c:pt idx="601">
                  <c:v>-6.5656600343182256E-2</c:v>
                </c:pt>
                <c:pt idx="602">
                  <c:v>-5.9905592292485876E-2</c:v>
                </c:pt>
                <c:pt idx="603">
                  <c:v>-5.4487615519759794E-2</c:v>
                </c:pt>
                <c:pt idx="604">
                  <c:v>-4.9952332593826386E-2</c:v>
                </c:pt>
                <c:pt idx="605">
                  <c:v>-4.578973465867385E-2</c:v>
                </c:pt>
                <c:pt idx="606">
                  <c:v>-4.1879275270306729E-2</c:v>
                </c:pt>
                <c:pt idx="607">
                  <c:v>-3.8204715455759236E-2</c:v>
                </c:pt>
                <c:pt idx="608">
                  <c:v>-3.4696156591690765E-2</c:v>
                </c:pt>
                <c:pt idx="609">
                  <c:v>-3.1394785912438238E-2</c:v>
                </c:pt>
                <c:pt idx="610">
                  <c:v>-2.833396182510119E-2</c:v>
                </c:pt>
                <c:pt idx="611">
                  <c:v>-2.5498358101214379E-2</c:v>
                </c:pt>
                <c:pt idx="612">
                  <c:v>-2.2900640690143931E-2</c:v>
                </c:pt>
                <c:pt idx="613">
                  <c:v>-2.0522120228792119E-2</c:v>
                </c:pt>
                <c:pt idx="614">
                  <c:v>-1.8446222498585279E-2</c:v>
                </c:pt>
                <c:pt idx="615">
                  <c:v>-1.6538187252885996E-2</c:v>
                </c:pt>
                <c:pt idx="616">
                  <c:v>-1.4769386795760588E-2</c:v>
                </c:pt>
                <c:pt idx="617">
                  <c:v>-1.3137813613716545E-2</c:v>
                </c:pt>
                <c:pt idx="618">
                  <c:v>-1.1637452933225349E-2</c:v>
                </c:pt>
                <c:pt idx="619">
                  <c:v>-1.0262319652813594E-2</c:v>
                </c:pt>
                <c:pt idx="620">
                  <c:v>-8.9983254094202336E-3</c:v>
                </c:pt>
                <c:pt idx="621">
                  <c:v>-7.8424141727089693E-3</c:v>
                </c:pt>
                <c:pt idx="622">
                  <c:v>-6.7872698761871821E-3</c:v>
                </c:pt>
                <c:pt idx="623">
                  <c:v>-5.8336297125799628E-3</c:v>
                </c:pt>
                <c:pt idx="624">
                  <c:v>-4.9869470259600642E-3</c:v>
                </c:pt>
                <c:pt idx="625">
                  <c:v>-4.2110620343135145E-3</c:v>
                </c:pt>
                <c:pt idx="626">
                  <c:v>-3.5093456855492824E-3</c:v>
                </c:pt>
                <c:pt idx="627">
                  <c:v>-2.8901153936906404E-3</c:v>
                </c:pt>
                <c:pt idx="628">
                  <c:v>-2.3264482980803916E-3</c:v>
                </c:pt>
                <c:pt idx="629">
                  <c:v>-1.8150285382019572E-3</c:v>
                </c:pt>
                <c:pt idx="630">
                  <c:v>-1.3551017563449871E-3</c:v>
                </c:pt>
                <c:pt idx="631">
                  <c:v>-9.4028328089136061E-4</c:v>
                </c:pt>
                <c:pt idx="632">
                  <c:v>-5.6853606137459683E-4</c:v>
                </c:pt>
                <c:pt idx="633">
                  <c:v>-2.379464757034018E-4</c:v>
                </c:pt>
                <c:pt idx="634">
                  <c:v>5.3233198667847774E-5</c:v>
                </c:pt>
                <c:pt idx="635">
                  <c:v>3.0777795743964728E-4</c:v>
                </c:pt>
                <c:pt idx="636">
                  <c:v>5.3327027179768079E-4</c:v>
                </c:pt>
                <c:pt idx="637">
                  <c:v>7.3135108149225997E-4</c:v>
                </c:pt>
                <c:pt idx="638">
                  <c:v>9.0382840379910545E-4</c:v>
                </c:pt>
                <c:pt idx="639">
                  <c:v>1.0523122142852364E-3</c:v>
                </c:pt>
                <c:pt idx="640">
                  <c:v>1.178215093778683E-3</c:v>
                </c:pt>
                <c:pt idx="641">
                  <c:v>1.2840480901539794E-3</c:v>
                </c:pt>
                <c:pt idx="642">
                  <c:v>1.3739713343710917E-3</c:v>
                </c:pt>
                <c:pt idx="643">
                  <c:v>1.4503029420128107E-3</c:v>
                </c:pt>
                <c:pt idx="644">
                  <c:v>1.5105700186327251E-3</c:v>
                </c:pt>
                <c:pt idx="645">
                  <c:v>1.5563457560988862E-3</c:v>
                </c:pt>
                <c:pt idx="646">
                  <c:v>1.5885613799218655E-3</c:v>
                </c:pt>
                <c:pt idx="647">
                  <c:v>1.6084260525590008E-3</c:v>
                </c:pt>
                <c:pt idx="648">
                  <c:v>1.6174537722686286E-3</c:v>
                </c:pt>
                <c:pt idx="649">
                  <c:v>1.6309710805010496E-3</c:v>
                </c:pt>
                <c:pt idx="650">
                  <c:v>1.6391344673252664E-3</c:v>
                </c:pt>
                <c:pt idx="651">
                  <c:v>1.6379299026901897E-3</c:v>
                </c:pt>
                <c:pt idx="652">
                  <c:v>1.6283186576395564E-3</c:v>
                </c:pt>
                <c:pt idx="653">
                  <c:v>1.6104685172779216E-3</c:v>
                </c:pt>
                <c:pt idx="654">
                  <c:v>1.5853364756758656E-3</c:v>
                </c:pt>
                <c:pt idx="655">
                  <c:v>1.5534910444579483E-3</c:v>
                </c:pt>
                <c:pt idx="656">
                  <c:v>1.5169684808759222E-3</c:v>
                </c:pt>
                <c:pt idx="657">
                  <c:v>1.4853236210323384E-3</c:v>
                </c:pt>
                <c:pt idx="658">
                  <c:v>1.4532467594296709E-3</c:v>
                </c:pt>
                <c:pt idx="659">
                  <c:v>1.4179568155990119E-3</c:v>
                </c:pt>
                <c:pt idx="660">
                  <c:v>1.3796449020735361E-3</c:v>
                </c:pt>
                <c:pt idx="661">
                  <c:v>1.3391787430857779E-3</c:v>
                </c:pt>
                <c:pt idx="662">
                  <c:v>1.296759068703087E-3</c:v>
                </c:pt>
                <c:pt idx="663">
                  <c:v>1.2532220940201335E-3</c:v>
                </c:pt>
                <c:pt idx="664">
                  <c:v>1.214056688347805E-3</c:v>
                </c:pt>
                <c:pt idx="665">
                  <c:v>1.1776586270025266E-3</c:v>
                </c:pt>
                <c:pt idx="666">
                  <c:v>1.1400245602927301E-3</c:v>
                </c:pt>
                <c:pt idx="667">
                  <c:v>1.1017717786524382E-3</c:v>
                </c:pt>
                <c:pt idx="668">
                  <c:v>1.0630290554133727E-3</c:v>
                </c:pt>
                <c:pt idx="669">
                  <c:v>1.0241342709998561E-3</c:v>
                </c:pt>
                <c:pt idx="670">
                  <c:v>9.85594162067162E-4</c:v>
                </c:pt>
                <c:pt idx="671">
                  <c:v>9.4748501300998846E-4</c:v>
                </c:pt>
                <c:pt idx="672">
                  <c:v>9.0772504901553909E-4</c:v>
                </c:pt>
                <c:pt idx="673">
                  <c:v>8.6728102410560273E-4</c:v>
                </c:pt>
                <c:pt idx="674">
                  <c:v>8.2669441407414704E-4</c:v>
                </c:pt>
                <c:pt idx="675">
                  <c:v>7.8596951538288196E-4</c:v>
                </c:pt>
                <c:pt idx="676">
                  <c:v>7.5354284599247459E-4</c:v>
                </c:pt>
                <c:pt idx="677">
                  <c:v>7.2027618593945399E-4</c:v>
                </c:pt>
                <c:pt idx="678">
                  <c:v>6.8726522598529976E-4</c:v>
                </c:pt>
                <c:pt idx="679">
                  <c:v>6.5453066469702676E-4</c:v>
                </c:pt>
                <c:pt idx="680">
                  <c:v>6.2457537774648398E-4</c:v>
                </c:pt>
                <c:pt idx="681">
                  <c:v>5.9597596419627859E-4</c:v>
                </c:pt>
                <c:pt idx="682">
                  <c:v>5.6770467265028675E-4</c:v>
                </c:pt>
                <c:pt idx="683">
                  <c:v>5.4001383117245551E-4</c:v>
                </c:pt>
                <c:pt idx="684">
                  <c:v>5.1288191956629114E-4</c:v>
                </c:pt>
                <c:pt idx="685">
                  <c:v>4.86540559182345E-4</c:v>
                </c:pt>
                <c:pt idx="686">
                  <c:v>4.6383126813927473E-4</c:v>
                </c:pt>
                <c:pt idx="687">
                  <c:v>4.4289381967809989E-4</c:v>
                </c:pt>
                <c:pt idx="688">
                  <c:v>4.2209608439052745E-4</c:v>
                </c:pt>
                <c:pt idx="689">
                  <c:v>4.0160057726536274E-4</c:v>
                </c:pt>
                <c:pt idx="690">
                  <c:v>3.8138901492544271E-4</c:v>
                </c:pt>
                <c:pt idx="691">
                  <c:v>3.6152183554930852E-4</c:v>
                </c:pt>
                <c:pt idx="692">
                  <c:v>3.4211687301853594E-4</c:v>
                </c:pt>
                <c:pt idx="693">
                  <c:v>3.231444698113369E-4</c:v>
                </c:pt>
                <c:pt idx="694">
                  <c:v>3.0500398878474335E-4</c:v>
                </c:pt>
                <c:pt idx="695">
                  <c:v>2.8823622498850041E-4</c:v>
                </c:pt>
                <c:pt idx="696">
                  <c:v>2.7231019024807738E-4</c:v>
                </c:pt>
                <c:pt idx="697">
                  <c:v>2.5666389820633929E-4</c:v>
                </c:pt>
                <c:pt idx="698">
                  <c:v>2.425019116722209E-4</c:v>
                </c:pt>
                <c:pt idx="699">
                  <c:v>2.3056677663508022E-4</c:v>
                </c:pt>
                <c:pt idx="700">
                  <c:v>2.1880560666237071E-4</c:v>
                </c:pt>
                <c:pt idx="701">
                  <c:v>2.0719798050758658E-4</c:v>
                </c:pt>
                <c:pt idx="702">
                  <c:v>1.957670166371355E-4</c:v>
                </c:pt>
                <c:pt idx="703">
                  <c:v>1.8456653861606242E-4</c:v>
                </c:pt>
                <c:pt idx="704">
                  <c:v>1.7357029731674176E-4</c:v>
                </c:pt>
                <c:pt idx="705">
                  <c:v>1.6283832346304121E-4</c:v>
                </c:pt>
                <c:pt idx="706">
                  <c:v>1.5234797329867361E-4</c:v>
                </c:pt>
                <c:pt idx="707">
                  <c:v>1.4341370149093422E-4</c:v>
                </c:pt>
                <c:pt idx="708">
                  <c:v>1.3502904647495078E-4</c:v>
                </c:pt>
                <c:pt idx="709">
                  <c:v>1.2704364299808668E-4</c:v>
                </c:pt>
                <c:pt idx="710">
                  <c:v>1.1927337098942722E-4</c:v>
                </c:pt>
                <c:pt idx="711">
                  <c:v>1.1192513729595848E-4</c:v>
                </c:pt>
                <c:pt idx="712">
                  <c:v>1.0604599642069151E-4</c:v>
                </c:pt>
                <c:pt idx="713">
                  <c:v>1.0024118700179269E-4</c:v>
                </c:pt>
                <c:pt idx="714">
                  <c:v>9.4535359525760266E-5</c:v>
                </c:pt>
                <c:pt idx="715">
                  <c:v>8.8912049666065103E-5</c:v>
                </c:pt>
                <c:pt idx="716">
                  <c:v>8.3399300691106257E-5</c:v>
                </c:pt>
                <c:pt idx="717">
                  <c:v>7.7982875215987899E-5</c:v>
                </c:pt>
                <c:pt idx="718">
                  <c:v>7.2687523564850549E-5</c:v>
                </c:pt>
                <c:pt idx="719">
                  <c:v>6.7960474833102857E-5</c:v>
                </c:pt>
                <c:pt idx="720">
                  <c:v>6.3613072634030032E-5</c:v>
                </c:pt>
                <c:pt idx="721">
                  <c:v>5.9351825389076566E-5</c:v>
                </c:pt>
                <c:pt idx="722">
                  <c:v>5.5452731556763819E-5</c:v>
                </c:pt>
                <c:pt idx="723">
                  <c:v>5.2060056635409551E-5</c:v>
                </c:pt>
                <c:pt idx="724">
                  <c:v>4.8846521819661482E-5</c:v>
                </c:pt>
                <c:pt idx="725">
                  <c:v>4.5710077437572306E-5</c:v>
                </c:pt>
                <c:pt idx="726">
                  <c:v>4.2641667680700578E-5</c:v>
                </c:pt>
                <c:pt idx="727">
                  <c:v>3.9707366335055645E-5</c:v>
                </c:pt>
                <c:pt idx="728">
                  <c:v>3.6898749882775576E-5</c:v>
                </c:pt>
                <c:pt idx="729">
                  <c:v>3.4225850458974523E-5</c:v>
                </c:pt>
                <c:pt idx="730">
                  <c:v>3.2005742777854512E-5</c:v>
                </c:pt>
                <c:pt idx="731">
                  <c:v>2.9918042851954953E-5</c:v>
                </c:pt>
                <c:pt idx="732">
                  <c:v>2.7916878340834023E-5</c:v>
                </c:pt>
                <c:pt idx="733">
                  <c:v>2.5986701660006489E-5</c:v>
                </c:pt>
                <c:pt idx="734">
                  <c:v>2.4144033167426648E-5</c:v>
                </c:pt>
                <c:pt idx="735">
                  <c:v>2.2404268424535713E-5</c:v>
                </c:pt>
                <c:pt idx="736">
                  <c:v>2.0770729641466342E-5</c:v>
                </c:pt>
                <c:pt idx="737">
                  <c:v>1.9237601146512122E-5</c:v>
                </c:pt>
                <c:pt idx="738">
                  <c:v>1.7897493885350949E-5</c:v>
                </c:pt>
                <c:pt idx="739">
                  <c:v>1.6665382969971057E-5</c:v>
                </c:pt>
                <c:pt idx="740">
                  <c:v>1.5495269379107647E-5</c:v>
                </c:pt>
                <c:pt idx="741">
                  <c:v>1.4377624156254392E-5</c:v>
                </c:pt>
                <c:pt idx="742">
                  <c:v>1.3376827326999293E-5</c:v>
                </c:pt>
                <c:pt idx="743">
                  <c:v>1.2422481490328569E-5</c:v>
                </c:pt>
                <c:pt idx="744">
                  <c:v>1.1517303475149456E-5</c:v>
                </c:pt>
                <c:pt idx="745">
                  <c:v>1.0658666954276807E-5</c:v>
                </c:pt>
                <c:pt idx="746">
                  <c:v>9.8431983586851093E-6</c:v>
                </c:pt>
                <c:pt idx="747">
                  <c:v>9.0726860503826314E-6</c:v>
                </c:pt>
                <c:pt idx="748">
                  <c:v>8.3477599582707987E-6</c:v>
                </c:pt>
                <c:pt idx="749">
                  <c:v>7.6711261897837386E-6</c:v>
                </c:pt>
                <c:pt idx="750">
                  <c:v>7.0349541963102172E-6</c:v>
                </c:pt>
                <c:pt idx="751">
                  <c:v>6.4399131930015948E-6</c:v>
                </c:pt>
                <c:pt idx="752">
                  <c:v>5.936920652842485E-6</c:v>
                </c:pt>
                <c:pt idx="753">
                  <c:v>5.4670799207734221E-6</c:v>
                </c:pt>
                <c:pt idx="754">
                  <c:v>5.02825241359671E-6</c:v>
                </c:pt>
                <c:pt idx="755">
                  <c:v>4.6141691399601489E-6</c:v>
                </c:pt>
                <c:pt idx="756">
                  <c:v>4.2235267583848928E-6</c:v>
                </c:pt>
                <c:pt idx="757">
                  <c:v>3.8559647680725154E-6</c:v>
                </c:pt>
                <c:pt idx="758">
                  <c:v>3.5116530001008684E-6</c:v>
                </c:pt>
                <c:pt idx="759">
                  <c:v>3.1956542104400102E-6</c:v>
                </c:pt>
                <c:pt idx="760">
                  <c:v>2.9312058660035489E-6</c:v>
                </c:pt>
                <c:pt idx="761">
                  <c:v>2.6785105467600725E-6</c:v>
                </c:pt>
                <c:pt idx="762">
                  <c:v>2.4390547410442085E-6</c:v>
                </c:pt>
                <c:pt idx="763">
                  <c:v>2.2229998513153751E-6</c:v>
                </c:pt>
                <c:pt idx="764">
                  <c:v>2.021726770260361E-6</c:v>
                </c:pt>
                <c:pt idx="765">
                  <c:v>1.8342784752747931E-6</c:v>
                </c:pt>
                <c:pt idx="766">
                  <c:v>1.6606162619433423E-6</c:v>
                </c:pt>
                <c:pt idx="767">
                  <c:v>1.4998291735346682E-6</c:v>
                </c:pt>
                <c:pt idx="768">
                  <c:v>1.3471226172258418E-6</c:v>
                </c:pt>
                <c:pt idx="769">
                  <c:v>1.201940650626996E-6</c:v>
                </c:pt>
                <c:pt idx="770">
                  <c:v>1.0655709556911725E-6</c:v>
                </c:pt>
                <c:pt idx="771">
                  <c:v>9.4144792158700885E-7</c:v>
                </c:pt>
                <c:pt idx="772">
                  <c:v>8.3811137613629379E-7</c:v>
                </c:pt>
                <c:pt idx="773">
                  <c:v>7.5183679885602242E-7</c:v>
                </c:pt>
                <c:pt idx="774">
                  <c:v>6.6666865595517589E-7</c:v>
                </c:pt>
                <c:pt idx="775">
                  <c:v>5.8743248872258113E-7</c:v>
                </c:pt>
                <c:pt idx="776">
                  <c:v>5.1577302148653961E-7</c:v>
                </c:pt>
                <c:pt idx="777">
                  <c:v>4.4932160479074851E-7</c:v>
                </c:pt>
                <c:pt idx="778">
                  <c:v>3.8740048589405344E-7</c:v>
                </c:pt>
                <c:pt idx="779">
                  <c:v>3.301097582861334E-7</c:v>
                </c:pt>
                <c:pt idx="780">
                  <c:v>2.7738438921724166E-7</c:v>
                </c:pt>
                <c:pt idx="781">
                  <c:v>2.2923437583516457E-7</c:v>
                </c:pt>
                <c:pt idx="782">
                  <c:v>1.8550364824906761E-7</c:v>
                </c:pt>
                <c:pt idx="783">
                  <c:v>1.4657106192900814E-7</c:v>
                </c:pt>
                <c:pt idx="784">
                  <c:v>1.1285305085924221E-7</c:v>
                </c:pt>
                <c:pt idx="785">
                  <c:v>8.5095605253811589E-8</c:v>
                </c:pt>
                <c:pt idx="786">
                  <c:v>6.1452913718593718E-8</c:v>
                </c:pt>
                <c:pt idx="787">
                  <c:v>4.1522089521729565E-8</c:v>
                </c:pt>
                <c:pt idx="788">
                  <c:v>2.5276284977204807E-8</c:v>
                </c:pt>
                <c:pt idx="789">
                  <c:v>1.1767874989883323E-8</c:v>
                </c:pt>
                <c:pt idx="790">
                  <c:v>1.247522282340208E-10</c:v>
                </c:pt>
                <c:pt idx="791">
                  <c:v>-9.6891020048419656E-9</c:v>
                </c:pt>
                <c:pt idx="792">
                  <c:v>-1.7047293187926969E-8</c:v>
                </c:pt>
                <c:pt idx="793">
                  <c:v>-2.1941099453533657E-8</c:v>
                </c:pt>
                <c:pt idx="794">
                  <c:v>-2.5269060727422854E-8</c:v>
                </c:pt>
                <c:pt idx="795">
                  <c:v>-2.6655635938892043E-8</c:v>
                </c:pt>
                <c:pt idx="796">
                  <c:v>-2.5896999099731456E-8</c:v>
                </c:pt>
                <c:pt idx="797">
                  <c:v>-2.2923883644458774E-8</c:v>
                </c:pt>
                <c:pt idx="798">
                  <c:v>-1.7657470806054514E-8</c:v>
                </c:pt>
                <c:pt idx="799">
                  <c:v>-1.0030682717702317E-8</c:v>
                </c:pt>
                <c:pt idx="800">
                  <c:v>4.0993271001247912E-11</c:v>
                </c:pt>
              </c:numCache>
            </c:numRef>
          </c:yVal>
          <c:smooth val="0"/>
          <c:extLst>
            <c:ext xmlns:c16="http://schemas.microsoft.com/office/drawing/2014/chart" uri="{C3380CC4-5D6E-409C-BE32-E72D297353CC}">
              <c16:uniqueId val="{00000000-D1EC-4A2C-B436-5EF753F94F9D}"/>
            </c:ext>
          </c:extLst>
        </c:ser>
        <c:dLbls>
          <c:showLegendKey val="0"/>
          <c:showVal val="0"/>
          <c:showCatName val="0"/>
          <c:showSerName val="0"/>
          <c:showPercent val="0"/>
          <c:showBubbleSize val="0"/>
        </c:dLbls>
        <c:axId val="42812160"/>
        <c:axId val="42813696"/>
      </c:scatterChart>
      <c:valAx>
        <c:axId val="42812160"/>
        <c:scaling>
          <c:orientation val="minMax"/>
          <c:max val="2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13696"/>
        <c:crosses val="autoZero"/>
        <c:crossBetween val="midCat"/>
      </c:valAx>
      <c:valAx>
        <c:axId val="42813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12160"/>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125mm.xlsx]nosecone y=10 D1=125 R=151 237B'!$B$10</c:f>
              <c:strCache>
                <c:ptCount val="1"/>
                <c:pt idx="0">
                  <c:v>E_tangential</c:v>
                </c:pt>
              </c:strCache>
            </c:strRef>
          </c:tx>
          <c:spPr>
            <a:ln w="19050" cap="rnd">
              <a:solidFill>
                <a:schemeClr val="accent1"/>
              </a:solidFill>
              <a:round/>
            </a:ln>
            <a:effectLst/>
          </c:spPr>
          <c:marker>
            <c:symbol val="none"/>
          </c:marker>
          <c:xVal>
            <c:numRef>
              <c:f>'[Et y=10 x''=005 nosecone 125mm.xlsx]nosecone y=10 D1=125 R=151 237B'!$C$11:$C$812</c:f>
              <c:numCache>
                <c:formatCode>General</c:formatCode>
                <c:ptCount val="802"/>
                <c:pt idx="0">
                  <c:v>-200.24984394520001</c:v>
                </c:pt>
                <c:pt idx="1">
                  <c:v>-199.749845708164</c:v>
                </c:pt>
                <c:pt idx="2">
                  <c:v>-199.24984751875206</c:v>
                </c:pt>
                <c:pt idx="3">
                  <c:v>-198.74984928171602</c:v>
                </c:pt>
                <c:pt idx="4">
                  <c:v>-198.24985104468001</c:v>
                </c:pt>
                <c:pt idx="5">
                  <c:v>-197.7498528552681</c:v>
                </c:pt>
                <c:pt idx="6">
                  <c:v>-197.2498393784808</c:v>
                </c:pt>
                <c:pt idx="7">
                  <c:v>-196.74984114144482</c:v>
                </c:pt>
                <c:pt idx="8">
                  <c:v>-196.24984295203291</c:v>
                </c:pt>
                <c:pt idx="9">
                  <c:v>-195.74984471499693</c:v>
                </c:pt>
                <c:pt idx="10">
                  <c:v>-195.24984647796092</c:v>
                </c:pt>
                <c:pt idx="11">
                  <c:v>-194.74984828854892</c:v>
                </c:pt>
                <c:pt idx="12">
                  <c:v>-194.24985005151291</c:v>
                </c:pt>
                <c:pt idx="13">
                  <c:v>-193.74985181447693</c:v>
                </c:pt>
                <c:pt idx="14">
                  <c:v>-193.2498536250649</c:v>
                </c:pt>
                <c:pt idx="15">
                  <c:v>-192.74985538802892</c:v>
                </c:pt>
                <c:pt idx="16">
                  <c:v>-192.24985715099291</c:v>
                </c:pt>
                <c:pt idx="17">
                  <c:v>-191.74985896158103</c:v>
                </c:pt>
                <c:pt idx="18">
                  <c:v>-191.24984548479372</c:v>
                </c:pt>
                <c:pt idx="19">
                  <c:v>-190.74984724775771</c:v>
                </c:pt>
                <c:pt idx="20">
                  <c:v>-190.2498490583458</c:v>
                </c:pt>
                <c:pt idx="21">
                  <c:v>-189.74985082131002</c:v>
                </c:pt>
                <c:pt idx="22">
                  <c:v>-189.24985258427401</c:v>
                </c:pt>
                <c:pt idx="23">
                  <c:v>-188.74985439486201</c:v>
                </c:pt>
                <c:pt idx="24">
                  <c:v>-188.249856157826</c:v>
                </c:pt>
                <c:pt idx="25">
                  <c:v>-187.74985792079002</c:v>
                </c:pt>
                <c:pt idx="26">
                  <c:v>-187.24985968375401</c:v>
                </c:pt>
                <c:pt idx="27">
                  <c:v>-186.74986149434201</c:v>
                </c:pt>
                <c:pt idx="28">
                  <c:v>-186.249863257306</c:v>
                </c:pt>
                <c:pt idx="29">
                  <c:v>-185.74984982814101</c:v>
                </c:pt>
                <c:pt idx="30">
                  <c:v>-185.24985159110503</c:v>
                </c:pt>
                <c:pt idx="31">
                  <c:v>-184.74985335406902</c:v>
                </c:pt>
                <c:pt idx="32">
                  <c:v>-184.24985511703301</c:v>
                </c:pt>
                <c:pt idx="33">
                  <c:v>-183.74985692762101</c:v>
                </c:pt>
                <c:pt idx="34">
                  <c:v>-183.249858690585</c:v>
                </c:pt>
                <c:pt idx="35">
                  <c:v>-182.749860501173</c:v>
                </c:pt>
                <c:pt idx="36">
                  <c:v>-182.24986226413702</c:v>
                </c:pt>
                <c:pt idx="37">
                  <c:v>-181.74986402710101</c:v>
                </c:pt>
                <c:pt idx="38">
                  <c:v>-181.249865790065</c:v>
                </c:pt>
                <c:pt idx="39">
                  <c:v>-180.749867600653</c:v>
                </c:pt>
                <c:pt idx="40">
                  <c:v>-180.24985412386602</c:v>
                </c:pt>
                <c:pt idx="41">
                  <c:v>-179.74985593445402</c:v>
                </c:pt>
                <c:pt idx="42">
                  <c:v>-179.24985769741801</c:v>
                </c:pt>
                <c:pt idx="43">
                  <c:v>-178.74985946038203</c:v>
                </c:pt>
                <c:pt idx="44">
                  <c:v>-178.24986122334602</c:v>
                </c:pt>
                <c:pt idx="45">
                  <c:v>-177.74986303393402</c:v>
                </c:pt>
                <c:pt idx="46">
                  <c:v>-177.24986479689801</c:v>
                </c:pt>
                <c:pt idx="47">
                  <c:v>-176.74986655986203</c:v>
                </c:pt>
                <c:pt idx="48">
                  <c:v>-176.24986837045</c:v>
                </c:pt>
                <c:pt idx="49">
                  <c:v>-175.74987013341402</c:v>
                </c:pt>
                <c:pt idx="50">
                  <c:v>-175.24987189637801</c:v>
                </c:pt>
                <c:pt idx="51">
                  <c:v>-174.74985846721302</c:v>
                </c:pt>
                <c:pt idx="52">
                  <c:v>-174.24986023017701</c:v>
                </c:pt>
                <c:pt idx="53">
                  <c:v>-173.74986199314102</c:v>
                </c:pt>
                <c:pt idx="54">
                  <c:v>-173.24986380373002</c:v>
                </c:pt>
                <c:pt idx="55">
                  <c:v>-172.74986556669401</c:v>
                </c:pt>
                <c:pt idx="56">
                  <c:v>-172.249867329658</c:v>
                </c:pt>
                <c:pt idx="57">
                  <c:v>-171.74986914024601</c:v>
                </c:pt>
                <c:pt idx="58">
                  <c:v>-171.24987090321002</c:v>
                </c:pt>
                <c:pt idx="59">
                  <c:v>-170.74987266617401</c:v>
                </c:pt>
                <c:pt idx="60">
                  <c:v>-170.24987447676202</c:v>
                </c:pt>
                <c:pt idx="61">
                  <c:v>-169.74987623972601</c:v>
                </c:pt>
                <c:pt idx="62">
                  <c:v>-169.24986276293802</c:v>
                </c:pt>
                <c:pt idx="63">
                  <c:v>-168.749864573526</c:v>
                </c:pt>
                <c:pt idx="64">
                  <c:v>-168.24986633649002</c:v>
                </c:pt>
                <c:pt idx="65">
                  <c:v>-167.74986809945401</c:v>
                </c:pt>
                <c:pt idx="66">
                  <c:v>-167.24986991004201</c:v>
                </c:pt>
                <c:pt idx="67">
                  <c:v>-166.749871673006</c:v>
                </c:pt>
                <c:pt idx="68">
                  <c:v>-166.24987343597002</c:v>
                </c:pt>
                <c:pt idx="69">
                  <c:v>-165.74987524655802</c:v>
                </c:pt>
                <c:pt idx="70">
                  <c:v>-165.24987700952201</c:v>
                </c:pt>
                <c:pt idx="71">
                  <c:v>-164.74986353273502</c:v>
                </c:pt>
                <c:pt idx="72">
                  <c:v>-164.24988058307503</c:v>
                </c:pt>
                <c:pt idx="73">
                  <c:v>-163.74986710628801</c:v>
                </c:pt>
                <c:pt idx="74">
                  <c:v>-163.249868869252</c:v>
                </c:pt>
                <c:pt idx="75">
                  <c:v>-162.74987067984</c:v>
                </c:pt>
                <c:pt idx="76">
                  <c:v>-162.24987244280402</c:v>
                </c:pt>
                <c:pt idx="77">
                  <c:v>-161.74987420576801</c:v>
                </c:pt>
                <c:pt idx="78">
                  <c:v>-161.24987601635601</c:v>
                </c:pt>
                <c:pt idx="79">
                  <c:v>-160.74987777932</c:v>
                </c:pt>
                <c:pt idx="80">
                  <c:v>-160.24987954228402</c:v>
                </c:pt>
                <c:pt idx="81">
                  <c:v>-159.74988132906</c:v>
                </c:pt>
                <c:pt idx="82">
                  <c:v>-159.24988311583601</c:v>
                </c:pt>
                <c:pt idx="83">
                  <c:v>-158.7498848788</c:v>
                </c:pt>
                <c:pt idx="84">
                  <c:v>-158.24987142582401</c:v>
                </c:pt>
                <c:pt idx="85">
                  <c:v>-157.74987321260102</c:v>
                </c:pt>
                <c:pt idx="86">
                  <c:v>-157.24987497556501</c:v>
                </c:pt>
                <c:pt idx="87">
                  <c:v>-156.74987676234102</c:v>
                </c:pt>
                <c:pt idx="88">
                  <c:v>-156.249878549117</c:v>
                </c:pt>
                <c:pt idx="89">
                  <c:v>-155.74988031208102</c:v>
                </c:pt>
                <c:pt idx="90">
                  <c:v>-155.24988209885703</c:v>
                </c:pt>
                <c:pt idx="91">
                  <c:v>-154.74988388563401</c:v>
                </c:pt>
                <c:pt idx="92">
                  <c:v>-154.24988564859802</c:v>
                </c:pt>
                <c:pt idx="93">
                  <c:v>-153.74988743537401</c:v>
                </c:pt>
                <c:pt idx="94">
                  <c:v>-153.24988922215002</c:v>
                </c:pt>
                <c:pt idx="95">
                  <c:v>-152.749875745363</c:v>
                </c:pt>
                <c:pt idx="96">
                  <c:v>-152.24989277189002</c:v>
                </c:pt>
                <c:pt idx="97">
                  <c:v>-151.749879318914</c:v>
                </c:pt>
                <c:pt idx="98">
                  <c:v>-151.24988108187802</c:v>
                </c:pt>
                <c:pt idx="99">
                  <c:v>-150.74988286865403</c:v>
                </c:pt>
                <c:pt idx="100">
                  <c:v>-150.249884655431</c:v>
                </c:pt>
                <c:pt idx="101">
                  <c:v>-149.74988641839502</c:v>
                </c:pt>
                <c:pt idx="102">
                  <c:v>-149.249888205171</c:v>
                </c:pt>
                <c:pt idx="103">
                  <c:v>-148.74988999194701</c:v>
                </c:pt>
                <c:pt idx="104">
                  <c:v>-148.249891754911</c:v>
                </c:pt>
                <c:pt idx="105">
                  <c:v>-147.74989354168702</c:v>
                </c:pt>
                <c:pt idx="106">
                  <c:v>-147.24988008871202</c:v>
                </c:pt>
                <c:pt idx="107">
                  <c:v>-146.74989709142602</c:v>
                </c:pt>
                <c:pt idx="108">
                  <c:v>-146.24988363845</c:v>
                </c:pt>
                <c:pt idx="109">
                  <c:v>-145.74988542522601</c:v>
                </c:pt>
                <c:pt idx="110">
                  <c:v>-145.24988718819003</c:v>
                </c:pt>
                <c:pt idx="111">
                  <c:v>-144.74988897496601</c:v>
                </c:pt>
                <c:pt idx="112">
                  <c:v>-144.24989076174302</c:v>
                </c:pt>
                <c:pt idx="113">
                  <c:v>-143.74989252470701</c:v>
                </c:pt>
                <c:pt idx="114">
                  <c:v>-143.24989431148302</c:v>
                </c:pt>
                <c:pt idx="115">
                  <c:v>-142.749896098259</c:v>
                </c:pt>
                <c:pt idx="116">
                  <c:v>-142.24989786122302</c:v>
                </c:pt>
                <c:pt idx="117">
                  <c:v>-141.749884408247</c:v>
                </c:pt>
                <c:pt idx="118">
                  <c:v>-141.24990143477402</c:v>
                </c:pt>
                <c:pt idx="119">
                  <c:v>-140.74988795798703</c:v>
                </c:pt>
                <c:pt idx="120">
                  <c:v>-140.24988974476301</c:v>
                </c:pt>
                <c:pt idx="121">
                  <c:v>-139.74989153154002</c:v>
                </c:pt>
                <c:pt idx="122">
                  <c:v>-139.24989329450401</c:v>
                </c:pt>
                <c:pt idx="123">
                  <c:v>-138.749895057468</c:v>
                </c:pt>
                <c:pt idx="124">
                  <c:v>-138.249896868056</c:v>
                </c:pt>
                <c:pt idx="125">
                  <c:v>-137.74989863102002</c:v>
                </c:pt>
                <c:pt idx="126">
                  <c:v>-137.24990039398401</c:v>
                </c:pt>
                <c:pt idx="127">
                  <c:v>-136.74990220457201</c:v>
                </c:pt>
                <c:pt idx="128">
                  <c:v>-136.24988872778502</c:v>
                </c:pt>
                <c:pt idx="129">
                  <c:v>-135.74990573049899</c:v>
                </c:pt>
                <c:pt idx="130">
                  <c:v>-135.249892301334</c:v>
                </c:pt>
                <c:pt idx="131">
                  <c:v>-134.74989406429802</c:v>
                </c:pt>
                <c:pt idx="132">
                  <c:v>-134.24989582726201</c:v>
                </c:pt>
                <c:pt idx="133">
                  <c:v>-133.74989763785001</c:v>
                </c:pt>
                <c:pt idx="134">
                  <c:v>-133.249899400814</c:v>
                </c:pt>
                <c:pt idx="135">
                  <c:v>-132.74990116377802</c:v>
                </c:pt>
                <c:pt idx="136">
                  <c:v>-132.24990295055403</c:v>
                </c:pt>
                <c:pt idx="137">
                  <c:v>-131.74988949757903</c:v>
                </c:pt>
                <c:pt idx="138">
                  <c:v>-131.24990650029301</c:v>
                </c:pt>
                <c:pt idx="139">
                  <c:v>-130.74989304731702</c:v>
                </c:pt>
                <c:pt idx="140">
                  <c:v>-130.24991007384401</c:v>
                </c:pt>
                <c:pt idx="141">
                  <c:v>-129.74989659705702</c:v>
                </c:pt>
                <c:pt idx="142">
                  <c:v>-129.249898383833</c:v>
                </c:pt>
                <c:pt idx="143">
                  <c:v>-128.74990017060901</c:v>
                </c:pt>
                <c:pt idx="144">
                  <c:v>-128.24990193357303</c:v>
                </c:pt>
                <c:pt idx="145">
                  <c:v>-127.74990372034901</c:v>
                </c:pt>
                <c:pt idx="146">
                  <c:v>-127.24990550712602</c:v>
                </c:pt>
                <c:pt idx="147">
                  <c:v>-126.74990727009001</c:v>
                </c:pt>
                <c:pt idx="148">
                  <c:v>-126.24990143699002</c:v>
                </c:pt>
                <c:pt idx="149">
                  <c:v>-125.74990322376601</c:v>
                </c:pt>
                <c:pt idx="150">
                  <c:v>-125.24990498673002</c:v>
                </c:pt>
                <c:pt idx="151">
                  <c:v>-124.74990677350701</c:v>
                </c:pt>
                <c:pt idx="152">
                  <c:v>-124.24990856028302</c:v>
                </c:pt>
                <c:pt idx="153">
                  <c:v>-123.74991032324701</c:v>
                </c:pt>
                <c:pt idx="154">
                  <c:v>-123.24990449014702</c:v>
                </c:pt>
                <c:pt idx="155">
                  <c:v>-122.74990627692401</c:v>
                </c:pt>
                <c:pt idx="156">
                  <c:v>-122.24990803988801</c:v>
                </c:pt>
                <c:pt idx="157">
                  <c:v>-121.74990982666401</c:v>
                </c:pt>
                <c:pt idx="158">
                  <c:v>-121.24991161344002</c:v>
                </c:pt>
                <c:pt idx="159">
                  <c:v>-120.74990575652902</c:v>
                </c:pt>
                <c:pt idx="160">
                  <c:v>-120.24990754330501</c:v>
                </c:pt>
                <c:pt idx="161">
                  <c:v>-119.74990933008101</c:v>
                </c:pt>
                <c:pt idx="162">
                  <c:v>-119.24991109304501</c:v>
                </c:pt>
                <c:pt idx="163">
                  <c:v>-118.74991287982101</c:v>
                </c:pt>
                <c:pt idx="164">
                  <c:v>-118.24991466659802</c:v>
                </c:pt>
                <c:pt idx="165">
                  <c:v>-117.74990880968602</c:v>
                </c:pt>
                <c:pt idx="166">
                  <c:v>-117.24991059646202</c:v>
                </c:pt>
                <c:pt idx="167">
                  <c:v>-116.74991238323901</c:v>
                </c:pt>
                <c:pt idx="168">
                  <c:v>-116.24991414620301</c:v>
                </c:pt>
                <c:pt idx="169">
                  <c:v>-115.74991593297901</c:v>
                </c:pt>
                <c:pt idx="170">
                  <c:v>-115.24991009987902</c:v>
                </c:pt>
                <c:pt idx="171">
                  <c:v>-114.74991186284301</c:v>
                </c:pt>
                <c:pt idx="172">
                  <c:v>-114.24991364961902</c:v>
                </c:pt>
                <c:pt idx="173">
                  <c:v>-113.74991543639601</c:v>
                </c:pt>
                <c:pt idx="174">
                  <c:v>-113.24991719936001</c:v>
                </c:pt>
                <c:pt idx="175">
                  <c:v>-112.74991898613601</c:v>
                </c:pt>
                <c:pt idx="176">
                  <c:v>-112.24991315303602</c:v>
                </c:pt>
                <c:pt idx="177">
                  <c:v>-111.74991491600001</c:v>
                </c:pt>
                <c:pt idx="178">
                  <c:v>-111.24991670277701</c:v>
                </c:pt>
                <c:pt idx="179">
                  <c:v>-110.74991846574102</c:v>
                </c:pt>
                <c:pt idx="180">
                  <c:v>-110.24992025251701</c:v>
                </c:pt>
                <c:pt idx="181">
                  <c:v>-109.74991441941701</c:v>
                </c:pt>
                <c:pt idx="182">
                  <c:v>-109.24991618238101</c:v>
                </c:pt>
                <c:pt idx="183">
                  <c:v>-108.74991796915802</c:v>
                </c:pt>
                <c:pt idx="184">
                  <c:v>-108.24991975593402</c:v>
                </c:pt>
                <c:pt idx="185">
                  <c:v>-107.74992151889801</c:v>
                </c:pt>
                <c:pt idx="186">
                  <c:v>-107.24992330567402</c:v>
                </c:pt>
                <c:pt idx="187">
                  <c:v>-106.74991747257401</c:v>
                </c:pt>
                <c:pt idx="188">
                  <c:v>-106.24991923553802</c:v>
                </c:pt>
                <c:pt idx="189">
                  <c:v>-105.74992102231501</c:v>
                </c:pt>
                <c:pt idx="190">
                  <c:v>-105.24992280909102</c:v>
                </c:pt>
                <c:pt idx="191">
                  <c:v>-104.74992457205501</c:v>
                </c:pt>
                <c:pt idx="192">
                  <c:v>-104.24992635883102</c:v>
                </c:pt>
                <c:pt idx="193">
                  <c:v>-103.74992052573201</c:v>
                </c:pt>
                <c:pt idx="194">
                  <c:v>-103.24992228869601</c:v>
                </c:pt>
                <c:pt idx="195">
                  <c:v>-102.74992407547201</c:v>
                </c:pt>
                <c:pt idx="196">
                  <c:v>-102.24992586224802</c:v>
                </c:pt>
                <c:pt idx="197">
                  <c:v>-101.74992762521201</c:v>
                </c:pt>
                <c:pt idx="198">
                  <c:v>-101.24992179211301</c:v>
                </c:pt>
                <c:pt idx="199">
                  <c:v>-100.74992357888901</c:v>
                </c:pt>
                <c:pt idx="200">
                  <c:v>-100.24992534185301</c:v>
                </c:pt>
                <c:pt idx="201">
                  <c:v>-99.749927128630006</c:v>
                </c:pt>
                <c:pt idx="202">
                  <c:v>-99.24992891541001</c:v>
                </c:pt>
                <c:pt idx="203">
                  <c:v>-98.749930678370006</c:v>
                </c:pt>
                <c:pt idx="204">
                  <c:v>-98.249924845270016</c:v>
                </c:pt>
                <c:pt idx="205">
                  <c:v>-97.74992663205002</c:v>
                </c:pt>
                <c:pt idx="206">
                  <c:v>-97.249928395010016</c:v>
                </c:pt>
                <c:pt idx="207">
                  <c:v>-96.749930181790006</c:v>
                </c:pt>
                <c:pt idx="208">
                  <c:v>-96.249931944750017</c:v>
                </c:pt>
                <c:pt idx="209">
                  <c:v>-95.749926111650012</c:v>
                </c:pt>
                <c:pt idx="210">
                  <c:v>-95.249927898430016</c:v>
                </c:pt>
                <c:pt idx="211">
                  <c:v>-94.749929661390013</c:v>
                </c:pt>
                <c:pt idx="212">
                  <c:v>-94.249931448170017</c:v>
                </c:pt>
                <c:pt idx="213">
                  <c:v>-93.749933234940016</c:v>
                </c:pt>
                <c:pt idx="214">
                  <c:v>-93.249934997910017</c:v>
                </c:pt>
                <c:pt idx="215">
                  <c:v>-92.749929164810013</c:v>
                </c:pt>
                <c:pt idx="216">
                  <c:v>-92.249930951580012</c:v>
                </c:pt>
                <c:pt idx="217">
                  <c:v>-91.749932714550013</c:v>
                </c:pt>
                <c:pt idx="218">
                  <c:v>-91.249934501320013</c:v>
                </c:pt>
                <c:pt idx="219">
                  <c:v>-90.749936288100017</c:v>
                </c:pt>
                <c:pt idx="220">
                  <c:v>-90.249930431190009</c:v>
                </c:pt>
                <c:pt idx="221">
                  <c:v>-89.749932217970013</c:v>
                </c:pt>
                <c:pt idx="222">
                  <c:v>-89.249934004740012</c:v>
                </c:pt>
                <c:pt idx="223">
                  <c:v>-88.749935767710014</c:v>
                </c:pt>
                <c:pt idx="224">
                  <c:v>-88.249937554480013</c:v>
                </c:pt>
                <c:pt idx="225">
                  <c:v>-87.749939341260017</c:v>
                </c:pt>
                <c:pt idx="226">
                  <c:v>-87.249933484350009</c:v>
                </c:pt>
                <c:pt idx="227">
                  <c:v>-86.749935271120009</c:v>
                </c:pt>
                <c:pt idx="228">
                  <c:v>-86.249937057900013</c:v>
                </c:pt>
                <c:pt idx="229">
                  <c:v>-85.74993882086001</c:v>
                </c:pt>
                <c:pt idx="230">
                  <c:v>-85.249940607640013</c:v>
                </c:pt>
                <c:pt idx="231">
                  <c:v>-84.749934774540009</c:v>
                </c:pt>
                <c:pt idx="232">
                  <c:v>-84.24993653750002</c:v>
                </c:pt>
                <c:pt idx="233">
                  <c:v>-83.749938324280009</c:v>
                </c:pt>
                <c:pt idx="234">
                  <c:v>-83.249940111060013</c:v>
                </c:pt>
                <c:pt idx="235">
                  <c:v>-82.74994187402001</c:v>
                </c:pt>
                <c:pt idx="236">
                  <c:v>-82.249943660800014</c:v>
                </c:pt>
                <c:pt idx="237">
                  <c:v>-81.749937827700009</c:v>
                </c:pt>
                <c:pt idx="238">
                  <c:v>-81.249939590660006</c:v>
                </c:pt>
                <c:pt idx="239">
                  <c:v>-80.74994137744001</c:v>
                </c:pt>
                <c:pt idx="240">
                  <c:v>-80.249943164210009</c:v>
                </c:pt>
                <c:pt idx="241">
                  <c:v>-79.74994492718001</c:v>
                </c:pt>
                <c:pt idx="242">
                  <c:v>-79.24994671395001</c:v>
                </c:pt>
                <c:pt idx="243">
                  <c:v>-78.749940857040016</c:v>
                </c:pt>
                <c:pt idx="244">
                  <c:v>-78.249942643820006</c:v>
                </c:pt>
                <c:pt idx="245">
                  <c:v>-77.74994443059002</c:v>
                </c:pt>
                <c:pt idx="246">
                  <c:v>-77.249946193560007</c:v>
                </c:pt>
                <c:pt idx="247">
                  <c:v>-76.749947980330006</c:v>
                </c:pt>
                <c:pt idx="248">
                  <c:v>-76.249942147240006</c:v>
                </c:pt>
                <c:pt idx="249">
                  <c:v>-75.749943910200017</c:v>
                </c:pt>
                <c:pt idx="250">
                  <c:v>-75.249945696980006</c:v>
                </c:pt>
                <c:pt idx="251">
                  <c:v>-74.749947483750006</c:v>
                </c:pt>
                <c:pt idx="252">
                  <c:v>-74.249949246720007</c:v>
                </c:pt>
                <c:pt idx="253">
                  <c:v>-73.749951033490007</c:v>
                </c:pt>
                <c:pt idx="254">
                  <c:v>-73.249945200390016</c:v>
                </c:pt>
                <c:pt idx="255">
                  <c:v>-72.749946963360017</c:v>
                </c:pt>
                <c:pt idx="256">
                  <c:v>-72.249948750130017</c:v>
                </c:pt>
                <c:pt idx="257">
                  <c:v>-71.749950536910006</c:v>
                </c:pt>
                <c:pt idx="258">
                  <c:v>-71.249952299870017</c:v>
                </c:pt>
                <c:pt idx="259">
                  <c:v>-70.749954086650007</c:v>
                </c:pt>
                <c:pt idx="260">
                  <c:v>-70.249955873430025</c:v>
                </c:pt>
                <c:pt idx="261">
                  <c:v>-69.749957636390008</c:v>
                </c:pt>
                <c:pt idx="262">
                  <c:v>-69.249944183410008</c:v>
                </c:pt>
                <c:pt idx="263">
                  <c:v>-68.749945970190026</c:v>
                </c:pt>
                <c:pt idx="264">
                  <c:v>-68.249947733150009</c:v>
                </c:pt>
                <c:pt idx="265">
                  <c:v>-67.749949519929999</c:v>
                </c:pt>
                <c:pt idx="266">
                  <c:v>-67.249951306710017</c:v>
                </c:pt>
                <c:pt idx="267">
                  <c:v>-66.749953069669999</c:v>
                </c:pt>
                <c:pt idx="268">
                  <c:v>-66.249954856450017</c:v>
                </c:pt>
                <c:pt idx="269">
                  <c:v>-65.749956643220003</c:v>
                </c:pt>
                <c:pt idx="270">
                  <c:v>-65.249958406190018</c:v>
                </c:pt>
                <c:pt idx="271">
                  <c:v>-64.749960192960003</c:v>
                </c:pt>
                <c:pt idx="272">
                  <c:v>-64.249961955930019</c:v>
                </c:pt>
                <c:pt idx="273">
                  <c:v>-63.749948502950019</c:v>
                </c:pt>
                <c:pt idx="274">
                  <c:v>-63.249950289730009</c:v>
                </c:pt>
                <c:pt idx="275">
                  <c:v>-62.74995205269002</c:v>
                </c:pt>
                <c:pt idx="276">
                  <c:v>-62.24995383947001</c:v>
                </c:pt>
                <c:pt idx="277">
                  <c:v>-61.749955626240023</c:v>
                </c:pt>
                <c:pt idx="278">
                  <c:v>-61.24995738921001</c:v>
                </c:pt>
                <c:pt idx="279">
                  <c:v>-60.749959175980024</c:v>
                </c:pt>
                <c:pt idx="280">
                  <c:v>-60.249960962760014</c:v>
                </c:pt>
                <c:pt idx="281">
                  <c:v>-59.749962725720025</c:v>
                </c:pt>
                <c:pt idx="282">
                  <c:v>-59.249964512500014</c:v>
                </c:pt>
                <c:pt idx="283">
                  <c:v>-58.749966299280004</c:v>
                </c:pt>
                <c:pt idx="284">
                  <c:v>-58.249952822490002</c:v>
                </c:pt>
                <c:pt idx="285">
                  <c:v>-57.74995460927002</c:v>
                </c:pt>
                <c:pt idx="286">
                  <c:v>-57.249956396040005</c:v>
                </c:pt>
                <c:pt idx="287">
                  <c:v>-56.749958159010021</c:v>
                </c:pt>
                <c:pt idx="288">
                  <c:v>-56.249959945780006</c:v>
                </c:pt>
                <c:pt idx="289">
                  <c:v>-55.749961732560024</c:v>
                </c:pt>
                <c:pt idx="290">
                  <c:v>-55.249963495520007</c:v>
                </c:pt>
                <c:pt idx="291">
                  <c:v>-54.749965282300025</c:v>
                </c:pt>
                <c:pt idx="292">
                  <c:v>-54.249967069080014</c:v>
                </c:pt>
                <c:pt idx="293">
                  <c:v>-53.749968832040025</c:v>
                </c:pt>
                <c:pt idx="294">
                  <c:v>-53.249970618820015</c:v>
                </c:pt>
                <c:pt idx="295">
                  <c:v>-52.749957165840016</c:v>
                </c:pt>
                <c:pt idx="296">
                  <c:v>-52.249958928800027</c:v>
                </c:pt>
                <c:pt idx="297">
                  <c:v>-51.749960715580016</c:v>
                </c:pt>
                <c:pt idx="298">
                  <c:v>-51.249962502360006</c:v>
                </c:pt>
                <c:pt idx="299">
                  <c:v>-50.749964265320017</c:v>
                </c:pt>
                <c:pt idx="300">
                  <c:v>-50.249966052100007</c:v>
                </c:pt>
                <c:pt idx="301">
                  <c:v>-49.74996783887002</c:v>
                </c:pt>
                <c:pt idx="302">
                  <c:v>-49.249969601840007</c:v>
                </c:pt>
                <c:pt idx="303">
                  <c:v>-48.749971388610021</c:v>
                </c:pt>
                <c:pt idx="304">
                  <c:v>-48.249973175390011</c:v>
                </c:pt>
                <c:pt idx="305">
                  <c:v>-47.749974938350022</c:v>
                </c:pt>
                <c:pt idx="306">
                  <c:v>-47.249976725130011</c:v>
                </c:pt>
                <c:pt idx="307">
                  <c:v>-46.749963248340009</c:v>
                </c:pt>
                <c:pt idx="308">
                  <c:v>-46.249965035119999</c:v>
                </c:pt>
                <c:pt idx="309">
                  <c:v>-45.749966821890013</c:v>
                </c:pt>
                <c:pt idx="310">
                  <c:v>-45.24996858486</c:v>
                </c:pt>
                <c:pt idx="311">
                  <c:v>-44.749970371630013</c:v>
                </c:pt>
                <c:pt idx="312">
                  <c:v>-44.249972158410003</c:v>
                </c:pt>
                <c:pt idx="313">
                  <c:v>-43.749973921370014</c:v>
                </c:pt>
                <c:pt idx="314">
                  <c:v>-43.249975708150004</c:v>
                </c:pt>
                <c:pt idx="315">
                  <c:v>-42.749977494930022</c:v>
                </c:pt>
                <c:pt idx="316">
                  <c:v>-42.249979257890004</c:v>
                </c:pt>
                <c:pt idx="317">
                  <c:v>-41.749981044670022</c:v>
                </c:pt>
                <c:pt idx="318">
                  <c:v>-41.249967591690023</c:v>
                </c:pt>
                <c:pt idx="319">
                  <c:v>-40.74996935466001</c:v>
                </c:pt>
                <c:pt idx="320">
                  <c:v>-40.249971141430024</c:v>
                </c:pt>
                <c:pt idx="321">
                  <c:v>-39.749972904400011</c:v>
                </c:pt>
                <c:pt idx="322">
                  <c:v>-39.249974714979999</c:v>
                </c:pt>
                <c:pt idx="323">
                  <c:v>-38.749976477950014</c:v>
                </c:pt>
                <c:pt idx="324">
                  <c:v>-38.249978240910025</c:v>
                </c:pt>
                <c:pt idx="325">
                  <c:v>-37.749980051500017</c:v>
                </c:pt>
                <c:pt idx="326">
                  <c:v>-37.24998181446</c:v>
                </c:pt>
                <c:pt idx="327">
                  <c:v>-36.749983577430015</c:v>
                </c:pt>
                <c:pt idx="328">
                  <c:v>-36.249985388020008</c:v>
                </c:pt>
                <c:pt idx="329">
                  <c:v>-35.749971911230006</c:v>
                </c:pt>
                <c:pt idx="330">
                  <c:v>-35.249973674190016</c:v>
                </c:pt>
                <c:pt idx="331">
                  <c:v>-34.749975484780009</c:v>
                </c:pt>
                <c:pt idx="332">
                  <c:v>-34.24997724774002</c:v>
                </c:pt>
                <c:pt idx="333">
                  <c:v>-33.749979010710007</c:v>
                </c:pt>
                <c:pt idx="334">
                  <c:v>-33.249980821299999</c:v>
                </c:pt>
                <c:pt idx="335">
                  <c:v>-32.74998258426001</c:v>
                </c:pt>
                <c:pt idx="336">
                  <c:v>-32.249984347220021</c:v>
                </c:pt>
                <c:pt idx="337">
                  <c:v>-31.749986157810014</c:v>
                </c:pt>
                <c:pt idx="338">
                  <c:v>-31.249987920780001</c:v>
                </c:pt>
                <c:pt idx="339">
                  <c:v>-30.749989683740012</c:v>
                </c:pt>
                <c:pt idx="340">
                  <c:v>-30.249976254580019</c:v>
                </c:pt>
                <c:pt idx="341">
                  <c:v>-29.749978017540002</c:v>
                </c:pt>
                <c:pt idx="342">
                  <c:v>-29.249979780500013</c:v>
                </c:pt>
                <c:pt idx="343">
                  <c:v>-28.749981591090005</c:v>
                </c:pt>
                <c:pt idx="344">
                  <c:v>-28.249983354060021</c:v>
                </c:pt>
                <c:pt idx="345">
                  <c:v>-27.749985117020003</c:v>
                </c:pt>
                <c:pt idx="346">
                  <c:v>-27.249986927610024</c:v>
                </c:pt>
                <c:pt idx="347">
                  <c:v>-26.749988690570007</c:v>
                </c:pt>
                <c:pt idx="348">
                  <c:v>-26.249990453540022</c:v>
                </c:pt>
                <c:pt idx="349">
                  <c:v>-25.74999226412001</c:v>
                </c:pt>
                <c:pt idx="350">
                  <c:v>-25.249994027090025</c:v>
                </c:pt>
                <c:pt idx="351">
                  <c:v>-24.749980550300023</c:v>
                </c:pt>
                <c:pt idx="352">
                  <c:v>-24.249982360890016</c:v>
                </c:pt>
                <c:pt idx="353">
                  <c:v>-23.749984123850027</c:v>
                </c:pt>
                <c:pt idx="354">
                  <c:v>-23.249985886820014</c:v>
                </c:pt>
                <c:pt idx="355">
                  <c:v>-22.749987649780024</c:v>
                </c:pt>
                <c:pt idx="356">
                  <c:v>-22.249989460370017</c:v>
                </c:pt>
                <c:pt idx="357">
                  <c:v>-21.749991223329999</c:v>
                </c:pt>
                <c:pt idx="358">
                  <c:v>-21.249992986300015</c:v>
                </c:pt>
                <c:pt idx="359">
                  <c:v>-20.749994796880003</c:v>
                </c:pt>
                <c:pt idx="360">
                  <c:v>-20.249996559850018</c:v>
                </c:pt>
                <c:pt idx="361">
                  <c:v>-19.749998322810001</c:v>
                </c:pt>
                <c:pt idx="362">
                  <c:v>-19.249984893650009</c:v>
                </c:pt>
                <c:pt idx="363">
                  <c:v>-18.74998665661002</c:v>
                </c:pt>
                <c:pt idx="364">
                  <c:v>-18.249988419580006</c:v>
                </c:pt>
                <c:pt idx="365">
                  <c:v>-17.749990230160023</c:v>
                </c:pt>
                <c:pt idx="366">
                  <c:v>-17.24999199313001</c:v>
                </c:pt>
                <c:pt idx="367">
                  <c:v>-16.749993756090021</c:v>
                </c:pt>
                <c:pt idx="368">
                  <c:v>-16.249995566680013</c:v>
                </c:pt>
                <c:pt idx="369">
                  <c:v>-15.749997329640024</c:v>
                </c:pt>
                <c:pt idx="370">
                  <c:v>-15.249999092610011</c:v>
                </c:pt>
                <c:pt idx="371">
                  <c:v>-14.750000903200004</c:v>
                </c:pt>
                <c:pt idx="372">
                  <c:v>-14.250002666160015</c:v>
                </c:pt>
                <c:pt idx="373">
                  <c:v>-13.749989189370012</c:v>
                </c:pt>
                <c:pt idx="374">
                  <c:v>-13.249990999960005</c:v>
                </c:pt>
                <c:pt idx="375">
                  <c:v>-12.74999276293002</c:v>
                </c:pt>
                <c:pt idx="376">
                  <c:v>-12.249994525890003</c:v>
                </c:pt>
                <c:pt idx="377">
                  <c:v>-11.749996336480024</c:v>
                </c:pt>
                <c:pt idx="378">
                  <c:v>-11.249998099440006</c:v>
                </c:pt>
                <c:pt idx="379">
                  <c:v>-10.749999862410021</c:v>
                </c:pt>
                <c:pt idx="380">
                  <c:v>-10.25000167299001</c:v>
                </c:pt>
                <c:pt idx="381">
                  <c:v>-9.7500034359600249</c:v>
                </c:pt>
                <c:pt idx="382">
                  <c:v>-9.2500051989200074</c:v>
                </c:pt>
                <c:pt idx="383">
                  <c:v>-8.75000700951</c:v>
                </c:pt>
                <c:pt idx="384">
                  <c:v>-8.2500087724700109</c:v>
                </c:pt>
                <c:pt idx="385">
                  <c:v>-7.7499952956900131</c:v>
                </c:pt>
                <c:pt idx="386">
                  <c:v>-7.2499971062700013</c:v>
                </c:pt>
                <c:pt idx="387">
                  <c:v>-6.7499988692400166</c:v>
                </c:pt>
                <c:pt idx="388">
                  <c:v>-6.250000632199999</c:v>
                </c:pt>
                <c:pt idx="389">
                  <c:v>-5.75000244279002</c:v>
                </c:pt>
                <c:pt idx="390">
                  <c:v>-5.2500042057500025</c:v>
                </c:pt>
                <c:pt idx="391">
                  <c:v>-4.7500059687200178</c:v>
                </c:pt>
                <c:pt idx="392">
                  <c:v>-4.2500077793100104</c:v>
                </c:pt>
                <c:pt idx="393">
                  <c:v>-3.7500095422700213</c:v>
                </c:pt>
                <c:pt idx="394">
                  <c:v>-3.2500113052300037</c:v>
                </c:pt>
                <c:pt idx="395">
                  <c:v>-2.7500131158200247</c:v>
                </c:pt>
                <c:pt idx="396">
                  <c:v>-2.2499996390300225</c:v>
                </c:pt>
                <c:pt idx="397">
                  <c:v>-1.7500014020000094</c:v>
                </c:pt>
                <c:pt idx="398">
                  <c:v>-1.250003212590002</c:v>
                </c:pt>
                <c:pt idx="399">
                  <c:v>-0.75000497555001289</c:v>
                </c:pt>
                <c:pt idx="400">
                  <c:v>-0.25000673851002375</c:v>
                </c:pt>
                <c:pt idx="401">
                  <c:v>0.24999145089998365</c:v>
                </c:pt>
                <c:pt idx="402">
                  <c:v>0.74998968792999676</c:v>
                </c:pt>
                <c:pt idx="403">
                  <c:v>1.2499879249699859</c:v>
                </c:pt>
                <c:pt idx="404">
                  <c:v>1.7499861143799933</c:v>
                </c:pt>
                <c:pt idx="405">
                  <c:v>2.2499843514199824</c:v>
                </c:pt>
                <c:pt idx="406">
                  <c:v>2.7499825884499955</c:v>
                </c:pt>
                <c:pt idx="407">
                  <c:v>3.249996017619992</c:v>
                </c:pt>
                <c:pt idx="408">
                  <c:v>3.7499942546499767</c:v>
                </c:pt>
                <c:pt idx="409">
                  <c:v>4.2499924916899943</c:v>
                </c:pt>
                <c:pt idx="410">
                  <c:v>4.7499906810999732</c:v>
                </c:pt>
                <c:pt idx="411">
                  <c:v>5.2499889181399908</c:v>
                </c:pt>
                <c:pt idx="412">
                  <c:v>5.7499871551699755</c:v>
                </c:pt>
                <c:pt idx="413">
                  <c:v>6.2499853445899873</c:v>
                </c:pt>
                <c:pt idx="414">
                  <c:v>6.7499835816200005</c:v>
                </c:pt>
                <c:pt idx="415">
                  <c:v>7.2499818186599896</c:v>
                </c:pt>
                <c:pt idx="416">
                  <c:v>7.7499800556899743</c:v>
                </c:pt>
                <c:pt idx="417">
                  <c:v>8.2499782451099861</c:v>
                </c:pt>
                <c:pt idx="418">
                  <c:v>8.7499917218899839</c:v>
                </c:pt>
                <c:pt idx="419">
                  <c:v>9.2499899589300014</c:v>
                </c:pt>
                <c:pt idx="420">
                  <c:v>9.7499881483399804</c:v>
                </c:pt>
                <c:pt idx="421">
                  <c:v>10.249986385379998</c:v>
                </c:pt>
                <c:pt idx="422">
                  <c:v>10.749984622409983</c:v>
                </c:pt>
                <c:pt idx="423">
                  <c:v>11.249982811829994</c:v>
                </c:pt>
                <c:pt idx="424">
                  <c:v>11.749981048859979</c:v>
                </c:pt>
                <c:pt idx="425">
                  <c:v>12.249979285899997</c:v>
                </c:pt>
                <c:pt idx="426">
                  <c:v>12.749977475309976</c:v>
                </c:pt>
                <c:pt idx="427">
                  <c:v>13.249975712349993</c:v>
                </c:pt>
                <c:pt idx="428">
                  <c:v>13.749973949379978</c:v>
                </c:pt>
                <c:pt idx="429">
                  <c:v>14.249987378549974</c:v>
                </c:pt>
                <c:pt idx="430">
                  <c:v>14.749985615579988</c:v>
                </c:pt>
                <c:pt idx="431">
                  <c:v>15.249983852619977</c:v>
                </c:pt>
                <c:pt idx="432">
                  <c:v>15.749982042029984</c:v>
                </c:pt>
                <c:pt idx="433">
                  <c:v>16.249980279069973</c:v>
                </c:pt>
                <c:pt idx="434">
                  <c:v>16.749978516099986</c:v>
                </c:pt>
                <c:pt idx="435">
                  <c:v>17.249976705509994</c:v>
                </c:pt>
                <c:pt idx="436">
                  <c:v>17.749974942549983</c:v>
                </c:pt>
                <c:pt idx="437">
                  <c:v>18.24997317959</c:v>
                </c:pt>
                <c:pt idx="438">
                  <c:v>18.749971368999979</c:v>
                </c:pt>
                <c:pt idx="439">
                  <c:v>19.249969606029993</c:v>
                </c:pt>
                <c:pt idx="440">
                  <c:v>19.749983082819995</c:v>
                </c:pt>
                <c:pt idx="441">
                  <c:v>20.249981272229974</c:v>
                </c:pt>
                <c:pt idx="442">
                  <c:v>20.749979509269991</c:v>
                </c:pt>
                <c:pt idx="443">
                  <c:v>21.24997774630998</c:v>
                </c:pt>
                <c:pt idx="444">
                  <c:v>21.749975935719988</c:v>
                </c:pt>
                <c:pt idx="445">
                  <c:v>22.249974172750001</c:v>
                </c:pt>
                <c:pt idx="446">
                  <c:v>22.74997240978999</c:v>
                </c:pt>
                <c:pt idx="447">
                  <c:v>23.249970599199997</c:v>
                </c:pt>
                <c:pt idx="448">
                  <c:v>23.749968836239987</c:v>
                </c:pt>
                <c:pt idx="449">
                  <c:v>24.24996707327</c:v>
                </c:pt>
                <c:pt idx="450">
                  <c:v>24.749965262689983</c:v>
                </c:pt>
                <c:pt idx="451">
                  <c:v>25.249978739469981</c:v>
                </c:pt>
                <c:pt idx="452">
                  <c:v>25.749976976509998</c:v>
                </c:pt>
                <c:pt idx="453">
                  <c:v>26.249975165919977</c:v>
                </c:pt>
                <c:pt idx="454">
                  <c:v>26.749973402959995</c:v>
                </c:pt>
                <c:pt idx="455">
                  <c:v>27.24997163998998</c:v>
                </c:pt>
                <c:pt idx="456">
                  <c:v>27.749969829399987</c:v>
                </c:pt>
                <c:pt idx="457">
                  <c:v>28.249968066439976</c:v>
                </c:pt>
                <c:pt idx="458">
                  <c:v>28.749966303479994</c:v>
                </c:pt>
                <c:pt idx="459">
                  <c:v>29.249964492890001</c:v>
                </c:pt>
                <c:pt idx="460">
                  <c:v>29.749962729919986</c:v>
                </c:pt>
                <c:pt idx="461">
                  <c:v>30.249960966959975</c:v>
                </c:pt>
                <c:pt idx="462">
                  <c:v>30.74997439613</c:v>
                </c:pt>
                <c:pt idx="463">
                  <c:v>31.249972633159985</c:v>
                </c:pt>
                <c:pt idx="464">
                  <c:v>31.749970870199974</c:v>
                </c:pt>
                <c:pt idx="465">
                  <c:v>32.249969059609981</c:v>
                </c:pt>
                <c:pt idx="466">
                  <c:v>32.749967296649999</c:v>
                </c:pt>
                <c:pt idx="467">
                  <c:v>33.249965533679983</c:v>
                </c:pt>
                <c:pt idx="468">
                  <c:v>33.749963723089991</c:v>
                </c:pt>
                <c:pt idx="469">
                  <c:v>34.24996196012998</c:v>
                </c:pt>
                <c:pt idx="470">
                  <c:v>34.749960197169997</c:v>
                </c:pt>
                <c:pt idx="471">
                  <c:v>35.249958386579976</c:v>
                </c:pt>
                <c:pt idx="472">
                  <c:v>35.749956623609989</c:v>
                </c:pt>
                <c:pt idx="473">
                  <c:v>36.249954860649979</c:v>
                </c:pt>
                <c:pt idx="474">
                  <c:v>36.749968289809999</c:v>
                </c:pt>
                <c:pt idx="475">
                  <c:v>37.249966526849988</c:v>
                </c:pt>
                <c:pt idx="476">
                  <c:v>37.749964763889977</c:v>
                </c:pt>
                <c:pt idx="477">
                  <c:v>38.249962953299985</c:v>
                </c:pt>
                <c:pt idx="478">
                  <c:v>38.749961190329998</c:v>
                </c:pt>
                <c:pt idx="479">
                  <c:v>39.249959427369987</c:v>
                </c:pt>
                <c:pt idx="480">
                  <c:v>39.749957616779994</c:v>
                </c:pt>
                <c:pt idx="481">
                  <c:v>40.249955853819984</c:v>
                </c:pt>
                <c:pt idx="482">
                  <c:v>40.749954090849997</c:v>
                </c:pt>
                <c:pt idx="483">
                  <c:v>41.249952327889986</c:v>
                </c:pt>
                <c:pt idx="484">
                  <c:v>41.749950517299993</c:v>
                </c:pt>
                <c:pt idx="485">
                  <c:v>42.249963994089995</c:v>
                </c:pt>
                <c:pt idx="486">
                  <c:v>42.749962231129985</c:v>
                </c:pt>
                <c:pt idx="487">
                  <c:v>43.249960420539992</c:v>
                </c:pt>
                <c:pt idx="488">
                  <c:v>43.749958657569977</c:v>
                </c:pt>
                <c:pt idx="489">
                  <c:v>44.249956894609994</c:v>
                </c:pt>
                <c:pt idx="490">
                  <c:v>44.749955084019973</c:v>
                </c:pt>
                <c:pt idx="491">
                  <c:v>45.249953321059991</c:v>
                </c:pt>
                <c:pt idx="492">
                  <c:v>45.749951558089975</c:v>
                </c:pt>
                <c:pt idx="493">
                  <c:v>46.249949747499983</c:v>
                </c:pt>
                <c:pt idx="494">
                  <c:v>46.74994798454</c:v>
                </c:pt>
                <c:pt idx="495">
                  <c:v>47.249946221579989</c:v>
                </c:pt>
                <c:pt idx="496">
                  <c:v>47.749959650739981</c:v>
                </c:pt>
                <c:pt idx="497">
                  <c:v>48.249957887779999</c:v>
                </c:pt>
                <c:pt idx="498">
                  <c:v>48.749956124809984</c:v>
                </c:pt>
                <c:pt idx="499">
                  <c:v>49.249954314229996</c:v>
                </c:pt>
                <c:pt idx="500">
                  <c:v>49.74995255125998</c:v>
                </c:pt>
                <c:pt idx="501">
                  <c:v>50.249950788299998</c:v>
                </c:pt>
                <c:pt idx="502">
                  <c:v>50.749948977709977</c:v>
                </c:pt>
                <c:pt idx="503">
                  <c:v>51.249947214749994</c:v>
                </c:pt>
                <c:pt idx="504">
                  <c:v>51.749945451779979</c:v>
                </c:pt>
                <c:pt idx="505">
                  <c:v>52.249943641189986</c:v>
                </c:pt>
                <c:pt idx="506">
                  <c:v>52.749941878229976</c:v>
                </c:pt>
                <c:pt idx="507">
                  <c:v>53.249955355019978</c:v>
                </c:pt>
                <c:pt idx="508">
                  <c:v>53.749953544429985</c:v>
                </c:pt>
                <c:pt idx="509">
                  <c:v>54.249951781459998</c:v>
                </c:pt>
                <c:pt idx="510">
                  <c:v>54.749950018499987</c:v>
                </c:pt>
                <c:pt idx="511">
                  <c:v>55.249948207909995</c:v>
                </c:pt>
                <c:pt idx="512">
                  <c:v>55.749946444949984</c:v>
                </c:pt>
                <c:pt idx="513">
                  <c:v>56.249959921739986</c:v>
                </c:pt>
                <c:pt idx="514">
                  <c:v>56.749942871400009</c:v>
                </c:pt>
                <c:pt idx="515">
                  <c:v>57.249956348180007</c:v>
                </c:pt>
                <c:pt idx="516">
                  <c:v>57.749939345469983</c:v>
                </c:pt>
                <c:pt idx="517">
                  <c:v>58.249952774629975</c:v>
                </c:pt>
                <c:pt idx="518">
                  <c:v>58.749935771920008</c:v>
                </c:pt>
                <c:pt idx="519">
                  <c:v>59.24994924871001</c:v>
                </c:pt>
                <c:pt idx="520">
                  <c:v>59.749932198369976</c:v>
                </c:pt>
                <c:pt idx="521">
                  <c:v>60.249945675159978</c:v>
                </c:pt>
                <c:pt idx="522">
                  <c:v>60.749928672440006</c:v>
                </c:pt>
                <c:pt idx="523">
                  <c:v>61.249942101610003</c:v>
                </c:pt>
                <c:pt idx="524">
                  <c:v>61.749955578390001</c:v>
                </c:pt>
                <c:pt idx="525">
                  <c:v>62.249938575679977</c:v>
                </c:pt>
                <c:pt idx="526">
                  <c:v>62.749952004839969</c:v>
                </c:pt>
                <c:pt idx="527">
                  <c:v>63.249935002130002</c:v>
                </c:pt>
                <c:pt idx="528">
                  <c:v>63.749948478920004</c:v>
                </c:pt>
                <c:pt idx="529">
                  <c:v>64.24993142857997</c:v>
                </c:pt>
                <c:pt idx="530">
                  <c:v>64.749944905359968</c:v>
                </c:pt>
                <c:pt idx="531">
                  <c:v>65.249927902650001</c:v>
                </c:pt>
                <c:pt idx="532">
                  <c:v>65.749941331809993</c:v>
                </c:pt>
                <c:pt idx="533">
                  <c:v>66.249924329099969</c:v>
                </c:pt>
                <c:pt idx="534">
                  <c:v>66.749937805889971</c:v>
                </c:pt>
                <c:pt idx="535">
                  <c:v>67.249951235049963</c:v>
                </c:pt>
                <c:pt idx="536">
                  <c:v>67.749934232339996</c:v>
                </c:pt>
                <c:pt idx="537">
                  <c:v>68.249947709129998</c:v>
                </c:pt>
                <c:pt idx="538">
                  <c:v>68.749930658789964</c:v>
                </c:pt>
                <c:pt idx="539">
                  <c:v>69.249944135569962</c:v>
                </c:pt>
                <c:pt idx="540">
                  <c:v>69.749927132859995</c:v>
                </c:pt>
                <c:pt idx="541">
                  <c:v>70.249940562019987</c:v>
                </c:pt>
                <c:pt idx="542">
                  <c:v>70.749923559309963</c:v>
                </c:pt>
                <c:pt idx="543">
                  <c:v>71.249937036099965</c:v>
                </c:pt>
                <c:pt idx="544">
                  <c:v>71.749920033379993</c:v>
                </c:pt>
                <c:pt idx="545">
                  <c:v>72.24993346254999</c:v>
                </c:pt>
                <c:pt idx="546">
                  <c:v>72.749946939339992</c:v>
                </c:pt>
                <c:pt idx="547">
                  <c:v>73.249929936619964</c:v>
                </c:pt>
                <c:pt idx="548">
                  <c:v>73.74994336578996</c:v>
                </c:pt>
                <c:pt idx="549">
                  <c:v>74.249926363069989</c:v>
                </c:pt>
                <c:pt idx="550">
                  <c:v>74.749939839859991</c:v>
                </c:pt>
                <c:pt idx="551">
                  <c:v>75.249922789520014</c:v>
                </c:pt>
                <c:pt idx="552">
                  <c:v>75.749936266309959</c:v>
                </c:pt>
                <c:pt idx="553">
                  <c:v>76.249919263589987</c:v>
                </c:pt>
                <c:pt idx="554">
                  <c:v>76.749932692759984</c:v>
                </c:pt>
                <c:pt idx="555">
                  <c:v>77.249915690040012</c:v>
                </c:pt>
                <c:pt idx="556">
                  <c:v>77.749929166830015</c:v>
                </c:pt>
                <c:pt idx="557">
                  <c:v>78.249942595990007</c:v>
                </c:pt>
                <c:pt idx="558">
                  <c:v>78.749925593279983</c:v>
                </c:pt>
                <c:pt idx="559">
                  <c:v>79.249939070069985</c:v>
                </c:pt>
                <c:pt idx="560">
                  <c:v>79.749922019730008</c:v>
                </c:pt>
                <c:pt idx="561">
                  <c:v>80.24993549652001</c:v>
                </c:pt>
                <c:pt idx="562">
                  <c:v>80.749918493799981</c:v>
                </c:pt>
                <c:pt idx="563">
                  <c:v>81.249931922969978</c:v>
                </c:pt>
                <c:pt idx="564">
                  <c:v>81.749914920250006</c:v>
                </c:pt>
                <c:pt idx="565">
                  <c:v>82.249928397040009</c:v>
                </c:pt>
                <c:pt idx="566">
                  <c:v>82.749911346699975</c:v>
                </c:pt>
                <c:pt idx="567">
                  <c:v>83.249924823489977</c:v>
                </c:pt>
                <c:pt idx="568">
                  <c:v>83.749938300269974</c:v>
                </c:pt>
                <c:pt idx="569">
                  <c:v>84.249921249929997</c:v>
                </c:pt>
                <c:pt idx="570">
                  <c:v>84.749934726719999</c:v>
                </c:pt>
                <c:pt idx="571">
                  <c:v>85.249917724009975</c:v>
                </c:pt>
                <c:pt idx="572">
                  <c:v>85.749931153169968</c:v>
                </c:pt>
                <c:pt idx="573">
                  <c:v>86.24991415046</c:v>
                </c:pt>
                <c:pt idx="574">
                  <c:v>86.749927627250003</c:v>
                </c:pt>
                <c:pt idx="575">
                  <c:v>87.249910576909969</c:v>
                </c:pt>
                <c:pt idx="576">
                  <c:v>87.749924053689966</c:v>
                </c:pt>
                <c:pt idx="577">
                  <c:v>88.249907050979999</c:v>
                </c:pt>
                <c:pt idx="578">
                  <c:v>88.749920480139991</c:v>
                </c:pt>
                <c:pt idx="579">
                  <c:v>89.249933956929993</c:v>
                </c:pt>
                <c:pt idx="580">
                  <c:v>89.74991695421997</c:v>
                </c:pt>
                <c:pt idx="581">
                  <c:v>90.249930383379962</c:v>
                </c:pt>
                <c:pt idx="582">
                  <c:v>90.749913380669994</c:v>
                </c:pt>
                <c:pt idx="583">
                  <c:v>91.249926857449992</c:v>
                </c:pt>
                <c:pt idx="584">
                  <c:v>91.749909807119963</c:v>
                </c:pt>
                <c:pt idx="585">
                  <c:v>92.24992328389996</c:v>
                </c:pt>
                <c:pt idx="586">
                  <c:v>92.749906281189993</c:v>
                </c:pt>
                <c:pt idx="587">
                  <c:v>93.249919710349985</c:v>
                </c:pt>
                <c:pt idx="588">
                  <c:v>93.749902707639961</c:v>
                </c:pt>
                <c:pt idx="589">
                  <c:v>94.249916184429964</c:v>
                </c:pt>
                <c:pt idx="590">
                  <c:v>94.749929613590012</c:v>
                </c:pt>
                <c:pt idx="591">
                  <c:v>95.249912610879989</c:v>
                </c:pt>
                <c:pt idx="592">
                  <c:v>95.749926087659986</c:v>
                </c:pt>
                <c:pt idx="593">
                  <c:v>96.249909037320009</c:v>
                </c:pt>
                <c:pt idx="594">
                  <c:v>96.749922514110011</c:v>
                </c:pt>
                <c:pt idx="595">
                  <c:v>97.249905511399987</c:v>
                </c:pt>
                <c:pt idx="596">
                  <c:v>97.749918940559979</c:v>
                </c:pt>
                <c:pt idx="597">
                  <c:v>98.249901937850012</c:v>
                </c:pt>
                <c:pt idx="598">
                  <c:v>98.749915414640014</c:v>
                </c:pt>
                <c:pt idx="599">
                  <c:v>99.24989836429998</c:v>
                </c:pt>
                <c:pt idx="600">
                  <c:v>99.749911841079978</c:v>
                </c:pt>
                <c:pt idx="601">
                  <c:v>100.24989483837001</c:v>
                </c:pt>
                <c:pt idx="602">
                  <c:v>100.74990826753</c:v>
                </c:pt>
                <c:pt idx="603">
                  <c:v>101.24992174432001</c:v>
                </c:pt>
                <c:pt idx="604">
                  <c:v>101.74990474160998</c:v>
                </c:pt>
                <c:pt idx="605">
                  <c:v>102.24991817076997</c:v>
                </c:pt>
                <c:pt idx="606">
                  <c:v>102.74990116806001</c:v>
                </c:pt>
                <c:pt idx="607">
                  <c:v>103.24991464484</c:v>
                </c:pt>
                <c:pt idx="608">
                  <c:v>103.74989759450997</c:v>
                </c:pt>
                <c:pt idx="609">
                  <c:v>104.24991107128997</c:v>
                </c:pt>
                <c:pt idx="610">
                  <c:v>104.74989406858001</c:v>
                </c:pt>
                <c:pt idx="611">
                  <c:v>105.24990754537001</c:v>
                </c:pt>
                <c:pt idx="612">
                  <c:v>105.74989049502997</c:v>
                </c:pt>
                <c:pt idx="613">
                  <c:v>106.24990397180997</c:v>
                </c:pt>
                <c:pt idx="614">
                  <c:v>106.74991744859997</c:v>
                </c:pt>
                <c:pt idx="615">
                  <c:v>107.24990039826</c:v>
                </c:pt>
                <c:pt idx="616">
                  <c:v>107.74991387505</c:v>
                </c:pt>
                <c:pt idx="617">
                  <c:v>108.24989687232997</c:v>
                </c:pt>
                <c:pt idx="618">
                  <c:v>108.74991030149997</c:v>
                </c:pt>
                <c:pt idx="619">
                  <c:v>109.24989329877999</c:v>
                </c:pt>
                <c:pt idx="620">
                  <c:v>109.74990677557</c:v>
                </c:pt>
                <c:pt idx="621">
                  <c:v>110.24988972522996</c:v>
                </c:pt>
                <c:pt idx="622">
                  <c:v>110.74990320201996</c:v>
                </c:pt>
                <c:pt idx="623">
                  <c:v>111.24988619931</c:v>
                </c:pt>
                <c:pt idx="624">
                  <c:v>111.74989962846999</c:v>
                </c:pt>
                <c:pt idx="625">
                  <c:v>112.24991310525999</c:v>
                </c:pt>
                <c:pt idx="626">
                  <c:v>112.74989610253996</c:v>
                </c:pt>
                <c:pt idx="627">
                  <c:v>113.24990953170996</c:v>
                </c:pt>
                <c:pt idx="628">
                  <c:v>113.74989252898999</c:v>
                </c:pt>
                <c:pt idx="629">
                  <c:v>114.24990600577999</c:v>
                </c:pt>
                <c:pt idx="630">
                  <c:v>114.74988895544001</c:v>
                </c:pt>
                <c:pt idx="631">
                  <c:v>115.24990243222996</c:v>
                </c:pt>
                <c:pt idx="632">
                  <c:v>115.74988542950999</c:v>
                </c:pt>
                <c:pt idx="633">
                  <c:v>116.24989885867998</c:v>
                </c:pt>
                <c:pt idx="634">
                  <c:v>116.74988185596996</c:v>
                </c:pt>
                <c:pt idx="635">
                  <c:v>117.24989533275001</c:v>
                </c:pt>
                <c:pt idx="636">
                  <c:v>117.74990876192001</c:v>
                </c:pt>
                <c:pt idx="637">
                  <c:v>118.24989175919998</c:v>
                </c:pt>
                <c:pt idx="638">
                  <c:v>118.74990523598998</c:v>
                </c:pt>
                <c:pt idx="639">
                  <c:v>119.24988818565001</c:v>
                </c:pt>
                <c:pt idx="640">
                  <c:v>119.74990166244001</c:v>
                </c:pt>
                <c:pt idx="641">
                  <c:v>120.24988465971998</c:v>
                </c:pt>
                <c:pt idx="642">
                  <c:v>120.74989813650998</c:v>
                </c:pt>
                <c:pt idx="643">
                  <c:v>121.24988113379996</c:v>
                </c:pt>
                <c:pt idx="644">
                  <c:v>121.74989451534</c:v>
                </c:pt>
                <c:pt idx="645">
                  <c:v>122.24987751262998</c:v>
                </c:pt>
                <c:pt idx="646">
                  <c:v>122.74989098940998</c:v>
                </c:pt>
                <c:pt idx="647">
                  <c:v>123.24990446619998</c:v>
                </c:pt>
                <c:pt idx="648">
                  <c:v>123.74988746349001</c:v>
                </c:pt>
                <c:pt idx="649">
                  <c:v>124.24990094027001</c:v>
                </c:pt>
                <c:pt idx="650">
                  <c:v>124.74988384230997</c:v>
                </c:pt>
                <c:pt idx="651">
                  <c:v>125.24989731909997</c:v>
                </c:pt>
                <c:pt idx="652">
                  <c:v>125.74988031638</c:v>
                </c:pt>
                <c:pt idx="653">
                  <c:v>126.24989379317</c:v>
                </c:pt>
                <c:pt idx="654">
                  <c:v>126.74987679045998</c:v>
                </c:pt>
                <c:pt idx="655">
                  <c:v>127.24989026723998</c:v>
                </c:pt>
                <c:pt idx="656">
                  <c:v>127.74987316927999</c:v>
                </c:pt>
                <c:pt idx="657">
                  <c:v>128.24988664607</c:v>
                </c:pt>
                <c:pt idx="658">
                  <c:v>128.74990012286</c:v>
                </c:pt>
                <c:pt idx="659">
                  <c:v>129.24988312013997</c:v>
                </c:pt>
                <c:pt idx="660">
                  <c:v>129.74989659692997</c:v>
                </c:pt>
                <c:pt idx="661">
                  <c:v>130.24987959422</c:v>
                </c:pt>
                <c:pt idx="662">
                  <c:v>130.74989297575999</c:v>
                </c:pt>
                <c:pt idx="663">
                  <c:v>131.24987597303996</c:v>
                </c:pt>
                <c:pt idx="664">
                  <c:v>131.74988944982996</c:v>
                </c:pt>
                <c:pt idx="665">
                  <c:v>132.24987244712</c:v>
                </c:pt>
                <c:pt idx="666">
                  <c:v>132.74988592391</c:v>
                </c:pt>
                <c:pt idx="667">
                  <c:v>133.24986892118997</c:v>
                </c:pt>
                <c:pt idx="668">
                  <c:v>133.74988230273996</c:v>
                </c:pt>
                <c:pt idx="669">
                  <c:v>134.24989577951996</c:v>
                </c:pt>
                <c:pt idx="670">
                  <c:v>134.74987877680999</c:v>
                </c:pt>
                <c:pt idx="671">
                  <c:v>135.2498922536</c:v>
                </c:pt>
                <c:pt idx="672">
                  <c:v>135.74987525087997</c:v>
                </c:pt>
                <c:pt idx="673">
                  <c:v>136.24988872766997</c:v>
                </c:pt>
                <c:pt idx="674">
                  <c:v>136.74987162970999</c:v>
                </c:pt>
                <c:pt idx="675">
                  <c:v>137.24988510648998</c:v>
                </c:pt>
                <c:pt idx="676">
                  <c:v>137.74986810377996</c:v>
                </c:pt>
                <c:pt idx="677">
                  <c:v>138.24988158056996</c:v>
                </c:pt>
                <c:pt idx="678">
                  <c:v>138.74986457784999</c:v>
                </c:pt>
                <c:pt idx="679">
                  <c:v>139.24987805463999</c:v>
                </c:pt>
                <c:pt idx="680">
                  <c:v>139.74989143617998</c:v>
                </c:pt>
                <c:pt idx="681">
                  <c:v>140.24987443347001</c:v>
                </c:pt>
                <c:pt idx="682">
                  <c:v>140.74988791026001</c:v>
                </c:pt>
                <c:pt idx="683">
                  <c:v>141.24987090753999</c:v>
                </c:pt>
                <c:pt idx="684">
                  <c:v>141.74988438432999</c:v>
                </c:pt>
                <c:pt idx="685">
                  <c:v>142.24986738161996</c:v>
                </c:pt>
                <c:pt idx="686">
                  <c:v>142.74988076316001</c:v>
                </c:pt>
                <c:pt idx="687">
                  <c:v>143.24986376043998</c:v>
                </c:pt>
                <c:pt idx="688">
                  <c:v>143.74987723722998</c:v>
                </c:pt>
                <c:pt idx="689">
                  <c:v>144.24986023452001</c:v>
                </c:pt>
                <c:pt idx="690">
                  <c:v>144.74987371130996</c:v>
                </c:pt>
                <c:pt idx="691">
                  <c:v>145.24988718809001</c:v>
                </c:pt>
                <c:pt idx="692">
                  <c:v>145.74987009012997</c:v>
                </c:pt>
                <c:pt idx="693">
                  <c:v>146.24988356691998</c:v>
                </c:pt>
                <c:pt idx="694">
                  <c:v>146.7498665642</c:v>
                </c:pt>
                <c:pt idx="695">
                  <c:v>147.24988004099001</c:v>
                </c:pt>
                <c:pt idx="696">
                  <c:v>147.74986303827998</c:v>
                </c:pt>
                <c:pt idx="697">
                  <c:v>148.24987651505998</c:v>
                </c:pt>
                <c:pt idx="698">
                  <c:v>148.7498594171</c:v>
                </c:pt>
                <c:pt idx="699">
                  <c:v>149.24987289389</c:v>
                </c:pt>
                <c:pt idx="700">
                  <c:v>149.74985589116997</c:v>
                </c:pt>
                <c:pt idx="701">
                  <c:v>150.24986936795997</c:v>
                </c:pt>
                <c:pt idx="702">
                  <c:v>150.74988284474998</c:v>
                </c:pt>
                <c:pt idx="703">
                  <c:v>151.24986584203</c:v>
                </c:pt>
                <c:pt idx="704">
                  <c:v>151.74987922358</c:v>
                </c:pt>
                <c:pt idx="705">
                  <c:v>152.24986222085997</c:v>
                </c:pt>
                <c:pt idx="706">
                  <c:v>152.74987569764997</c:v>
                </c:pt>
                <c:pt idx="707">
                  <c:v>153.24985869494</c:v>
                </c:pt>
                <c:pt idx="708">
                  <c:v>153.74987217172</c:v>
                </c:pt>
                <c:pt idx="709">
                  <c:v>154.24985516900998</c:v>
                </c:pt>
                <c:pt idx="710">
                  <c:v>154.74986864579998</c:v>
                </c:pt>
                <c:pt idx="711">
                  <c:v>155.24985154782999</c:v>
                </c:pt>
                <c:pt idx="712">
                  <c:v>155.74986502461999</c:v>
                </c:pt>
                <c:pt idx="713">
                  <c:v>156.24987850141</c:v>
                </c:pt>
                <c:pt idx="714">
                  <c:v>156.74986149868997</c:v>
                </c:pt>
                <c:pt idx="715">
                  <c:v>157.24987497547997</c:v>
                </c:pt>
                <c:pt idx="716">
                  <c:v>157.74985797277</c:v>
                </c:pt>
                <c:pt idx="717">
                  <c:v>158.24987135430999</c:v>
                </c:pt>
                <c:pt idx="718">
                  <c:v>158.74985435159996</c:v>
                </c:pt>
                <c:pt idx="719">
                  <c:v>159.24986782837996</c:v>
                </c:pt>
                <c:pt idx="720">
                  <c:v>159.74985082566999</c:v>
                </c:pt>
                <c:pt idx="721">
                  <c:v>160.24986430246</c:v>
                </c:pt>
                <c:pt idx="722">
                  <c:v>160.74984729973997</c:v>
                </c:pt>
                <c:pt idx="723">
                  <c:v>161.24986068128996</c:v>
                </c:pt>
                <c:pt idx="724">
                  <c:v>161.74987415807001</c:v>
                </c:pt>
                <c:pt idx="725">
                  <c:v>162.24985715535999</c:v>
                </c:pt>
                <c:pt idx="726">
                  <c:v>162.74987063214999</c:v>
                </c:pt>
                <c:pt idx="727">
                  <c:v>163.24985362942996</c:v>
                </c:pt>
                <c:pt idx="728">
                  <c:v>163.74986710621997</c:v>
                </c:pt>
                <c:pt idx="729">
                  <c:v>164.24985000825998</c:v>
                </c:pt>
                <c:pt idx="730">
                  <c:v>164.74986348503998</c:v>
                </c:pt>
                <c:pt idx="731">
                  <c:v>165.24984648233001</c:v>
                </c:pt>
                <c:pt idx="732">
                  <c:v>165.74985995911996</c:v>
                </c:pt>
                <c:pt idx="733">
                  <c:v>166.24984295639999</c:v>
                </c:pt>
                <c:pt idx="734">
                  <c:v>166.74985643318999</c:v>
                </c:pt>
                <c:pt idx="735">
                  <c:v>167.24986981472998</c:v>
                </c:pt>
                <c:pt idx="736">
                  <c:v>167.74985281202001</c:v>
                </c:pt>
                <c:pt idx="737">
                  <c:v>168.24986628881001</c:v>
                </c:pt>
                <c:pt idx="738">
                  <c:v>168.74984928608998</c:v>
                </c:pt>
                <c:pt idx="739">
                  <c:v>169.24986276287999</c:v>
                </c:pt>
                <c:pt idx="740">
                  <c:v>169.74984576016996</c:v>
                </c:pt>
                <c:pt idx="741">
                  <c:v>170.24985914171</c:v>
                </c:pt>
                <c:pt idx="742">
                  <c:v>170.74984213899998</c:v>
                </c:pt>
                <c:pt idx="743">
                  <c:v>171.24985561577998</c:v>
                </c:pt>
                <c:pt idx="744">
                  <c:v>171.74983861307001</c:v>
                </c:pt>
                <c:pt idx="745">
                  <c:v>172.24985208986001</c:v>
                </c:pt>
                <c:pt idx="746">
                  <c:v>172.74986556664001</c:v>
                </c:pt>
                <c:pt idx="747">
                  <c:v>173.24984846867997</c:v>
                </c:pt>
                <c:pt idx="748">
                  <c:v>173.74986194546997</c:v>
                </c:pt>
                <c:pt idx="749">
                  <c:v>174.24984494275</c:v>
                </c:pt>
                <c:pt idx="750">
                  <c:v>174.74985841954</c:v>
                </c:pt>
                <c:pt idx="751">
                  <c:v>175.24984141682998</c:v>
                </c:pt>
                <c:pt idx="752">
                  <c:v>175.74985489360998</c:v>
                </c:pt>
                <c:pt idx="753">
                  <c:v>176.24983779565</c:v>
                </c:pt>
                <c:pt idx="754">
                  <c:v>176.74985127244</c:v>
                </c:pt>
                <c:pt idx="755">
                  <c:v>177.24983426971997</c:v>
                </c:pt>
                <c:pt idx="756">
                  <c:v>177.74984774650997</c:v>
                </c:pt>
                <c:pt idx="757">
                  <c:v>178.24986122329997</c:v>
                </c:pt>
                <c:pt idx="758">
                  <c:v>178.74984422059001</c:v>
                </c:pt>
                <c:pt idx="759">
                  <c:v>179.24985760212999</c:v>
                </c:pt>
                <c:pt idx="760">
                  <c:v>179.74984059940996</c:v>
                </c:pt>
                <c:pt idx="761">
                  <c:v>180.24985407619997</c:v>
                </c:pt>
                <c:pt idx="762">
                  <c:v>180.74983707349</c:v>
                </c:pt>
                <c:pt idx="763">
                  <c:v>181.24985055028</c:v>
                </c:pt>
                <c:pt idx="764">
                  <c:v>181.74983354755997</c:v>
                </c:pt>
                <c:pt idx="765">
                  <c:v>182.24984692910996</c:v>
                </c:pt>
                <c:pt idx="766">
                  <c:v>182.74982992638999</c:v>
                </c:pt>
                <c:pt idx="767">
                  <c:v>183.24984340317999</c:v>
                </c:pt>
                <c:pt idx="768">
                  <c:v>183.74982640045997</c:v>
                </c:pt>
                <c:pt idx="769">
                  <c:v>184.24983987724997</c:v>
                </c:pt>
                <c:pt idx="770">
                  <c:v>184.74985335403997</c:v>
                </c:pt>
                <c:pt idx="771">
                  <c:v>185.24983635132</c:v>
                </c:pt>
                <c:pt idx="772">
                  <c:v>185.74984973286999</c:v>
                </c:pt>
                <c:pt idx="773">
                  <c:v>186.24983273014996</c:v>
                </c:pt>
                <c:pt idx="774">
                  <c:v>186.74984620693996</c:v>
                </c:pt>
                <c:pt idx="775">
                  <c:v>187.24982920423</c:v>
                </c:pt>
                <c:pt idx="776">
                  <c:v>187.74984268100999</c:v>
                </c:pt>
                <c:pt idx="777">
                  <c:v>188.24982567829997</c:v>
                </c:pt>
                <c:pt idx="778">
                  <c:v>188.74983905984001</c:v>
                </c:pt>
                <c:pt idx="779">
                  <c:v>189.24982205712999</c:v>
                </c:pt>
                <c:pt idx="780">
                  <c:v>189.74983553391999</c:v>
                </c:pt>
                <c:pt idx="781">
                  <c:v>190.24984901070999</c:v>
                </c:pt>
                <c:pt idx="782">
                  <c:v>190.74983200798997</c:v>
                </c:pt>
                <c:pt idx="783">
                  <c:v>191.24984548477997</c:v>
                </c:pt>
                <c:pt idx="784">
                  <c:v>191.74982838680998</c:v>
                </c:pt>
                <c:pt idx="785">
                  <c:v>192.24984186359998</c:v>
                </c:pt>
                <c:pt idx="786">
                  <c:v>192.74982486089002</c:v>
                </c:pt>
                <c:pt idx="787">
                  <c:v>193.24983833767996</c:v>
                </c:pt>
                <c:pt idx="788">
                  <c:v>193.74982133495999</c:v>
                </c:pt>
                <c:pt idx="789">
                  <c:v>194.24983481174999</c:v>
                </c:pt>
                <c:pt idx="790">
                  <c:v>194.74981771379001</c:v>
                </c:pt>
                <c:pt idx="791">
                  <c:v>195.24983119057001</c:v>
                </c:pt>
                <c:pt idx="792">
                  <c:v>195.74984466736001</c:v>
                </c:pt>
                <c:pt idx="793">
                  <c:v>196.24982766464998</c:v>
                </c:pt>
                <c:pt idx="794">
                  <c:v>196.74984114142998</c:v>
                </c:pt>
                <c:pt idx="795">
                  <c:v>197.24982413872002</c:v>
                </c:pt>
                <c:pt idx="796">
                  <c:v>197.74983752026</c:v>
                </c:pt>
                <c:pt idx="797">
                  <c:v>198.24982051754998</c:v>
                </c:pt>
                <c:pt idx="798">
                  <c:v>198.74983399433998</c:v>
                </c:pt>
                <c:pt idx="799">
                  <c:v>199.24981699162001</c:v>
                </c:pt>
                <c:pt idx="800">
                  <c:v>199.74983046841001</c:v>
                </c:pt>
                <c:pt idx="801">
                  <c:v>200.24984394520001</c:v>
                </c:pt>
              </c:numCache>
            </c:numRef>
          </c:xVal>
          <c:yVal>
            <c:numRef>
              <c:f>'[Et y=10 x''=005 nosecone 125mm.xlsx]nosecone y=10 D1=125 R=151 237B'!$B$11:$B$812</c:f>
              <c:numCache>
                <c:formatCode>General</c:formatCode>
                <c:ptCount val="802"/>
                <c:pt idx="0">
                  <c:v>-4.1086632336373503E-7</c:v>
                </c:pt>
                <c:pt idx="1">
                  <c:v>1.11574050970375E-4</c:v>
                </c:pt>
                <c:pt idx="2">
                  <c:v>2.2075627930462501E-4</c:v>
                </c:pt>
                <c:pt idx="3">
                  <c:v>3.2726228237152003E-4</c:v>
                </c:pt>
                <c:pt idx="4">
                  <c:v>4.3109161779284508E-4</c:v>
                </c:pt>
                <c:pt idx="5">
                  <c:v>5.3224451839925004E-4</c:v>
                </c:pt>
                <c:pt idx="6">
                  <c:v>6.3072387129069999E-4</c:v>
                </c:pt>
                <c:pt idx="7">
                  <c:v>7.3052272200585001E-4</c:v>
                </c:pt>
                <c:pt idx="8">
                  <c:v>8.5279736667870007E-4</c:v>
                </c:pt>
                <c:pt idx="9">
                  <c:v>9.7478739917280014E-4</c:v>
                </c:pt>
                <c:pt idx="10">
                  <c:v>1.07355006039145E-3</c:v>
                </c:pt>
                <c:pt idx="11">
                  <c:v>1.15694645792245E-3</c:v>
                </c:pt>
                <c:pt idx="12">
                  <c:v>1.2498622760176502E-3</c:v>
                </c:pt>
                <c:pt idx="13">
                  <c:v>1.3719454407692001E-3</c:v>
                </c:pt>
                <c:pt idx="14">
                  <c:v>1.5249758958816501E-3</c:v>
                </c:pt>
                <c:pt idx="15">
                  <c:v>1.6914328560233003E-3</c:v>
                </c:pt>
                <c:pt idx="16">
                  <c:v>1.87131594866515E-3</c:v>
                </c:pt>
                <c:pt idx="17">
                  <c:v>2.0857365801930502E-3</c:v>
                </c:pt>
                <c:pt idx="18">
                  <c:v>2.3124903440475499E-3</c:v>
                </c:pt>
                <c:pt idx="19">
                  <c:v>2.5435922667383999E-3</c:v>
                </c:pt>
                <c:pt idx="20">
                  <c:v>2.7738466858864001E-3</c:v>
                </c:pt>
                <c:pt idx="21">
                  <c:v>3.0055701732635502E-3</c:v>
                </c:pt>
                <c:pt idx="22">
                  <c:v>3.2387629151344501E-3</c:v>
                </c:pt>
                <c:pt idx="23">
                  <c:v>3.4734245389699998E-3</c:v>
                </c:pt>
                <c:pt idx="24">
                  <c:v>3.7095565348863498E-3</c:v>
                </c:pt>
                <c:pt idx="25">
                  <c:v>3.9510447531938501E-3</c:v>
                </c:pt>
                <c:pt idx="26">
                  <c:v>4.2130377143621504E-3</c:v>
                </c:pt>
                <c:pt idx="27">
                  <c:v>4.4817510992288499E-3</c:v>
                </c:pt>
                <c:pt idx="28">
                  <c:v>4.7301821410656005E-3</c:v>
                </c:pt>
                <c:pt idx="29">
                  <c:v>5.0463300198315001E-3</c:v>
                </c:pt>
                <c:pt idx="30">
                  <c:v>5.4409906268120005E-3</c:v>
                </c:pt>
                <c:pt idx="31">
                  <c:v>5.8612652122974999E-3</c:v>
                </c:pt>
                <c:pt idx="32">
                  <c:v>6.2892243266105003E-3</c:v>
                </c:pt>
                <c:pt idx="33">
                  <c:v>6.7189037799834997E-3</c:v>
                </c:pt>
                <c:pt idx="34">
                  <c:v>7.1519471704959998E-3</c:v>
                </c:pt>
                <c:pt idx="35">
                  <c:v>7.6099902391435006E-3</c:v>
                </c:pt>
                <c:pt idx="36">
                  <c:v>8.0930367112160007E-3</c:v>
                </c:pt>
                <c:pt idx="37">
                  <c:v>8.6010828614234997E-3</c:v>
                </c:pt>
                <c:pt idx="38">
                  <c:v>9.1341294348239992E-3</c:v>
                </c:pt>
                <c:pt idx="39">
                  <c:v>9.7238391637800015E-3</c:v>
                </c:pt>
                <c:pt idx="40">
                  <c:v>1.0328064113855499E-2</c:v>
                </c:pt>
                <c:pt idx="41">
                  <c:v>1.0943491756916002E-2</c:v>
                </c:pt>
                <c:pt idx="42">
                  <c:v>1.1700268089771501E-2</c:v>
                </c:pt>
                <c:pt idx="43">
                  <c:v>1.2515370547771501E-2</c:v>
                </c:pt>
                <c:pt idx="44">
                  <c:v>1.3366711139679001E-2</c:v>
                </c:pt>
                <c:pt idx="45">
                  <c:v>1.4254294335842001E-2</c:v>
                </c:pt>
                <c:pt idx="46">
                  <c:v>1.5178117156028501E-2</c:v>
                </c:pt>
                <c:pt idx="47">
                  <c:v>1.6138182580471002E-2</c:v>
                </c:pt>
                <c:pt idx="48">
                  <c:v>1.7155060172080999E-2</c:v>
                </c:pt>
                <c:pt idx="49">
                  <c:v>1.8228821456432502E-2</c:v>
                </c:pt>
                <c:pt idx="50">
                  <c:v>1.9524972140789E-2</c:v>
                </c:pt>
                <c:pt idx="51">
                  <c:v>2.0889469981193502E-2</c:v>
                </c:pt>
                <c:pt idx="52">
                  <c:v>2.2323018312454E-2</c:v>
                </c:pt>
                <c:pt idx="53">
                  <c:v>2.3839485645294003E-2</c:v>
                </c:pt>
                <c:pt idx="54">
                  <c:v>2.54348635673525E-2</c:v>
                </c:pt>
                <c:pt idx="55">
                  <c:v>2.7100080251693498E-2</c:v>
                </c:pt>
                <c:pt idx="56">
                  <c:v>2.8833770751952998E-2</c:v>
                </c:pt>
                <c:pt idx="57">
                  <c:v>3.0643886327743505E-2</c:v>
                </c:pt>
                <c:pt idx="58">
                  <c:v>3.2530409097671499E-2</c:v>
                </c:pt>
                <c:pt idx="59">
                  <c:v>3.4493359923362499E-2</c:v>
                </c:pt>
                <c:pt idx="60">
                  <c:v>3.6691135168075505E-2</c:v>
                </c:pt>
                <c:pt idx="61">
                  <c:v>3.8975197076797502E-2</c:v>
                </c:pt>
                <c:pt idx="62">
                  <c:v>4.1358619928360006E-2</c:v>
                </c:pt>
                <c:pt idx="63">
                  <c:v>4.3955218791961501E-2</c:v>
                </c:pt>
                <c:pt idx="64">
                  <c:v>4.6943494677543503E-2</c:v>
                </c:pt>
                <c:pt idx="65">
                  <c:v>5.0117981433870001E-2</c:v>
                </c:pt>
                <c:pt idx="66">
                  <c:v>5.3478717803955002E-2</c:v>
                </c:pt>
                <c:pt idx="67">
                  <c:v>5.7025671005250002E-2</c:v>
                </c:pt>
                <c:pt idx="68">
                  <c:v>6.0725653171539995E-2</c:v>
                </c:pt>
                <c:pt idx="69">
                  <c:v>6.4532959461210002E-2</c:v>
                </c:pt>
                <c:pt idx="70">
                  <c:v>6.8497514724730008E-2</c:v>
                </c:pt>
                <c:pt idx="71">
                  <c:v>7.2702646255494996E-2</c:v>
                </c:pt>
                <c:pt idx="72">
                  <c:v>7.7840316295625003E-2</c:v>
                </c:pt>
                <c:pt idx="73">
                  <c:v>8.3216023445130016E-2</c:v>
                </c:pt>
                <c:pt idx="74">
                  <c:v>8.882929086685E-2</c:v>
                </c:pt>
                <c:pt idx="75">
                  <c:v>9.4680273532865011E-2</c:v>
                </c:pt>
                <c:pt idx="76">
                  <c:v>0.10065755844116001</c:v>
                </c:pt>
                <c:pt idx="77">
                  <c:v>0.106762290000915</c:v>
                </c:pt>
                <c:pt idx="78">
                  <c:v>0.11322602033614999</c:v>
                </c:pt>
                <c:pt idx="79">
                  <c:v>0.120719277858735</c:v>
                </c:pt>
                <c:pt idx="80">
                  <c:v>0.12892556190490501</c:v>
                </c:pt>
                <c:pt idx="81">
                  <c:v>0.13731904029846001</c:v>
                </c:pt>
                <c:pt idx="82">
                  <c:v>0.14646837711334001</c:v>
                </c:pt>
                <c:pt idx="83">
                  <c:v>0.15679155588150001</c:v>
                </c:pt>
                <c:pt idx="84">
                  <c:v>0.167360258102415</c:v>
                </c:pt>
                <c:pt idx="85">
                  <c:v>0.17817394733429001</c:v>
                </c:pt>
                <c:pt idx="86">
                  <c:v>0.18923289775848501</c:v>
                </c:pt>
                <c:pt idx="87">
                  <c:v>0.20053706169128499</c:v>
                </c:pt>
                <c:pt idx="88">
                  <c:v>0.21208653450011999</c:v>
                </c:pt>
                <c:pt idx="89">
                  <c:v>0.22388131618500001</c:v>
                </c:pt>
                <c:pt idx="90">
                  <c:v>0.23872990608215502</c:v>
                </c:pt>
                <c:pt idx="91">
                  <c:v>0.25451545715332002</c:v>
                </c:pt>
                <c:pt idx="92">
                  <c:v>0.27090313434600999</c:v>
                </c:pt>
                <c:pt idx="93">
                  <c:v>0.28822281360626001</c:v>
                </c:pt>
                <c:pt idx="94">
                  <c:v>0.30686962604522505</c:v>
                </c:pt>
                <c:pt idx="95">
                  <c:v>0.32883765697479</c:v>
                </c:pt>
                <c:pt idx="96">
                  <c:v>0.35158987045288004</c:v>
                </c:pt>
                <c:pt idx="97">
                  <c:v>0.37512910366058505</c:v>
                </c:pt>
                <c:pt idx="98">
                  <c:v>0.39945321083069002</c:v>
                </c:pt>
                <c:pt idx="99">
                  <c:v>0.42456293106079007</c:v>
                </c:pt>
                <c:pt idx="100">
                  <c:v>0.45045824050903499</c:v>
                </c:pt>
                <c:pt idx="101">
                  <c:v>0.47713913917541506</c:v>
                </c:pt>
                <c:pt idx="102">
                  <c:v>0.50460567474365003</c:v>
                </c:pt>
                <c:pt idx="103">
                  <c:v>0.53731894493105004</c:v>
                </c:pt>
                <c:pt idx="104">
                  <c:v>0.57372350692750007</c:v>
                </c:pt>
                <c:pt idx="105">
                  <c:v>0.61151237487795007</c:v>
                </c:pt>
                <c:pt idx="106">
                  <c:v>0.65181913375855005</c:v>
                </c:pt>
                <c:pt idx="107">
                  <c:v>0.69603900909425009</c:v>
                </c:pt>
                <c:pt idx="108">
                  <c:v>0.74298601150514998</c:v>
                </c:pt>
                <c:pt idx="109">
                  <c:v>0.79207773208620003</c:v>
                </c:pt>
                <c:pt idx="110">
                  <c:v>0.84331111907959999</c:v>
                </c:pt>
                <c:pt idx="111">
                  <c:v>0.89668560028075006</c:v>
                </c:pt>
                <c:pt idx="112">
                  <c:v>0.95220184326169999</c:v>
                </c:pt>
                <c:pt idx="113">
                  <c:v>1.00985918045045</c:v>
                </c:pt>
                <c:pt idx="114">
                  <c:v>1.0696579933166501</c:v>
                </c:pt>
                <c:pt idx="115">
                  <c:v>1.13529691696165</c:v>
                </c:pt>
                <c:pt idx="116">
                  <c:v>1.2117246627807501</c:v>
                </c:pt>
                <c:pt idx="117">
                  <c:v>1.2923563003540002</c:v>
                </c:pt>
                <c:pt idx="118">
                  <c:v>1.3771846771240002</c:v>
                </c:pt>
                <c:pt idx="119">
                  <c:v>1.4662199020385502</c:v>
                </c:pt>
                <c:pt idx="120">
                  <c:v>1.5594547271728501</c:v>
                </c:pt>
                <c:pt idx="121">
                  <c:v>1.6594244003296001</c:v>
                </c:pt>
                <c:pt idx="122">
                  <c:v>1.7705120086670001</c:v>
                </c:pt>
                <c:pt idx="123">
                  <c:v>1.8868568420410001</c:v>
                </c:pt>
                <c:pt idx="124">
                  <c:v>2.0084575653076002</c:v>
                </c:pt>
                <c:pt idx="125">
                  <c:v>2.1332363128662002</c:v>
                </c:pt>
                <c:pt idx="126">
                  <c:v>2.2862771987915003</c:v>
                </c:pt>
                <c:pt idx="127">
                  <c:v>2.4461442947387502</c:v>
                </c:pt>
                <c:pt idx="128">
                  <c:v>2.6128433227538999</c:v>
                </c:pt>
                <c:pt idx="129">
                  <c:v>2.7860082626343003</c:v>
                </c:pt>
                <c:pt idx="130">
                  <c:v>2.9627069473266499</c:v>
                </c:pt>
                <c:pt idx="131">
                  <c:v>3.1504755020141499</c:v>
                </c:pt>
                <c:pt idx="132">
                  <c:v>3.3493198394775501</c:v>
                </c:pt>
                <c:pt idx="133">
                  <c:v>3.5592399597168001</c:v>
                </c:pt>
                <c:pt idx="134">
                  <c:v>3.7802356719970498</c:v>
                </c:pt>
                <c:pt idx="135">
                  <c:v>4.0123081207275497</c:v>
                </c:pt>
                <c:pt idx="136">
                  <c:v>4.2554534912109503</c:v>
                </c:pt>
                <c:pt idx="137">
                  <c:v>4.5243438720702995</c:v>
                </c:pt>
                <c:pt idx="138">
                  <c:v>4.8287052154541001</c:v>
                </c:pt>
                <c:pt idx="139">
                  <c:v>5.1500648498535</c:v>
                </c:pt>
                <c:pt idx="140">
                  <c:v>5.4883842468260005</c:v>
                </c:pt>
                <c:pt idx="141">
                  <c:v>5.8437049865725008</c:v>
                </c:pt>
                <c:pt idx="142">
                  <c:v>6.2159923553465006</c:v>
                </c:pt>
                <c:pt idx="143">
                  <c:v>6.6052612304690008</c:v>
                </c:pt>
                <c:pt idx="144">
                  <c:v>7.0281028747560006</c:v>
                </c:pt>
                <c:pt idx="145">
                  <c:v>7.5150779724120005</c:v>
                </c:pt>
                <c:pt idx="146">
                  <c:v>8.0257469177245007</c:v>
                </c:pt>
                <c:pt idx="147">
                  <c:v>8.5552947998044999</c:v>
                </c:pt>
                <c:pt idx="148">
                  <c:v>9.1018478393555</c:v>
                </c:pt>
                <c:pt idx="149">
                  <c:v>9.6653945922850006</c:v>
                </c:pt>
                <c:pt idx="150">
                  <c:v>10.2459342956545</c:v>
                </c:pt>
                <c:pt idx="151">
                  <c:v>10.843475341797001</c:v>
                </c:pt>
                <c:pt idx="152">
                  <c:v>11.487644958496</c:v>
                </c:pt>
                <c:pt idx="153">
                  <c:v>12.267366027832001</c:v>
                </c:pt>
                <c:pt idx="154">
                  <c:v>13.086218261719001</c:v>
                </c:pt>
                <c:pt idx="155">
                  <c:v>13.944178771972501</c:v>
                </c:pt>
                <c:pt idx="156">
                  <c:v>14.841261291504001</c:v>
                </c:pt>
                <c:pt idx="157">
                  <c:v>15.777459716797001</c:v>
                </c:pt>
                <c:pt idx="158">
                  <c:v>16.752781677246002</c:v>
                </c:pt>
                <c:pt idx="159">
                  <c:v>17.813313293457</c:v>
                </c:pt>
                <c:pt idx="160">
                  <c:v>18.968432617187499</c:v>
                </c:pt>
                <c:pt idx="161">
                  <c:v>20.186987304687502</c:v>
                </c:pt>
                <c:pt idx="162">
                  <c:v>21.461421203613501</c:v>
                </c:pt>
                <c:pt idx="163">
                  <c:v>22.791673278808503</c:v>
                </c:pt>
                <c:pt idx="164">
                  <c:v>24.189468383789002</c:v>
                </c:pt>
                <c:pt idx="165">
                  <c:v>25.654821777344001</c:v>
                </c:pt>
                <c:pt idx="166">
                  <c:v>27.419058227539001</c:v>
                </c:pt>
                <c:pt idx="167">
                  <c:v>29.324404907226501</c:v>
                </c:pt>
                <c:pt idx="168">
                  <c:v>31.294836425781501</c:v>
                </c:pt>
                <c:pt idx="169">
                  <c:v>33.3303619384765</c:v>
                </c:pt>
                <c:pt idx="170">
                  <c:v>35.431005859374999</c:v>
                </c:pt>
                <c:pt idx="171">
                  <c:v>37.607766723632999</c:v>
                </c:pt>
                <c:pt idx="172">
                  <c:v>39.929779052734503</c:v>
                </c:pt>
                <c:pt idx="173">
                  <c:v>42.355279541015506</c:v>
                </c:pt>
                <c:pt idx="174">
                  <c:v>44.884301757812501</c:v>
                </c:pt>
                <c:pt idx="175">
                  <c:v>47.799908447265501</c:v>
                </c:pt>
                <c:pt idx="176">
                  <c:v>50.896075439455004</c:v>
                </c:pt>
                <c:pt idx="177">
                  <c:v>54.103137207030002</c:v>
                </c:pt>
                <c:pt idx="178">
                  <c:v>57.707586669920005</c:v>
                </c:pt>
                <c:pt idx="179">
                  <c:v>61.571368408205004</c:v>
                </c:pt>
                <c:pt idx="180">
                  <c:v>65.651763916015</c:v>
                </c:pt>
                <c:pt idx="181">
                  <c:v>69.948852539065001</c:v>
                </c:pt>
                <c:pt idx="182">
                  <c:v>74.462487792970009</c:v>
                </c:pt>
                <c:pt idx="183">
                  <c:v>79.231677246095003</c:v>
                </c:pt>
                <c:pt idx="184">
                  <c:v>84.272180175780008</c:v>
                </c:pt>
                <c:pt idx="185">
                  <c:v>89.564855957030005</c:v>
                </c:pt>
                <c:pt idx="186">
                  <c:v>95.109777832030005</c:v>
                </c:pt>
                <c:pt idx="187">
                  <c:v>101.00131835937501</c:v>
                </c:pt>
                <c:pt idx="188">
                  <c:v>107.85186767578</c:v>
                </c:pt>
                <c:pt idx="189">
                  <c:v>115.17795410156501</c:v>
                </c:pt>
                <c:pt idx="190">
                  <c:v>122.99514160156501</c:v>
                </c:pt>
                <c:pt idx="191">
                  <c:v>131.232177734375</c:v>
                </c:pt>
                <c:pt idx="192">
                  <c:v>139.889099121095</c:v>
                </c:pt>
                <c:pt idx="193">
                  <c:v>148.83480224609499</c:v>
                </c:pt>
                <c:pt idx="194">
                  <c:v>157.86561279297001</c:v>
                </c:pt>
                <c:pt idx="195">
                  <c:v>167.27556152344002</c:v>
                </c:pt>
                <c:pt idx="196">
                  <c:v>177.06459960937502</c:v>
                </c:pt>
                <c:pt idx="197">
                  <c:v>187.66707763672002</c:v>
                </c:pt>
                <c:pt idx="198">
                  <c:v>200.69804687500002</c:v>
                </c:pt>
                <c:pt idx="199">
                  <c:v>214.21831054687502</c:v>
                </c:pt>
                <c:pt idx="200">
                  <c:v>228.22800292969001</c:v>
                </c:pt>
                <c:pt idx="201">
                  <c:v>242.21862792969</c:v>
                </c:pt>
                <c:pt idx="202">
                  <c:v>257.77070312500001</c:v>
                </c:pt>
                <c:pt idx="203">
                  <c:v>274.92399902343999</c:v>
                </c:pt>
                <c:pt idx="204">
                  <c:v>292.87309570312499</c:v>
                </c:pt>
                <c:pt idx="205">
                  <c:v>311.61755371094</c:v>
                </c:pt>
                <c:pt idx="206">
                  <c:v>331.15759277344</c:v>
                </c:pt>
                <c:pt idx="207">
                  <c:v>351.49321289062505</c:v>
                </c:pt>
                <c:pt idx="208">
                  <c:v>372.62446289062501</c:v>
                </c:pt>
                <c:pt idx="209">
                  <c:v>395.76853027344004</c:v>
                </c:pt>
                <c:pt idx="210">
                  <c:v>421.56352539062505</c:v>
                </c:pt>
                <c:pt idx="211">
                  <c:v>448.792236328125</c:v>
                </c:pt>
                <c:pt idx="212">
                  <c:v>477.38627929687505</c:v>
                </c:pt>
                <c:pt idx="213">
                  <c:v>507.62470703125001</c:v>
                </c:pt>
                <c:pt idx="214">
                  <c:v>541.06611328125007</c:v>
                </c:pt>
                <c:pt idx="215">
                  <c:v>575.56796874999998</c:v>
                </c:pt>
                <c:pt idx="216">
                  <c:v>611.12934570315008</c:v>
                </c:pt>
                <c:pt idx="217">
                  <c:v>647.75092773440008</c:v>
                </c:pt>
                <c:pt idx="218">
                  <c:v>685.43256835940008</c:v>
                </c:pt>
                <c:pt idx="219">
                  <c:v>724.17407226565001</c:v>
                </c:pt>
                <c:pt idx="220">
                  <c:v>768.55302734375005</c:v>
                </c:pt>
                <c:pt idx="221">
                  <c:v>818.28300781250005</c:v>
                </c:pt>
                <c:pt idx="222">
                  <c:v>870.79804687500007</c:v>
                </c:pt>
                <c:pt idx="223">
                  <c:v>926.28740234375005</c:v>
                </c:pt>
                <c:pt idx="224">
                  <c:v>984.57919921875009</c:v>
                </c:pt>
                <c:pt idx="225">
                  <c:v>1046.23759765625</c:v>
                </c:pt>
                <c:pt idx="226">
                  <c:v>1114.2703125</c:v>
                </c:pt>
                <c:pt idx="227">
                  <c:v>1184.9103515625</c:v>
                </c:pt>
                <c:pt idx="228">
                  <c:v>1259.4987304687502</c:v>
                </c:pt>
                <c:pt idx="229">
                  <c:v>1339.74638671875</c:v>
                </c:pt>
                <c:pt idx="230">
                  <c:v>1424.1229492187501</c:v>
                </c:pt>
                <c:pt idx="231">
                  <c:v>1512.6292968750001</c:v>
                </c:pt>
                <c:pt idx="232">
                  <c:v>1605.26318359375</c:v>
                </c:pt>
                <c:pt idx="233">
                  <c:v>1702.0255859375002</c:v>
                </c:pt>
                <c:pt idx="234">
                  <c:v>1804.5519531250002</c:v>
                </c:pt>
                <c:pt idx="235">
                  <c:v>1914.7349609375001</c:v>
                </c:pt>
                <c:pt idx="236">
                  <c:v>2029.8193359375</c:v>
                </c:pt>
                <c:pt idx="237">
                  <c:v>2149.8099609374999</c:v>
                </c:pt>
                <c:pt idx="238">
                  <c:v>2277.0287109374999</c:v>
                </c:pt>
                <c:pt idx="239">
                  <c:v>2426.9619140625</c:v>
                </c:pt>
                <c:pt idx="240">
                  <c:v>2584.7109375</c:v>
                </c:pt>
                <c:pt idx="241">
                  <c:v>2748.6292968750004</c:v>
                </c:pt>
                <c:pt idx="242">
                  <c:v>2918.7175781250003</c:v>
                </c:pt>
                <c:pt idx="243">
                  <c:v>3094.9781250000001</c:v>
                </c:pt>
                <c:pt idx="244">
                  <c:v>3277.40625</c:v>
                </c:pt>
                <c:pt idx="245">
                  <c:v>3466.00390625</c:v>
                </c:pt>
                <c:pt idx="246">
                  <c:v>3660.7707031250002</c:v>
                </c:pt>
                <c:pt idx="247">
                  <c:v>3861.7074218750004</c:v>
                </c:pt>
                <c:pt idx="248">
                  <c:v>4069.138671875</c:v>
                </c:pt>
                <c:pt idx="249">
                  <c:v>4299.7976562499998</c:v>
                </c:pt>
                <c:pt idx="250">
                  <c:v>4542.7664062499998</c:v>
                </c:pt>
                <c:pt idx="251">
                  <c:v>4798.044921875</c:v>
                </c:pt>
                <c:pt idx="252">
                  <c:v>5065.6320312500002</c:v>
                </c:pt>
                <c:pt idx="253">
                  <c:v>5353.44140625</c:v>
                </c:pt>
                <c:pt idx="254">
                  <c:v>5677.6257812500007</c:v>
                </c:pt>
                <c:pt idx="255">
                  <c:v>6017.8726562500005</c:v>
                </c:pt>
                <c:pt idx="256">
                  <c:v>6366.1476562500002</c:v>
                </c:pt>
                <c:pt idx="257">
                  <c:v>6722.44921875</c:v>
                </c:pt>
                <c:pt idx="258">
                  <c:v>7086.7781250000007</c:v>
                </c:pt>
                <c:pt idx="259">
                  <c:v>7459.1351562500004</c:v>
                </c:pt>
                <c:pt idx="260">
                  <c:v>7849.28125</c:v>
                </c:pt>
                <c:pt idx="261">
                  <c:v>8261.9195312499996</c:v>
                </c:pt>
                <c:pt idx="262">
                  <c:v>8684.2359374999996</c:v>
                </c:pt>
                <c:pt idx="263">
                  <c:v>9116.2046874999996</c:v>
                </c:pt>
                <c:pt idx="264">
                  <c:v>9578.8093750000007</c:v>
                </c:pt>
                <c:pt idx="265">
                  <c:v>10064.44375</c:v>
                </c:pt>
                <c:pt idx="266">
                  <c:v>10574.3734375</c:v>
                </c:pt>
                <c:pt idx="267">
                  <c:v>11104.41796875</c:v>
                </c:pt>
                <c:pt idx="268">
                  <c:v>11654.578906250001</c:v>
                </c:pt>
                <c:pt idx="269">
                  <c:v>12224.85546875</c:v>
                </c:pt>
                <c:pt idx="270">
                  <c:v>12814.731250000001</c:v>
                </c:pt>
                <c:pt idx="271">
                  <c:v>13415.503125000001</c:v>
                </c:pt>
                <c:pt idx="272">
                  <c:v>14026.88125</c:v>
                </c:pt>
                <c:pt idx="273">
                  <c:v>14648.890625</c:v>
                </c:pt>
                <c:pt idx="274">
                  <c:v>15281.490625</c:v>
                </c:pt>
                <c:pt idx="275">
                  <c:v>15924.696875000001</c:v>
                </c:pt>
                <c:pt idx="276">
                  <c:v>16583.368750000001</c:v>
                </c:pt>
                <c:pt idx="277">
                  <c:v>17291.470312500001</c:v>
                </c:pt>
                <c:pt idx="278">
                  <c:v>18018.546875</c:v>
                </c:pt>
                <c:pt idx="279">
                  <c:v>18770.385937499999</c:v>
                </c:pt>
                <c:pt idx="280">
                  <c:v>19546.996875000001</c:v>
                </c:pt>
                <c:pt idx="281">
                  <c:v>20334.612500000003</c:v>
                </c:pt>
                <c:pt idx="282">
                  <c:v>21133.221875000003</c:v>
                </c:pt>
                <c:pt idx="283">
                  <c:v>21931.184375000001</c:v>
                </c:pt>
                <c:pt idx="284">
                  <c:v>22736.268750000003</c:v>
                </c:pt>
                <c:pt idx="285">
                  <c:v>23549.345312500001</c:v>
                </c:pt>
                <c:pt idx="286">
                  <c:v>24370.4375</c:v>
                </c:pt>
                <c:pt idx="287">
                  <c:v>25199.545312500002</c:v>
                </c:pt>
                <c:pt idx="288">
                  <c:v>26036.665625000001</c:v>
                </c:pt>
                <c:pt idx="289">
                  <c:v>26911.331250000003</c:v>
                </c:pt>
                <c:pt idx="290">
                  <c:v>27794.881250000002</c:v>
                </c:pt>
                <c:pt idx="291">
                  <c:v>28688.050000000003</c:v>
                </c:pt>
                <c:pt idx="292">
                  <c:v>29589.625</c:v>
                </c:pt>
                <c:pt idx="293">
                  <c:v>30494.818750000002</c:v>
                </c:pt>
                <c:pt idx="294">
                  <c:v>31403.628125000003</c:v>
                </c:pt>
                <c:pt idx="295">
                  <c:v>32292.09375</c:v>
                </c:pt>
                <c:pt idx="296">
                  <c:v>33172.493750000001</c:v>
                </c:pt>
                <c:pt idx="297">
                  <c:v>34057.465625000004</c:v>
                </c:pt>
                <c:pt idx="298">
                  <c:v>34947.025000000001</c:v>
                </c:pt>
                <c:pt idx="299">
                  <c:v>35855.137500000004</c:v>
                </c:pt>
                <c:pt idx="300">
                  <c:v>36777.228125000001</c:v>
                </c:pt>
                <c:pt idx="301">
                  <c:v>37699.078125</c:v>
                </c:pt>
                <c:pt idx="302">
                  <c:v>38602.168750000004</c:v>
                </c:pt>
                <c:pt idx="303">
                  <c:v>39502.628125000003</c:v>
                </c:pt>
                <c:pt idx="304">
                  <c:v>40400.459375000006</c:v>
                </c:pt>
                <c:pt idx="305">
                  <c:v>41295.659375000003</c:v>
                </c:pt>
                <c:pt idx="306">
                  <c:v>42188.21875</c:v>
                </c:pt>
                <c:pt idx="307">
                  <c:v>43099.893750000003</c:v>
                </c:pt>
                <c:pt idx="308">
                  <c:v>44011.443750000006</c:v>
                </c:pt>
                <c:pt idx="309">
                  <c:v>44920.65625</c:v>
                </c:pt>
                <c:pt idx="310">
                  <c:v>45827.55</c:v>
                </c:pt>
                <c:pt idx="311">
                  <c:v>46732.100000000006</c:v>
                </c:pt>
                <c:pt idx="312">
                  <c:v>47618.581250000003</c:v>
                </c:pt>
                <c:pt idx="313">
                  <c:v>48492.643750000003</c:v>
                </c:pt>
                <c:pt idx="314">
                  <c:v>49358.131250000006</c:v>
                </c:pt>
                <c:pt idx="315">
                  <c:v>50217.4</c:v>
                </c:pt>
                <c:pt idx="316">
                  <c:v>51070.421875</c:v>
                </c:pt>
                <c:pt idx="317">
                  <c:v>51920.4375</c:v>
                </c:pt>
                <c:pt idx="318">
                  <c:v>52773.612500000003</c:v>
                </c:pt>
                <c:pt idx="319">
                  <c:v>53619.65</c:v>
                </c:pt>
                <c:pt idx="320">
                  <c:v>54458.618750000001</c:v>
                </c:pt>
                <c:pt idx="321">
                  <c:v>55290.46875</c:v>
                </c:pt>
                <c:pt idx="322">
                  <c:v>56115.21875</c:v>
                </c:pt>
                <c:pt idx="323">
                  <c:v>56925.887500000004</c:v>
                </c:pt>
                <c:pt idx="324">
                  <c:v>57700.25</c:v>
                </c:pt>
                <c:pt idx="325">
                  <c:v>58461.700000000004</c:v>
                </c:pt>
                <c:pt idx="326">
                  <c:v>59218.362500000003</c:v>
                </c:pt>
                <c:pt idx="327">
                  <c:v>59970.237500000003</c:v>
                </c:pt>
                <c:pt idx="328">
                  <c:v>60717.325000000004</c:v>
                </c:pt>
                <c:pt idx="329">
                  <c:v>61459.631250000006</c:v>
                </c:pt>
                <c:pt idx="330">
                  <c:v>62199.100000000006</c:v>
                </c:pt>
                <c:pt idx="331">
                  <c:v>62931.587500000001</c:v>
                </c:pt>
                <c:pt idx="332">
                  <c:v>63656.743750000001</c:v>
                </c:pt>
                <c:pt idx="333">
                  <c:v>64374.568750000006</c:v>
                </c:pt>
                <c:pt idx="334">
                  <c:v>65085.056250000001</c:v>
                </c:pt>
                <c:pt idx="335">
                  <c:v>65788.2</c:v>
                </c:pt>
                <c:pt idx="336">
                  <c:v>66484</c:v>
                </c:pt>
                <c:pt idx="337">
                  <c:v>67161.456250000003</c:v>
                </c:pt>
                <c:pt idx="338">
                  <c:v>67809.824999999997</c:v>
                </c:pt>
                <c:pt idx="339">
                  <c:v>68459.1875</c:v>
                </c:pt>
                <c:pt idx="340">
                  <c:v>69106.556250000009</c:v>
                </c:pt>
                <c:pt idx="341">
                  <c:v>69746.287500000006</c:v>
                </c:pt>
                <c:pt idx="342">
                  <c:v>70374.518750000003</c:v>
                </c:pt>
                <c:pt idx="343">
                  <c:v>70976.55</c:v>
                </c:pt>
                <c:pt idx="344">
                  <c:v>71562.225000000006</c:v>
                </c:pt>
                <c:pt idx="345">
                  <c:v>72139.375</c:v>
                </c:pt>
                <c:pt idx="346">
                  <c:v>72708</c:v>
                </c:pt>
                <c:pt idx="347">
                  <c:v>73267.59375</c:v>
                </c:pt>
                <c:pt idx="348">
                  <c:v>73814.168749999997</c:v>
                </c:pt>
                <c:pt idx="349">
                  <c:v>74359.9375</c:v>
                </c:pt>
                <c:pt idx="350">
                  <c:v>74904.90625</c:v>
                </c:pt>
                <c:pt idx="351">
                  <c:v>75436.943750000006</c:v>
                </c:pt>
                <c:pt idx="352">
                  <c:v>75949.175000000003</c:v>
                </c:pt>
                <c:pt idx="353">
                  <c:v>76450.875</c:v>
                </c:pt>
                <c:pt idx="354">
                  <c:v>76942.762499999997</c:v>
                </c:pt>
                <c:pt idx="355">
                  <c:v>77424.850000000006</c:v>
                </c:pt>
                <c:pt idx="356">
                  <c:v>77897.125</c:v>
                </c:pt>
                <c:pt idx="357">
                  <c:v>78359.574999999997</c:v>
                </c:pt>
                <c:pt idx="358">
                  <c:v>78812.21875</c:v>
                </c:pt>
                <c:pt idx="359">
                  <c:v>79255.0625</c:v>
                </c:pt>
                <c:pt idx="360">
                  <c:v>79688.100000000006</c:v>
                </c:pt>
                <c:pt idx="361">
                  <c:v>80108.393750000003</c:v>
                </c:pt>
                <c:pt idx="362">
                  <c:v>80506.231250000012</c:v>
                </c:pt>
                <c:pt idx="363">
                  <c:v>80898.481250000012</c:v>
                </c:pt>
                <c:pt idx="364">
                  <c:v>81294.1875</c:v>
                </c:pt>
                <c:pt idx="365">
                  <c:v>81661.850000000006</c:v>
                </c:pt>
                <c:pt idx="366">
                  <c:v>82021.356250000012</c:v>
                </c:pt>
                <c:pt idx="367">
                  <c:v>82369.05</c:v>
                </c:pt>
                <c:pt idx="368">
                  <c:v>82706.856250000012</c:v>
                </c:pt>
                <c:pt idx="369">
                  <c:v>83034.862500000003</c:v>
                </c:pt>
                <c:pt idx="370">
                  <c:v>83353.087500000009</c:v>
                </c:pt>
                <c:pt idx="371">
                  <c:v>83661.506250000006</c:v>
                </c:pt>
                <c:pt idx="372">
                  <c:v>83960.125</c:v>
                </c:pt>
                <c:pt idx="373">
                  <c:v>84248.962500000009</c:v>
                </c:pt>
                <c:pt idx="374">
                  <c:v>84527.993750000009</c:v>
                </c:pt>
                <c:pt idx="375">
                  <c:v>84797.268750000003</c:v>
                </c:pt>
                <c:pt idx="376">
                  <c:v>85064.28125</c:v>
                </c:pt>
                <c:pt idx="377">
                  <c:v>85326.887500000012</c:v>
                </c:pt>
                <c:pt idx="378">
                  <c:v>85585.106250000012</c:v>
                </c:pt>
                <c:pt idx="379">
                  <c:v>85828.150000000009</c:v>
                </c:pt>
                <c:pt idx="380">
                  <c:v>86048.675000000003</c:v>
                </c:pt>
                <c:pt idx="381">
                  <c:v>86252.1875</c:v>
                </c:pt>
                <c:pt idx="382">
                  <c:v>86442.675000000003</c:v>
                </c:pt>
                <c:pt idx="383">
                  <c:v>86625.1</c:v>
                </c:pt>
                <c:pt idx="384">
                  <c:v>86799.5</c:v>
                </c:pt>
                <c:pt idx="385">
                  <c:v>86965.856250000012</c:v>
                </c:pt>
                <c:pt idx="386">
                  <c:v>87124.162500000006</c:v>
                </c:pt>
                <c:pt idx="387">
                  <c:v>87274.4375</c:v>
                </c:pt>
                <c:pt idx="388">
                  <c:v>87416.668750000012</c:v>
                </c:pt>
                <c:pt idx="389">
                  <c:v>87550.84375</c:v>
                </c:pt>
                <c:pt idx="390">
                  <c:v>87675.325000000012</c:v>
                </c:pt>
                <c:pt idx="391">
                  <c:v>87775.675000000003</c:v>
                </c:pt>
                <c:pt idx="392">
                  <c:v>87863.950000000012</c:v>
                </c:pt>
                <c:pt idx="393">
                  <c:v>87947.0625</c:v>
                </c:pt>
                <c:pt idx="394">
                  <c:v>88019.318750000006</c:v>
                </c:pt>
                <c:pt idx="395">
                  <c:v>88080.743750000009</c:v>
                </c:pt>
                <c:pt idx="396">
                  <c:v>88131.35</c:v>
                </c:pt>
                <c:pt idx="397">
                  <c:v>88171.112500000003</c:v>
                </c:pt>
                <c:pt idx="398">
                  <c:v>88200.03125</c:v>
                </c:pt>
                <c:pt idx="399">
                  <c:v>88218.118750000009</c:v>
                </c:pt>
                <c:pt idx="400">
                  <c:v>88225.368750000009</c:v>
                </c:pt>
                <c:pt idx="401">
                  <c:v>88225.368750000009</c:v>
                </c:pt>
                <c:pt idx="402">
                  <c:v>88218.1</c:v>
                </c:pt>
                <c:pt idx="403">
                  <c:v>88200.025000000009</c:v>
                </c:pt>
                <c:pt idx="404">
                  <c:v>88171.112500000003</c:v>
                </c:pt>
                <c:pt idx="405">
                  <c:v>88131.337500000009</c:v>
                </c:pt>
                <c:pt idx="406">
                  <c:v>88080.75</c:v>
                </c:pt>
                <c:pt idx="407">
                  <c:v>88019.325000000012</c:v>
                </c:pt>
                <c:pt idx="408">
                  <c:v>87947.068750000006</c:v>
                </c:pt>
                <c:pt idx="409">
                  <c:v>87863.962500000009</c:v>
                </c:pt>
                <c:pt idx="410">
                  <c:v>87775.675000000003</c:v>
                </c:pt>
                <c:pt idx="411">
                  <c:v>87675.325000000012</c:v>
                </c:pt>
                <c:pt idx="412">
                  <c:v>87550.84375</c:v>
                </c:pt>
                <c:pt idx="413">
                  <c:v>87416.668750000012</c:v>
                </c:pt>
                <c:pt idx="414">
                  <c:v>87274.431250000009</c:v>
                </c:pt>
                <c:pt idx="415">
                  <c:v>87124.168750000012</c:v>
                </c:pt>
                <c:pt idx="416">
                  <c:v>86965.875</c:v>
                </c:pt>
                <c:pt idx="417">
                  <c:v>86799.512500000012</c:v>
                </c:pt>
                <c:pt idx="418">
                  <c:v>86625.118750000009</c:v>
                </c:pt>
                <c:pt idx="419">
                  <c:v>86442.668750000012</c:v>
                </c:pt>
                <c:pt idx="420">
                  <c:v>86252.206250000003</c:v>
                </c:pt>
                <c:pt idx="421">
                  <c:v>86048.6875</c:v>
                </c:pt>
                <c:pt idx="422">
                  <c:v>85828.168750000012</c:v>
                </c:pt>
                <c:pt idx="423">
                  <c:v>85585.112500000003</c:v>
                </c:pt>
                <c:pt idx="424">
                  <c:v>85326.900000000009</c:v>
                </c:pt>
                <c:pt idx="425">
                  <c:v>85064.275000000009</c:v>
                </c:pt>
                <c:pt idx="426">
                  <c:v>84797.28125</c:v>
                </c:pt>
                <c:pt idx="427">
                  <c:v>84528</c:v>
                </c:pt>
                <c:pt idx="428">
                  <c:v>84248.96875</c:v>
                </c:pt>
                <c:pt idx="429">
                  <c:v>83960.137500000012</c:v>
                </c:pt>
                <c:pt idx="430">
                  <c:v>83661.512500000012</c:v>
                </c:pt>
                <c:pt idx="431">
                  <c:v>83353.087500000009</c:v>
                </c:pt>
                <c:pt idx="432">
                  <c:v>83034.875</c:v>
                </c:pt>
                <c:pt idx="433">
                  <c:v>82706.868750000009</c:v>
                </c:pt>
                <c:pt idx="434">
                  <c:v>82369.056250000009</c:v>
                </c:pt>
                <c:pt idx="435">
                  <c:v>82021.368750000009</c:v>
                </c:pt>
                <c:pt idx="436">
                  <c:v>81661.856250000012</c:v>
                </c:pt>
                <c:pt idx="437">
                  <c:v>81294.212500000009</c:v>
                </c:pt>
                <c:pt idx="438">
                  <c:v>80898.5</c:v>
                </c:pt>
                <c:pt idx="439">
                  <c:v>80506.231250000012</c:v>
                </c:pt>
                <c:pt idx="440">
                  <c:v>80108.400000000009</c:v>
                </c:pt>
                <c:pt idx="441">
                  <c:v>79688.118750000009</c:v>
                </c:pt>
                <c:pt idx="442">
                  <c:v>79255.075000000012</c:v>
                </c:pt>
                <c:pt idx="443">
                  <c:v>78812.243750000009</c:v>
                </c:pt>
                <c:pt idx="444">
                  <c:v>78359.574999999997</c:v>
                </c:pt>
                <c:pt idx="445">
                  <c:v>77897.118750000009</c:v>
                </c:pt>
                <c:pt idx="446">
                  <c:v>77424.862500000003</c:v>
                </c:pt>
                <c:pt idx="447">
                  <c:v>76942.775000000009</c:v>
                </c:pt>
                <c:pt idx="448">
                  <c:v>76450.900000000009</c:v>
                </c:pt>
                <c:pt idx="449">
                  <c:v>75949.2</c:v>
                </c:pt>
                <c:pt idx="450">
                  <c:v>75436.962500000009</c:v>
                </c:pt>
                <c:pt idx="451">
                  <c:v>74904.925000000003</c:v>
                </c:pt>
                <c:pt idx="452">
                  <c:v>74359.962500000009</c:v>
                </c:pt>
                <c:pt idx="453">
                  <c:v>73814.181250000009</c:v>
                </c:pt>
                <c:pt idx="454">
                  <c:v>73267.612500000003</c:v>
                </c:pt>
                <c:pt idx="455">
                  <c:v>72708.018750000003</c:v>
                </c:pt>
                <c:pt idx="456">
                  <c:v>72139.375</c:v>
                </c:pt>
                <c:pt idx="457">
                  <c:v>71562.237500000003</c:v>
                </c:pt>
                <c:pt idx="458">
                  <c:v>70976.568750000006</c:v>
                </c:pt>
                <c:pt idx="459">
                  <c:v>70374.525000000009</c:v>
                </c:pt>
                <c:pt idx="460">
                  <c:v>69746.3125</c:v>
                </c:pt>
                <c:pt idx="461">
                  <c:v>69106.574999999997</c:v>
                </c:pt>
                <c:pt idx="462">
                  <c:v>68459.212500000009</c:v>
                </c:pt>
                <c:pt idx="463">
                  <c:v>67809.84375</c:v>
                </c:pt>
                <c:pt idx="464">
                  <c:v>67161.481249999997</c:v>
                </c:pt>
                <c:pt idx="465">
                  <c:v>66484.025000000009</c:v>
                </c:pt>
                <c:pt idx="466">
                  <c:v>65788.225000000006</c:v>
                </c:pt>
                <c:pt idx="467">
                  <c:v>65085.075000000004</c:v>
                </c:pt>
                <c:pt idx="468">
                  <c:v>64374.581250000003</c:v>
                </c:pt>
                <c:pt idx="469">
                  <c:v>63656.762500000004</c:v>
                </c:pt>
                <c:pt idx="470">
                  <c:v>62931.612500000003</c:v>
                </c:pt>
                <c:pt idx="471">
                  <c:v>62199.125</c:v>
                </c:pt>
                <c:pt idx="472">
                  <c:v>61459.662500000006</c:v>
                </c:pt>
                <c:pt idx="473">
                  <c:v>60717.368750000001</c:v>
                </c:pt>
                <c:pt idx="474">
                  <c:v>59970.262500000004</c:v>
                </c:pt>
                <c:pt idx="475">
                  <c:v>59218.393750000003</c:v>
                </c:pt>
                <c:pt idx="476">
                  <c:v>58461.725000000006</c:v>
                </c:pt>
                <c:pt idx="477">
                  <c:v>57700.262500000004</c:v>
                </c:pt>
                <c:pt idx="478">
                  <c:v>56925.9</c:v>
                </c:pt>
                <c:pt idx="479">
                  <c:v>56115.237500000003</c:v>
                </c:pt>
                <c:pt idx="480">
                  <c:v>55290.487500000003</c:v>
                </c:pt>
                <c:pt idx="481">
                  <c:v>54458.643750000003</c:v>
                </c:pt>
                <c:pt idx="482">
                  <c:v>53619.6875</c:v>
                </c:pt>
                <c:pt idx="483">
                  <c:v>52773.625</c:v>
                </c:pt>
                <c:pt idx="484">
                  <c:v>51920.484375</c:v>
                </c:pt>
                <c:pt idx="485">
                  <c:v>51070.459375000006</c:v>
                </c:pt>
                <c:pt idx="486">
                  <c:v>50217.428125000006</c:v>
                </c:pt>
                <c:pt idx="487">
                  <c:v>49358.165625000001</c:v>
                </c:pt>
                <c:pt idx="488">
                  <c:v>48492.671875</c:v>
                </c:pt>
                <c:pt idx="489">
                  <c:v>47618.606250000004</c:v>
                </c:pt>
                <c:pt idx="490">
                  <c:v>46732.131250000006</c:v>
                </c:pt>
                <c:pt idx="491">
                  <c:v>45827.571875000001</c:v>
                </c:pt>
                <c:pt idx="492">
                  <c:v>44920.693750000006</c:v>
                </c:pt>
                <c:pt idx="493">
                  <c:v>44011.475000000006</c:v>
                </c:pt>
                <c:pt idx="494">
                  <c:v>43099.931250000001</c:v>
                </c:pt>
                <c:pt idx="495">
                  <c:v>42188.265625</c:v>
                </c:pt>
                <c:pt idx="496">
                  <c:v>41295.678125000006</c:v>
                </c:pt>
                <c:pt idx="497">
                  <c:v>40400.481250000004</c:v>
                </c:pt>
                <c:pt idx="498">
                  <c:v>39502.65625</c:v>
                </c:pt>
                <c:pt idx="499">
                  <c:v>38602.200000000004</c:v>
                </c:pt>
                <c:pt idx="500">
                  <c:v>37699.096875000003</c:v>
                </c:pt>
                <c:pt idx="501">
                  <c:v>36777.25</c:v>
                </c:pt>
                <c:pt idx="502">
                  <c:v>35855.165625000001</c:v>
                </c:pt>
                <c:pt idx="503">
                  <c:v>34947.043750000004</c:v>
                </c:pt>
                <c:pt idx="504">
                  <c:v>34057.493750000001</c:v>
                </c:pt>
                <c:pt idx="505">
                  <c:v>33172.521874999999</c:v>
                </c:pt>
                <c:pt idx="506">
                  <c:v>32292.118750000001</c:v>
                </c:pt>
                <c:pt idx="507">
                  <c:v>31403.65625</c:v>
                </c:pt>
                <c:pt idx="508">
                  <c:v>30494.850000000002</c:v>
                </c:pt>
                <c:pt idx="509">
                  <c:v>29589.65</c:v>
                </c:pt>
                <c:pt idx="510">
                  <c:v>28688.075000000001</c:v>
                </c:pt>
                <c:pt idx="511">
                  <c:v>27794.912500000002</c:v>
                </c:pt>
                <c:pt idx="512">
                  <c:v>26911.362500000003</c:v>
                </c:pt>
                <c:pt idx="513">
                  <c:v>26036.668750000001</c:v>
                </c:pt>
                <c:pt idx="514">
                  <c:v>25199.567187500001</c:v>
                </c:pt>
                <c:pt idx="515">
                  <c:v>24370.434375000001</c:v>
                </c:pt>
                <c:pt idx="516">
                  <c:v>23549.370312500003</c:v>
                </c:pt>
                <c:pt idx="517">
                  <c:v>22736.270312500001</c:v>
                </c:pt>
                <c:pt idx="518">
                  <c:v>21931.237500000003</c:v>
                </c:pt>
                <c:pt idx="519">
                  <c:v>21133.25</c:v>
                </c:pt>
                <c:pt idx="520">
                  <c:v>20334.662500000002</c:v>
                </c:pt>
                <c:pt idx="521">
                  <c:v>19547.021875000002</c:v>
                </c:pt>
                <c:pt idx="522">
                  <c:v>18770.431250000001</c:v>
                </c:pt>
                <c:pt idx="523">
                  <c:v>18018.565624999999</c:v>
                </c:pt>
                <c:pt idx="524">
                  <c:v>17291.470312500001</c:v>
                </c:pt>
                <c:pt idx="525">
                  <c:v>16583.387500000001</c:v>
                </c:pt>
                <c:pt idx="526">
                  <c:v>15924.696875000001</c:v>
                </c:pt>
                <c:pt idx="527">
                  <c:v>15281.5078125</c:v>
                </c:pt>
                <c:pt idx="528">
                  <c:v>14648.8890625</c:v>
                </c:pt>
                <c:pt idx="529">
                  <c:v>14026.918750000001</c:v>
                </c:pt>
                <c:pt idx="530">
                  <c:v>13415.521875</c:v>
                </c:pt>
                <c:pt idx="531">
                  <c:v>12814.76796875</c:v>
                </c:pt>
                <c:pt idx="532">
                  <c:v>12224.871875000001</c:v>
                </c:pt>
                <c:pt idx="533">
                  <c:v>11654.612500000001</c:v>
                </c:pt>
                <c:pt idx="534">
                  <c:v>11104.434375000001</c:v>
                </c:pt>
                <c:pt idx="535">
                  <c:v>10574.3734375</c:v>
                </c:pt>
                <c:pt idx="536">
                  <c:v>10064.457812500001</c:v>
                </c:pt>
                <c:pt idx="537">
                  <c:v>9578.8093750000007</c:v>
                </c:pt>
                <c:pt idx="538">
                  <c:v>9116.2171875000004</c:v>
                </c:pt>
                <c:pt idx="539">
                  <c:v>8684.2351562500007</c:v>
                </c:pt>
                <c:pt idx="540">
                  <c:v>8261.9460937500007</c:v>
                </c:pt>
                <c:pt idx="541">
                  <c:v>7849.2953125000004</c:v>
                </c:pt>
                <c:pt idx="542">
                  <c:v>7459.1593750000002</c:v>
                </c:pt>
                <c:pt idx="543">
                  <c:v>7086.7898437500007</c:v>
                </c:pt>
                <c:pt idx="544">
                  <c:v>6722.4703125000005</c:v>
                </c:pt>
                <c:pt idx="545">
                  <c:v>6366.1578125000005</c:v>
                </c:pt>
                <c:pt idx="546">
                  <c:v>6017.8726562500005</c:v>
                </c:pt>
                <c:pt idx="547">
                  <c:v>5677.6359375000002</c:v>
                </c:pt>
                <c:pt idx="548">
                  <c:v>5353.4460937500007</c:v>
                </c:pt>
                <c:pt idx="549">
                  <c:v>5065.6441406250005</c:v>
                </c:pt>
                <c:pt idx="550">
                  <c:v>4798.0484375000005</c:v>
                </c:pt>
                <c:pt idx="551">
                  <c:v>4542.7781249999998</c:v>
                </c:pt>
                <c:pt idx="552">
                  <c:v>4299.8011718750004</c:v>
                </c:pt>
                <c:pt idx="553">
                  <c:v>4069.1476562500002</c:v>
                </c:pt>
                <c:pt idx="554">
                  <c:v>3861.7140625000002</c:v>
                </c:pt>
                <c:pt idx="555">
                  <c:v>3660.7824218750002</c:v>
                </c:pt>
                <c:pt idx="556">
                  <c:v>3466.0093750000001</c:v>
                </c:pt>
                <c:pt idx="557">
                  <c:v>3277.40625</c:v>
                </c:pt>
                <c:pt idx="558">
                  <c:v>3094.9839843750001</c:v>
                </c:pt>
                <c:pt idx="559">
                  <c:v>2918.7203125000001</c:v>
                </c:pt>
                <c:pt idx="560">
                  <c:v>2748.6369140625002</c:v>
                </c:pt>
                <c:pt idx="561">
                  <c:v>2584.7130859375002</c:v>
                </c:pt>
                <c:pt idx="562">
                  <c:v>2426.96875</c:v>
                </c:pt>
                <c:pt idx="563">
                  <c:v>2277.0304687500002</c:v>
                </c:pt>
                <c:pt idx="564">
                  <c:v>2149.8156250000002</c:v>
                </c:pt>
                <c:pt idx="565">
                  <c:v>2029.8226562500001</c:v>
                </c:pt>
                <c:pt idx="566">
                  <c:v>1914.7417968750001</c:v>
                </c:pt>
                <c:pt idx="567">
                  <c:v>1804.5556640625</c:v>
                </c:pt>
                <c:pt idx="568">
                  <c:v>1702.0257812500001</c:v>
                </c:pt>
                <c:pt idx="569">
                  <c:v>1605.2660156250001</c:v>
                </c:pt>
                <c:pt idx="570">
                  <c:v>1512.6292968750001</c:v>
                </c:pt>
                <c:pt idx="571">
                  <c:v>1424.1268554687501</c:v>
                </c:pt>
                <c:pt idx="572">
                  <c:v>1339.7476562500001</c:v>
                </c:pt>
                <c:pt idx="573">
                  <c:v>1259.50224609375</c:v>
                </c:pt>
                <c:pt idx="574">
                  <c:v>1184.91142578125</c:v>
                </c:pt>
                <c:pt idx="575">
                  <c:v>1114.2735351562501</c:v>
                </c:pt>
                <c:pt idx="576">
                  <c:v>1046.23994140625</c:v>
                </c:pt>
                <c:pt idx="577">
                  <c:v>984.58271484375007</c:v>
                </c:pt>
                <c:pt idx="578">
                  <c:v>926.28916015625009</c:v>
                </c:pt>
                <c:pt idx="579">
                  <c:v>870.79804687500007</c:v>
                </c:pt>
                <c:pt idx="580">
                  <c:v>818.28447265625005</c:v>
                </c:pt>
                <c:pt idx="581">
                  <c:v>768.55297851565001</c:v>
                </c:pt>
                <c:pt idx="582">
                  <c:v>724.17602539065001</c:v>
                </c:pt>
                <c:pt idx="583">
                  <c:v>685.43315429690006</c:v>
                </c:pt>
                <c:pt idx="584">
                  <c:v>647.75263671875007</c:v>
                </c:pt>
                <c:pt idx="585">
                  <c:v>611.12998046874998</c:v>
                </c:pt>
                <c:pt idx="586">
                  <c:v>575.56953125000007</c:v>
                </c:pt>
                <c:pt idx="587">
                  <c:v>541.06713867190001</c:v>
                </c:pt>
                <c:pt idx="588">
                  <c:v>507.62670898440001</c:v>
                </c:pt>
                <c:pt idx="589">
                  <c:v>477.38720703125</c:v>
                </c:pt>
                <c:pt idx="590">
                  <c:v>448.792236328125</c:v>
                </c:pt>
                <c:pt idx="591">
                  <c:v>421.56435546875002</c:v>
                </c:pt>
                <c:pt idx="592">
                  <c:v>395.76862792969001</c:v>
                </c:pt>
                <c:pt idx="593">
                  <c:v>372.62553710937505</c:v>
                </c:pt>
                <c:pt idx="594">
                  <c:v>351.49355468750002</c:v>
                </c:pt>
                <c:pt idx="595">
                  <c:v>331.15847167969002</c:v>
                </c:pt>
                <c:pt idx="596">
                  <c:v>311.61782226562502</c:v>
                </c:pt>
                <c:pt idx="597">
                  <c:v>292.87397460937501</c:v>
                </c:pt>
                <c:pt idx="598">
                  <c:v>274.92451171875001</c:v>
                </c:pt>
                <c:pt idx="599">
                  <c:v>257.77175292969002</c:v>
                </c:pt>
                <c:pt idx="600">
                  <c:v>242.21904296875002</c:v>
                </c:pt>
                <c:pt idx="601">
                  <c:v>228.22883300781501</c:v>
                </c:pt>
                <c:pt idx="602">
                  <c:v>214.21870117187501</c:v>
                </c:pt>
                <c:pt idx="603">
                  <c:v>200.69807128906501</c:v>
                </c:pt>
                <c:pt idx="604">
                  <c:v>187.66766357422</c:v>
                </c:pt>
                <c:pt idx="605">
                  <c:v>177.06480712890502</c:v>
                </c:pt>
                <c:pt idx="606">
                  <c:v>167.276000976565</c:v>
                </c:pt>
                <c:pt idx="607">
                  <c:v>157.86577148437502</c:v>
                </c:pt>
                <c:pt idx="608">
                  <c:v>148.835205078125</c:v>
                </c:pt>
                <c:pt idx="609">
                  <c:v>139.88936767577999</c:v>
                </c:pt>
                <c:pt idx="610">
                  <c:v>131.23267822265501</c:v>
                </c:pt>
                <c:pt idx="611">
                  <c:v>122.99538574219001</c:v>
                </c:pt>
                <c:pt idx="612">
                  <c:v>115.17839355469</c:v>
                </c:pt>
                <c:pt idx="613">
                  <c:v>107.852099609375</c:v>
                </c:pt>
                <c:pt idx="614">
                  <c:v>101.00131835937501</c:v>
                </c:pt>
                <c:pt idx="615">
                  <c:v>95.110046386720001</c:v>
                </c:pt>
                <c:pt idx="616">
                  <c:v>89.564953613280011</c:v>
                </c:pt>
                <c:pt idx="617">
                  <c:v>84.272412109375011</c:v>
                </c:pt>
                <c:pt idx="618">
                  <c:v>79.231744384765008</c:v>
                </c:pt>
                <c:pt idx="619">
                  <c:v>74.462683105470006</c:v>
                </c:pt>
                <c:pt idx="620">
                  <c:v>69.948919677735006</c:v>
                </c:pt>
                <c:pt idx="621">
                  <c:v>65.652026367190004</c:v>
                </c:pt>
                <c:pt idx="622">
                  <c:v>61.571490478515003</c:v>
                </c:pt>
                <c:pt idx="623">
                  <c:v>57.707824707029999</c:v>
                </c:pt>
                <c:pt idx="624">
                  <c:v>54.103234863280001</c:v>
                </c:pt>
                <c:pt idx="625">
                  <c:v>50.896069335940005</c:v>
                </c:pt>
                <c:pt idx="626">
                  <c:v>47.800048828125</c:v>
                </c:pt>
                <c:pt idx="627">
                  <c:v>44.884332275390506</c:v>
                </c:pt>
                <c:pt idx="628">
                  <c:v>42.355395507812503</c:v>
                </c:pt>
                <c:pt idx="629">
                  <c:v>39.929815673828003</c:v>
                </c:pt>
                <c:pt idx="630">
                  <c:v>37.6078735351565</c:v>
                </c:pt>
                <c:pt idx="631">
                  <c:v>35.4310333251955</c:v>
                </c:pt>
                <c:pt idx="632">
                  <c:v>33.330484008789</c:v>
                </c:pt>
                <c:pt idx="633">
                  <c:v>31.294897460937502</c:v>
                </c:pt>
                <c:pt idx="634">
                  <c:v>29.324523925781502</c:v>
                </c:pt>
                <c:pt idx="635">
                  <c:v>27.419110107422</c:v>
                </c:pt>
                <c:pt idx="636">
                  <c:v>25.6548278808595</c:v>
                </c:pt>
                <c:pt idx="637">
                  <c:v>24.189533996582</c:v>
                </c:pt>
                <c:pt idx="638">
                  <c:v>22.791694641113502</c:v>
                </c:pt>
                <c:pt idx="639">
                  <c:v>21.461482238769502</c:v>
                </c:pt>
                <c:pt idx="640">
                  <c:v>20.187010192871</c:v>
                </c:pt>
                <c:pt idx="641">
                  <c:v>18.968487548828001</c:v>
                </c:pt>
                <c:pt idx="642">
                  <c:v>17.813330078125002</c:v>
                </c:pt>
                <c:pt idx="643">
                  <c:v>16.752844238281501</c:v>
                </c:pt>
                <c:pt idx="644">
                  <c:v>15.777490234375001</c:v>
                </c:pt>
                <c:pt idx="645">
                  <c:v>14.841316223144501</c:v>
                </c:pt>
                <c:pt idx="646">
                  <c:v>13.944207763672001</c:v>
                </c:pt>
                <c:pt idx="647">
                  <c:v>13.086218261719001</c:v>
                </c:pt>
                <c:pt idx="648">
                  <c:v>12.267401123047001</c:v>
                </c:pt>
                <c:pt idx="649">
                  <c:v>11.487656402588001</c:v>
                </c:pt>
                <c:pt idx="650">
                  <c:v>10.8435020446775</c:v>
                </c:pt>
                <c:pt idx="651">
                  <c:v>10.2459449768065</c:v>
                </c:pt>
                <c:pt idx="652">
                  <c:v>9.6654197692870003</c:v>
                </c:pt>
                <c:pt idx="653">
                  <c:v>9.1018569946290011</c:v>
                </c:pt>
                <c:pt idx="654">
                  <c:v>8.5553276062010006</c:v>
                </c:pt>
                <c:pt idx="655">
                  <c:v>8.025762176513501</c:v>
                </c:pt>
                <c:pt idx="656">
                  <c:v>7.5151077270510003</c:v>
                </c:pt>
                <c:pt idx="657">
                  <c:v>7.0281188964845001</c:v>
                </c:pt>
                <c:pt idx="658">
                  <c:v>6.6052604675295008</c:v>
                </c:pt>
                <c:pt idx="659">
                  <c:v>6.2160053253175001</c:v>
                </c:pt>
                <c:pt idx="660">
                  <c:v>5.8437049865725008</c:v>
                </c:pt>
                <c:pt idx="661">
                  <c:v>5.4884063720705001</c:v>
                </c:pt>
                <c:pt idx="662">
                  <c:v>5.1500659942625004</c:v>
                </c:pt>
                <c:pt idx="663">
                  <c:v>4.8287246704101499</c:v>
                </c:pt>
                <c:pt idx="664">
                  <c:v>4.5243442535400495</c:v>
                </c:pt>
                <c:pt idx="665">
                  <c:v>4.2554695129394506</c:v>
                </c:pt>
                <c:pt idx="666">
                  <c:v>4.0123142242431502</c:v>
                </c:pt>
                <c:pt idx="667">
                  <c:v>3.7802494049072504</c:v>
                </c:pt>
                <c:pt idx="668">
                  <c:v>3.5592468261719001</c:v>
                </c:pt>
                <c:pt idx="669">
                  <c:v>3.3493202209472503</c:v>
                </c:pt>
                <c:pt idx="670">
                  <c:v>3.1504810333252</c:v>
                </c:pt>
                <c:pt idx="671">
                  <c:v>2.9627067565918002</c:v>
                </c:pt>
                <c:pt idx="672">
                  <c:v>2.7860185623169</c:v>
                </c:pt>
                <c:pt idx="673">
                  <c:v>2.6128433227538999</c:v>
                </c:pt>
                <c:pt idx="674">
                  <c:v>2.4461544036865002</c:v>
                </c:pt>
                <c:pt idx="675">
                  <c:v>2.2862819671631001</c:v>
                </c:pt>
                <c:pt idx="676">
                  <c:v>2.1332452774048001</c:v>
                </c:pt>
                <c:pt idx="677">
                  <c:v>2.0084613800049</c:v>
                </c:pt>
                <c:pt idx="678">
                  <c:v>1.8868637084961002</c:v>
                </c:pt>
                <c:pt idx="679">
                  <c:v>1.7705158233642502</c:v>
                </c:pt>
                <c:pt idx="680">
                  <c:v>1.6594245910644501</c:v>
                </c:pt>
                <c:pt idx="681">
                  <c:v>1.55945749282835</c:v>
                </c:pt>
                <c:pt idx="682">
                  <c:v>1.4662199974060002</c:v>
                </c:pt>
                <c:pt idx="683">
                  <c:v>1.3771897315979</c:v>
                </c:pt>
                <c:pt idx="684">
                  <c:v>1.2923563003540002</c:v>
                </c:pt>
                <c:pt idx="685">
                  <c:v>1.2117296218872</c:v>
                </c:pt>
                <c:pt idx="686">
                  <c:v>1.1352991104126</c:v>
                </c:pt>
                <c:pt idx="687">
                  <c:v>1.0696617126465</c:v>
                </c:pt>
                <c:pt idx="688">
                  <c:v>1.0098610877990501</c:v>
                </c:pt>
                <c:pt idx="689">
                  <c:v>0.95220518112185004</c:v>
                </c:pt>
                <c:pt idx="690">
                  <c:v>0.89668731689455017</c:v>
                </c:pt>
                <c:pt idx="691">
                  <c:v>0.84331111907959999</c:v>
                </c:pt>
                <c:pt idx="692">
                  <c:v>0.79207935333250001</c:v>
                </c:pt>
                <c:pt idx="693">
                  <c:v>0.74298601150514998</c:v>
                </c:pt>
                <c:pt idx="694">
                  <c:v>0.69604172706605005</c:v>
                </c:pt>
                <c:pt idx="695">
                  <c:v>0.65181908607485006</c:v>
                </c:pt>
                <c:pt idx="696">
                  <c:v>0.61151466369630003</c:v>
                </c:pt>
                <c:pt idx="697">
                  <c:v>0.57372465133665007</c:v>
                </c:pt>
                <c:pt idx="698">
                  <c:v>0.53732109069825007</c:v>
                </c:pt>
                <c:pt idx="699">
                  <c:v>0.50460662841795001</c:v>
                </c:pt>
                <c:pt idx="700">
                  <c:v>0.47714080810546999</c:v>
                </c:pt>
                <c:pt idx="701">
                  <c:v>0.45045905113220003</c:v>
                </c:pt>
                <c:pt idx="702">
                  <c:v>0.42456293106079007</c:v>
                </c:pt>
                <c:pt idx="703">
                  <c:v>0.39945399761200001</c:v>
                </c:pt>
                <c:pt idx="704">
                  <c:v>0.37512912750243999</c:v>
                </c:pt>
                <c:pt idx="705">
                  <c:v>0.35159130096435498</c:v>
                </c:pt>
                <c:pt idx="706">
                  <c:v>0.32883760929107503</c:v>
                </c:pt>
                <c:pt idx="707">
                  <c:v>0.30687098503113003</c:v>
                </c:pt>
                <c:pt idx="708">
                  <c:v>0.28822340965271004</c:v>
                </c:pt>
                <c:pt idx="709">
                  <c:v>0.27090415954590003</c:v>
                </c:pt>
                <c:pt idx="710">
                  <c:v>0.25451598167419504</c:v>
                </c:pt>
                <c:pt idx="711">
                  <c:v>0.23873088359833</c:v>
                </c:pt>
                <c:pt idx="712">
                  <c:v>0.22388167381286503</c:v>
                </c:pt>
                <c:pt idx="713">
                  <c:v>0.212086629867555</c:v>
                </c:pt>
                <c:pt idx="714">
                  <c:v>0.20053744316100999</c:v>
                </c:pt>
                <c:pt idx="715">
                  <c:v>0.18923289775848501</c:v>
                </c:pt>
                <c:pt idx="716">
                  <c:v>0.17817426919937002</c:v>
                </c:pt>
                <c:pt idx="717">
                  <c:v>0.16736024618149001</c:v>
                </c:pt>
                <c:pt idx="718">
                  <c:v>0.15679214000702002</c:v>
                </c:pt>
                <c:pt idx="719">
                  <c:v>0.14646868705749502</c:v>
                </c:pt>
                <c:pt idx="720">
                  <c:v>0.13731956481933502</c:v>
                </c:pt>
                <c:pt idx="721">
                  <c:v>0.12892582416534501</c:v>
                </c:pt>
                <c:pt idx="722">
                  <c:v>0.12071977853775001</c:v>
                </c:pt>
                <c:pt idx="723">
                  <c:v>0.11322622299194501</c:v>
                </c:pt>
                <c:pt idx="724">
                  <c:v>0.106762290000915</c:v>
                </c:pt>
                <c:pt idx="725">
                  <c:v>0.10065774917602499</c:v>
                </c:pt>
                <c:pt idx="726">
                  <c:v>9.4680279493330008E-2</c:v>
                </c:pt>
                <c:pt idx="727">
                  <c:v>8.8829457759855013E-2</c:v>
                </c:pt>
                <c:pt idx="728">
                  <c:v>8.3216023445130016E-2</c:v>
                </c:pt>
                <c:pt idx="729">
                  <c:v>7.7840632200240012E-2</c:v>
                </c:pt>
                <c:pt idx="730">
                  <c:v>7.2702658176420007E-2</c:v>
                </c:pt>
                <c:pt idx="731">
                  <c:v>6.8497753143310011E-2</c:v>
                </c:pt>
                <c:pt idx="732">
                  <c:v>6.4533078670499996E-2</c:v>
                </c:pt>
                <c:pt idx="733">
                  <c:v>6.0725897550584995E-2</c:v>
                </c:pt>
                <c:pt idx="734">
                  <c:v>5.7025778293609997E-2</c:v>
                </c:pt>
                <c:pt idx="735">
                  <c:v>5.3478711843490005E-2</c:v>
                </c:pt>
                <c:pt idx="736">
                  <c:v>5.0118088722230003E-2</c:v>
                </c:pt>
                <c:pt idx="737">
                  <c:v>4.6943479776382503E-2</c:v>
                </c:pt>
                <c:pt idx="738">
                  <c:v>4.39553022384645E-2</c:v>
                </c:pt>
                <c:pt idx="739">
                  <c:v>4.1358619928360006E-2</c:v>
                </c:pt>
                <c:pt idx="740">
                  <c:v>3.8975328207016005E-2</c:v>
                </c:pt>
                <c:pt idx="741">
                  <c:v>3.6691203713416998E-2</c:v>
                </c:pt>
                <c:pt idx="742">
                  <c:v>3.4493482112884499E-2</c:v>
                </c:pt>
                <c:pt idx="743">
                  <c:v>3.2530474662781E-2</c:v>
                </c:pt>
                <c:pt idx="744">
                  <c:v>3.0643993616103999E-2</c:v>
                </c:pt>
                <c:pt idx="745">
                  <c:v>2.8833824396133502E-2</c:v>
                </c:pt>
                <c:pt idx="746">
                  <c:v>2.7100080251693498E-2</c:v>
                </c:pt>
                <c:pt idx="747">
                  <c:v>2.5434914231300499E-2</c:v>
                </c:pt>
                <c:pt idx="748">
                  <c:v>2.3839485645294003E-2</c:v>
                </c:pt>
                <c:pt idx="749">
                  <c:v>2.2323063015938002E-2</c:v>
                </c:pt>
                <c:pt idx="750">
                  <c:v>2.0889469981193502E-2</c:v>
                </c:pt>
                <c:pt idx="751">
                  <c:v>1.9525054097175504E-2</c:v>
                </c:pt>
                <c:pt idx="752">
                  <c:v>1.8228863179683499E-2</c:v>
                </c:pt>
                <c:pt idx="753">
                  <c:v>1.715512573719E-2</c:v>
                </c:pt>
                <c:pt idx="754">
                  <c:v>1.6138210892677498E-2</c:v>
                </c:pt>
                <c:pt idx="755">
                  <c:v>1.5178176760673501E-2</c:v>
                </c:pt>
                <c:pt idx="756">
                  <c:v>1.4254321157932501E-2</c:v>
                </c:pt>
                <c:pt idx="757">
                  <c:v>1.3366711139679001E-2</c:v>
                </c:pt>
                <c:pt idx="758">
                  <c:v>1.2515394389629501E-2</c:v>
                </c:pt>
                <c:pt idx="759">
                  <c:v>1.17002695798875E-2</c:v>
                </c:pt>
                <c:pt idx="760">
                  <c:v>1.0943511128425501E-2</c:v>
                </c:pt>
                <c:pt idx="761">
                  <c:v>1.0328064858913501E-2</c:v>
                </c:pt>
                <c:pt idx="762">
                  <c:v>9.723876416683E-3</c:v>
                </c:pt>
                <c:pt idx="763">
                  <c:v>9.1341465711595009E-3</c:v>
                </c:pt>
                <c:pt idx="764">
                  <c:v>8.6011126637460002E-3</c:v>
                </c:pt>
                <c:pt idx="765">
                  <c:v>8.0930508673190005E-3</c:v>
                </c:pt>
                <c:pt idx="766">
                  <c:v>7.6100200414659994E-3</c:v>
                </c:pt>
                <c:pt idx="767">
                  <c:v>7.1519598364830003E-3</c:v>
                </c:pt>
                <c:pt idx="768">
                  <c:v>6.7189291119575008E-3</c:v>
                </c:pt>
                <c:pt idx="769">
                  <c:v>6.2892384827135002E-3</c:v>
                </c:pt>
                <c:pt idx="770">
                  <c:v>5.8612652122974999E-3</c:v>
                </c:pt>
                <c:pt idx="771">
                  <c:v>5.4410029202700003E-3</c:v>
                </c:pt>
                <c:pt idx="772">
                  <c:v>5.0463322550060004E-3</c:v>
                </c:pt>
                <c:pt idx="773">
                  <c:v>4.7301970422268004E-3</c:v>
                </c:pt>
                <c:pt idx="774">
                  <c:v>4.4817585498094503E-3</c:v>
                </c:pt>
                <c:pt idx="775">
                  <c:v>4.2130537331104504E-3</c:v>
                </c:pt>
                <c:pt idx="776">
                  <c:v>3.9510522037744505E-3</c:v>
                </c:pt>
                <c:pt idx="777">
                  <c:v>3.7095706909895001E-3</c:v>
                </c:pt>
                <c:pt idx="778">
                  <c:v>3.4734319895506002E-3</c:v>
                </c:pt>
                <c:pt idx="779">
                  <c:v>3.2387774437666003E-3</c:v>
                </c:pt>
                <c:pt idx="780">
                  <c:v>3.0055772513151E-3</c:v>
                </c:pt>
                <c:pt idx="781">
                  <c:v>2.7738468721509001E-3</c:v>
                </c:pt>
                <c:pt idx="782">
                  <c:v>2.5435993447900001E-3</c:v>
                </c:pt>
                <c:pt idx="783">
                  <c:v>2.3124903440475499E-3</c:v>
                </c:pt>
                <c:pt idx="784">
                  <c:v>2.08575036376715E-3</c:v>
                </c:pt>
                <c:pt idx="785">
                  <c:v>1.8713219091296002E-3</c:v>
                </c:pt>
                <c:pt idx="786">
                  <c:v>1.6914434731006502E-3</c:v>
                </c:pt>
                <c:pt idx="787">
                  <c:v>1.5249809250235502E-3</c:v>
                </c:pt>
                <c:pt idx="788">
                  <c:v>1.3719537295401E-3</c:v>
                </c:pt>
                <c:pt idx="789">
                  <c:v>1.2498652562498999E-3</c:v>
                </c:pt>
                <c:pt idx="790">
                  <c:v>1.1569516733289E-3</c:v>
                </c:pt>
                <c:pt idx="791">
                  <c:v>1.0735522955656E-3</c:v>
                </c:pt>
                <c:pt idx="792">
                  <c:v>9.7478739917280014E-4</c:v>
                </c:pt>
                <c:pt idx="793">
                  <c:v>8.5280090570450003E-4</c:v>
                </c:pt>
                <c:pt idx="794">
                  <c:v>7.3052272200585001E-4</c:v>
                </c:pt>
                <c:pt idx="795">
                  <c:v>6.3072685152290001E-4</c:v>
                </c:pt>
                <c:pt idx="796">
                  <c:v>5.3224749863150004E-4</c:v>
                </c:pt>
                <c:pt idx="797">
                  <c:v>4.3109781108796504E-4</c:v>
                </c:pt>
                <c:pt idx="798">
                  <c:v>3.2726540230214503E-4</c:v>
                </c:pt>
                <c:pt idx="799">
                  <c:v>2.20762961544095E-4</c:v>
                </c:pt>
                <c:pt idx="800">
                  <c:v>1.1157733388245E-4</c:v>
                </c:pt>
                <c:pt idx="801">
                  <c:v>-4.1086632336373503E-7</c:v>
                </c:pt>
              </c:numCache>
            </c:numRef>
          </c:yVal>
          <c:smooth val="0"/>
          <c:extLst>
            <c:ext xmlns:c16="http://schemas.microsoft.com/office/drawing/2014/chart" uri="{C3380CC4-5D6E-409C-BE32-E72D297353CC}">
              <c16:uniqueId val="{00000000-94BE-4A85-8027-41517F3FBDFB}"/>
            </c:ext>
          </c:extLst>
        </c:ser>
        <c:dLbls>
          <c:showLegendKey val="0"/>
          <c:showVal val="0"/>
          <c:showCatName val="0"/>
          <c:showSerName val="0"/>
          <c:showPercent val="0"/>
          <c:showBubbleSize val="0"/>
        </c:dLbls>
        <c:axId val="42834176"/>
        <c:axId val="42835968"/>
      </c:scatterChart>
      <c:valAx>
        <c:axId val="428341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5968"/>
        <c:crosses val="autoZero"/>
        <c:crossBetween val="midCat"/>
      </c:valAx>
      <c:valAx>
        <c:axId val="4283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34176"/>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2994MHz.xlsx]Ez x=10 D3.75in R3.125in'!$B$10</c:f>
              <c:strCache>
                <c:ptCount val="1"/>
                <c:pt idx="0">
                  <c:v>E_tangential</c:v>
                </c:pt>
              </c:strCache>
            </c:strRef>
          </c:tx>
          <c:spPr>
            <a:ln w="19050" cap="rnd">
              <a:solidFill>
                <a:schemeClr val="accent1"/>
              </a:solidFill>
              <a:round/>
            </a:ln>
            <a:effectLst/>
          </c:spPr>
          <c:marker>
            <c:symbol val="none"/>
          </c:marker>
          <c:xVal>
            <c:numRef>
              <c:f>'[Et y=10 x''=005 nosecone 2994MHz.xlsx]Ez x=10 D3.75in R3.125in'!$C$11:$C$411</c:f>
              <c:numCache>
                <c:formatCode>General</c:formatCode>
                <c:ptCount val="401"/>
                <c:pt idx="0">
                  <c:v>-100.125</c:v>
                </c:pt>
                <c:pt idx="1">
                  <c:v>-99.625620544489664</c:v>
                </c:pt>
                <c:pt idx="2">
                  <c:v>-99.126248708854973</c:v>
                </c:pt>
                <c:pt idx="3">
                  <c:v>-98.626869253344694</c:v>
                </c:pt>
                <c:pt idx="4">
                  <c:v>-98.127497417710003</c:v>
                </c:pt>
                <c:pt idx="5">
                  <c:v>-97.628117962199596</c:v>
                </c:pt>
                <c:pt idx="6">
                  <c:v>-97.128746126564906</c:v>
                </c:pt>
                <c:pt idx="7">
                  <c:v>-96.629366671054598</c:v>
                </c:pt>
                <c:pt idx="8">
                  <c:v>-96.129987215544304</c:v>
                </c:pt>
                <c:pt idx="9">
                  <c:v>-95.630615379909599</c:v>
                </c:pt>
                <c:pt idx="10">
                  <c:v>-95.131235924399306</c:v>
                </c:pt>
                <c:pt idx="11">
                  <c:v>-94.631864088764601</c:v>
                </c:pt>
                <c:pt idx="12">
                  <c:v>-94.132484633254307</c:v>
                </c:pt>
                <c:pt idx="13">
                  <c:v>-93.633112797619603</c:v>
                </c:pt>
                <c:pt idx="14">
                  <c:v>-93.133733342109196</c:v>
                </c:pt>
                <c:pt idx="15">
                  <c:v>-92.634353886598902</c:v>
                </c:pt>
                <c:pt idx="16">
                  <c:v>-92.134982050964197</c:v>
                </c:pt>
                <c:pt idx="17">
                  <c:v>-91.635602595453904</c:v>
                </c:pt>
                <c:pt idx="18">
                  <c:v>-91.136230759819199</c:v>
                </c:pt>
                <c:pt idx="19">
                  <c:v>-90.636851256684096</c:v>
                </c:pt>
                <c:pt idx="20">
                  <c:v>-90.137479421049406</c:v>
                </c:pt>
                <c:pt idx="21">
                  <c:v>-89.638099965538999</c:v>
                </c:pt>
                <c:pt idx="22">
                  <c:v>-89.138728129903996</c:v>
                </c:pt>
                <c:pt idx="23">
                  <c:v>-88.639348674394</c:v>
                </c:pt>
                <c:pt idx="24">
                  <c:v>-88.139969218884005</c:v>
                </c:pt>
                <c:pt idx="25">
                  <c:v>-87.640597383249002</c:v>
                </c:pt>
                <c:pt idx="26">
                  <c:v>-87.141217927739007</c:v>
                </c:pt>
                <c:pt idx="27">
                  <c:v>-86.641846092104004</c:v>
                </c:pt>
                <c:pt idx="28">
                  <c:v>-86.142466636593994</c:v>
                </c:pt>
                <c:pt idx="29">
                  <c:v>-85.643094800959005</c:v>
                </c:pt>
                <c:pt idx="30">
                  <c:v>-85.143715345448996</c:v>
                </c:pt>
                <c:pt idx="31">
                  <c:v>-84.644335889938006</c:v>
                </c:pt>
                <c:pt idx="32">
                  <c:v>-84.144964054303998</c:v>
                </c:pt>
                <c:pt idx="33">
                  <c:v>-83.645584598792993</c:v>
                </c:pt>
                <c:pt idx="34">
                  <c:v>-83.146205143282998</c:v>
                </c:pt>
                <c:pt idx="35">
                  <c:v>-82.646833307647995</c:v>
                </c:pt>
                <c:pt idx="36">
                  <c:v>-82.147461472014001</c:v>
                </c:pt>
                <c:pt idx="37">
                  <c:v>-81.648082016502997</c:v>
                </c:pt>
                <c:pt idx="38">
                  <c:v>-81.148702560993001</c:v>
                </c:pt>
                <c:pt idx="39">
                  <c:v>-80.649330725357999</c:v>
                </c:pt>
                <c:pt idx="40">
                  <c:v>-80.149951269848003</c:v>
                </c:pt>
                <c:pt idx="41">
                  <c:v>-79.650571814338008</c:v>
                </c:pt>
                <c:pt idx="42">
                  <c:v>-79.151199978703005</c:v>
                </c:pt>
                <c:pt idx="43">
                  <c:v>-78.651828143068002</c:v>
                </c:pt>
                <c:pt idx="44">
                  <c:v>-78.152448687558007</c:v>
                </c:pt>
                <c:pt idx="45">
                  <c:v>-77.653069232047997</c:v>
                </c:pt>
                <c:pt idx="46">
                  <c:v>-77.153697396413008</c:v>
                </c:pt>
                <c:pt idx="47">
                  <c:v>-76.654317940902999</c:v>
                </c:pt>
                <c:pt idx="48">
                  <c:v>-76.154938485391995</c:v>
                </c:pt>
                <c:pt idx="49">
                  <c:v>-75.655566649758001</c:v>
                </c:pt>
                <c:pt idx="50">
                  <c:v>-75.156194814122998</c:v>
                </c:pt>
                <c:pt idx="51">
                  <c:v>-74.656815358613002</c:v>
                </c:pt>
                <c:pt idx="52">
                  <c:v>-74.157435903101998</c:v>
                </c:pt>
                <c:pt idx="53">
                  <c:v>-73.658064067468004</c:v>
                </c:pt>
                <c:pt idx="54">
                  <c:v>-73.158684564331992</c:v>
                </c:pt>
                <c:pt idx="55">
                  <c:v>-72.659312776321002</c:v>
                </c:pt>
                <c:pt idx="56">
                  <c:v>-72.159933273185999</c:v>
                </c:pt>
                <c:pt idx="57">
                  <c:v>-71.660561485174995</c:v>
                </c:pt>
                <c:pt idx="58">
                  <c:v>-71.161181982040006</c:v>
                </c:pt>
                <c:pt idx="59">
                  <c:v>-70.661802526529996</c:v>
                </c:pt>
                <c:pt idx="60">
                  <c:v>-70.162430690895008</c:v>
                </c:pt>
                <c:pt idx="61">
                  <c:v>-69.663051235384998</c:v>
                </c:pt>
                <c:pt idx="62">
                  <c:v>-69.163679399749995</c:v>
                </c:pt>
                <c:pt idx="63">
                  <c:v>-68.66429994424</c:v>
                </c:pt>
                <c:pt idx="64">
                  <c:v>-68.164928108604997</c:v>
                </c:pt>
                <c:pt idx="65">
                  <c:v>-67.665548653095001</c:v>
                </c:pt>
                <c:pt idx="66">
                  <c:v>-67.166169197584992</c:v>
                </c:pt>
                <c:pt idx="67">
                  <c:v>-66.666797361950003</c:v>
                </c:pt>
                <c:pt idx="68">
                  <c:v>-66.167417906439994</c:v>
                </c:pt>
                <c:pt idx="69">
                  <c:v>-65.668038450929004</c:v>
                </c:pt>
                <c:pt idx="70">
                  <c:v>-65.168666615294001</c:v>
                </c:pt>
                <c:pt idx="71">
                  <c:v>-64.669294779659992</c:v>
                </c:pt>
                <c:pt idx="72">
                  <c:v>-64.169915324149002</c:v>
                </c:pt>
                <c:pt idx="73">
                  <c:v>-63.670539678577001</c:v>
                </c:pt>
                <c:pt idx="74">
                  <c:v>-63.171164033004999</c:v>
                </c:pt>
                <c:pt idx="75">
                  <c:v>-62.671784577494002</c:v>
                </c:pt>
                <c:pt idx="76">
                  <c:v>-62.172408931922</c:v>
                </c:pt>
                <c:pt idx="77">
                  <c:v>-61.673033286349003</c:v>
                </c:pt>
                <c:pt idx="78">
                  <c:v>-61.173657640777002</c:v>
                </c:pt>
                <c:pt idx="79">
                  <c:v>-60.674281995203998</c:v>
                </c:pt>
                <c:pt idx="80">
                  <c:v>-60.174906349632003</c:v>
                </c:pt>
                <c:pt idx="81">
                  <c:v>-59.675530704059</c:v>
                </c:pt>
                <c:pt idx="82">
                  <c:v>-59.176151248548997</c:v>
                </c:pt>
                <c:pt idx="83">
                  <c:v>-58.676775602977003</c:v>
                </c:pt>
                <c:pt idx="84">
                  <c:v>-58.177399957403999</c:v>
                </c:pt>
                <c:pt idx="85">
                  <c:v>-57.678024311831997</c:v>
                </c:pt>
                <c:pt idx="86">
                  <c:v>-57.178648666259001</c:v>
                </c:pt>
                <c:pt idx="87">
                  <c:v>-56.679272996873998</c:v>
                </c:pt>
                <c:pt idx="88">
                  <c:v>-56.179897351302003</c:v>
                </c:pt>
                <c:pt idx="89">
                  <c:v>-55.680517895792001</c:v>
                </c:pt>
                <c:pt idx="90">
                  <c:v>-55.181142250218997</c:v>
                </c:pt>
                <c:pt idx="91">
                  <c:v>-54.681766604647002</c:v>
                </c:pt>
                <c:pt idx="92">
                  <c:v>-54.182390959073999</c:v>
                </c:pt>
                <c:pt idx="93">
                  <c:v>-53.683015313501997</c:v>
                </c:pt>
                <c:pt idx="94">
                  <c:v>-53.183639667929</c:v>
                </c:pt>
                <c:pt idx="95">
                  <c:v>-52.684264022356999</c:v>
                </c:pt>
                <c:pt idx="96">
                  <c:v>-52.184884566846002</c:v>
                </c:pt>
                <c:pt idx="97">
                  <c:v>-51.685508897462</c:v>
                </c:pt>
                <c:pt idx="98">
                  <c:v>-51.186133251888997</c:v>
                </c:pt>
                <c:pt idx="99">
                  <c:v>-50.686757606317002</c:v>
                </c:pt>
                <c:pt idx="100">
                  <c:v>-50.187381960743998</c:v>
                </c:pt>
                <c:pt idx="101">
                  <c:v>-49.688006315171997</c:v>
                </c:pt>
                <c:pt idx="102">
                  <c:v>-49.188630669599</c:v>
                </c:pt>
                <c:pt idx="103">
                  <c:v>-48.689255024026998</c:v>
                </c:pt>
                <c:pt idx="104">
                  <c:v>-48.189875568516001</c:v>
                </c:pt>
                <c:pt idx="105">
                  <c:v>-47.690499922943999</c:v>
                </c:pt>
                <c:pt idx="106">
                  <c:v>-47.191124277371998</c:v>
                </c:pt>
                <c:pt idx="107">
                  <c:v>-46.691748631799001</c:v>
                </c:pt>
                <c:pt idx="108">
                  <c:v>-46.192372986226999</c:v>
                </c:pt>
                <c:pt idx="109">
                  <c:v>-45.692997340654003</c:v>
                </c:pt>
                <c:pt idx="110">
                  <c:v>-45.193621695082001</c:v>
                </c:pt>
                <c:pt idx="111">
                  <c:v>-44.694242239570997</c:v>
                </c:pt>
                <c:pt idx="112">
                  <c:v>-44.194866593999002</c:v>
                </c:pt>
                <c:pt idx="113">
                  <c:v>-43.695490948425999</c:v>
                </c:pt>
                <c:pt idx="114">
                  <c:v>-43.196115302853997</c:v>
                </c:pt>
                <c:pt idx="115">
                  <c:v>-42.696739657281</c:v>
                </c:pt>
                <c:pt idx="116">
                  <c:v>-42.197364011708999</c:v>
                </c:pt>
                <c:pt idx="117">
                  <c:v>-41.697988366136997</c:v>
                </c:pt>
                <c:pt idx="118">
                  <c:v>-41.198608910626</c:v>
                </c:pt>
                <c:pt idx="119">
                  <c:v>-40.699233265053998</c:v>
                </c:pt>
                <c:pt idx="120">
                  <c:v>-40.199857619481001</c:v>
                </c:pt>
                <c:pt idx="121">
                  <c:v>-39.700481973909</c:v>
                </c:pt>
                <c:pt idx="122">
                  <c:v>-39.201106328336003</c:v>
                </c:pt>
                <c:pt idx="123">
                  <c:v>-38.701730682764001</c:v>
                </c:pt>
                <c:pt idx="124">
                  <c:v>-38.202355013378998</c:v>
                </c:pt>
                <c:pt idx="125">
                  <c:v>-37.702975557869003</c:v>
                </c:pt>
                <c:pt idx="126">
                  <c:v>-37.203599912295999</c:v>
                </c:pt>
                <c:pt idx="127">
                  <c:v>-36.704224266723998</c:v>
                </c:pt>
                <c:pt idx="128">
                  <c:v>-36.204848621151001</c:v>
                </c:pt>
                <c:pt idx="129">
                  <c:v>-35.705469165641006</c:v>
                </c:pt>
                <c:pt idx="130">
                  <c:v>-35.206097330006003</c:v>
                </c:pt>
                <c:pt idx="131">
                  <c:v>-34.706717874495993</c:v>
                </c:pt>
                <c:pt idx="132">
                  <c:v>-34.207346038861004</c:v>
                </c:pt>
                <c:pt idx="133">
                  <c:v>-33.707966559539003</c:v>
                </c:pt>
                <c:pt idx="134">
                  <c:v>-33.208594723904</c:v>
                </c:pt>
                <c:pt idx="135">
                  <c:v>-32.709215268394004</c:v>
                </c:pt>
                <c:pt idx="136">
                  <c:v>-32.209835812883</c:v>
                </c:pt>
                <c:pt idx="137">
                  <c:v>-31.710463977249006</c:v>
                </c:pt>
                <c:pt idx="138">
                  <c:v>-31.211084521738002</c:v>
                </c:pt>
                <c:pt idx="139">
                  <c:v>-30.711712686103994</c:v>
                </c:pt>
                <c:pt idx="140">
                  <c:v>-30.212333230593003</c:v>
                </c:pt>
                <c:pt idx="141">
                  <c:v>-29.712961394958995</c:v>
                </c:pt>
                <c:pt idx="142">
                  <c:v>-29.213581939448005</c:v>
                </c:pt>
                <c:pt idx="143">
                  <c:v>-28.714202483937996</c:v>
                </c:pt>
                <c:pt idx="144">
                  <c:v>-28.214830648303007</c:v>
                </c:pt>
                <c:pt idx="145">
                  <c:v>-27.715451192792997</c:v>
                </c:pt>
                <c:pt idx="146">
                  <c:v>-27.216079357157994</c:v>
                </c:pt>
                <c:pt idx="147">
                  <c:v>-26.716699901647999</c:v>
                </c:pt>
                <c:pt idx="148">
                  <c:v>-26.217328066012996</c:v>
                </c:pt>
                <c:pt idx="149">
                  <c:v>-25.717948610503001</c:v>
                </c:pt>
                <c:pt idx="150">
                  <c:v>-25.218569154993006</c:v>
                </c:pt>
                <c:pt idx="151">
                  <c:v>-24.719197319358003</c:v>
                </c:pt>
                <c:pt idx="152">
                  <c:v>-24.219817863847993</c:v>
                </c:pt>
                <c:pt idx="153">
                  <c:v>-23.720446028213004</c:v>
                </c:pt>
                <c:pt idx="154">
                  <c:v>-23.221066572702995</c:v>
                </c:pt>
                <c:pt idx="155">
                  <c:v>-22.721694737068006</c:v>
                </c:pt>
                <c:pt idx="156">
                  <c:v>-22.222315281557997</c:v>
                </c:pt>
                <c:pt idx="157">
                  <c:v>-21.722935826047006</c:v>
                </c:pt>
                <c:pt idx="158">
                  <c:v>-21.223563990412998</c:v>
                </c:pt>
                <c:pt idx="159">
                  <c:v>-20.724184534901994</c:v>
                </c:pt>
                <c:pt idx="160">
                  <c:v>-20.224812675454999</c:v>
                </c:pt>
                <c:pt idx="161">
                  <c:v>-19.725433219945003</c:v>
                </c:pt>
                <c:pt idx="162">
                  <c:v>-19.22606138431</c:v>
                </c:pt>
                <c:pt idx="163">
                  <c:v>-18.726681928800005</c:v>
                </c:pt>
                <c:pt idx="164">
                  <c:v>-18.227302473289001</c:v>
                </c:pt>
                <c:pt idx="165">
                  <c:v>-17.727930637655007</c:v>
                </c:pt>
                <c:pt idx="166">
                  <c:v>-17.228551182144002</c:v>
                </c:pt>
                <c:pt idx="167">
                  <c:v>-16.729179346509994</c:v>
                </c:pt>
                <c:pt idx="168">
                  <c:v>-16.229799890999004</c:v>
                </c:pt>
                <c:pt idx="169">
                  <c:v>-15.730428055364996</c:v>
                </c:pt>
                <c:pt idx="170">
                  <c:v>-15.231048599854006</c:v>
                </c:pt>
                <c:pt idx="171">
                  <c:v>-14.731669144343996</c:v>
                </c:pt>
                <c:pt idx="172">
                  <c:v>-14.232297308708993</c:v>
                </c:pt>
                <c:pt idx="173">
                  <c:v>-13.732917853198998</c:v>
                </c:pt>
                <c:pt idx="174">
                  <c:v>-13.233545993752003</c:v>
                </c:pt>
                <c:pt idx="175">
                  <c:v>-12.734166538241993</c:v>
                </c:pt>
                <c:pt idx="176">
                  <c:v>-12.234794702607005</c:v>
                </c:pt>
                <c:pt idx="177">
                  <c:v>-11.735415247096995</c:v>
                </c:pt>
                <c:pt idx="178">
                  <c:v>-11.236035791586005</c:v>
                </c:pt>
                <c:pt idx="179">
                  <c:v>-10.736663955951997</c:v>
                </c:pt>
                <c:pt idx="180">
                  <c:v>-10.237284500441007</c:v>
                </c:pt>
                <c:pt idx="181">
                  <c:v>-9.7379126648069985</c:v>
                </c:pt>
                <c:pt idx="182">
                  <c:v>-9.2385332092959942</c:v>
                </c:pt>
                <c:pt idx="183">
                  <c:v>-8.7391613736620002</c:v>
                </c:pt>
                <c:pt idx="184">
                  <c:v>-8.2397819181509959</c:v>
                </c:pt>
                <c:pt idx="185">
                  <c:v>-7.7404024626410006</c:v>
                </c:pt>
                <c:pt idx="186">
                  <c:v>-7.2410306270059976</c:v>
                </c:pt>
                <c:pt idx="187">
                  <c:v>-6.7416511714960023</c:v>
                </c:pt>
                <c:pt idx="188">
                  <c:v>-6.2422793358609994</c:v>
                </c:pt>
                <c:pt idx="189">
                  <c:v>-5.7428998803510041</c:v>
                </c:pt>
                <c:pt idx="190">
                  <c:v>-5.2435280447160011</c:v>
                </c:pt>
                <c:pt idx="191">
                  <c:v>-4.7441485892060058</c:v>
                </c:pt>
                <c:pt idx="192">
                  <c:v>-4.2447691336959963</c:v>
                </c:pt>
                <c:pt idx="193">
                  <c:v>-3.7453972742480062</c:v>
                </c:pt>
                <c:pt idx="194">
                  <c:v>-3.2460178187379967</c:v>
                </c:pt>
                <c:pt idx="195">
                  <c:v>-2.7466459831029937</c:v>
                </c:pt>
                <c:pt idx="196">
                  <c:v>-2.2472665275929984</c:v>
                </c:pt>
                <c:pt idx="197">
                  <c:v>-1.7478946919579954</c:v>
                </c:pt>
                <c:pt idx="198">
                  <c:v>-1.2485152364480001</c:v>
                </c:pt>
                <c:pt idx="199">
                  <c:v>-0.74914340081299713</c:v>
                </c:pt>
                <c:pt idx="200">
                  <c:v>-0.24976394530300183</c:v>
                </c:pt>
                <c:pt idx="201">
                  <c:v>0.24961551021000616</c:v>
                </c:pt>
                <c:pt idx="202">
                  <c:v>0.74898734584000692</c:v>
                </c:pt>
                <c:pt idx="203">
                  <c:v>1.2483668013500022</c:v>
                </c:pt>
                <c:pt idx="204">
                  <c:v>1.7477386369899932</c:v>
                </c:pt>
                <c:pt idx="205">
                  <c:v>2.2471180925000027</c:v>
                </c:pt>
                <c:pt idx="206">
                  <c:v>2.7464899281300035</c:v>
                </c:pt>
                <c:pt idx="207">
                  <c:v>3.2458693836399988</c:v>
                </c:pt>
                <c:pt idx="208">
                  <c:v>3.7452488391499941</c:v>
                </c:pt>
                <c:pt idx="209">
                  <c:v>4.2446206747899993</c:v>
                </c:pt>
                <c:pt idx="210">
                  <c:v>4.7440001302999946</c:v>
                </c:pt>
                <c:pt idx="211">
                  <c:v>5.2433719897399982</c:v>
                </c:pt>
                <c:pt idx="212">
                  <c:v>5.7427514452599979</c:v>
                </c:pt>
                <c:pt idx="213">
                  <c:v>6.2421232808899987</c:v>
                </c:pt>
                <c:pt idx="214">
                  <c:v>6.741502736399994</c:v>
                </c:pt>
                <c:pt idx="215">
                  <c:v>7.2408821919100035</c:v>
                </c:pt>
                <c:pt idx="216">
                  <c:v>7.7402540275499945</c:v>
                </c:pt>
                <c:pt idx="217">
                  <c:v>8.239633483060004</c:v>
                </c:pt>
                <c:pt idx="218">
                  <c:v>8.7390053186900047</c:v>
                </c:pt>
                <c:pt idx="219">
                  <c:v>9.2383847742</c:v>
                </c:pt>
                <c:pt idx="220">
                  <c:v>9.7377566098400052</c:v>
                </c:pt>
                <c:pt idx="221">
                  <c:v>10.237136065350001</c:v>
                </c:pt>
                <c:pt idx="222">
                  <c:v>10.736515520859996</c:v>
                </c:pt>
                <c:pt idx="223">
                  <c:v>11.235887356489997</c:v>
                </c:pt>
                <c:pt idx="224">
                  <c:v>11.735266812000006</c:v>
                </c:pt>
                <c:pt idx="225">
                  <c:v>12.234638647639997</c:v>
                </c:pt>
                <c:pt idx="226">
                  <c:v>12.734018103150007</c:v>
                </c:pt>
                <c:pt idx="227">
                  <c:v>13.233389938779993</c:v>
                </c:pt>
                <c:pt idx="228">
                  <c:v>13.732769394290003</c:v>
                </c:pt>
                <c:pt idx="229">
                  <c:v>14.232148873610001</c:v>
                </c:pt>
                <c:pt idx="230">
                  <c:v>14.731520709250006</c:v>
                </c:pt>
                <c:pt idx="231">
                  <c:v>15.230900164760001</c:v>
                </c:pt>
                <c:pt idx="232">
                  <c:v>15.730272000390002</c:v>
                </c:pt>
                <c:pt idx="233">
                  <c:v>16.229651455899997</c:v>
                </c:pt>
                <c:pt idx="234">
                  <c:v>16.729023291540003</c:v>
                </c:pt>
                <c:pt idx="235">
                  <c:v>17.228402747049998</c:v>
                </c:pt>
                <c:pt idx="236">
                  <c:v>17.727782202559993</c:v>
                </c:pt>
                <c:pt idx="237">
                  <c:v>18.227154038189994</c:v>
                </c:pt>
                <c:pt idx="238">
                  <c:v>18.726533493700003</c:v>
                </c:pt>
                <c:pt idx="239">
                  <c:v>19.225905329339994</c:v>
                </c:pt>
                <c:pt idx="240">
                  <c:v>19.725284784850004</c:v>
                </c:pt>
                <c:pt idx="241">
                  <c:v>20.224656620480005</c:v>
                </c:pt>
                <c:pt idx="242">
                  <c:v>20.72403607599</c:v>
                </c:pt>
                <c:pt idx="243">
                  <c:v>21.223415531499995</c:v>
                </c:pt>
                <c:pt idx="244">
                  <c:v>21.72278736714</c:v>
                </c:pt>
                <c:pt idx="245">
                  <c:v>22.222166822649996</c:v>
                </c:pt>
                <c:pt idx="246">
                  <c:v>22.721538658279997</c:v>
                </c:pt>
                <c:pt idx="247">
                  <c:v>23.220918137609999</c:v>
                </c:pt>
                <c:pt idx="248">
                  <c:v>23.72028997324</c:v>
                </c:pt>
                <c:pt idx="249">
                  <c:v>24.219669428749995</c:v>
                </c:pt>
                <c:pt idx="250">
                  <c:v>24.719048884260005</c:v>
                </c:pt>
                <c:pt idx="251">
                  <c:v>25.218420719899996</c:v>
                </c:pt>
                <c:pt idx="252">
                  <c:v>25.717800175410005</c:v>
                </c:pt>
                <c:pt idx="253">
                  <c:v>26.217172011040006</c:v>
                </c:pt>
                <c:pt idx="254">
                  <c:v>26.716551466550001</c:v>
                </c:pt>
                <c:pt idx="255">
                  <c:v>27.215923302190006</c:v>
                </c:pt>
                <c:pt idx="256">
                  <c:v>27.715302757700002</c:v>
                </c:pt>
                <c:pt idx="257">
                  <c:v>28.214674593329988</c:v>
                </c:pt>
                <c:pt idx="258">
                  <c:v>28.714061668720007</c:v>
                </c:pt>
                <c:pt idx="259">
                  <c:v>29.213433504350007</c:v>
                </c:pt>
                <c:pt idx="260">
                  <c:v>29.712805339990012</c:v>
                </c:pt>
                <c:pt idx="261">
                  <c:v>30.212177175620013</c:v>
                </c:pt>
                <c:pt idx="262">
                  <c:v>30.711564251010003</c:v>
                </c:pt>
                <c:pt idx="263">
                  <c:v>31.210936086640004</c:v>
                </c:pt>
                <c:pt idx="264">
                  <c:v>31.710307922280009</c:v>
                </c:pt>
                <c:pt idx="265">
                  <c:v>32.209694997659994</c:v>
                </c:pt>
                <c:pt idx="266">
                  <c:v>32.709066857110003</c:v>
                </c:pt>
                <c:pt idx="267">
                  <c:v>33.208438692750008</c:v>
                </c:pt>
                <c:pt idx="268">
                  <c:v>33.707810528380008</c:v>
                </c:pt>
                <c:pt idx="269">
                  <c:v>34.207197603769998</c:v>
                </c:pt>
                <c:pt idx="270">
                  <c:v>34.706569439399999</c:v>
                </c:pt>
                <c:pt idx="271">
                  <c:v>35.205941275040004</c:v>
                </c:pt>
                <c:pt idx="272">
                  <c:v>35.70532835041999</c:v>
                </c:pt>
                <c:pt idx="273">
                  <c:v>36.204700186059995</c:v>
                </c:pt>
                <c:pt idx="274">
                  <c:v>36.704072021689996</c:v>
                </c:pt>
                <c:pt idx="275">
                  <c:v>37.203443857330001</c:v>
                </c:pt>
                <c:pt idx="276">
                  <c:v>37.702830932709986</c:v>
                </c:pt>
                <c:pt idx="277">
                  <c:v>38.202202768349991</c:v>
                </c:pt>
                <c:pt idx="278">
                  <c:v>38.701574603979992</c:v>
                </c:pt>
                <c:pt idx="279">
                  <c:v>39.20096167937001</c:v>
                </c:pt>
                <c:pt idx="280">
                  <c:v>39.700333515000011</c:v>
                </c:pt>
                <c:pt idx="281">
                  <c:v>40.199705350639988</c:v>
                </c:pt>
                <c:pt idx="282">
                  <c:v>40.699077186269989</c:v>
                </c:pt>
                <c:pt idx="283">
                  <c:v>41.198464261660007</c:v>
                </c:pt>
                <c:pt idx="284">
                  <c:v>41.697836121109987</c:v>
                </c:pt>
                <c:pt idx="285">
                  <c:v>42.197207956739987</c:v>
                </c:pt>
                <c:pt idx="286">
                  <c:v>42.696595032130006</c:v>
                </c:pt>
                <c:pt idx="287">
                  <c:v>43.195966867760006</c:v>
                </c:pt>
                <c:pt idx="288">
                  <c:v>43.695338703400012</c:v>
                </c:pt>
                <c:pt idx="289">
                  <c:v>44.194710539030012</c:v>
                </c:pt>
                <c:pt idx="290">
                  <c:v>44.694097614420002</c:v>
                </c:pt>
                <c:pt idx="291">
                  <c:v>45.193469450050003</c:v>
                </c:pt>
                <c:pt idx="292">
                  <c:v>45.692841285690008</c:v>
                </c:pt>
                <c:pt idx="293">
                  <c:v>46.192228361069994</c:v>
                </c:pt>
                <c:pt idx="294">
                  <c:v>46.691600196709999</c:v>
                </c:pt>
                <c:pt idx="295">
                  <c:v>47.190972032339999</c:v>
                </c:pt>
                <c:pt idx="296">
                  <c:v>47.690343867980005</c:v>
                </c:pt>
                <c:pt idx="297">
                  <c:v>48.18973094335999</c:v>
                </c:pt>
                <c:pt idx="298">
                  <c:v>48.689102778999995</c:v>
                </c:pt>
                <c:pt idx="299">
                  <c:v>49.188474614629996</c:v>
                </c:pt>
                <c:pt idx="300">
                  <c:v>49.687861690019986</c:v>
                </c:pt>
                <c:pt idx="301">
                  <c:v>50.187233525649987</c:v>
                </c:pt>
                <c:pt idx="302">
                  <c:v>50.686605385099995</c:v>
                </c:pt>
                <c:pt idx="303">
                  <c:v>51.185977220729995</c:v>
                </c:pt>
                <c:pt idx="304">
                  <c:v>51.685364296120014</c:v>
                </c:pt>
                <c:pt idx="305">
                  <c:v>52.18473613175999</c:v>
                </c:pt>
                <c:pt idx="306">
                  <c:v>52.684107967389991</c:v>
                </c:pt>
                <c:pt idx="307">
                  <c:v>53.183495042780009</c:v>
                </c:pt>
                <c:pt idx="308">
                  <c:v>53.68286687841001</c:v>
                </c:pt>
                <c:pt idx="309">
                  <c:v>54.182238714049987</c:v>
                </c:pt>
                <c:pt idx="310">
                  <c:v>54.681610549679988</c:v>
                </c:pt>
                <c:pt idx="311">
                  <c:v>55.180997625070006</c:v>
                </c:pt>
                <c:pt idx="312">
                  <c:v>55.680369460700007</c:v>
                </c:pt>
                <c:pt idx="313">
                  <c:v>56.179741296340012</c:v>
                </c:pt>
                <c:pt idx="314">
                  <c:v>56.679128371719997</c:v>
                </c:pt>
                <c:pt idx="315">
                  <c:v>57.178500207360003</c:v>
                </c:pt>
                <c:pt idx="316">
                  <c:v>57.677872042990003</c:v>
                </c:pt>
                <c:pt idx="317">
                  <c:v>58.177243878630009</c:v>
                </c:pt>
                <c:pt idx="318">
                  <c:v>58.676630954009994</c:v>
                </c:pt>
                <c:pt idx="319">
                  <c:v>59.176002789649999</c:v>
                </c:pt>
                <c:pt idx="320">
                  <c:v>59.675374649090003</c:v>
                </c:pt>
                <c:pt idx="321">
                  <c:v>60.174761724479993</c:v>
                </c:pt>
                <c:pt idx="322">
                  <c:v>60.674133560119998</c:v>
                </c:pt>
                <c:pt idx="323">
                  <c:v>61.173505395749999</c:v>
                </c:pt>
                <c:pt idx="324">
                  <c:v>61.672877231390004</c:v>
                </c:pt>
                <c:pt idx="325">
                  <c:v>62.172264306769989</c:v>
                </c:pt>
                <c:pt idx="326">
                  <c:v>62.671636142409994</c:v>
                </c:pt>
                <c:pt idx="327">
                  <c:v>63.171007978039995</c:v>
                </c:pt>
                <c:pt idx="328">
                  <c:v>63.670395053430013</c:v>
                </c:pt>
                <c:pt idx="329">
                  <c:v>64.169766889060014</c:v>
                </c:pt>
                <c:pt idx="330">
                  <c:v>64.669138724699991</c:v>
                </c:pt>
                <c:pt idx="331">
                  <c:v>65.168510560329992</c:v>
                </c:pt>
                <c:pt idx="332">
                  <c:v>65.66789763572001</c:v>
                </c:pt>
                <c:pt idx="333">
                  <c:v>66.167269471350011</c:v>
                </c:pt>
                <c:pt idx="334">
                  <c:v>66.666641306989987</c:v>
                </c:pt>
                <c:pt idx="335">
                  <c:v>67.166028382370001</c:v>
                </c:pt>
                <c:pt idx="336">
                  <c:v>67.665400218010006</c:v>
                </c:pt>
                <c:pt idx="337">
                  <c:v>68.164772053640007</c:v>
                </c:pt>
                <c:pt idx="338">
                  <c:v>68.664143889280012</c:v>
                </c:pt>
                <c:pt idx="339">
                  <c:v>69.163530964659998</c:v>
                </c:pt>
                <c:pt idx="340">
                  <c:v>69.662902800300003</c:v>
                </c:pt>
                <c:pt idx="341">
                  <c:v>70.162274635930004</c:v>
                </c:pt>
                <c:pt idx="342">
                  <c:v>70.661661711319994</c:v>
                </c:pt>
                <c:pt idx="343">
                  <c:v>71.161033546949994</c:v>
                </c:pt>
                <c:pt idx="344">
                  <c:v>71.66040538259</c:v>
                </c:pt>
                <c:pt idx="345">
                  <c:v>72.15977721822</c:v>
                </c:pt>
                <c:pt idx="346">
                  <c:v>72.65916429360999</c:v>
                </c:pt>
                <c:pt idx="347">
                  <c:v>73.158536129239991</c:v>
                </c:pt>
                <c:pt idx="348">
                  <c:v>73.657908012500002</c:v>
                </c:pt>
                <c:pt idx="349">
                  <c:v>74.157295087889992</c:v>
                </c:pt>
                <c:pt idx="350">
                  <c:v>74.656666923529997</c:v>
                </c:pt>
                <c:pt idx="351">
                  <c:v>75.156038759159998</c:v>
                </c:pt>
                <c:pt idx="352">
                  <c:v>75.655410594789998</c:v>
                </c:pt>
                <c:pt idx="353">
                  <c:v>76.154797670179988</c:v>
                </c:pt>
                <c:pt idx="354">
                  <c:v>76.654169505819993</c:v>
                </c:pt>
                <c:pt idx="355">
                  <c:v>77.153541341449994</c:v>
                </c:pt>
                <c:pt idx="356">
                  <c:v>77.652928416840012</c:v>
                </c:pt>
                <c:pt idx="357">
                  <c:v>78.152300252470013</c:v>
                </c:pt>
                <c:pt idx="358">
                  <c:v>78.65167208810999</c:v>
                </c:pt>
                <c:pt idx="359">
                  <c:v>79.151043923739991</c:v>
                </c:pt>
                <c:pt idx="360">
                  <c:v>79.650430999130009</c:v>
                </c:pt>
                <c:pt idx="361">
                  <c:v>80.14980283476001</c:v>
                </c:pt>
                <c:pt idx="362">
                  <c:v>80.649174670399987</c:v>
                </c:pt>
                <c:pt idx="363">
                  <c:v>81.14856174578</c:v>
                </c:pt>
                <c:pt idx="364">
                  <c:v>81.647933581420006</c:v>
                </c:pt>
                <c:pt idx="365">
                  <c:v>82.147305417050006</c:v>
                </c:pt>
                <c:pt idx="366">
                  <c:v>82.646677252690012</c:v>
                </c:pt>
                <c:pt idx="367">
                  <c:v>83.146064328069997</c:v>
                </c:pt>
                <c:pt idx="368">
                  <c:v>83.645436163710002</c:v>
                </c:pt>
                <c:pt idx="369">
                  <c:v>84.144807999340003</c:v>
                </c:pt>
                <c:pt idx="370">
                  <c:v>84.644195074729993</c:v>
                </c:pt>
                <c:pt idx="371">
                  <c:v>85.143566910359993</c:v>
                </c:pt>
                <c:pt idx="372">
                  <c:v>85.642938745999999</c:v>
                </c:pt>
                <c:pt idx="373">
                  <c:v>86.142310581629999</c:v>
                </c:pt>
                <c:pt idx="374">
                  <c:v>86.641697657019989</c:v>
                </c:pt>
                <c:pt idx="375">
                  <c:v>87.14106949264999</c:v>
                </c:pt>
                <c:pt idx="376">
                  <c:v>87.640441328289995</c:v>
                </c:pt>
                <c:pt idx="377">
                  <c:v>88.139828403670009</c:v>
                </c:pt>
                <c:pt idx="378">
                  <c:v>88.639200239309986</c:v>
                </c:pt>
                <c:pt idx="379">
                  <c:v>89.138572074939987</c:v>
                </c:pt>
                <c:pt idx="380">
                  <c:v>89.637943910579992</c:v>
                </c:pt>
                <c:pt idx="381">
                  <c:v>90.137330985960006</c:v>
                </c:pt>
                <c:pt idx="382">
                  <c:v>90.636702821600011</c:v>
                </c:pt>
                <c:pt idx="383">
                  <c:v>91.136074657230012</c:v>
                </c:pt>
                <c:pt idx="384">
                  <c:v>91.635461732620001</c:v>
                </c:pt>
                <c:pt idx="385">
                  <c:v>92.134833615880012</c:v>
                </c:pt>
                <c:pt idx="386">
                  <c:v>92.634205451510013</c:v>
                </c:pt>
                <c:pt idx="387">
                  <c:v>93.13357728714999</c:v>
                </c:pt>
                <c:pt idx="388">
                  <c:v>93.632964362540008</c:v>
                </c:pt>
                <c:pt idx="389">
                  <c:v>94.132336198170009</c:v>
                </c:pt>
                <c:pt idx="390">
                  <c:v>94.631708033810014</c:v>
                </c:pt>
                <c:pt idx="391">
                  <c:v>95.131079869439986</c:v>
                </c:pt>
                <c:pt idx="392">
                  <c:v>95.630466944830005</c:v>
                </c:pt>
                <c:pt idx="393">
                  <c:v>96.129838780460005</c:v>
                </c:pt>
                <c:pt idx="394">
                  <c:v>96.629210616100011</c:v>
                </c:pt>
                <c:pt idx="395">
                  <c:v>97.128597691479996</c:v>
                </c:pt>
                <c:pt idx="396">
                  <c:v>97.627969527120001</c:v>
                </c:pt>
                <c:pt idx="397">
                  <c:v>98.127341362750002</c:v>
                </c:pt>
                <c:pt idx="398">
                  <c:v>98.626713198390007</c:v>
                </c:pt>
                <c:pt idx="399">
                  <c:v>99.126100273769993</c:v>
                </c:pt>
                <c:pt idx="400">
                  <c:v>99.625472109409998</c:v>
                </c:pt>
              </c:numCache>
            </c:numRef>
          </c:xVal>
          <c:yVal>
            <c:numRef>
              <c:f>'[Et y=10 x''=005 nosecone 2994MHz.xlsx]Ez x=10 D3.75in R3.125in'!$B$11:$B$412</c:f>
              <c:numCache>
                <c:formatCode>General</c:formatCode>
                <c:ptCount val="402"/>
                <c:pt idx="0">
                  <c:v>7.969559431076001E-2</c:v>
                </c:pt>
                <c:pt idx="1">
                  <c:v>10.6388946533205</c:v>
                </c:pt>
                <c:pt idx="2">
                  <c:v>21.070034790039003</c:v>
                </c:pt>
                <c:pt idx="3">
                  <c:v>31.8150604248045</c:v>
                </c:pt>
                <c:pt idx="4">
                  <c:v>42.627597045898504</c:v>
                </c:pt>
                <c:pt idx="5">
                  <c:v>53.576422119140005</c:v>
                </c:pt>
                <c:pt idx="6">
                  <c:v>64.792639160155005</c:v>
                </c:pt>
                <c:pt idx="7">
                  <c:v>76.248992919919999</c:v>
                </c:pt>
                <c:pt idx="8">
                  <c:v>88.016656494140008</c:v>
                </c:pt>
                <c:pt idx="9">
                  <c:v>99.884362792970009</c:v>
                </c:pt>
                <c:pt idx="10">
                  <c:v>112.11640625000001</c:v>
                </c:pt>
                <c:pt idx="11">
                  <c:v>124.57888183594001</c:v>
                </c:pt>
                <c:pt idx="12">
                  <c:v>137.69564208984499</c:v>
                </c:pt>
                <c:pt idx="13">
                  <c:v>151.40034179687501</c:v>
                </c:pt>
                <c:pt idx="14">
                  <c:v>165.55581054687502</c:v>
                </c:pt>
                <c:pt idx="15">
                  <c:v>179.91501464844001</c:v>
                </c:pt>
                <c:pt idx="16">
                  <c:v>195.11998291015502</c:v>
                </c:pt>
                <c:pt idx="17">
                  <c:v>210.82258300781501</c:v>
                </c:pt>
                <c:pt idx="18">
                  <c:v>226.89279785156501</c:v>
                </c:pt>
                <c:pt idx="19">
                  <c:v>243.53244628906501</c:v>
                </c:pt>
                <c:pt idx="20">
                  <c:v>261.26569824219001</c:v>
                </c:pt>
                <c:pt idx="21">
                  <c:v>280.32375488281502</c:v>
                </c:pt>
                <c:pt idx="22">
                  <c:v>300.23366699219002</c:v>
                </c:pt>
                <c:pt idx="23">
                  <c:v>320.84357910156501</c:v>
                </c:pt>
                <c:pt idx="24">
                  <c:v>342.40266113281501</c:v>
                </c:pt>
                <c:pt idx="25">
                  <c:v>365.46750488281504</c:v>
                </c:pt>
                <c:pt idx="26">
                  <c:v>389.7705078125</c:v>
                </c:pt>
                <c:pt idx="27">
                  <c:v>414.35419921875001</c:v>
                </c:pt>
                <c:pt idx="28">
                  <c:v>441.44965820312501</c:v>
                </c:pt>
                <c:pt idx="29">
                  <c:v>469.51870117187502</c:v>
                </c:pt>
                <c:pt idx="30">
                  <c:v>498.42612304687503</c:v>
                </c:pt>
                <c:pt idx="31">
                  <c:v>529.9306640625</c:v>
                </c:pt>
                <c:pt idx="32">
                  <c:v>562.591796875</c:v>
                </c:pt>
                <c:pt idx="33">
                  <c:v>596.92363281250005</c:v>
                </c:pt>
                <c:pt idx="34">
                  <c:v>632.75703125000007</c:v>
                </c:pt>
                <c:pt idx="35">
                  <c:v>670.34843750000005</c:v>
                </c:pt>
                <c:pt idx="36">
                  <c:v>710.53686523440001</c:v>
                </c:pt>
                <c:pt idx="37">
                  <c:v>753.62919921875005</c:v>
                </c:pt>
                <c:pt idx="38">
                  <c:v>798.97875976565001</c:v>
                </c:pt>
                <c:pt idx="39">
                  <c:v>846.35468750000007</c:v>
                </c:pt>
                <c:pt idx="40">
                  <c:v>895.60078125000007</c:v>
                </c:pt>
                <c:pt idx="41">
                  <c:v>949.24628906250007</c:v>
                </c:pt>
                <c:pt idx="42">
                  <c:v>1006.0404296875</c:v>
                </c:pt>
                <c:pt idx="43">
                  <c:v>1065.091015625</c:v>
                </c:pt>
                <c:pt idx="44">
                  <c:v>1127.19453125</c:v>
                </c:pt>
                <c:pt idx="45">
                  <c:v>1195.55595703125</c:v>
                </c:pt>
                <c:pt idx="46">
                  <c:v>1265.2703125</c:v>
                </c:pt>
                <c:pt idx="47">
                  <c:v>1336.3763671875001</c:v>
                </c:pt>
                <c:pt idx="48">
                  <c:v>1417.0830078125</c:v>
                </c:pt>
                <c:pt idx="49">
                  <c:v>1501.2979492187501</c:v>
                </c:pt>
                <c:pt idx="50">
                  <c:v>1587.9021484375</c:v>
                </c:pt>
                <c:pt idx="51">
                  <c:v>1679.1390625000001</c:v>
                </c:pt>
                <c:pt idx="52">
                  <c:v>1776.7191406250001</c:v>
                </c:pt>
                <c:pt idx="53">
                  <c:v>1879.6607421875001</c:v>
                </c:pt>
                <c:pt idx="54">
                  <c:v>1987.9671875000001</c:v>
                </c:pt>
                <c:pt idx="55">
                  <c:v>2102.8818359375</c:v>
                </c:pt>
                <c:pt idx="56">
                  <c:v>2225.8412109374999</c:v>
                </c:pt>
                <c:pt idx="57">
                  <c:v>2354.6449218749999</c:v>
                </c:pt>
                <c:pt idx="58">
                  <c:v>2489.1837890625002</c:v>
                </c:pt>
                <c:pt idx="59">
                  <c:v>2629.3441406250004</c:v>
                </c:pt>
                <c:pt idx="60">
                  <c:v>2784.287109375</c:v>
                </c:pt>
                <c:pt idx="61">
                  <c:v>2946.8519531250004</c:v>
                </c:pt>
                <c:pt idx="62">
                  <c:v>3117.5539062500002</c:v>
                </c:pt>
                <c:pt idx="63">
                  <c:v>3299.8828125</c:v>
                </c:pt>
                <c:pt idx="64">
                  <c:v>3491.1417968750002</c:v>
                </c:pt>
                <c:pt idx="65">
                  <c:v>3685.0187500000002</c:v>
                </c:pt>
                <c:pt idx="66">
                  <c:v>3896.8757812500003</c:v>
                </c:pt>
                <c:pt idx="67">
                  <c:v>4122.8824218750005</c:v>
                </c:pt>
                <c:pt idx="68">
                  <c:v>4360.3531250000005</c:v>
                </c:pt>
                <c:pt idx="69">
                  <c:v>4609.9867187500004</c:v>
                </c:pt>
                <c:pt idx="70">
                  <c:v>4877.4109374999998</c:v>
                </c:pt>
                <c:pt idx="71">
                  <c:v>5158.4398437500004</c:v>
                </c:pt>
                <c:pt idx="72">
                  <c:v>5458.06640625</c:v>
                </c:pt>
                <c:pt idx="73">
                  <c:v>5775.2937500000007</c:v>
                </c:pt>
                <c:pt idx="74">
                  <c:v>6107.7019531250007</c:v>
                </c:pt>
                <c:pt idx="75">
                  <c:v>6453.623046875</c:v>
                </c:pt>
                <c:pt idx="76">
                  <c:v>6816.2796875000004</c:v>
                </c:pt>
                <c:pt idx="77">
                  <c:v>7201.3078125000002</c:v>
                </c:pt>
                <c:pt idx="78">
                  <c:v>7612.6453125000007</c:v>
                </c:pt>
                <c:pt idx="79">
                  <c:v>8051.27734375</c:v>
                </c:pt>
                <c:pt idx="80">
                  <c:v>8513.0984375000007</c:v>
                </c:pt>
                <c:pt idx="81">
                  <c:v>9001.2124999999996</c:v>
                </c:pt>
                <c:pt idx="82">
                  <c:v>9516.8546875000011</c:v>
                </c:pt>
                <c:pt idx="83">
                  <c:v>10058.731250000001</c:v>
                </c:pt>
                <c:pt idx="84">
                  <c:v>10636.831250000001</c:v>
                </c:pt>
                <c:pt idx="85">
                  <c:v>11236.780468750001</c:v>
                </c:pt>
                <c:pt idx="86">
                  <c:v>11878.490625</c:v>
                </c:pt>
                <c:pt idx="87">
                  <c:v>12555.335156250001</c:v>
                </c:pt>
                <c:pt idx="88">
                  <c:v>13275.814062500001</c:v>
                </c:pt>
                <c:pt idx="89">
                  <c:v>14030.240625</c:v>
                </c:pt>
                <c:pt idx="90">
                  <c:v>14821.240625</c:v>
                </c:pt>
                <c:pt idx="91">
                  <c:v>15659.020312500001</c:v>
                </c:pt>
                <c:pt idx="92">
                  <c:v>16549.995312499999</c:v>
                </c:pt>
                <c:pt idx="93">
                  <c:v>17488.956249999999</c:v>
                </c:pt>
                <c:pt idx="94">
                  <c:v>18468.501562500001</c:v>
                </c:pt>
                <c:pt idx="95">
                  <c:v>19489.114062500001</c:v>
                </c:pt>
                <c:pt idx="96">
                  <c:v>20571.670312500002</c:v>
                </c:pt>
                <c:pt idx="97">
                  <c:v>21733.126562500001</c:v>
                </c:pt>
                <c:pt idx="98">
                  <c:v>22954.503125000003</c:v>
                </c:pt>
                <c:pt idx="99">
                  <c:v>24222.809375000001</c:v>
                </c:pt>
                <c:pt idx="100">
                  <c:v>25530.260937500003</c:v>
                </c:pt>
                <c:pt idx="101">
                  <c:v>26932.875</c:v>
                </c:pt>
                <c:pt idx="102">
                  <c:v>28431.018750000003</c:v>
                </c:pt>
                <c:pt idx="103">
                  <c:v>30005.375</c:v>
                </c:pt>
                <c:pt idx="104">
                  <c:v>31643.840625000001</c:v>
                </c:pt>
                <c:pt idx="105">
                  <c:v>33377.221875000003</c:v>
                </c:pt>
                <c:pt idx="106">
                  <c:v>35208.815625000003</c:v>
                </c:pt>
                <c:pt idx="107">
                  <c:v>37128.224999999999</c:v>
                </c:pt>
                <c:pt idx="108">
                  <c:v>39143.109375</c:v>
                </c:pt>
                <c:pt idx="109">
                  <c:v>41254.796875</c:v>
                </c:pt>
                <c:pt idx="110">
                  <c:v>43474.234375</c:v>
                </c:pt>
                <c:pt idx="111">
                  <c:v>45818.409375000003</c:v>
                </c:pt>
                <c:pt idx="112">
                  <c:v>48243.659375000003</c:v>
                </c:pt>
                <c:pt idx="113">
                  <c:v>50749.881250000006</c:v>
                </c:pt>
                <c:pt idx="114">
                  <c:v>53420</c:v>
                </c:pt>
                <c:pt idx="115">
                  <c:v>56225.5625</c:v>
                </c:pt>
                <c:pt idx="116">
                  <c:v>59147.90625</c:v>
                </c:pt>
                <c:pt idx="117">
                  <c:v>62154.368750000001</c:v>
                </c:pt>
                <c:pt idx="118">
                  <c:v>65282.056250000001</c:v>
                </c:pt>
                <c:pt idx="119">
                  <c:v>68593.556250000009</c:v>
                </c:pt>
                <c:pt idx="120">
                  <c:v>72038.568750000006</c:v>
                </c:pt>
                <c:pt idx="121">
                  <c:v>75648.21875</c:v>
                </c:pt>
                <c:pt idx="122">
                  <c:v>79339.362500000003</c:v>
                </c:pt>
                <c:pt idx="123">
                  <c:v>83241.600000000006</c:v>
                </c:pt>
                <c:pt idx="124">
                  <c:v>87257.425000000003</c:v>
                </c:pt>
                <c:pt idx="125">
                  <c:v>91480.3125</c:v>
                </c:pt>
                <c:pt idx="126">
                  <c:v>95826.25</c:v>
                </c:pt>
                <c:pt idx="127">
                  <c:v>100287.48125000001</c:v>
                </c:pt>
                <c:pt idx="128">
                  <c:v>104941.78750000001</c:v>
                </c:pt>
                <c:pt idx="129">
                  <c:v>109738.51250000001</c:v>
                </c:pt>
                <c:pt idx="130">
                  <c:v>114680.1125</c:v>
                </c:pt>
                <c:pt idx="131">
                  <c:v>119760.77500000001</c:v>
                </c:pt>
                <c:pt idx="132">
                  <c:v>124966.08750000001</c:v>
                </c:pt>
                <c:pt idx="133">
                  <c:v>130370.2375</c:v>
                </c:pt>
                <c:pt idx="134">
                  <c:v>135968.57500000001</c:v>
                </c:pt>
                <c:pt idx="135">
                  <c:v>141573.21249999999</c:v>
                </c:pt>
                <c:pt idx="136">
                  <c:v>147284.01250000001</c:v>
                </c:pt>
                <c:pt idx="137">
                  <c:v>153182.86250000002</c:v>
                </c:pt>
                <c:pt idx="138">
                  <c:v>159243.88750000001</c:v>
                </c:pt>
                <c:pt idx="139">
                  <c:v>165402.28750000001</c:v>
                </c:pt>
                <c:pt idx="140">
                  <c:v>171616.82500000001</c:v>
                </c:pt>
                <c:pt idx="141">
                  <c:v>177899.25</c:v>
                </c:pt>
                <c:pt idx="142">
                  <c:v>184287.83750000002</c:v>
                </c:pt>
                <c:pt idx="143">
                  <c:v>190838.5</c:v>
                </c:pt>
                <c:pt idx="144">
                  <c:v>197454.26250000001</c:v>
                </c:pt>
                <c:pt idx="145">
                  <c:v>204063</c:v>
                </c:pt>
                <c:pt idx="146">
                  <c:v>210853.625</c:v>
                </c:pt>
                <c:pt idx="147">
                  <c:v>217666.5</c:v>
                </c:pt>
                <c:pt idx="148">
                  <c:v>224505.05000000002</c:v>
                </c:pt>
                <c:pt idx="149">
                  <c:v>231343.07500000001</c:v>
                </c:pt>
                <c:pt idx="150">
                  <c:v>238249.40000000002</c:v>
                </c:pt>
                <c:pt idx="151">
                  <c:v>245137.97500000001</c:v>
                </c:pt>
                <c:pt idx="152">
                  <c:v>252022.40000000002</c:v>
                </c:pt>
                <c:pt idx="153">
                  <c:v>258907.35</c:v>
                </c:pt>
                <c:pt idx="154">
                  <c:v>265777.15000000002</c:v>
                </c:pt>
                <c:pt idx="155">
                  <c:v>272683.35000000003</c:v>
                </c:pt>
                <c:pt idx="156">
                  <c:v>279602.60000000003</c:v>
                </c:pt>
                <c:pt idx="157">
                  <c:v>286542.10000000003</c:v>
                </c:pt>
                <c:pt idx="158">
                  <c:v>293213.42499999999</c:v>
                </c:pt>
                <c:pt idx="159">
                  <c:v>299930.3</c:v>
                </c:pt>
                <c:pt idx="160">
                  <c:v>306598.3</c:v>
                </c:pt>
                <c:pt idx="161">
                  <c:v>313164.85000000003</c:v>
                </c:pt>
                <c:pt idx="162">
                  <c:v>319689.72500000003</c:v>
                </c:pt>
                <c:pt idx="163">
                  <c:v>326060.5</c:v>
                </c:pt>
                <c:pt idx="164">
                  <c:v>332325.42500000005</c:v>
                </c:pt>
                <c:pt idx="165">
                  <c:v>338581.45</c:v>
                </c:pt>
                <c:pt idx="166">
                  <c:v>344762.75</c:v>
                </c:pt>
                <c:pt idx="167">
                  <c:v>350867.32500000001</c:v>
                </c:pt>
                <c:pt idx="168">
                  <c:v>356895.42500000005</c:v>
                </c:pt>
                <c:pt idx="169">
                  <c:v>362656.07500000001</c:v>
                </c:pt>
                <c:pt idx="170">
                  <c:v>368233.92500000005</c:v>
                </c:pt>
                <c:pt idx="171">
                  <c:v>373742.52500000002</c:v>
                </c:pt>
                <c:pt idx="172">
                  <c:v>379132.30000000005</c:v>
                </c:pt>
                <c:pt idx="173">
                  <c:v>384423.42500000005</c:v>
                </c:pt>
                <c:pt idx="174">
                  <c:v>389592.10000000003</c:v>
                </c:pt>
                <c:pt idx="175">
                  <c:v>394558.72500000003</c:v>
                </c:pt>
                <c:pt idx="176">
                  <c:v>399282.27500000002</c:v>
                </c:pt>
                <c:pt idx="177">
                  <c:v>403891.5</c:v>
                </c:pt>
                <c:pt idx="178">
                  <c:v>408353.22500000003</c:v>
                </c:pt>
                <c:pt idx="179">
                  <c:v>412616.5</c:v>
                </c:pt>
                <c:pt idx="180">
                  <c:v>416724.625</c:v>
                </c:pt>
                <c:pt idx="181">
                  <c:v>420661.45</c:v>
                </c:pt>
                <c:pt idx="182">
                  <c:v>424388.45</c:v>
                </c:pt>
                <c:pt idx="183">
                  <c:v>427985.7</c:v>
                </c:pt>
                <c:pt idx="184">
                  <c:v>431453.25</c:v>
                </c:pt>
                <c:pt idx="185">
                  <c:v>434752.60000000003</c:v>
                </c:pt>
                <c:pt idx="186">
                  <c:v>437789.15</c:v>
                </c:pt>
                <c:pt idx="187">
                  <c:v>440611.75</c:v>
                </c:pt>
                <c:pt idx="188">
                  <c:v>443258.85000000003</c:v>
                </c:pt>
                <c:pt idx="189">
                  <c:v>445718.2</c:v>
                </c:pt>
                <c:pt idx="190">
                  <c:v>447849.45</c:v>
                </c:pt>
                <c:pt idx="191">
                  <c:v>449929.5</c:v>
                </c:pt>
                <c:pt idx="192">
                  <c:v>451848.55000000005</c:v>
                </c:pt>
                <c:pt idx="193">
                  <c:v>453601.2</c:v>
                </c:pt>
                <c:pt idx="194">
                  <c:v>454990.80000000005</c:v>
                </c:pt>
                <c:pt idx="195">
                  <c:v>456183.80000000005</c:v>
                </c:pt>
                <c:pt idx="196">
                  <c:v>457225.75</c:v>
                </c:pt>
                <c:pt idx="197">
                  <c:v>458121.2</c:v>
                </c:pt>
                <c:pt idx="198">
                  <c:v>458795.05000000005</c:v>
                </c:pt>
                <c:pt idx="199">
                  <c:v>459227.25</c:v>
                </c:pt>
                <c:pt idx="200">
                  <c:v>459487.30000000005</c:v>
                </c:pt>
                <c:pt idx="201">
                  <c:v>459523.15</c:v>
                </c:pt>
                <c:pt idx="202">
                  <c:v>459327.60000000003</c:v>
                </c:pt>
                <c:pt idx="203">
                  <c:v>458935.60000000003</c:v>
                </c:pt>
                <c:pt idx="204">
                  <c:v>458320.95</c:v>
                </c:pt>
                <c:pt idx="205">
                  <c:v>457487.7</c:v>
                </c:pt>
                <c:pt idx="206">
                  <c:v>456510.60000000003</c:v>
                </c:pt>
                <c:pt idx="207">
                  <c:v>455383</c:v>
                </c:pt>
                <c:pt idx="208">
                  <c:v>453965.30000000005</c:v>
                </c:pt>
                <c:pt idx="209">
                  <c:v>452385.05000000005</c:v>
                </c:pt>
                <c:pt idx="210">
                  <c:v>450547.75</c:v>
                </c:pt>
                <c:pt idx="211">
                  <c:v>448493.75</c:v>
                </c:pt>
                <c:pt idx="212">
                  <c:v>446325.5</c:v>
                </c:pt>
                <c:pt idx="213">
                  <c:v>443916.95</c:v>
                </c:pt>
                <c:pt idx="214">
                  <c:v>441279.75</c:v>
                </c:pt>
                <c:pt idx="215">
                  <c:v>438518.9</c:v>
                </c:pt>
                <c:pt idx="216">
                  <c:v>435609.10000000003</c:v>
                </c:pt>
                <c:pt idx="217">
                  <c:v>432489.5</c:v>
                </c:pt>
                <c:pt idx="218">
                  <c:v>429098.85000000003</c:v>
                </c:pt>
                <c:pt idx="219">
                  <c:v>425550.80000000005</c:v>
                </c:pt>
                <c:pt idx="220">
                  <c:v>421865.5</c:v>
                </c:pt>
                <c:pt idx="221">
                  <c:v>418043.02500000002</c:v>
                </c:pt>
                <c:pt idx="222">
                  <c:v>414016.92500000005</c:v>
                </c:pt>
                <c:pt idx="223">
                  <c:v>409691.4</c:v>
                </c:pt>
                <c:pt idx="224">
                  <c:v>405213.30000000005</c:v>
                </c:pt>
                <c:pt idx="225">
                  <c:v>400646.57500000001</c:v>
                </c:pt>
                <c:pt idx="226">
                  <c:v>395954.7</c:v>
                </c:pt>
                <c:pt idx="227">
                  <c:v>391064.57500000001</c:v>
                </c:pt>
                <c:pt idx="228">
                  <c:v>386048.2</c:v>
                </c:pt>
                <c:pt idx="229">
                  <c:v>380824.5</c:v>
                </c:pt>
                <c:pt idx="230">
                  <c:v>375464.17500000005</c:v>
                </c:pt>
                <c:pt idx="231">
                  <c:v>370013.7</c:v>
                </c:pt>
                <c:pt idx="232">
                  <c:v>364364.125</c:v>
                </c:pt>
                <c:pt idx="233">
                  <c:v>358629.85000000003</c:v>
                </c:pt>
                <c:pt idx="234">
                  <c:v>352813.72500000003</c:v>
                </c:pt>
                <c:pt idx="235">
                  <c:v>346910.42500000005</c:v>
                </c:pt>
                <c:pt idx="236">
                  <c:v>340868.75</c:v>
                </c:pt>
                <c:pt idx="237">
                  <c:v>334746.77500000002</c:v>
                </c:pt>
                <c:pt idx="238">
                  <c:v>328389.85000000003</c:v>
                </c:pt>
                <c:pt idx="239">
                  <c:v>321990.7</c:v>
                </c:pt>
                <c:pt idx="240">
                  <c:v>315548.52500000002</c:v>
                </c:pt>
                <c:pt idx="241">
                  <c:v>309005.8</c:v>
                </c:pt>
                <c:pt idx="242">
                  <c:v>302423.92499999999</c:v>
                </c:pt>
                <c:pt idx="243">
                  <c:v>295760.5</c:v>
                </c:pt>
                <c:pt idx="244">
                  <c:v>289069.77500000002</c:v>
                </c:pt>
                <c:pt idx="245">
                  <c:v>282353.52500000002</c:v>
                </c:pt>
                <c:pt idx="246">
                  <c:v>275592.55</c:v>
                </c:pt>
                <c:pt idx="247">
                  <c:v>268853.7</c:v>
                </c:pt>
                <c:pt idx="248">
                  <c:v>262029.85</c:v>
                </c:pt>
                <c:pt idx="249">
                  <c:v>255188.85</c:v>
                </c:pt>
                <c:pt idx="250">
                  <c:v>248331.40000000002</c:v>
                </c:pt>
                <c:pt idx="251">
                  <c:v>241488.82500000001</c:v>
                </c:pt>
                <c:pt idx="252">
                  <c:v>234695.05000000002</c:v>
                </c:pt>
                <c:pt idx="253">
                  <c:v>227886.45</c:v>
                </c:pt>
                <c:pt idx="254">
                  <c:v>221138.35</c:v>
                </c:pt>
                <c:pt idx="255">
                  <c:v>214450.875</c:v>
                </c:pt>
                <c:pt idx="256">
                  <c:v>207838.77500000002</c:v>
                </c:pt>
                <c:pt idx="257">
                  <c:v>201273.32500000001</c:v>
                </c:pt>
                <c:pt idx="258">
                  <c:v>194702.28750000001</c:v>
                </c:pt>
                <c:pt idx="259">
                  <c:v>188311.57500000001</c:v>
                </c:pt>
                <c:pt idx="260">
                  <c:v>181955.66250000001</c:v>
                </c:pt>
                <c:pt idx="261">
                  <c:v>175689.21250000002</c:v>
                </c:pt>
                <c:pt idx="262">
                  <c:v>169422.36250000002</c:v>
                </c:pt>
                <c:pt idx="263">
                  <c:v>163408.02500000002</c:v>
                </c:pt>
                <c:pt idx="264">
                  <c:v>157484.13750000001</c:v>
                </c:pt>
                <c:pt idx="265">
                  <c:v>151638.22500000001</c:v>
                </c:pt>
                <c:pt idx="266">
                  <c:v>145919.6</c:v>
                </c:pt>
                <c:pt idx="267">
                  <c:v>140361.83749999999</c:v>
                </c:pt>
                <c:pt idx="268">
                  <c:v>134867.1875</c:v>
                </c:pt>
                <c:pt idx="269">
                  <c:v>129485.57500000001</c:v>
                </c:pt>
                <c:pt idx="270">
                  <c:v>124266.175</c:v>
                </c:pt>
                <c:pt idx="271">
                  <c:v>119228.75</c:v>
                </c:pt>
                <c:pt idx="272">
                  <c:v>114351.25</c:v>
                </c:pt>
                <c:pt idx="273">
                  <c:v>109588.3125</c:v>
                </c:pt>
                <c:pt idx="274">
                  <c:v>104939.72500000001</c:v>
                </c:pt>
                <c:pt idx="275">
                  <c:v>100405.55</c:v>
                </c:pt>
                <c:pt idx="276">
                  <c:v>95986.15625</c:v>
                </c:pt>
                <c:pt idx="277">
                  <c:v>91789.356250000012</c:v>
                </c:pt>
                <c:pt idx="278">
                  <c:v>87775.9375</c:v>
                </c:pt>
                <c:pt idx="279">
                  <c:v>83872.387500000012</c:v>
                </c:pt>
                <c:pt idx="280">
                  <c:v>80078.975000000006</c:v>
                </c:pt>
                <c:pt idx="281">
                  <c:v>76395.506250000006</c:v>
                </c:pt>
                <c:pt idx="282">
                  <c:v>72848.856249999997</c:v>
                </c:pt>
                <c:pt idx="283">
                  <c:v>69443.306250000009</c:v>
                </c:pt>
                <c:pt idx="284">
                  <c:v>66232.181250000009</c:v>
                </c:pt>
                <c:pt idx="285">
                  <c:v>63131.637500000004</c:v>
                </c:pt>
                <c:pt idx="286">
                  <c:v>60130.362500000003</c:v>
                </c:pt>
                <c:pt idx="287">
                  <c:v>57241.993750000001</c:v>
                </c:pt>
                <c:pt idx="288">
                  <c:v>54504.856250000004</c:v>
                </c:pt>
                <c:pt idx="289">
                  <c:v>51889.015625</c:v>
                </c:pt>
                <c:pt idx="290">
                  <c:v>49381.381250000006</c:v>
                </c:pt>
                <c:pt idx="291">
                  <c:v>46960.25</c:v>
                </c:pt>
                <c:pt idx="292">
                  <c:v>44660.296875</c:v>
                </c:pt>
                <c:pt idx="293">
                  <c:v>42461.440625000003</c:v>
                </c:pt>
                <c:pt idx="294">
                  <c:v>40371.0625</c:v>
                </c:pt>
                <c:pt idx="295">
                  <c:v>38381.059375000004</c:v>
                </c:pt>
                <c:pt idx="296">
                  <c:v>36473.056250000001</c:v>
                </c:pt>
                <c:pt idx="297">
                  <c:v>34626.140625</c:v>
                </c:pt>
                <c:pt idx="298">
                  <c:v>32859.268750000003</c:v>
                </c:pt>
                <c:pt idx="299">
                  <c:v>31205.618750000001</c:v>
                </c:pt>
                <c:pt idx="300">
                  <c:v>29628.693750000002</c:v>
                </c:pt>
                <c:pt idx="301">
                  <c:v>28116.640625</c:v>
                </c:pt>
                <c:pt idx="302">
                  <c:v>26685.903125000001</c:v>
                </c:pt>
                <c:pt idx="303">
                  <c:v>25368.162500000002</c:v>
                </c:pt>
                <c:pt idx="304">
                  <c:v>24069.793750000001</c:v>
                </c:pt>
                <c:pt idx="305">
                  <c:v>22828.475000000002</c:v>
                </c:pt>
                <c:pt idx="306">
                  <c:v>21647.615625000002</c:v>
                </c:pt>
                <c:pt idx="307">
                  <c:v>20514.345312500001</c:v>
                </c:pt>
                <c:pt idx="308">
                  <c:v>19448.003124999999</c:v>
                </c:pt>
                <c:pt idx="309">
                  <c:v>18448.121875000001</c:v>
                </c:pt>
                <c:pt idx="310">
                  <c:v>17498.206249999999</c:v>
                </c:pt>
                <c:pt idx="311">
                  <c:v>16590.467187500002</c:v>
                </c:pt>
                <c:pt idx="312">
                  <c:v>15723.790625000001</c:v>
                </c:pt>
                <c:pt idx="313">
                  <c:v>14904.720312500001</c:v>
                </c:pt>
                <c:pt idx="314">
                  <c:v>14128.759375000001</c:v>
                </c:pt>
                <c:pt idx="315">
                  <c:v>13397.6</c:v>
                </c:pt>
                <c:pt idx="316">
                  <c:v>12696.109375</c:v>
                </c:pt>
                <c:pt idx="317">
                  <c:v>12021.403125000001</c:v>
                </c:pt>
                <c:pt idx="318">
                  <c:v>11385.829687500001</c:v>
                </c:pt>
                <c:pt idx="319">
                  <c:v>10795.418750000001</c:v>
                </c:pt>
                <c:pt idx="320">
                  <c:v>10227.865625</c:v>
                </c:pt>
                <c:pt idx="321">
                  <c:v>9687.6593750000011</c:v>
                </c:pt>
                <c:pt idx="322">
                  <c:v>9180.23828125</c:v>
                </c:pt>
                <c:pt idx="323">
                  <c:v>8695.69921875</c:v>
                </c:pt>
                <c:pt idx="324">
                  <c:v>8241.7687500000011</c:v>
                </c:pt>
                <c:pt idx="325">
                  <c:v>7804.6398437500002</c:v>
                </c:pt>
                <c:pt idx="326">
                  <c:v>7390</c:v>
                </c:pt>
                <c:pt idx="327">
                  <c:v>6992.9351562500005</c:v>
                </c:pt>
                <c:pt idx="328">
                  <c:v>6625.0570312500004</c:v>
                </c:pt>
                <c:pt idx="329">
                  <c:v>6276.4625000000005</c:v>
                </c:pt>
                <c:pt idx="330">
                  <c:v>5944.4621093750002</c:v>
                </c:pt>
                <c:pt idx="331">
                  <c:v>5627.25</c:v>
                </c:pt>
                <c:pt idx="332">
                  <c:v>5322.7199218750002</c:v>
                </c:pt>
                <c:pt idx="333">
                  <c:v>5040.8644531250002</c:v>
                </c:pt>
                <c:pt idx="334">
                  <c:v>4776.2398437500005</c:v>
                </c:pt>
                <c:pt idx="335">
                  <c:v>4523.2253906249998</c:v>
                </c:pt>
                <c:pt idx="336">
                  <c:v>4285.0671874999998</c:v>
                </c:pt>
                <c:pt idx="337">
                  <c:v>4055.1183593750002</c:v>
                </c:pt>
                <c:pt idx="338">
                  <c:v>3835.9921875</c:v>
                </c:pt>
                <c:pt idx="339">
                  <c:v>3635.2437500000001</c:v>
                </c:pt>
                <c:pt idx="340">
                  <c:v>3442.0621093750001</c:v>
                </c:pt>
                <c:pt idx="341">
                  <c:v>3256.9822265625003</c:v>
                </c:pt>
                <c:pt idx="342">
                  <c:v>3079.5613281250003</c:v>
                </c:pt>
                <c:pt idx="343">
                  <c:v>2914.1908203125004</c:v>
                </c:pt>
                <c:pt idx="344">
                  <c:v>2759.5824218750004</c:v>
                </c:pt>
                <c:pt idx="345">
                  <c:v>2612.4800781250001</c:v>
                </c:pt>
                <c:pt idx="346">
                  <c:v>2471.78125</c:v>
                </c:pt>
                <c:pt idx="347">
                  <c:v>2337.4171875000002</c:v>
                </c:pt>
                <c:pt idx="348">
                  <c:v>2211.0115234375003</c:v>
                </c:pt>
                <c:pt idx="349">
                  <c:v>2092.4460937500003</c:v>
                </c:pt>
                <c:pt idx="350">
                  <c:v>1980.08203125</c:v>
                </c:pt>
                <c:pt idx="351">
                  <c:v>1874.2082031250002</c:v>
                </c:pt>
                <c:pt idx="352">
                  <c:v>1773.3412109375001</c:v>
                </c:pt>
                <c:pt idx="353">
                  <c:v>1676.7083984375001</c:v>
                </c:pt>
                <c:pt idx="354">
                  <c:v>1585.944140625</c:v>
                </c:pt>
                <c:pt idx="355">
                  <c:v>1500.7926757812502</c:v>
                </c:pt>
                <c:pt idx="356">
                  <c:v>1419.23515625</c:v>
                </c:pt>
                <c:pt idx="357">
                  <c:v>1341.8897460937501</c:v>
                </c:pt>
                <c:pt idx="358">
                  <c:v>1268.21904296875</c:v>
                </c:pt>
                <c:pt idx="359">
                  <c:v>1199.4676757812501</c:v>
                </c:pt>
                <c:pt idx="360">
                  <c:v>1134.020703125</c:v>
                </c:pt>
                <c:pt idx="361">
                  <c:v>1071.9595703125001</c:v>
                </c:pt>
                <c:pt idx="362">
                  <c:v>1013.15234375</c:v>
                </c:pt>
                <c:pt idx="363">
                  <c:v>956.96748046875007</c:v>
                </c:pt>
                <c:pt idx="364">
                  <c:v>904.22060546875002</c:v>
                </c:pt>
                <c:pt idx="365">
                  <c:v>854.22246093750005</c:v>
                </c:pt>
                <c:pt idx="366">
                  <c:v>806.94160156250007</c:v>
                </c:pt>
                <c:pt idx="367">
                  <c:v>762.06020507815003</c:v>
                </c:pt>
                <c:pt idx="368">
                  <c:v>719.00834960940006</c:v>
                </c:pt>
                <c:pt idx="369">
                  <c:v>677.79208984375009</c:v>
                </c:pt>
                <c:pt idx="370">
                  <c:v>639.34013671875005</c:v>
                </c:pt>
                <c:pt idx="371">
                  <c:v>602.95449218750002</c:v>
                </c:pt>
                <c:pt idx="372">
                  <c:v>568.40019531250005</c:v>
                </c:pt>
                <c:pt idx="373">
                  <c:v>535.05786132815001</c:v>
                </c:pt>
                <c:pt idx="374">
                  <c:v>503.11142578125003</c:v>
                </c:pt>
                <c:pt idx="375">
                  <c:v>473.17392578125003</c:v>
                </c:pt>
                <c:pt idx="376">
                  <c:v>444.941162109375</c:v>
                </c:pt>
                <c:pt idx="377">
                  <c:v>418.138671875</c:v>
                </c:pt>
                <c:pt idx="378">
                  <c:v>392.32719726562505</c:v>
                </c:pt>
                <c:pt idx="379">
                  <c:v>367.12189941406501</c:v>
                </c:pt>
                <c:pt idx="380">
                  <c:v>343.31501464844001</c:v>
                </c:pt>
                <c:pt idx="381">
                  <c:v>320.87993164062505</c:v>
                </c:pt>
                <c:pt idx="382">
                  <c:v>299.65412597656501</c:v>
                </c:pt>
                <c:pt idx="383">
                  <c:v>278.89816894531504</c:v>
                </c:pt>
                <c:pt idx="384">
                  <c:v>258.73330078125002</c:v>
                </c:pt>
                <c:pt idx="385">
                  <c:v>239.60593261719001</c:v>
                </c:pt>
                <c:pt idx="386">
                  <c:v>221.29145507812501</c:v>
                </c:pt>
                <c:pt idx="387">
                  <c:v>203.73327636719</c:v>
                </c:pt>
                <c:pt idx="388">
                  <c:v>186.87578125000002</c:v>
                </c:pt>
                <c:pt idx="389">
                  <c:v>170.548889160155</c:v>
                </c:pt>
                <c:pt idx="390">
                  <c:v>154.56038818359502</c:v>
                </c:pt>
                <c:pt idx="391">
                  <c:v>138.91029052734501</c:v>
                </c:pt>
                <c:pt idx="392">
                  <c:v>123.705078125</c:v>
                </c:pt>
                <c:pt idx="393">
                  <c:v>109.11856689453001</c:v>
                </c:pt>
                <c:pt idx="394">
                  <c:v>94.837353515625011</c:v>
                </c:pt>
                <c:pt idx="395">
                  <c:v>80.812658691405005</c:v>
                </c:pt>
                <c:pt idx="396">
                  <c:v>67.045263671875006</c:v>
                </c:pt>
                <c:pt idx="397">
                  <c:v>53.480889892580002</c:v>
                </c:pt>
                <c:pt idx="398">
                  <c:v>39.984484863281502</c:v>
                </c:pt>
                <c:pt idx="399">
                  <c:v>26.578558349609501</c:v>
                </c:pt>
                <c:pt idx="400">
                  <c:v>13.263948059082001</c:v>
                </c:pt>
                <c:pt idx="401">
                  <c:v>3.2899491488933503E-3</c:v>
                </c:pt>
              </c:numCache>
            </c:numRef>
          </c:yVal>
          <c:smooth val="0"/>
          <c:extLst>
            <c:ext xmlns:c16="http://schemas.microsoft.com/office/drawing/2014/chart" uri="{C3380CC4-5D6E-409C-BE32-E72D297353CC}">
              <c16:uniqueId val="{00000000-3593-426C-A8A5-32DF75AA0B41}"/>
            </c:ext>
          </c:extLst>
        </c:ser>
        <c:dLbls>
          <c:showLegendKey val="0"/>
          <c:showVal val="0"/>
          <c:showCatName val="0"/>
          <c:showSerName val="0"/>
          <c:showPercent val="0"/>
          <c:showBubbleSize val="0"/>
        </c:dLbls>
        <c:axId val="42849792"/>
        <c:axId val="42851328"/>
      </c:scatterChart>
      <c:valAx>
        <c:axId val="42849792"/>
        <c:scaling>
          <c:orientation val="minMax"/>
          <c:max val="100"/>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51328"/>
        <c:crosses val="autoZero"/>
        <c:crossBetween val="midCat"/>
      </c:valAx>
      <c:valAx>
        <c:axId val="4285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49792"/>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'[Et y=10 x''=005 nosecone 2994MHz.xlsx]Ez x=10 D3.75in R3.125in'!$E$10</c:f>
              <c:strCache>
                <c:ptCount val="1"/>
                <c:pt idx="0">
                  <c:v>E_tan*cosφ*dL (dL=0.5mm)</c:v>
                </c:pt>
              </c:strCache>
            </c:strRef>
          </c:tx>
          <c:spPr>
            <a:ln w="19050" cap="rnd">
              <a:solidFill>
                <a:schemeClr val="accent1"/>
              </a:solidFill>
              <a:round/>
            </a:ln>
            <a:effectLst/>
          </c:spPr>
          <c:marker>
            <c:symbol val="none"/>
          </c:marker>
          <c:xVal>
            <c:numRef>
              <c:f>'[Et y=10 x''=005 nosecone 2994MHz.xlsx]Ez x=10 D3.75in R3.125in'!$C$12:$C$411</c:f>
              <c:numCache>
                <c:formatCode>General</c:formatCode>
                <c:ptCount val="400"/>
                <c:pt idx="0">
                  <c:v>-99.625620544489664</c:v>
                </c:pt>
                <c:pt idx="1">
                  <c:v>-99.126248708854973</c:v>
                </c:pt>
                <c:pt idx="2">
                  <c:v>-98.626869253344694</c:v>
                </c:pt>
                <c:pt idx="3">
                  <c:v>-98.127497417710003</c:v>
                </c:pt>
                <c:pt idx="4">
                  <c:v>-97.628117962199596</c:v>
                </c:pt>
                <c:pt idx="5">
                  <c:v>-97.128746126564906</c:v>
                </c:pt>
                <c:pt idx="6">
                  <c:v>-96.629366671054598</c:v>
                </c:pt>
                <c:pt idx="7">
                  <c:v>-96.129987215544304</c:v>
                </c:pt>
                <c:pt idx="8">
                  <c:v>-95.630615379909599</c:v>
                </c:pt>
                <c:pt idx="9">
                  <c:v>-95.131235924399306</c:v>
                </c:pt>
                <c:pt idx="10">
                  <c:v>-94.631864088764601</c:v>
                </c:pt>
                <c:pt idx="11">
                  <c:v>-94.132484633254307</c:v>
                </c:pt>
                <c:pt idx="12">
                  <c:v>-93.633112797619603</c:v>
                </c:pt>
                <c:pt idx="13">
                  <c:v>-93.133733342109196</c:v>
                </c:pt>
                <c:pt idx="14">
                  <c:v>-92.634353886598902</c:v>
                </c:pt>
                <c:pt idx="15">
                  <c:v>-92.134982050964197</c:v>
                </c:pt>
                <c:pt idx="16">
                  <c:v>-91.635602595453904</c:v>
                </c:pt>
                <c:pt idx="17">
                  <c:v>-91.136230759819199</c:v>
                </c:pt>
                <c:pt idx="18">
                  <c:v>-90.636851256684096</c:v>
                </c:pt>
                <c:pt idx="19">
                  <c:v>-90.137479421049406</c:v>
                </c:pt>
                <c:pt idx="20">
                  <c:v>-89.638099965538999</c:v>
                </c:pt>
                <c:pt idx="21">
                  <c:v>-89.138728129903996</c:v>
                </c:pt>
                <c:pt idx="22">
                  <c:v>-88.639348674394</c:v>
                </c:pt>
                <c:pt idx="23">
                  <c:v>-88.139969218884005</c:v>
                </c:pt>
                <c:pt idx="24">
                  <c:v>-87.640597383249002</c:v>
                </c:pt>
                <c:pt idx="25">
                  <c:v>-87.141217927739007</c:v>
                </c:pt>
                <c:pt idx="26">
                  <c:v>-86.641846092104004</c:v>
                </c:pt>
                <c:pt idx="27">
                  <c:v>-86.142466636593994</c:v>
                </c:pt>
                <c:pt idx="28">
                  <c:v>-85.643094800959005</c:v>
                </c:pt>
                <c:pt idx="29">
                  <c:v>-85.143715345448996</c:v>
                </c:pt>
                <c:pt idx="30">
                  <c:v>-84.644335889938006</c:v>
                </c:pt>
                <c:pt idx="31">
                  <c:v>-84.144964054303998</c:v>
                </c:pt>
                <c:pt idx="32">
                  <c:v>-83.645584598792993</c:v>
                </c:pt>
                <c:pt idx="33">
                  <c:v>-83.146205143282998</c:v>
                </c:pt>
                <c:pt idx="34">
                  <c:v>-82.646833307647995</c:v>
                </c:pt>
                <c:pt idx="35">
                  <c:v>-82.147461472014001</c:v>
                </c:pt>
                <c:pt idx="36">
                  <c:v>-81.648082016502997</c:v>
                </c:pt>
                <c:pt idx="37">
                  <c:v>-81.148702560993001</c:v>
                </c:pt>
                <c:pt idx="38">
                  <c:v>-80.649330725357999</c:v>
                </c:pt>
                <c:pt idx="39">
                  <c:v>-80.149951269848003</c:v>
                </c:pt>
                <c:pt idx="40">
                  <c:v>-79.650571814338008</c:v>
                </c:pt>
                <c:pt idx="41">
                  <c:v>-79.151199978703005</c:v>
                </c:pt>
                <c:pt idx="42">
                  <c:v>-78.651828143068002</c:v>
                </c:pt>
                <c:pt idx="43">
                  <c:v>-78.152448687558007</c:v>
                </c:pt>
                <c:pt idx="44">
                  <c:v>-77.653069232047997</c:v>
                </c:pt>
                <c:pt idx="45">
                  <c:v>-77.153697396413008</c:v>
                </c:pt>
                <c:pt idx="46">
                  <c:v>-76.654317940902999</c:v>
                </c:pt>
                <c:pt idx="47">
                  <c:v>-76.154938485391995</c:v>
                </c:pt>
                <c:pt idx="48">
                  <c:v>-75.655566649758001</c:v>
                </c:pt>
                <c:pt idx="49">
                  <c:v>-75.156194814122998</c:v>
                </c:pt>
                <c:pt idx="50">
                  <c:v>-74.656815358613002</c:v>
                </c:pt>
                <c:pt idx="51">
                  <c:v>-74.157435903101998</c:v>
                </c:pt>
                <c:pt idx="52">
                  <c:v>-73.658064067468004</c:v>
                </c:pt>
                <c:pt idx="53">
                  <c:v>-73.158684564331992</c:v>
                </c:pt>
                <c:pt idx="54">
                  <c:v>-72.659312776321002</c:v>
                </c:pt>
                <c:pt idx="55">
                  <c:v>-72.159933273185999</c:v>
                </c:pt>
                <c:pt idx="56">
                  <c:v>-71.660561485174995</c:v>
                </c:pt>
                <c:pt idx="57">
                  <c:v>-71.161181982040006</c:v>
                </c:pt>
                <c:pt idx="58">
                  <c:v>-70.661802526529996</c:v>
                </c:pt>
                <c:pt idx="59">
                  <c:v>-70.162430690895008</c:v>
                </c:pt>
                <c:pt idx="60">
                  <c:v>-69.663051235384998</c:v>
                </c:pt>
                <c:pt idx="61">
                  <c:v>-69.163679399749995</c:v>
                </c:pt>
                <c:pt idx="62">
                  <c:v>-68.66429994424</c:v>
                </c:pt>
                <c:pt idx="63">
                  <c:v>-68.164928108604997</c:v>
                </c:pt>
                <c:pt idx="64">
                  <c:v>-67.665548653095001</c:v>
                </c:pt>
                <c:pt idx="65">
                  <c:v>-67.166169197584992</c:v>
                </c:pt>
                <c:pt idx="66">
                  <c:v>-66.666797361950003</c:v>
                </c:pt>
                <c:pt idx="67">
                  <c:v>-66.167417906439994</c:v>
                </c:pt>
                <c:pt idx="68">
                  <c:v>-65.668038450929004</c:v>
                </c:pt>
                <c:pt idx="69">
                  <c:v>-65.168666615294001</c:v>
                </c:pt>
                <c:pt idx="70">
                  <c:v>-64.669294779659992</c:v>
                </c:pt>
                <c:pt idx="71">
                  <c:v>-64.169915324149002</c:v>
                </c:pt>
                <c:pt idx="72">
                  <c:v>-63.670539678577001</c:v>
                </c:pt>
                <c:pt idx="73">
                  <c:v>-63.171164033004999</c:v>
                </c:pt>
                <c:pt idx="74">
                  <c:v>-62.671784577494002</c:v>
                </c:pt>
                <c:pt idx="75">
                  <c:v>-62.172408931922</c:v>
                </c:pt>
                <c:pt idx="76">
                  <c:v>-61.673033286349003</c:v>
                </c:pt>
                <c:pt idx="77">
                  <c:v>-61.173657640777002</c:v>
                </c:pt>
                <c:pt idx="78">
                  <c:v>-60.674281995203998</c:v>
                </c:pt>
                <c:pt idx="79">
                  <c:v>-60.174906349632003</c:v>
                </c:pt>
                <c:pt idx="80">
                  <c:v>-59.675530704059</c:v>
                </c:pt>
                <c:pt idx="81">
                  <c:v>-59.176151248548997</c:v>
                </c:pt>
                <c:pt idx="82">
                  <c:v>-58.676775602977003</c:v>
                </c:pt>
                <c:pt idx="83">
                  <c:v>-58.177399957403999</c:v>
                </c:pt>
                <c:pt idx="84">
                  <c:v>-57.678024311831997</c:v>
                </c:pt>
                <c:pt idx="85">
                  <c:v>-57.178648666259001</c:v>
                </c:pt>
                <c:pt idx="86">
                  <c:v>-56.679272996873998</c:v>
                </c:pt>
                <c:pt idx="87">
                  <c:v>-56.179897351302003</c:v>
                </c:pt>
                <c:pt idx="88">
                  <c:v>-55.680517895792001</c:v>
                </c:pt>
                <c:pt idx="89">
                  <c:v>-55.181142250218997</c:v>
                </c:pt>
                <c:pt idx="90">
                  <c:v>-54.681766604647002</c:v>
                </c:pt>
                <c:pt idx="91">
                  <c:v>-54.182390959073999</c:v>
                </c:pt>
                <c:pt idx="92">
                  <c:v>-53.683015313501997</c:v>
                </c:pt>
                <c:pt idx="93">
                  <c:v>-53.183639667929</c:v>
                </c:pt>
                <c:pt idx="94">
                  <c:v>-52.684264022356999</c:v>
                </c:pt>
                <c:pt idx="95">
                  <c:v>-52.184884566846002</c:v>
                </c:pt>
                <c:pt idx="96">
                  <c:v>-51.685508897462</c:v>
                </c:pt>
                <c:pt idx="97">
                  <c:v>-51.186133251888997</c:v>
                </c:pt>
                <c:pt idx="98">
                  <c:v>-50.686757606317002</c:v>
                </c:pt>
                <c:pt idx="99">
                  <c:v>-50.187381960743998</c:v>
                </c:pt>
                <c:pt idx="100">
                  <c:v>-49.688006315171997</c:v>
                </c:pt>
                <c:pt idx="101">
                  <c:v>-49.188630669599</c:v>
                </c:pt>
                <c:pt idx="102">
                  <c:v>-48.689255024026998</c:v>
                </c:pt>
                <c:pt idx="103">
                  <c:v>-48.189875568516001</c:v>
                </c:pt>
                <c:pt idx="104">
                  <c:v>-47.690499922943999</c:v>
                </c:pt>
                <c:pt idx="105">
                  <c:v>-47.191124277371998</c:v>
                </c:pt>
                <c:pt idx="106">
                  <c:v>-46.691748631799001</c:v>
                </c:pt>
                <c:pt idx="107">
                  <c:v>-46.192372986226999</c:v>
                </c:pt>
                <c:pt idx="108">
                  <c:v>-45.692997340654003</c:v>
                </c:pt>
                <c:pt idx="109">
                  <c:v>-45.193621695082001</c:v>
                </c:pt>
                <c:pt idx="110">
                  <c:v>-44.694242239570997</c:v>
                </c:pt>
                <c:pt idx="111">
                  <c:v>-44.194866593999002</c:v>
                </c:pt>
                <c:pt idx="112">
                  <c:v>-43.695490948425999</c:v>
                </c:pt>
                <c:pt idx="113">
                  <c:v>-43.196115302853997</c:v>
                </c:pt>
                <c:pt idx="114">
                  <c:v>-42.696739657281</c:v>
                </c:pt>
                <c:pt idx="115">
                  <c:v>-42.197364011708999</c:v>
                </c:pt>
                <c:pt idx="116">
                  <c:v>-41.697988366136997</c:v>
                </c:pt>
                <c:pt idx="117">
                  <c:v>-41.198608910626</c:v>
                </c:pt>
                <c:pt idx="118">
                  <c:v>-40.699233265053998</c:v>
                </c:pt>
                <c:pt idx="119">
                  <c:v>-40.199857619481001</c:v>
                </c:pt>
                <c:pt idx="120">
                  <c:v>-39.700481973909</c:v>
                </c:pt>
                <c:pt idx="121">
                  <c:v>-39.201106328336003</c:v>
                </c:pt>
                <c:pt idx="122">
                  <c:v>-38.701730682764001</c:v>
                </c:pt>
                <c:pt idx="123">
                  <c:v>-38.202355013378998</c:v>
                </c:pt>
                <c:pt idx="124">
                  <c:v>-37.702975557869003</c:v>
                </c:pt>
                <c:pt idx="125">
                  <c:v>-37.203599912295999</c:v>
                </c:pt>
                <c:pt idx="126">
                  <c:v>-36.704224266723998</c:v>
                </c:pt>
                <c:pt idx="127">
                  <c:v>-36.204848621151001</c:v>
                </c:pt>
                <c:pt idx="128">
                  <c:v>-35.705469165641006</c:v>
                </c:pt>
                <c:pt idx="129">
                  <c:v>-35.206097330006003</c:v>
                </c:pt>
                <c:pt idx="130">
                  <c:v>-34.706717874495993</c:v>
                </c:pt>
                <c:pt idx="131">
                  <c:v>-34.207346038861004</c:v>
                </c:pt>
                <c:pt idx="132">
                  <c:v>-33.707966559539003</c:v>
                </c:pt>
                <c:pt idx="133">
                  <c:v>-33.208594723904</c:v>
                </c:pt>
                <c:pt idx="134">
                  <c:v>-32.709215268394004</c:v>
                </c:pt>
                <c:pt idx="135">
                  <c:v>-32.209835812883</c:v>
                </c:pt>
                <c:pt idx="136">
                  <c:v>-31.710463977249006</c:v>
                </c:pt>
                <c:pt idx="137">
                  <c:v>-31.211084521738002</c:v>
                </c:pt>
                <c:pt idx="138">
                  <c:v>-30.711712686103994</c:v>
                </c:pt>
                <c:pt idx="139">
                  <c:v>-30.212333230593003</c:v>
                </c:pt>
                <c:pt idx="140">
                  <c:v>-29.712961394958995</c:v>
                </c:pt>
                <c:pt idx="141">
                  <c:v>-29.213581939448005</c:v>
                </c:pt>
                <c:pt idx="142">
                  <c:v>-28.714202483937996</c:v>
                </c:pt>
                <c:pt idx="143">
                  <c:v>-28.214830648303007</c:v>
                </c:pt>
                <c:pt idx="144">
                  <c:v>-27.715451192792997</c:v>
                </c:pt>
                <c:pt idx="145">
                  <c:v>-27.216079357157994</c:v>
                </c:pt>
                <c:pt idx="146">
                  <c:v>-26.716699901647999</c:v>
                </c:pt>
                <c:pt idx="147">
                  <c:v>-26.217328066012996</c:v>
                </c:pt>
                <c:pt idx="148">
                  <c:v>-25.717948610503001</c:v>
                </c:pt>
                <c:pt idx="149">
                  <c:v>-25.218569154993006</c:v>
                </c:pt>
                <c:pt idx="150">
                  <c:v>-24.719197319358003</c:v>
                </c:pt>
                <c:pt idx="151">
                  <c:v>-24.219817863847993</c:v>
                </c:pt>
                <c:pt idx="152">
                  <c:v>-23.720446028213004</c:v>
                </c:pt>
                <c:pt idx="153">
                  <c:v>-23.221066572702995</c:v>
                </c:pt>
                <c:pt idx="154">
                  <c:v>-22.721694737068006</c:v>
                </c:pt>
                <c:pt idx="155">
                  <c:v>-22.222315281557997</c:v>
                </c:pt>
                <c:pt idx="156">
                  <c:v>-21.722935826047006</c:v>
                </c:pt>
                <c:pt idx="157">
                  <c:v>-21.223563990412998</c:v>
                </c:pt>
                <c:pt idx="158">
                  <c:v>-20.724184534901994</c:v>
                </c:pt>
                <c:pt idx="159">
                  <c:v>-20.224812675454999</c:v>
                </c:pt>
                <c:pt idx="160">
                  <c:v>-19.725433219945003</c:v>
                </c:pt>
                <c:pt idx="161">
                  <c:v>-19.22606138431</c:v>
                </c:pt>
                <c:pt idx="162">
                  <c:v>-18.726681928800005</c:v>
                </c:pt>
                <c:pt idx="163">
                  <c:v>-18.227302473289001</c:v>
                </c:pt>
                <c:pt idx="164">
                  <c:v>-17.727930637655007</c:v>
                </c:pt>
                <c:pt idx="165">
                  <c:v>-17.228551182144002</c:v>
                </c:pt>
                <c:pt idx="166">
                  <c:v>-16.729179346509994</c:v>
                </c:pt>
                <c:pt idx="167">
                  <c:v>-16.229799890999004</c:v>
                </c:pt>
                <c:pt idx="168">
                  <c:v>-15.730428055364996</c:v>
                </c:pt>
                <c:pt idx="169">
                  <c:v>-15.231048599854006</c:v>
                </c:pt>
                <c:pt idx="170">
                  <c:v>-14.731669144343996</c:v>
                </c:pt>
                <c:pt idx="171">
                  <c:v>-14.232297308708993</c:v>
                </c:pt>
                <c:pt idx="172">
                  <c:v>-13.732917853198998</c:v>
                </c:pt>
                <c:pt idx="173">
                  <c:v>-13.233545993752003</c:v>
                </c:pt>
                <c:pt idx="174">
                  <c:v>-12.734166538241993</c:v>
                </c:pt>
                <c:pt idx="175">
                  <c:v>-12.234794702607005</c:v>
                </c:pt>
                <c:pt idx="176">
                  <c:v>-11.735415247096995</c:v>
                </c:pt>
                <c:pt idx="177">
                  <c:v>-11.236035791586005</c:v>
                </c:pt>
                <c:pt idx="178">
                  <c:v>-10.736663955951997</c:v>
                </c:pt>
                <c:pt idx="179">
                  <c:v>-10.237284500441007</c:v>
                </c:pt>
                <c:pt idx="180">
                  <c:v>-9.7379126648069985</c:v>
                </c:pt>
                <c:pt idx="181">
                  <c:v>-9.2385332092959942</c:v>
                </c:pt>
                <c:pt idx="182">
                  <c:v>-8.7391613736620002</c:v>
                </c:pt>
                <c:pt idx="183">
                  <c:v>-8.2397819181509959</c:v>
                </c:pt>
                <c:pt idx="184">
                  <c:v>-7.7404024626410006</c:v>
                </c:pt>
                <c:pt idx="185">
                  <c:v>-7.2410306270059976</c:v>
                </c:pt>
                <c:pt idx="186">
                  <c:v>-6.7416511714960023</c:v>
                </c:pt>
                <c:pt idx="187">
                  <c:v>-6.2422793358609994</c:v>
                </c:pt>
                <c:pt idx="188">
                  <c:v>-5.7428998803510041</c:v>
                </c:pt>
                <c:pt idx="189">
                  <c:v>-5.2435280447160011</c:v>
                </c:pt>
                <c:pt idx="190">
                  <c:v>-4.7441485892060058</c:v>
                </c:pt>
                <c:pt idx="191">
                  <c:v>-4.2447691336959963</c:v>
                </c:pt>
                <c:pt idx="192">
                  <c:v>-3.7453972742480062</c:v>
                </c:pt>
                <c:pt idx="193">
                  <c:v>-3.2460178187379967</c:v>
                </c:pt>
                <c:pt idx="194">
                  <c:v>-2.7466459831029937</c:v>
                </c:pt>
                <c:pt idx="195">
                  <c:v>-2.2472665275929984</c:v>
                </c:pt>
                <c:pt idx="196">
                  <c:v>-1.7478946919579954</c:v>
                </c:pt>
                <c:pt idx="197">
                  <c:v>-1.2485152364480001</c:v>
                </c:pt>
                <c:pt idx="198">
                  <c:v>-0.74914340081299713</c:v>
                </c:pt>
                <c:pt idx="199">
                  <c:v>-0.24976394530300183</c:v>
                </c:pt>
                <c:pt idx="200">
                  <c:v>0.24961551021000616</c:v>
                </c:pt>
                <c:pt idx="201">
                  <c:v>0.74898734584000692</c:v>
                </c:pt>
                <c:pt idx="202">
                  <c:v>1.2483668013500022</c:v>
                </c:pt>
                <c:pt idx="203">
                  <c:v>1.7477386369899932</c:v>
                </c:pt>
                <c:pt idx="204">
                  <c:v>2.2471180925000027</c:v>
                </c:pt>
                <c:pt idx="205">
                  <c:v>2.7464899281300035</c:v>
                </c:pt>
                <c:pt idx="206">
                  <c:v>3.2458693836399988</c:v>
                </c:pt>
                <c:pt idx="207">
                  <c:v>3.7452488391499941</c:v>
                </c:pt>
                <c:pt idx="208">
                  <c:v>4.2446206747899993</c:v>
                </c:pt>
                <c:pt idx="209">
                  <c:v>4.7440001302999946</c:v>
                </c:pt>
                <c:pt idx="210">
                  <c:v>5.2433719897399982</c:v>
                </c:pt>
                <c:pt idx="211">
                  <c:v>5.7427514452599979</c:v>
                </c:pt>
                <c:pt idx="212">
                  <c:v>6.2421232808899987</c:v>
                </c:pt>
                <c:pt idx="213">
                  <c:v>6.741502736399994</c:v>
                </c:pt>
                <c:pt idx="214">
                  <c:v>7.2408821919100035</c:v>
                </c:pt>
                <c:pt idx="215">
                  <c:v>7.7402540275499945</c:v>
                </c:pt>
                <c:pt idx="216">
                  <c:v>8.239633483060004</c:v>
                </c:pt>
                <c:pt idx="217">
                  <c:v>8.7390053186900047</c:v>
                </c:pt>
                <c:pt idx="218">
                  <c:v>9.2383847742</c:v>
                </c:pt>
                <c:pt idx="219">
                  <c:v>9.7377566098400052</c:v>
                </c:pt>
                <c:pt idx="220">
                  <c:v>10.237136065350001</c:v>
                </c:pt>
                <c:pt idx="221">
                  <c:v>10.736515520859996</c:v>
                </c:pt>
                <c:pt idx="222">
                  <c:v>11.235887356489997</c:v>
                </c:pt>
                <c:pt idx="223">
                  <c:v>11.735266812000006</c:v>
                </c:pt>
                <c:pt idx="224">
                  <c:v>12.234638647639997</c:v>
                </c:pt>
                <c:pt idx="225">
                  <c:v>12.734018103150007</c:v>
                </c:pt>
                <c:pt idx="226">
                  <c:v>13.233389938779993</c:v>
                </c:pt>
                <c:pt idx="227">
                  <c:v>13.732769394290003</c:v>
                </c:pt>
                <c:pt idx="228">
                  <c:v>14.232148873610001</c:v>
                </c:pt>
                <c:pt idx="229">
                  <c:v>14.731520709250006</c:v>
                </c:pt>
                <c:pt idx="230">
                  <c:v>15.230900164760001</c:v>
                </c:pt>
                <c:pt idx="231">
                  <c:v>15.730272000390002</c:v>
                </c:pt>
                <c:pt idx="232">
                  <c:v>16.229651455899997</c:v>
                </c:pt>
                <c:pt idx="233">
                  <c:v>16.729023291540003</c:v>
                </c:pt>
                <c:pt idx="234">
                  <c:v>17.228402747049998</c:v>
                </c:pt>
                <c:pt idx="235">
                  <c:v>17.727782202559993</c:v>
                </c:pt>
                <c:pt idx="236">
                  <c:v>18.227154038189994</c:v>
                </c:pt>
                <c:pt idx="237">
                  <c:v>18.726533493700003</c:v>
                </c:pt>
                <c:pt idx="238">
                  <c:v>19.225905329339994</c:v>
                </c:pt>
                <c:pt idx="239">
                  <c:v>19.725284784850004</c:v>
                </c:pt>
                <c:pt idx="240">
                  <c:v>20.224656620480005</c:v>
                </c:pt>
                <c:pt idx="241">
                  <c:v>20.72403607599</c:v>
                </c:pt>
                <c:pt idx="242">
                  <c:v>21.223415531499995</c:v>
                </c:pt>
                <c:pt idx="243">
                  <c:v>21.72278736714</c:v>
                </c:pt>
                <c:pt idx="244">
                  <c:v>22.222166822649996</c:v>
                </c:pt>
                <c:pt idx="245">
                  <c:v>22.721538658279997</c:v>
                </c:pt>
                <c:pt idx="246">
                  <c:v>23.220918137609999</c:v>
                </c:pt>
                <c:pt idx="247">
                  <c:v>23.72028997324</c:v>
                </c:pt>
                <c:pt idx="248">
                  <c:v>24.219669428749995</c:v>
                </c:pt>
                <c:pt idx="249">
                  <c:v>24.719048884260005</c:v>
                </c:pt>
                <c:pt idx="250">
                  <c:v>25.218420719899996</c:v>
                </c:pt>
                <c:pt idx="251">
                  <c:v>25.717800175410005</c:v>
                </c:pt>
                <c:pt idx="252">
                  <c:v>26.217172011040006</c:v>
                </c:pt>
                <c:pt idx="253">
                  <c:v>26.716551466550001</c:v>
                </c:pt>
                <c:pt idx="254">
                  <c:v>27.215923302190006</c:v>
                </c:pt>
                <c:pt idx="255">
                  <c:v>27.715302757700002</c:v>
                </c:pt>
                <c:pt idx="256">
                  <c:v>28.214674593329988</c:v>
                </c:pt>
                <c:pt idx="257">
                  <c:v>28.714061668720007</c:v>
                </c:pt>
                <c:pt idx="258">
                  <c:v>29.213433504350007</c:v>
                </c:pt>
                <c:pt idx="259">
                  <c:v>29.712805339990012</c:v>
                </c:pt>
                <c:pt idx="260">
                  <c:v>30.212177175620013</c:v>
                </c:pt>
                <c:pt idx="261">
                  <c:v>30.711564251010003</c:v>
                </c:pt>
                <c:pt idx="262">
                  <c:v>31.210936086640004</c:v>
                </c:pt>
                <c:pt idx="263">
                  <c:v>31.710307922280009</c:v>
                </c:pt>
                <c:pt idx="264">
                  <c:v>32.209694997659994</c:v>
                </c:pt>
                <c:pt idx="265">
                  <c:v>32.709066857110003</c:v>
                </c:pt>
                <c:pt idx="266">
                  <c:v>33.208438692750008</c:v>
                </c:pt>
                <c:pt idx="267">
                  <c:v>33.707810528380008</c:v>
                </c:pt>
                <c:pt idx="268">
                  <c:v>34.207197603769998</c:v>
                </c:pt>
                <c:pt idx="269">
                  <c:v>34.706569439399999</c:v>
                </c:pt>
                <c:pt idx="270">
                  <c:v>35.205941275040004</c:v>
                </c:pt>
                <c:pt idx="271">
                  <c:v>35.70532835041999</c:v>
                </c:pt>
                <c:pt idx="272">
                  <c:v>36.204700186059995</c:v>
                </c:pt>
                <c:pt idx="273">
                  <c:v>36.704072021689996</c:v>
                </c:pt>
                <c:pt idx="274">
                  <c:v>37.203443857330001</c:v>
                </c:pt>
                <c:pt idx="275">
                  <c:v>37.702830932709986</c:v>
                </c:pt>
                <c:pt idx="276">
                  <c:v>38.202202768349991</c:v>
                </c:pt>
                <c:pt idx="277">
                  <c:v>38.701574603979992</c:v>
                </c:pt>
                <c:pt idx="278">
                  <c:v>39.20096167937001</c:v>
                </c:pt>
                <c:pt idx="279">
                  <c:v>39.700333515000011</c:v>
                </c:pt>
                <c:pt idx="280">
                  <c:v>40.199705350639988</c:v>
                </c:pt>
                <c:pt idx="281">
                  <c:v>40.699077186269989</c:v>
                </c:pt>
                <c:pt idx="282">
                  <c:v>41.198464261660007</c:v>
                </c:pt>
                <c:pt idx="283">
                  <c:v>41.697836121109987</c:v>
                </c:pt>
                <c:pt idx="284">
                  <c:v>42.197207956739987</c:v>
                </c:pt>
                <c:pt idx="285">
                  <c:v>42.696595032130006</c:v>
                </c:pt>
                <c:pt idx="286">
                  <c:v>43.195966867760006</c:v>
                </c:pt>
                <c:pt idx="287">
                  <c:v>43.695338703400012</c:v>
                </c:pt>
                <c:pt idx="288">
                  <c:v>44.194710539030012</c:v>
                </c:pt>
                <c:pt idx="289">
                  <c:v>44.694097614420002</c:v>
                </c:pt>
                <c:pt idx="290">
                  <c:v>45.193469450050003</c:v>
                </c:pt>
                <c:pt idx="291">
                  <c:v>45.692841285690008</c:v>
                </c:pt>
                <c:pt idx="292">
                  <c:v>46.192228361069994</c:v>
                </c:pt>
                <c:pt idx="293">
                  <c:v>46.691600196709999</c:v>
                </c:pt>
                <c:pt idx="294">
                  <c:v>47.190972032339999</c:v>
                </c:pt>
                <c:pt idx="295">
                  <c:v>47.690343867980005</c:v>
                </c:pt>
                <c:pt idx="296">
                  <c:v>48.18973094335999</c:v>
                </c:pt>
                <c:pt idx="297">
                  <c:v>48.689102778999995</c:v>
                </c:pt>
                <c:pt idx="298">
                  <c:v>49.188474614629996</c:v>
                </c:pt>
                <c:pt idx="299">
                  <c:v>49.687861690019986</c:v>
                </c:pt>
                <c:pt idx="300">
                  <c:v>50.187233525649987</c:v>
                </c:pt>
                <c:pt idx="301">
                  <c:v>50.686605385099995</c:v>
                </c:pt>
                <c:pt idx="302">
                  <c:v>51.185977220729995</c:v>
                </c:pt>
                <c:pt idx="303">
                  <c:v>51.685364296120014</c:v>
                </c:pt>
                <c:pt idx="304">
                  <c:v>52.18473613175999</c:v>
                </c:pt>
                <c:pt idx="305">
                  <c:v>52.684107967389991</c:v>
                </c:pt>
                <c:pt idx="306">
                  <c:v>53.183495042780009</c:v>
                </c:pt>
                <c:pt idx="307">
                  <c:v>53.68286687841001</c:v>
                </c:pt>
                <c:pt idx="308">
                  <c:v>54.182238714049987</c:v>
                </c:pt>
                <c:pt idx="309">
                  <c:v>54.681610549679988</c:v>
                </c:pt>
                <c:pt idx="310">
                  <c:v>55.180997625070006</c:v>
                </c:pt>
                <c:pt idx="311">
                  <c:v>55.680369460700007</c:v>
                </c:pt>
                <c:pt idx="312">
                  <c:v>56.179741296340012</c:v>
                </c:pt>
                <c:pt idx="313">
                  <c:v>56.679128371719997</c:v>
                </c:pt>
                <c:pt idx="314">
                  <c:v>57.178500207360003</c:v>
                </c:pt>
                <c:pt idx="315">
                  <c:v>57.677872042990003</c:v>
                </c:pt>
                <c:pt idx="316">
                  <c:v>58.177243878630009</c:v>
                </c:pt>
                <c:pt idx="317">
                  <c:v>58.676630954009994</c:v>
                </c:pt>
                <c:pt idx="318">
                  <c:v>59.176002789649999</c:v>
                </c:pt>
                <c:pt idx="319">
                  <c:v>59.675374649090003</c:v>
                </c:pt>
                <c:pt idx="320">
                  <c:v>60.174761724479993</c:v>
                </c:pt>
                <c:pt idx="321">
                  <c:v>60.674133560119998</c:v>
                </c:pt>
                <c:pt idx="322">
                  <c:v>61.173505395749999</c:v>
                </c:pt>
                <c:pt idx="323">
                  <c:v>61.672877231390004</c:v>
                </c:pt>
                <c:pt idx="324">
                  <c:v>62.172264306769989</c:v>
                </c:pt>
                <c:pt idx="325">
                  <c:v>62.671636142409994</c:v>
                </c:pt>
                <c:pt idx="326">
                  <c:v>63.171007978039995</c:v>
                </c:pt>
                <c:pt idx="327">
                  <c:v>63.670395053430013</c:v>
                </c:pt>
                <c:pt idx="328">
                  <c:v>64.169766889060014</c:v>
                </c:pt>
                <c:pt idx="329">
                  <c:v>64.669138724699991</c:v>
                </c:pt>
                <c:pt idx="330">
                  <c:v>65.168510560329992</c:v>
                </c:pt>
                <c:pt idx="331">
                  <c:v>65.66789763572001</c:v>
                </c:pt>
                <c:pt idx="332">
                  <c:v>66.167269471350011</c:v>
                </c:pt>
                <c:pt idx="333">
                  <c:v>66.666641306989987</c:v>
                </c:pt>
                <c:pt idx="334">
                  <c:v>67.166028382370001</c:v>
                </c:pt>
                <c:pt idx="335">
                  <c:v>67.665400218010006</c:v>
                </c:pt>
                <c:pt idx="336">
                  <c:v>68.164772053640007</c:v>
                </c:pt>
                <c:pt idx="337">
                  <c:v>68.664143889280012</c:v>
                </c:pt>
                <c:pt idx="338">
                  <c:v>69.163530964659998</c:v>
                </c:pt>
                <c:pt idx="339">
                  <c:v>69.662902800300003</c:v>
                </c:pt>
                <c:pt idx="340">
                  <c:v>70.162274635930004</c:v>
                </c:pt>
                <c:pt idx="341">
                  <c:v>70.661661711319994</c:v>
                </c:pt>
                <c:pt idx="342">
                  <c:v>71.161033546949994</c:v>
                </c:pt>
                <c:pt idx="343">
                  <c:v>71.66040538259</c:v>
                </c:pt>
                <c:pt idx="344">
                  <c:v>72.15977721822</c:v>
                </c:pt>
                <c:pt idx="345">
                  <c:v>72.65916429360999</c:v>
                </c:pt>
                <c:pt idx="346">
                  <c:v>73.158536129239991</c:v>
                </c:pt>
                <c:pt idx="347">
                  <c:v>73.657908012500002</c:v>
                </c:pt>
                <c:pt idx="348">
                  <c:v>74.157295087889992</c:v>
                </c:pt>
                <c:pt idx="349">
                  <c:v>74.656666923529997</c:v>
                </c:pt>
                <c:pt idx="350">
                  <c:v>75.156038759159998</c:v>
                </c:pt>
                <c:pt idx="351">
                  <c:v>75.655410594789998</c:v>
                </c:pt>
                <c:pt idx="352">
                  <c:v>76.154797670179988</c:v>
                </c:pt>
                <c:pt idx="353">
                  <c:v>76.654169505819993</c:v>
                </c:pt>
                <c:pt idx="354">
                  <c:v>77.153541341449994</c:v>
                </c:pt>
                <c:pt idx="355">
                  <c:v>77.652928416840012</c:v>
                </c:pt>
                <c:pt idx="356">
                  <c:v>78.152300252470013</c:v>
                </c:pt>
                <c:pt idx="357">
                  <c:v>78.65167208810999</c:v>
                </c:pt>
                <c:pt idx="358">
                  <c:v>79.151043923739991</c:v>
                </c:pt>
                <c:pt idx="359">
                  <c:v>79.650430999130009</c:v>
                </c:pt>
                <c:pt idx="360">
                  <c:v>80.14980283476001</c:v>
                </c:pt>
                <c:pt idx="361">
                  <c:v>80.649174670399987</c:v>
                </c:pt>
                <c:pt idx="362">
                  <c:v>81.14856174578</c:v>
                </c:pt>
                <c:pt idx="363">
                  <c:v>81.647933581420006</c:v>
                </c:pt>
                <c:pt idx="364">
                  <c:v>82.147305417050006</c:v>
                </c:pt>
                <c:pt idx="365">
                  <c:v>82.646677252690012</c:v>
                </c:pt>
                <c:pt idx="366">
                  <c:v>83.146064328069997</c:v>
                </c:pt>
                <c:pt idx="367">
                  <c:v>83.645436163710002</c:v>
                </c:pt>
                <c:pt idx="368">
                  <c:v>84.144807999340003</c:v>
                </c:pt>
                <c:pt idx="369">
                  <c:v>84.644195074729993</c:v>
                </c:pt>
                <c:pt idx="370">
                  <c:v>85.143566910359993</c:v>
                </c:pt>
                <c:pt idx="371">
                  <c:v>85.642938745999999</c:v>
                </c:pt>
                <c:pt idx="372">
                  <c:v>86.142310581629999</c:v>
                </c:pt>
                <c:pt idx="373">
                  <c:v>86.641697657019989</c:v>
                </c:pt>
                <c:pt idx="374">
                  <c:v>87.14106949264999</c:v>
                </c:pt>
                <c:pt idx="375">
                  <c:v>87.640441328289995</c:v>
                </c:pt>
                <c:pt idx="376">
                  <c:v>88.139828403670009</c:v>
                </c:pt>
                <c:pt idx="377">
                  <c:v>88.639200239309986</c:v>
                </c:pt>
                <c:pt idx="378">
                  <c:v>89.138572074939987</c:v>
                </c:pt>
                <c:pt idx="379">
                  <c:v>89.637943910579992</c:v>
                </c:pt>
                <c:pt idx="380">
                  <c:v>90.137330985960006</c:v>
                </c:pt>
                <c:pt idx="381">
                  <c:v>90.636702821600011</c:v>
                </c:pt>
                <c:pt idx="382">
                  <c:v>91.136074657230012</c:v>
                </c:pt>
                <c:pt idx="383">
                  <c:v>91.635461732620001</c:v>
                </c:pt>
                <c:pt idx="384">
                  <c:v>92.134833615880012</c:v>
                </c:pt>
                <c:pt idx="385">
                  <c:v>92.634205451510013</c:v>
                </c:pt>
                <c:pt idx="386">
                  <c:v>93.13357728714999</c:v>
                </c:pt>
                <c:pt idx="387">
                  <c:v>93.632964362540008</c:v>
                </c:pt>
                <c:pt idx="388">
                  <c:v>94.132336198170009</c:v>
                </c:pt>
                <c:pt idx="389">
                  <c:v>94.631708033810014</c:v>
                </c:pt>
                <c:pt idx="390">
                  <c:v>95.131079869439986</c:v>
                </c:pt>
                <c:pt idx="391">
                  <c:v>95.630466944830005</c:v>
                </c:pt>
                <c:pt idx="392">
                  <c:v>96.129838780460005</c:v>
                </c:pt>
                <c:pt idx="393">
                  <c:v>96.629210616100011</c:v>
                </c:pt>
                <c:pt idx="394">
                  <c:v>97.128597691479996</c:v>
                </c:pt>
                <c:pt idx="395">
                  <c:v>97.627969527120001</c:v>
                </c:pt>
                <c:pt idx="396">
                  <c:v>98.127341362750002</c:v>
                </c:pt>
                <c:pt idx="397">
                  <c:v>98.626713198390007</c:v>
                </c:pt>
                <c:pt idx="398">
                  <c:v>99.126100273769993</c:v>
                </c:pt>
                <c:pt idx="399">
                  <c:v>99.625472109409998</c:v>
                </c:pt>
              </c:numCache>
            </c:numRef>
          </c:xVal>
          <c:yVal>
            <c:numRef>
              <c:f>'[Et y=10 x''=005 nosecone 2994MHz.xlsx]Ez x=10 D3.75in R3.125in'!$E$12:$E$411</c:f>
              <c:numCache>
                <c:formatCode>General</c:formatCode>
                <c:ptCount val="400"/>
                <c:pt idx="0">
                  <c:v>-8.5021294062209338E-4</c:v>
                </c:pt>
                <c:pt idx="1">
                  <c:v>-1.265301148616244E-3</c:v>
                </c:pt>
                <c:pt idx="2">
                  <c:v>-1.2755742992182364E-3</c:v>
                </c:pt>
                <c:pt idx="3">
                  <c:v>-8.5549506639637913E-4</c:v>
                </c:pt>
                <c:pt idx="4">
                  <c:v>-6.7478097469723305E-7</c:v>
                </c:pt>
                <c:pt idx="5">
                  <c:v>1.29867567462215E-3</c:v>
                </c:pt>
                <c:pt idx="6">
                  <c:v>3.0551677491942441E-3</c:v>
                </c:pt>
                <c:pt idx="7">
                  <c:v>5.2834701815840639E-3</c:v>
                </c:pt>
                <c:pt idx="8">
                  <c:v>7.9797067469132565E-3</c:v>
                </c:pt>
                <c:pt idx="9">
                  <c:v>1.1169557227033533E-2</c:v>
                </c:pt>
                <c:pt idx="10">
                  <c:v>1.4849271691176991E-2</c:v>
                </c:pt>
                <c:pt idx="11">
                  <c:v>1.9081643445172922E-2</c:v>
                </c:pt>
                <c:pt idx="12">
                  <c:v>2.3880821063450776E-2</c:v>
                </c:pt>
                <c:pt idx="13">
                  <c:v>2.9243452393309329E-2</c:v>
                </c:pt>
                <c:pt idx="14">
                  <c:v>3.5129425951625624E-2</c:v>
                </c:pt>
                <c:pt idx="15">
                  <c:v>4.1668783884433958E-2</c:v>
                </c:pt>
                <c:pt idx="16">
                  <c:v>4.8808769079676739E-2</c:v>
                </c:pt>
                <c:pt idx="17">
                  <c:v>5.6518109081288917E-2</c:v>
                </c:pt>
                <c:pt idx="18">
                  <c:v>6.4848367814715632E-2</c:v>
                </c:pt>
                <c:pt idx="19">
                  <c:v>7.3946101802597669E-2</c:v>
                </c:pt>
                <c:pt idx="20">
                  <c:v>8.3909441409146995E-2</c:v>
                </c:pt>
                <c:pt idx="21">
                  <c:v>9.4615115227336941E-2</c:v>
                </c:pt>
                <c:pt idx="22">
                  <c:v>0.10602191027361277</c:v>
                </c:pt>
                <c:pt idx="23">
                  <c:v>0.11820368924263386</c:v>
                </c:pt>
                <c:pt idx="24">
                  <c:v>0.13135874352295421</c:v>
                </c:pt>
                <c:pt idx="25">
                  <c:v>0.14541012035492273</c:v>
                </c:pt>
                <c:pt idx="26">
                  <c:v>0.15997874754744829</c:v>
                </c:pt>
                <c:pt idx="27">
                  <c:v>0.17592054875712268</c:v>
                </c:pt>
                <c:pt idx="28">
                  <c:v>0.19262745092017242</c:v>
                </c:pt>
                <c:pt idx="29">
                  <c:v>0.21002465074233634</c:v>
                </c:pt>
                <c:pt idx="30">
                  <c:v>0.22882371829629242</c:v>
                </c:pt>
                <c:pt idx="31">
                  <c:v>0.24839514971061458</c:v>
                </c:pt>
                <c:pt idx="32">
                  <c:v>0.26893821829317938</c:v>
                </c:pt>
                <c:pt idx="33">
                  <c:v>0.29032645371659083</c:v>
                </c:pt>
                <c:pt idx="34">
                  <c:v>0.31262861323054819</c:v>
                </c:pt>
                <c:pt idx="35">
                  <c:v>0.33619861147334718</c:v>
                </c:pt>
                <c:pt idx="36">
                  <c:v>0.36113858983886526</c:v>
                </c:pt>
                <c:pt idx="37">
                  <c:v>0.38707061004114734</c:v>
                </c:pt>
                <c:pt idx="38">
                  <c:v>0.41380377205767621</c:v>
                </c:pt>
                <c:pt idx="39">
                  <c:v>0.4411898078490869</c:v>
                </c:pt>
                <c:pt idx="40">
                  <c:v>0.47036146827831543</c:v>
                </c:pt>
                <c:pt idx="41">
                  <c:v>0.5006005367191364</c:v>
                </c:pt>
                <c:pt idx="42">
                  <c:v>0.53135668487010812</c:v>
                </c:pt>
                <c:pt idx="43">
                  <c:v>0.56289320005371613</c:v>
                </c:pt>
                <c:pt idx="44">
                  <c:v>0.59664633304523651</c:v>
                </c:pt>
                <c:pt idx="45">
                  <c:v>0.63000163564046785</c:v>
                </c:pt>
                <c:pt idx="46">
                  <c:v>0.66283655874565828</c:v>
                </c:pt>
                <c:pt idx="47">
                  <c:v>0.69899634785644371</c:v>
                </c:pt>
                <c:pt idx="48">
                  <c:v>0.73523005447897027</c:v>
                </c:pt>
                <c:pt idx="49">
                  <c:v>0.7707871420121496</c:v>
                </c:pt>
                <c:pt idx="50">
                  <c:v>0.8065220821303275</c:v>
                </c:pt>
                <c:pt idx="51">
                  <c:v>0.84295171868219831</c:v>
                </c:pt>
                <c:pt idx="52">
                  <c:v>0.87929449419069661</c:v>
                </c:pt>
                <c:pt idx="53">
                  <c:v>0.91526993984763538</c:v>
                </c:pt>
                <c:pt idx="54">
                  <c:v>0.95104647185952385</c:v>
                </c:pt>
                <c:pt idx="55">
                  <c:v>0.98692982749262148</c:v>
                </c:pt>
                <c:pt idx="56">
                  <c:v>1.0214566478633562</c:v>
                </c:pt>
                <c:pt idx="57">
                  <c:v>1.0542360171383458</c:v>
                </c:pt>
                <c:pt idx="58">
                  <c:v>1.0847580409300437</c:v>
                </c:pt>
                <c:pt idx="59">
                  <c:v>1.1162718591080687</c:v>
                </c:pt>
                <c:pt idx="60">
                  <c:v>1.1452745843621941</c:v>
                </c:pt>
                <c:pt idx="61">
                  <c:v>1.1713573441958787</c:v>
                </c:pt>
                <c:pt idx="62">
                  <c:v>1.195286075006524</c:v>
                </c:pt>
                <c:pt idx="63">
                  <c:v>1.2153242395390553</c:v>
                </c:pt>
                <c:pt idx="64">
                  <c:v>1.2288099218273485</c:v>
                </c:pt>
                <c:pt idx="65">
                  <c:v>1.2402272968803161</c:v>
                </c:pt>
                <c:pt idx="66">
                  <c:v>1.2473573384719552</c:v>
                </c:pt>
                <c:pt idx="67">
                  <c:v>1.24858164636434</c:v>
                </c:pt>
                <c:pt idx="68">
                  <c:v>1.2432479998890393</c:v>
                </c:pt>
                <c:pt idx="69">
                  <c:v>1.231956348073413</c:v>
                </c:pt>
                <c:pt idx="70">
                  <c:v>1.2126402013096715</c:v>
                </c:pt>
                <c:pt idx="71">
                  <c:v>1.1854775608520678</c:v>
                </c:pt>
                <c:pt idx="72">
                  <c:v>1.1490545565351549</c:v>
                </c:pt>
                <c:pt idx="73">
                  <c:v>1.1018536878481777</c:v>
                </c:pt>
                <c:pt idx="74">
                  <c:v>1.0426314802141987</c:v>
                </c:pt>
                <c:pt idx="75">
                  <c:v>0.97096598341529039</c:v>
                </c:pt>
                <c:pt idx="76">
                  <c:v>0.88655290967915168</c:v>
                </c:pt>
                <c:pt idx="77">
                  <c:v>0.78846621718015453</c:v>
                </c:pt>
                <c:pt idx="78">
                  <c:v>0.67525517558531778</c:v>
                </c:pt>
                <c:pt idx="79">
                  <c:v>0.54509436671091382</c:v>
                </c:pt>
                <c:pt idx="80">
                  <c:v>0.39684103737103182</c:v>
                </c:pt>
                <c:pt idx="81">
                  <c:v>0.22910709113822383</c:v>
                </c:pt>
                <c:pt idx="82">
                  <c:v>4.0446935320061592E-2</c:v>
                </c:pt>
                <c:pt idx="83">
                  <c:v>-0.17059323813952448</c:v>
                </c:pt>
                <c:pt idx="84">
                  <c:v>-0.40532356269988989</c:v>
                </c:pt>
                <c:pt idx="85">
                  <c:v>-0.6657431945653437</c:v>
                </c:pt>
                <c:pt idx="86">
                  <c:v>-0.95333456889212453</c:v>
                </c:pt>
                <c:pt idx="87">
                  <c:v>-1.2703974335861472</c:v>
                </c:pt>
                <c:pt idx="88">
                  <c:v>-1.6177038117767182</c:v>
                </c:pt>
                <c:pt idx="89">
                  <c:v>-1.9967448132931604</c:v>
                </c:pt>
                <c:pt idx="90">
                  <c:v>-2.4103294231370724</c:v>
                </c:pt>
                <c:pt idx="91">
                  <c:v>-2.8611904319550088</c:v>
                </c:pt>
                <c:pt idx="92">
                  <c:v>-3.3501559327211252</c:v>
                </c:pt>
                <c:pt idx="93">
                  <c:v>-3.8770180963683414</c:v>
                </c:pt>
                <c:pt idx="94">
                  <c:v>-4.4426372502035036</c:v>
                </c:pt>
                <c:pt idx="95">
                  <c:v>-5.0527683485208748</c:v>
                </c:pt>
                <c:pt idx="96">
                  <c:v>-5.7132164819238991</c:v>
                </c:pt>
                <c:pt idx="97">
                  <c:v>-6.4208555209843405</c:v>
                </c:pt>
                <c:pt idx="98">
                  <c:v>-7.1726153344020309</c:v>
                </c:pt>
                <c:pt idx="99">
                  <c:v>-7.9659812305227238</c:v>
                </c:pt>
                <c:pt idx="100">
                  <c:v>-8.8185990413090352</c:v>
                </c:pt>
                <c:pt idx="101">
                  <c:v>-9.7321675464147983</c:v>
                </c:pt>
                <c:pt idx="102">
                  <c:v>-10.700966110964206</c:v>
                </c:pt>
                <c:pt idx="103">
                  <c:v>-11.720539383621743</c:v>
                </c:pt>
                <c:pt idx="104">
                  <c:v>-12.801503988871232</c:v>
                </c:pt>
                <c:pt idx="105">
                  <c:v>-13.945327260411311</c:v>
                </c:pt>
                <c:pt idx="106">
                  <c:v>-15.147219269367548</c:v>
                </c:pt>
                <c:pt idx="107">
                  <c:v>-16.409093088040866</c:v>
                </c:pt>
                <c:pt idx="108">
                  <c:v>-17.730010541577844</c:v>
                </c:pt>
                <c:pt idx="109">
                  <c:v>-19.11282492588191</c:v>
                </c:pt>
                <c:pt idx="110">
                  <c:v>-20.563162643923071</c:v>
                </c:pt>
                <c:pt idx="111">
                  <c:v>-22.058307245487573</c:v>
                </c:pt>
                <c:pt idx="112">
                  <c:v>-23.594775857898689</c:v>
                </c:pt>
                <c:pt idx="113">
                  <c:v>-25.207200741723412</c:v>
                </c:pt>
                <c:pt idx="114">
                  <c:v>-26.878754509975142</c:v>
                </c:pt>
                <c:pt idx="115">
                  <c:v>-28.595927799926827</c:v>
                </c:pt>
                <c:pt idx="116">
                  <c:v>-30.337367953703659</c:v>
                </c:pt>
                <c:pt idx="117">
                  <c:v>-32.115220369942421</c:v>
                </c:pt>
                <c:pt idx="118">
                  <c:v>-33.953309017869252</c:v>
                </c:pt>
                <c:pt idx="119">
                  <c:v>-35.820800410271886</c:v>
                </c:pt>
                <c:pt idx="120">
                  <c:v>-37.725343186402355</c:v>
                </c:pt>
                <c:pt idx="121">
                  <c:v>-39.617261292880173</c:v>
                </c:pt>
                <c:pt idx="122">
                  <c:v>-41.55240802460321</c:v>
                </c:pt>
                <c:pt idx="123">
                  <c:v>-43.472694240459226</c:v>
                </c:pt>
                <c:pt idx="124">
                  <c:v>-45.414972098949107</c:v>
                </c:pt>
                <c:pt idx="125">
                  <c:v>-47.325708428450241</c:v>
                </c:pt>
                <c:pt idx="126">
                  <c:v>-49.191157326909526</c:v>
                </c:pt>
                <c:pt idx="127">
                  <c:v>-51.037539078028544</c:v>
                </c:pt>
                <c:pt idx="128">
                  <c:v>-52.828141826448764</c:v>
                </c:pt>
                <c:pt idx="129">
                  <c:v>-54.550030688269267</c:v>
                </c:pt>
                <c:pt idx="130">
                  <c:v>-56.190447766139322</c:v>
                </c:pt>
                <c:pt idx="131">
                  <c:v>-57.726282210670163</c:v>
                </c:pt>
                <c:pt idx="132">
                  <c:v>-59.181652368813033</c:v>
                </c:pt>
                <c:pt idx="133">
                  <c:v>-60.535845350558063</c:v>
                </c:pt>
                <c:pt idx="134">
                  <c:v>-61.695217884724194</c:v>
                </c:pt>
                <c:pt idx="135">
                  <c:v>-62.68950171994743</c:v>
                </c:pt>
                <c:pt idx="136">
                  <c:v>-63.539871446153654</c:v>
                </c:pt>
                <c:pt idx="137">
                  <c:v>-64.223268299977875</c:v>
                </c:pt>
                <c:pt idx="138">
                  <c:v>-64.695808727744179</c:v>
                </c:pt>
                <c:pt idx="139">
                  <c:v>-64.933553123756354</c:v>
                </c:pt>
                <c:pt idx="140">
                  <c:v>-64.926652320561431</c:v>
                </c:pt>
                <c:pt idx="141">
                  <c:v>-64.682175070628972</c:v>
                </c:pt>
                <c:pt idx="142">
                  <c:v>-64.204557979822752</c:v>
                </c:pt>
                <c:pt idx="143">
                  <c:v>-63.449140816545857</c:v>
                </c:pt>
                <c:pt idx="144">
                  <c:v>-62.387936880899801</c:v>
                </c:pt>
                <c:pt idx="145">
                  <c:v>-61.067274429988245</c:v>
                </c:pt>
                <c:pt idx="146">
                  <c:v>-59.43404835390367</c:v>
                </c:pt>
                <c:pt idx="147">
                  <c:v>-57.480916712628868</c:v>
                </c:pt>
                <c:pt idx="148">
                  <c:v>-55.201078135071938</c:v>
                </c:pt>
                <c:pt idx="149">
                  <c:v>-52.605403215760454</c:v>
                </c:pt>
                <c:pt idx="150">
                  <c:v>-49.672064192957521</c:v>
                </c:pt>
                <c:pt idx="151">
                  <c:v>-46.406697541624233</c:v>
                </c:pt>
                <c:pt idx="152">
                  <c:v>-42.808493354857106</c:v>
                </c:pt>
                <c:pt idx="153">
                  <c:v>-38.87962273263426</c:v>
                </c:pt>
                <c:pt idx="154">
                  <c:v>-34.62804874440338</c:v>
                </c:pt>
                <c:pt idx="155">
                  <c:v>-30.055049947750884</c:v>
                </c:pt>
                <c:pt idx="156">
                  <c:v>-25.163750548482373</c:v>
                </c:pt>
                <c:pt idx="157">
                  <c:v>-19.939361260454135</c:v>
                </c:pt>
                <c:pt idx="158">
                  <c:v>-14.4203890693475</c:v>
                </c:pt>
                <c:pt idx="159">
                  <c:v>-8.6082460886087553</c:v>
                </c:pt>
                <c:pt idx="160">
                  <c:v>-2.5145136500422622</c:v>
                </c:pt>
                <c:pt idx="161">
                  <c:v>3.8461230355527571</c:v>
                </c:pt>
                <c:pt idx="162">
                  <c:v>10.457483646848692</c:v>
                </c:pt>
                <c:pt idx="163">
                  <c:v>17.301425773298838</c:v>
                </c:pt>
                <c:pt idx="164">
                  <c:v>24.366271715080462</c:v>
                </c:pt>
                <c:pt idx="165">
                  <c:v>31.63411597777931</c:v>
                </c:pt>
                <c:pt idx="166">
                  <c:v>39.085023181102905</c:v>
                </c:pt>
                <c:pt idx="167">
                  <c:v>46.70285087182895</c:v>
                </c:pt>
                <c:pt idx="168">
                  <c:v>54.436991063672174</c:v>
                </c:pt>
                <c:pt idx="169">
                  <c:v>62.274527854259482</c:v>
                </c:pt>
                <c:pt idx="170">
                  <c:v>70.208256124693065</c:v>
                </c:pt>
                <c:pt idx="171">
                  <c:v>78.207614492971246</c:v>
                </c:pt>
                <c:pt idx="172">
                  <c:v>86.258015778357787</c:v>
                </c:pt>
                <c:pt idx="173">
                  <c:v>94.326452410258852</c:v>
                </c:pt>
                <c:pt idx="174">
                  <c:v>102.3745516013532</c:v>
                </c:pt>
                <c:pt idx="175">
                  <c:v>110.35726504471992</c:v>
                </c:pt>
                <c:pt idx="176">
                  <c:v>118.28968527013541</c:v>
                </c:pt>
                <c:pt idx="177">
                  <c:v>126.13372782488338</c:v>
                </c:pt>
                <c:pt idx="178">
                  <c:v>133.84833914544146</c:v>
                </c:pt>
                <c:pt idx="179">
                  <c:v>141.42849714343131</c:v>
                </c:pt>
                <c:pt idx="180">
                  <c:v>148.83629868074769</c:v>
                </c:pt>
                <c:pt idx="181">
                  <c:v>156.04284041722215</c:v>
                </c:pt>
                <c:pt idx="182">
                  <c:v>163.04445815359708</c:v>
                </c:pt>
                <c:pt idx="183">
                  <c:v>169.83026565807049</c:v>
                </c:pt>
                <c:pt idx="184">
                  <c:v>176.35688947072916</c:v>
                </c:pt>
                <c:pt idx="185">
                  <c:v>182.56365551760794</c:v>
                </c:pt>
                <c:pt idx="186">
                  <c:v>188.45695484140163</c:v>
                </c:pt>
                <c:pt idx="187">
                  <c:v>194.02194122331173</c:v>
                </c:pt>
                <c:pt idx="188">
                  <c:v>199.24699285287602</c:v>
                </c:pt>
                <c:pt idx="189">
                  <c:v>204.03887042838767</c:v>
                </c:pt>
                <c:pt idx="190">
                  <c:v>208.51903803030052</c:v>
                </c:pt>
                <c:pt idx="191">
                  <c:v>212.61491476830506</c:v>
                </c:pt>
                <c:pt idx="192">
                  <c:v>216.31077958491142</c:v>
                </c:pt>
                <c:pt idx="193">
                  <c:v>219.50990633637431</c:v>
                </c:pt>
                <c:pt idx="194">
                  <c:v>222.26668728307328</c:v>
                </c:pt>
                <c:pt idx="195">
                  <c:v>224.60788597814923</c:v>
                </c:pt>
                <c:pt idx="196">
                  <c:v>226.51483480783389</c:v>
                </c:pt>
                <c:pt idx="197">
                  <c:v>227.95810762554993</c:v>
                </c:pt>
                <c:pt idx="198">
                  <c:v>228.90881026191218</c:v>
                </c:pt>
                <c:pt idx="199">
                  <c:v>229.41219947579324</c:v>
                </c:pt>
                <c:pt idx="200">
                  <c:v>229.43015365688271</c:v>
                </c:pt>
                <c:pt idx="201">
                  <c:v>228.95900466984267</c:v>
                </c:pt>
                <c:pt idx="202">
                  <c:v>228.02821606922265</c:v>
                </c:pt>
                <c:pt idx="203">
                  <c:v>226.61400249289895</c:v>
                </c:pt>
                <c:pt idx="204">
                  <c:v>224.73705698695281</c:v>
                </c:pt>
                <c:pt idx="205">
                  <c:v>222.42654147033096</c:v>
                </c:pt>
                <c:pt idx="206">
                  <c:v>219.69982396238737</c:v>
                </c:pt>
                <c:pt idx="207">
                  <c:v>216.48850591190359</c:v>
                </c:pt>
                <c:pt idx="208">
                  <c:v>212.86501742875146</c:v>
                </c:pt>
                <c:pt idx="209">
                  <c:v>208.80656575480143</c:v>
                </c:pt>
                <c:pt idx="210">
                  <c:v>204.33357252348455</c:v>
                </c:pt>
                <c:pt idx="211">
                  <c:v>199.51965724602627</c:v>
                </c:pt>
                <c:pt idx="212">
                  <c:v>194.3113423573084</c:v>
                </c:pt>
                <c:pt idx="213">
                  <c:v>188.74402774914179</c:v>
                </c:pt>
                <c:pt idx="214">
                  <c:v>182.87219953186323</c:v>
                </c:pt>
                <c:pt idx="215">
                  <c:v>176.70314642688376</c:v>
                </c:pt>
                <c:pt idx="216">
                  <c:v>170.23974541254486</c:v>
                </c:pt>
                <c:pt idx="217">
                  <c:v>163.47026053460652</c:v>
                </c:pt>
                <c:pt idx="218">
                  <c:v>156.47194052578061</c:v>
                </c:pt>
                <c:pt idx="219">
                  <c:v>149.26417593656521</c:v>
                </c:pt>
                <c:pt idx="220">
                  <c:v>141.87776602183658</c:v>
                </c:pt>
                <c:pt idx="221">
                  <c:v>134.30654825369859</c:v>
                </c:pt>
                <c:pt idx="222">
                  <c:v>126.54705720598335</c:v>
                </c:pt>
                <c:pt idx="223">
                  <c:v>118.67876450656929</c:v>
                </c:pt>
                <c:pt idx="224">
                  <c:v>110.73643464164091</c:v>
                </c:pt>
                <c:pt idx="225">
                  <c:v>102.73877701211858</c:v>
                </c:pt>
                <c:pt idx="226">
                  <c:v>94.685101794903346</c:v>
                </c:pt>
                <c:pt idx="227">
                  <c:v>86.624644343613156</c:v>
                </c:pt>
                <c:pt idx="228">
                  <c:v>78.559952994834006</c:v>
                </c:pt>
                <c:pt idx="229">
                  <c:v>70.532669686971929</c:v>
                </c:pt>
                <c:pt idx="230">
                  <c:v>62.577593737202115</c:v>
                </c:pt>
                <c:pt idx="231">
                  <c:v>54.695558924645596</c:v>
                </c:pt>
                <c:pt idx="232">
                  <c:v>46.931879241503303</c:v>
                </c:pt>
                <c:pt idx="233">
                  <c:v>39.303999435198882</c:v>
                </c:pt>
                <c:pt idx="234">
                  <c:v>31.833211944376817</c:v>
                </c:pt>
                <c:pt idx="235">
                  <c:v>24.533264783072351</c:v>
                </c:pt>
                <c:pt idx="236">
                  <c:v>17.429204716455597</c:v>
                </c:pt>
                <c:pt idx="237">
                  <c:v>10.534145299316574</c:v>
                </c:pt>
                <c:pt idx="238">
                  <c:v>3.8758236700643836</c:v>
                </c:pt>
                <c:pt idx="239">
                  <c:v>-2.5317715829427865</c:v>
                </c:pt>
                <c:pt idx="240">
                  <c:v>-8.6739059723873151</c:v>
                </c:pt>
                <c:pt idx="241">
                  <c:v>-14.538485056489225</c:v>
                </c:pt>
                <c:pt idx="242">
                  <c:v>-20.111129077661943</c:v>
                </c:pt>
                <c:pt idx="243">
                  <c:v>-25.383643109384728</c:v>
                </c:pt>
                <c:pt idx="244">
                  <c:v>-30.349107905591577</c:v>
                </c:pt>
                <c:pt idx="245">
                  <c:v>-34.995816720167731</c:v>
                </c:pt>
                <c:pt idx="246">
                  <c:v>-39.328149582974625</c:v>
                </c:pt>
                <c:pt idx="247">
                  <c:v>-43.323226490476678</c:v>
                </c:pt>
                <c:pt idx="248">
                  <c:v>-46.988344228376917</c:v>
                </c:pt>
                <c:pt idx="249">
                  <c:v>-50.318559063733126</c:v>
                </c:pt>
                <c:pt idx="250">
                  <c:v>-53.318562143959674</c:v>
                </c:pt>
                <c:pt idx="251">
                  <c:v>-55.999667887743975</c:v>
                </c:pt>
                <c:pt idx="252">
                  <c:v>-58.345443322803071</c:v>
                </c:pt>
                <c:pt idx="253">
                  <c:v>-60.380936229982403</c:v>
                </c:pt>
                <c:pt idx="254">
                  <c:v>-62.108012124503787</c:v>
                </c:pt>
                <c:pt idx="255">
                  <c:v>-63.541320072780863</c:v>
                </c:pt>
                <c:pt idx="256">
                  <c:v>-64.675376759867746</c:v>
                </c:pt>
                <c:pt idx="257">
                  <c:v>-65.50465294247509</c:v>
                </c:pt>
                <c:pt idx="258">
                  <c:v>-66.092637262660958</c:v>
                </c:pt>
                <c:pt idx="259">
                  <c:v>-66.406314381610926</c:v>
                </c:pt>
                <c:pt idx="260">
                  <c:v>-66.472662995632149</c:v>
                </c:pt>
                <c:pt idx="261">
                  <c:v>-66.26962382113426</c:v>
                </c:pt>
                <c:pt idx="262">
                  <c:v>-65.901090167075694</c:v>
                </c:pt>
                <c:pt idx="263">
                  <c:v>-65.323479896304846</c:v>
                </c:pt>
                <c:pt idx="264">
                  <c:v>-64.543351146713846</c:v>
                </c:pt>
                <c:pt idx="265">
                  <c:v>-63.587908115134944</c:v>
                </c:pt>
                <c:pt idx="266">
                  <c:v>-62.49141249386301</c:v>
                </c:pt>
                <c:pt idx="267">
                  <c:v>-61.221756276413615</c:v>
                </c:pt>
                <c:pt idx="268">
                  <c:v>-59.815526348502267</c:v>
                </c:pt>
                <c:pt idx="269">
                  <c:v>-58.30318884627868</c:v>
                </c:pt>
                <c:pt idx="270">
                  <c:v>-56.713459154802102</c:v>
                </c:pt>
                <c:pt idx="271">
                  <c:v>-55.049382524477551</c:v>
                </c:pt>
                <c:pt idx="272">
                  <c:v>-53.296781733237523</c:v>
                </c:pt>
                <c:pt idx="273">
                  <c:v>-51.472576565994579</c:v>
                </c:pt>
                <c:pt idx="274">
                  <c:v>-49.586815701288415</c:v>
                </c:pt>
                <c:pt idx="275">
                  <c:v>-47.652543829541301</c:v>
                </c:pt>
                <c:pt idx="276">
                  <c:v>-45.730167285062329</c:v>
                </c:pt>
                <c:pt idx="277">
                  <c:v>-43.815501565577307</c:v>
                </c:pt>
                <c:pt idx="278">
                  <c:v>-41.881743252382172</c:v>
                </c:pt>
                <c:pt idx="279">
                  <c:v>-39.934656778982564</c:v>
                </c:pt>
                <c:pt idx="280">
                  <c:v>-37.987018029687974</c:v>
                </c:pt>
                <c:pt idx="281">
                  <c:v>-36.059436686725945</c:v>
                </c:pt>
                <c:pt idx="282">
                  <c:v>-34.162919642608671</c:v>
                </c:pt>
                <c:pt idx="283">
                  <c:v>-32.327576968692455</c:v>
                </c:pt>
                <c:pt idx="284">
                  <c:v>-30.521787684326309</c:v>
                </c:pt>
                <c:pt idx="285">
                  <c:v>-28.74621171970464</c:v>
                </c:pt>
                <c:pt idx="286">
                  <c:v>-27.010583808407695</c:v>
                </c:pt>
                <c:pt idx="287">
                  <c:v>-25.340477614881276</c:v>
                </c:pt>
                <c:pt idx="288">
                  <c:v>-23.725012614226248</c:v>
                </c:pt>
                <c:pt idx="289">
                  <c:v>-22.162677567009226</c:v>
                </c:pt>
                <c:pt idx="290">
                  <c:v>-20.645380512902243</c:v>
                </c:pt>
                <c:pt idx="291">
                  <c:v>-19.193583184201579</c:v>
                </c:pt>
                <c:pt idx="292">
                  <c:v>-17.800704599445101</c:v>
                </c:pt>
                <c:pt idx="293">
                  <c:v>-16.470214370525785</c:v>
                </c:pt>
                <c:pt idx="294">
                  <c:v>-15.201800296864473</c:v>
                </c:pt>
                <c:pt idx="295">
                  <c:v>-13.988920411631533</c:v>
                </c:pt>
                <c:pt idx="296">
                  <c:v>-12.825481974145987</c:v>
                </c:pt>
                <c:pt idx="297">
                  <c:v>-11.718815702712229</c:v>
                </c:pt>
                <c:pt idx="298">
                  <c:v>-10.68199650077185</c:v>
                </c:pt>
                <c:pt idx="299">
                  <c:v>-9.7016397754968118</c:v>
                </c:pt>
                <c:pt idx="300">
                  <c:v>-8.7730503533703814</c:v>
                </c:pt>
                <c:pt idx="301">
                  <c:v>-7.9020334444564577</c:v>
                </c:pt>
                <c:pt idx="302">
                  <c:v>-7.096084214296166</c:v>
                </c:pt>
                <c:pt idx="303">
                  <c:v>-6.3277442698767583</c:v>
                </c:pt>
                <c:pt idx="304">
                  <c:v>-5.607112713698589</c:v>
                </c:pt>
                <c:pt idx="305">
                  <c:v>-4.9347611602237063</c:v>
                </c:pt>
                <c:pt idx="306">
                  <c:v>-4.3067005475814559</c:v>
                </c:pt>
                <c:pt idx="307">
                  <c:v>-3.7255064335669936</c:v>
                </c:pt>
                <c:pt idx="308">
                  <c:v>-3.1894231990952808</c:v>
                </c:pt>
                <c:pt idx="309">
                  <c:v>-2.6935116580120946</c:v>
                </c:pt>
                <c:pt idx="310">
                  <c:v>-2.2352422502384055</c:v>
                </c:pt>
                <c:pt idx="311">
                  <c:v>-1.8130357533584027</c:v>
                </c:pt>
                <c:pt idx="312">
                  <c:v>-1.4263525693890231</c:v>
                </c:pt>
                <c:pt idx="313">
                  <c:v>-1.0729113096451315</c:v>
                </c:pt>
                <c:pt idx="314">
                  <c:v>-0.75095703726575769</c:v>
                </c:pt>
                <c:pt idx="315">
                  <c:v>-0.45803719805958193</c:v>
                </c:pt>
                <c:pt idx="316">
                  <c:v>-0.19287283509822167</c:v>
                </c:pt>
                <c:pt idx="317">
                  <c:v>4.5718184868524497E-2</c:v>
                </c:pt>
                <c:pt idx="318">
                  <c:v>0.25981874230061514</c:v>
                </c:pt>
                <c:pt idx="319">
                  <c:v>0.45085382826917692</c:v>
                </c:pt>
                <c:pt idx="320">
                  <c:v>0.62025997060281923</c:v>
                </c:pt>
                <c:pt idx="321">
                  <c:v>0.76988052453243028</c:v>
                </c:pt>
                <c:pt idx="322">
                  <c:v>0.90058270208105107</c:v>
                </c:pt>
                <c:pt idx="323">
                  <c:v>1.0145862255183713</c:v>
                </c:pt>
                <c:pt idx="324">
                  <c:v>1.1117379771461888</c:v>
                </c:pt>
                <c:pt idx="325">
                  <c:v>1.1938503241673482</c:v>
                </c:pt>
                <c:pt idx="326">
                  <c:v>1.2615027682675708</c:v>
                </c:pt>
                <c:pt idx="327">
                  <c:v>1.3181186327845933</c:v>
                </c:pt>
                <c:pt idx="328">
                  <c:v>1.3631765204983632</c:v>
                </c:pt>
                <c:pt idx="329">
                  <c:v>1.3973845460660494</c:v>
                </c:pt>
                <c:pt idx="330">
                  <c:v>1.421323323482268</c:v>
                </c:pt>
                <c:pt idx="331">
                  <c:v>1.4354585906484827</c:v>
                </c:pt>
                <c:pt idx="332">
                  <c:v>1.4433985592963277</c:v>
                </c:pt>
                <c:pt idx="333">
                  <c:v>1.4450035174697859</c:v>
                </c:pt>
                <c:pt idx="334">
                  <c:v>1.4395727938045166</c:v>
                </c:pt>
                <c:pt idx="335">
                  <c:v>1.4288618308091203</c:v>
                </c:pt>
                <c:pt idx="336">
                  <c:v>1.411635587711946</c:v>
                </c:pt>
                <c:pt idx="337">
                  <c:v>1.3894382659675457</c:v>
                </c:pt>
                <c:pt idx="338">
                  <c:v>1.3658961561871712</c:v>
                </c:pt>
                <c:pt idx="339">
                  <c:v>1.3377014456709559</c:v>
                </c:pt>
                <c:pt idx="340">
                  <c:v>1.3057718429947207</c:v>
                </c:pt>
                <c:pt idx="341">
                  <c:v>1.2705084980417471</c:v>
                </c:pt>
                <c:pt idx="342">
                  <c:v>1.2342097224613344</c:v>
                </c:pt>
                <c:pt idx="343">
                  <c:v>1.1971120860009419</c:v>
                </c:pt>
                <c:pt idx="344">
                  <c:v>1.1583387623154104</c:v>
                </c:pt>
                <c:pt idx="345">
                  <c:v>1.11791238780883</c:v>
                </c:pt>
                <c:pt idx="346">
                  <c:v>1.0761365289089062</c:v>
                </c:pt>
                <c:pt idx="347">
                  <c:v>1.0342937332661544</c:v>
                </c:pt>
                <c:pt idx="348">
                  <c:v>0.99275757280283783</c:v>
                </c:pt>
                <c:pt idx="349">
                  <c:v>0.95105290859527636</c:v>
                </c:pt>
                <c:pt idx="350">
                  <c:v>0.909760847056448</c:v>
                </c:pt>
                <c:pt idx="351">
                  <c:v>0.86845551983964164</c:v>
                </c:pt>
                <c:pt idx="352">
                  <c:v>0.82707140417024294</c:v>
                </c:pt>
                <c:pt idx="353">
                  <c:v>0.78660792960679893</c:v>
                </c:pt>
                <c:pt idx="354">
                  <c:v>0.74727188610583684</c:v>
                </c:pt>
                <c:pt idx="355">
                  <c:v>0.70828472784129737</c:v>
                </c:pt>
                <c:pt idx="356">
                  <c:v>0.67009651237606616</c:v>
                </c:pt>
                <c:pt idx="357">
                  <c:v>0.6326943244463521</c:v>
                </c:pt>
                <c:pt idx="358">
                  <c:v>0.59684957199321187</c:v>
                </c:pt>
                <c:pt idx="359">
                  <c:v>0.56192849491490926</c:v>
                </c:pt>
                <c:pt idx="360">
                  <c:v>0.52806045856121742</c:v>
                </c:pt>
                <c:pt idx="361">
                  <c:v>0.49535657040275305</c:v>
                </c:pt>
                <c:pt idx="362">
                  <c:v>0.4636176912731817</c:v>
                </c:pt>
                <c:pt idx="363">
                  <c:v>0.43329679300876134</c:v>
                </c:pt>
                <c:pt idx="364">
                  <c:v>0.40418679995961454</c:v>
                </c:pt>
                <c:pt idx="365">
                  <c:v>0.37633301152781756</c:v>
                </c:pt>
                <c:pt idx="366">
                  <c:v>0.34966136864311953</c:v>
                </c:pt>
                <c:pt idx="367">
                  <c:v>0.32393922300377925</c:v>
                </c:pt>
                <c:pt idx="368">
                  <c:v>0.29926029041106506</c:v>
                </c:pt>
                <c:pt idx="369">
                  <c:v>0.27607268718492783</c:v>
                </c:pt>
                <c:pt idx="370">
                  <c:v>0.25406841702178062</c:v>
                </c:pt>
                <c:pt idx="371">
                  <c:v>0.23319717471124946</c:v>
                </c:pt>
                <c:pt idx="372">
                  <c:v>0.21322279216959242</c:v>
                </c:pt>
                <c:pt idx="373">
                  <c:v>0.19425501333305809</c:v>
                </c:pt>
                <c:pt idx="374">
                  <c:v>0.17652428118003341</c:v>
                </c:pt>
                <c:pt idx="375">
                  <c:v>0.15992562661595575</c:v>
                </c:pt>
                <c:pt idx="376">
                  <c:v>0.14435306338893175</c:v>
                </c:pt>
                <c:pt idx="377">
                  <c:v>0.12964325828171633</c:v>
                </c:pt>
                <c:pt idx="378">
                  <c:v>0.11569594176190619</c:v>
                </c:pt>
                <c:pt idx="379">
                  <c:v>0.10276479959575678</c:v>
                </c:pt>
                <c:pt idx="380">
                  <c:v>9.0823082617489698E-2</c:v>
                </c:pt>
                <c:pt idx="381">
                  <c:v>7.9792861485197639E-2</c:v>
                </c:pt>
                <c:pt idx="382">
                  <c:v>6.9473959630921928E-2</c:v>
                </c:pt>
                <c:pt idx="383">
                  <c:v>5.9903070884901773E-2</c:v>
                </c:pt>
                <c:pt idx="384">
                  <c:v>5.1170262711274138E-2</c:v>
                </c:pt>
                <c:pt idx="385">
                  <c:v>4.3208965611710178E-2</c:v>
                </c:pt>
                <c:pt idx="386">
                  <c:v>3.5987690357289367E-2</c:v>
                </c:pt>
                <c:pt idx="387">
                  <c:v>2.9478423344015375E-2</c:v>
                </c:pt>
                <c:pt idx="388">
                  <c:v>2.3635010696081978E-2</c:v>
                </c:pt>
                <c:pt idx="389">
                  <c:v>1.842388042393343E-2</c:v>
                </c:pt>
                <c:pt idx="390">
                  <c:v>1.3839530647476563E-2</c:v>
                </c:pt>
                <c:pt idx="391">
                  <c:v>9.8837603732212804E-3</c:v>
                </c:pt>
                <c:pt idx="392">
                  <c:v>6.5507232020952802E-3</c:v>
                </c:pt>
                <c:pt idx="393">
                  <c:v>3.8005064757364745E-3</c:v>
                </c:pt>
                <c:pt idx="394">
                  <c:v>1.6203049844841205E-3</c:v>
                </c:pt>
                <c:pt idx="395">
                  <c:v>-4.4460252794784544E-7</c:v>
                </c:pt>
                <c:pt idx="396">
                  <c:v>-1.0729752481120694E-3</c:v>
                </c:pt>
                <c:pt idx="397">
                  <c:v>-1.6028400658880137E-3</c:v>
                </c:pt>
                <c:pt idx="398">
                  <c:v>-1.5959912617723826E-3</c:v>
                </c:pt>
                <c:pt idx="399">
                  <c:v>-1.0599012336748538E-3</c:v>
                </c:pt>
              </c:numCache>
            </c:numRef>
          </c:yVal>
          <c:smooth val="0"/>
          <c:extLst>
            <c:ext xmlns:c16="http://schemas.microsoft.com/office/drawing/2014/chart" uri="{C3380CC4-5D6E-409C-BE32-E72D297353CC}">
              <c16:uniqueId val="{00000000-9137-4ABB-A9E7-F1B9286C5D67}"/>
            </c:ext>
          </c:extLst>
        </c:ser>
        <c:dLbls>
          <c:showLegendKey val="0"/>
          <c:showVal val="0"/>
          <c:showCatName val="0"/>
          <c:showSerName val="0"/>
          <c:showPercent val="0"/>
          <c:showBubbleSize val="0"/>
        </c:dLbls>
        <c:axId val="42871808"/>
        <c:axId val="42951424"/>
      </c:scatterChart>
      <c:valAx>
        <c:axId val="42871808"/>
        <c:scaling>
          <c:orientation val="minMax"/>
          <c:max val="100"/>
          <c:min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951424"/>
        <c:crosses val="autoZero"/>
        <c:crossBetween val="midCat"/>
      </c:valAx>
      <c:valAx>
        <c:axId val="42951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71808"/>
        <c:crossesAt val="-250"/>
        <c:crossBetween val="midCat"/>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A9F85-FB5C-41EF-809A-644C5BF7F024}" type="datetimeFigureOut">
              <a:rPr lang="en-US" smtClean="0"/>
              <a:t>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4A313B-E499-48D1-9DFA-D60398A586CC}" type="slidenum">
              <a:rPr lang="en-US" smtClean="0"/>
              <a:t>‹#›</a:t>
            </a:fld>
            <a:endParaRPr lang="en-US"/>
          </a:p>
        </p:txBody>
      </p:sp>
    </p:spTree>
    <p:extLst>
      <p:ext uri="{BB962C8B-B14F-4D97-AF65-F5344CB8AC3E}">
        <p14:creationId xmlns:p14="http://schemas.microsoft.com/office/powerpoint/2010/main" val="43645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05D00-DE67-4311-A451-B1882A957DD2}" type="slidenum">
              <a:rPr lang="en-US" smtClean="0"/>
              <a:t>21</a:t>
            </a:fld>
            <a:endParaRPr lang="en-US"/>
          </a:p>
        </p:txBody>
      </p:sp>
    </p:spTree>
    <p:extLst>
      <p:ext uri="{BB962C8B-B14F-4D97-AF65-F5344CB8AC3E}">
        <p14:creationId xmlns:p14="http://schemas.microsoft.com/office/powerpoint/2010/main" val="2341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4E6461-D061-434B-AF4B-D17B77C49719}"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2216724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E6461-D061-434B-AF4B-D17B77C49719}"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423112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E6461-D061-434B-AF4B-D17B77C49719}"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152866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E6461-D061-434B-AF4B-D17B77C49719}"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96357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4E6461-D061-434B-AF4B-D17B77C49719}"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1822945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4E6461-D061-434B-AF4B-D17B77C49719}"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2640350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4E6461-D061-434B-AF4B-D17B77C49719}"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259553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4E6461-D061-434B-AF4B-D17B77C49719}"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353009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E6461-D061-434B-AF4B-D17B77C49719}"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411361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E6461-D061-434B-AF4B-D17B77C49719}"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2308340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E6461-D061-434B-AF4B-D17B77C49719}"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2F6154-639F-4934-A33A-A412DB9EB104}" type="slidenum">
              <a:rPr lang="en-US" smtClean="0"/>
              <a:t>‹#›</a:t>
            </a:fld>
            <a:endParaRPr lang="en-US"/>
          </a:p>
        </p:txBody>
      </p:sp>
    </p:spTree>
    <p:extLst>
      <p:ext uri="{BB962C8B-B14F-4D97-AF65-F5344CB8AC3E}">
        <p14:creationId xmlns:p14="http://schemas.microsoft.com/office/powerpoint/2010/main" val="42849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E6461-D061-434B-AF4B-D17B77C49719}" type="datetimeFigureOut">
              <a:rPr lang="en-US" smtClean="0"/>
              <a:t>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F6154-639F-4934-A33A-A412DB9EB104}" type="slidenum">
              <a:rPr lang="en-US" smtClean="0"/>
              <a:t>‹#›</a:t>
            </a:fld>
            <a:endParaRPr lang="en-US"/>
          </a:p>
        </p:txBody>
      </p:sp>
    </p:spTree>
    <p:extLst>
      <p:ext uri="{BB962C8B-B14F-4D97-AF65-F5344CB8AC3E}">
        <p14:creationId xmlns:p14="http://schemas.microsoft.com/office/powerpoint/2010/main" val="2167890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30.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latin typeface="Times New Roman" panose="02020603050405020304" pitchFamily="18" charset="0"/>
                <a:cs typeface="Times New Roman" panose="02020603050405020304" pitchFamily="18" charset="0"/>
              </a:rPr>
              <a:t>Using a TE011 Cavity to Measure the Magnetic Momentum of a Magnetized Beam</a:t>
            </a: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2000" dirty="0" smtClean="0">
                <a:latin typeface="Times New Roman" panose="02020603050405020304" pitchFamily="18" charset="0"/>
                <a:cs typeface="Times New Roman" panose="02020603050405020304" pitchFamily="18" charset="0"/>
              </a:rPr>
              <a:t>Jiquan </a:t>
            </a:r>
            <a:r>
              <a:rPr lang="en-US" sz="2000" dirty="0" err="1" smtClean="0">
                <a:latin typeface="Times New Roman" panose="02020603050405020304" pitchFamily="18" charset="0"/>
                <a:cs typeface="Times New Roman" panose="02020603050405020304" pitchFamily="18" charset="0"/>
              </a:rPr>
              <a:t>Guo</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4396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9859" y="1255286"/>
            <a:ext cx="3903524"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Coupler Design</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3872300"/>
            <a:ext cx="8229600" cy="2757100"/>
          </a:xfrm>
        </p:spPr>
        <p:txBody>
          <a:bodyPr>
            <a:normAutofit fontScale="92500" lnSpcReduction="10000"/>
          </a:bodyPr>
          <a:lstStyle/>
          <a:p>
            <a:r>
              <a:rPr lang="en-US" sz="1600" b="1" dirty="0" smtClean="0">
                <a:latin typeface="Times New Roman" panose="02020603050405020304" pitchFamily="18" charset="0"/>
                <a:cs typeface="Times New Roman" panose="02020603050405020304" pitchFamily="18" charset="0"/>
              </a:rPr>
              <a:t>Preserves azimuthal and longitudinal symmetry to minimize longitudinal E-field</a:t>
            </a:r>
          </a:p>
          <a:p>
            <a:pPr lvl="1"/>
            <a:r>
              <a:rPr lang="en-US" sz="1400" dirty="0" smtClean="0">
                <a:latin typeface="Times New Roman" panose="02020603050405020304" pitchFamily="18" charset="0"/>
                <a:cs typeface="Times New Roman" panose="02020603050405020304" pitchFamily="18" charset="0"/>
              </a:rPr>
              <a:t>Coupler should not break the azimuthal and longitudinal symmetry to bring in longitudinal E-field. </a:t>
            </a:r>
          </a:p>
          <a:p>
            <a:pPr lvl="1"/>
            <a:r>
              <a:rPr lang="en-US" sz="1400" dirty="0" smtClean="0">
                <a:latin typeface="Times New Roman" panose="02020603050405020304" pitchFamily="18" charset="0"/>
                <a:cs typeface="Times New Roman" panose="02020603050405020304" pitchFamily="18" charset="0"/>
              </a:rPr>
              <a:t>Similar to the SLAC X-band wrap-around </a:t>
            </a:r>
            <a:r>
              <a:rPr lang="en-US" sz="1400" dirty="0" err="1" smtClean="0">
                <a:latin typeface="Times New Roman" panose="02020603050405020304" pitchFamily="18" charset="0"/>
                <a:cs typeface="Times New Roman" panose="02020603050405020304" pitchFamily="18" charset="0"/>
              </a:rPr>
              <a:t>rect</a:t>
            </a:r>
            <a:r>
              <a:rPr lang="en-US" sz="1400" dirty="0" smtClean="0">
                <a:latin typeface="Times New Roman" panose="02020603050405020304" pitchFamily="18" charset="0"/>
                <a:cs typeface="Times New Roman" panose="02020603050405020304" pitchFamily="18" charset="0"/>
              </a:rPr>
              <a:t> WG TE10 to circular TE01 mode launcher</a:t>
            </a:r>
          </a:p>
          <a:p>
            <a:pPr lvl="1"/>
            <a:r>
              <a:rPr lang="en-US" sz="1400" dirty="0" smtClean="0">
                <a:latin typeface="Times New Roman" panose="02020603050405020304" pitchFamily="18" charset="0"/>
                <a:cs typeface="Times New Roman" panose="02020603050405020304" pitchFamily="18" charset="0"/>
              </a:rPr>
              <a:t>4 equally (90</a:t>
            </a:r>
            <a:r>
              <a:rPr lang="en-US" sz="1400" dirty="0" smtClean="0">
                <a:latin typeface="Times New Roman"/>
                <a:cs typeface="Times New Roman"/>
              </a:rPr>
              <a:t>º</a:t>
            </a:r>
            <a:r>
              <a:rPr lang="en-US" sz="1400" dirty="0" smtClean="0">
                <a:latin typeface="Times New Roman" panose="02020603050405020304" pitchFamily="18" charset="0"/>
                <a:cs typeface="Times New Roman" panose="02020603050405020304" pitchFamily="18" charset="0"/>
              </a:rPr>
              <a:t>) spaced slots coupling to wrap-around waveguide; waveguide width adjusted so slot spacing equals </a:t>
            </a:r>
            <a:r>
              <a:rPr lang="el-GR" sz="1400" dirty="0" smtClean="0">
                <a:latin typeface="Times New Roman"/>
                <a:cs typeface="Times New Roman"/>
              </a:rPr>
              <a:t>λ</a:t>
            </a:r>
            <a:r>
              <a:rPr lang="en-US" sz="1400" dirty="0" smtClean="0">
                <a:latin typeface="Times New Roman"/>
                <a:cs typeface="Times New Roman"/>
              </a:rPr>
              <a:t>g. </a:t>
            </a:r>
          </a:p>
          <a:p>
            <a:pPr lvl="1"/>
            <a:r>
              <a:rPr lang="en-US" sz="1400" dirty="0" smtClean="0">
                <a:latin typeface="Times New Roman" panose="02020603050405020304" pitchFamily="18" charset="0"/>
                <a:cs typeface="Times New Roman" panose="02020603050405020304" pitchFamily="18" charset="0"/>
              </a:rPr>
              <a:t>Two branches of the wrap-around waveguide combine into one, matched by a lip.</a:t>
            </a:r>
          </a:p>
          <a:p>
            <a:pPr lvl="1"/>
            <a:r>
              <a:rPr lang="en-US" sz="1400" dirty="0" smtClean="0">
                <a:latin typeface="Times New Roman" panose="02020603050405020304" pitchFamily="18" charset="0"/>
                <a:cs typeface="Times New Roman" panose="02020603050405020304" pitchFamily="18" charset="0"/>
              </a:rPr>
              <a:t>A matched coax pickup will couple to instruments.</a:t>
            </a:r>
          </a:p>
          <a:p>
            <a:pPr lvl="1"/>
            <a:r>
              <a:rPr lang="en-US" sz="1400" dirty="0">
                <a:latin typeface="Times New Roman" panose="02020603050405020304" pitchFamily="18" charset="0"/>
                <a:cs typeface="Times New Roman" panose="02020603050405020304" pitchFamily="18" charset="0"/>
              </a:rPr>
              <a:t>Slot size designed to be slightly </a:t>
            </a:r>
            <a:r>
              <a:rPr lang="en-US" sz="1400" dirty="0" err="1">
                <a:latin typeface="Times New Roman" panose="02020603050405020304" pitchFamily="18" charset="0"/>
                <a:cs typeface="Times New Roman" panose="02020603050405020304" pitchFamily="18" charset="0"/>
              </a:rPr>
              <a:t>overcoupled</a:t>
            </a:r>
            <a:r>
              <a:rPr lang="en-US" sz="1400" dirty="0">
                <a:latin typeface="Times New Roman" panose="02020603050405020304" pitchFamily="18" charset="0"/>
                <a:cs typeface="Times New Roman" panose="02020603050405020304" pitchFamily="18" charset="0"/>
              </a:rPr>
              <a:t>, leaving some room for conductivity </a:t>
            </a:r>
            <a:r>
              <a:rPr lang="en-US" sz="1400" dirty="0" smtClean="0">
                <a:latin typeface="Times New Roman" panose="02020603050405020304" pitchFamily="18" charset="0"/>
                <a:cs typeface="Times New Roman" panose="02020603050405020304" pitchFamily="18" charset="0"/>
              </a:rPr>
              <a:t>loss and </a:t>
            </a:r>
            <a:r>
              <a:rPr lang="en-US" sz="1400" dirty="0" err="1">
                <a:latin typeface="Times New Roman" panose="02020603050405020304" pitchFamily="18" charset="0"/>
                <a:cs typeface="Times New Roman" panose="02020603050405020304" pitchFamily="18" charset="0"/>
              </a:rPr>
              <a:t>missmatch</a:t>
            </a:r>
            <a:r>
              <a:rPr lang="en-US" sz="1400" dirty="0">
                <a:latin typeface="Times New Roman" panose="02020603050405020304" pitchFamily="18" charset="0"/>
                <a:cs typeface="Times New Roman" panose="02020603050405020304" pitchFamily="18" charset="0"/>
              </a:rPr>
              <a:t> in the coax pickup</a:t>
            </a:r>
            <a:r>
              <a:rPr lang="en-US" sz="1400" dirty="0" smtClean="0">
                <a:latin typeface="Times New Roman" panose="02020603050405020304" pitchFamily="18" charset="0"/>
                <a:cs typeface="Times New Roman" panose="02020603050405020304" pitchFamily="18" charset="0"/>
              </a:rPr>
              <a:t>.</a:t>
            </a:r>
          </a:p>
          <a:p>
            <a:r>
              <a:rPr lang="en-US" sz="1500" dirty="0">
                <a:latin typeface="Times New Roman" panose="02020603050405020304" pitchFamily="18" charset="0"/>
                <a:cs typeface="Times New Roman" panose="02020603050405020304" pitchFamily="18" charset="0"/>
              </a:rPr>
              <a:t>Coupling to TM and most TE modes (other than TE(4N)xx) will be negligible. </a:t>
            </a:r>
            <a:endParaRPr lang="en-US" sz="1500" dirty="0" smtClean="0">
              <a:latin typeface="Times New Roman" panose="02020603050405020304" pitchFamily="18" charset="0"/>
              <a:cs typeface="Times New Roman" panose="02020603050405020304" pitchFamily="18" charset="0"/>
            </a:endParaRPr>
          </a:p>
          <a:p>
            <a:pPr lvl="1"/>
            <a:r>
              <a:rPr lang="en-US" sz="1400" dirty="0" smtClean="0">
                <a:latin typeface="Times New Roman" panose="02020603050405020304" pitchFamily="18" charset="0"/>
                <a:cs typeface="Times New Roman" panose="02020603050405020304" pitchFamily="18" charset="0"/>
              </a:rPr>
              <a:t>For </a:t>
            </a:r>
            <a:r>
              <a:rPr lang="en-US" sz="1400" dirty="0">
                <a:latin typeface="Times New Roman" panose="02020603050405020304" pitchFamily="18" charset="0"/>
                <a:cs typeface="Times New Roman" panose="02020603050405020304" pitchFamily="18" charset="0"/>
              </a:rPr>
              <a:t>all the TE(4N)xx modes, the frequencies should avoid the excitation </a:t>
            </a:r>
            <a:r>
              <a:rPr lang="en-US" sz="1400" dirty="0" smtClean="0">
                <a:latin typeface="Times New Roman" panose="02020603050405020304" pitchFamily="18" charset="0"/>
                <a:cs typeface="Times New Roman" panose="02020603050405020304" pitchFamily="18" charset="0"/>
              </a:rPr>
              <a:t>lines; </a:t>
            </a:r>
            <a:r>
              <a:rPr lang="en-US" sz="1400" dirty="0">
                <a:latin typeface="Times New Roman" panose="02020603050405020304" pitchFamily="18" charset="0"/>
                <a:cs typeface="Times New Roman" panose="02020603050405020304" pitchFamily="18" charset="0"/>
              </a:rPr>
              <a:t>high R/Q TM modes also need to be </a:t>
            </a:r>
            <a:r>
              <a:rPr lang="en-US" sz="1400" dirty="0" smtClean="0">
                <a:latin typeface="Times New Roman" panose="02020603050405020304" pitchFamily="18" charset="0"/>
                <a:cs typeface="Times New Roman" panose="02020603050405020304" pitchFamily="18" charset="0"/>
              </a:rPr>
              <a:t>off </a:t>
            </a:r>
            <a:r>
              <a:rPr lang="en-US" sz="1400" dirty="0">
                <a:latin typeface="Times New Roman" panose="02020603050405020304" pitchFamily="18" charset="0"/>
                <a:cs typeface="Times New Roman" panose="02020603050405020304" pitchFamily="18" charset="0"/>
              </a:rPr>
              <a:t>excitation to avoid heating and possible instability</a:t>
            </a:r>
          </a:p>
        </p:txBody>
      </p:sp>
      <p:sp>
        <p:nvSpPr>
          <p:cNvPr id="4" name="TextBox 3"/>
          <p:cNvSpPr txBox="1"/>
          <p:nvPr/>
        </p:nvSpPr>
        <p:spPr>
          <a:xfrm>
            <a:off x="5486400" y="3415165"/>
            <a:ext cx="183415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E-field in the center plane</a:t>
            </a:r>
            <a:endParaRPr lang="en-US" sz="1200" dirty="0">
              <a:latin typeface="Times New Roman" panose="02020603050405020304" pitchFamily="18" charset="0"/>
              <a:cs typeface="Times New Roman" panose="02020603050405020304"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4825"/>
            <a:ext cx="3619791"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32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Scaling</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382000" cy="4906963"/>
              </a:xfrm>
            </p:spPr>
            <p:txBody>
              <a:bodyPr>
                <a:normAutofit lnSpcReduction="10000"/>
              </a:bodyPr>
              <a:lstStyle/>
              <a:p>
                <a14:m>
                  <m:oMath xmlns:m="http://schemas.openxmlformats.org/officeDocument/2006/math">
                    <m:sSub>
                      <m:sSubPr>
                        <m:ctrlPr>
                          <a:rPr lang="en-US" sz="1700" i="1" smtClean="0">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𝑃</m:t>
                            </m:r>
                          </m:e>
                          <m:sub>
                            <m:r>
                              <a:rPr lang="en-US" sz="1700" i="1">
                                <a:latin typeface="Cambria Math"/>
                              </a:rPr>
                              <m:t>𝑡𝑜𝑡</m:t>
                            </m:r>
                          </m:sub>
                        </m:sSub>
                        <m:r>
                          <a:rPr lang="en-US" sz="1700" i="1">
                            <a:latin typeface="Cambria Math"/>
                          </a:rPr>
                          <m:t>=</m:t>
                        </m:r>
                        <m:sSup>
                          <m:sSupPr>
                            <m:ctrlPr>
                              <a:rPr lang="en-US" sz="1700" i="1">
                                <a:latin typeface="Cambria Math" panose="02040503050406030204" pitchFamily="18" charset="0"/>
                              </a:rPr>
                            </m:ctrlPr>
                          </m:sSupPr>
                          <m:e>
                            <m:r>
                              <a:rPr lang="en-US" sz="1700" i="1">
                                <a:latin typeface="Cambria Math"/>
                              </a:rPr>
                              <m:t>𝐼</m:t>
                            </m:r>
                          </m:e>
                          <m:sup>
                            <m:r>
                              <a:rPr lang="en-US" sz="1700" i="1">
                                <a:latin typeface="Cambria Math"/>
                              </a:rPr>
                              <m:t>2</m:t>
                            </m:r>
                          </m:sup>
                        </m:sSup>
                        <m:r>
                          <a:rPr lang="en-US" sz="1700" i="1">
                            <a:latin typeface="Cambria Math"/>
                          </a:rPr>
                          <m:t>𝑅</m:t>
                        </m:r>
                        <m:r>
                          <a:rPr lang="en-US" sz="1700" i="1">
                            <a:latin typeface="Cambria Math"/>
                          </a:rPr>
                          <m:t>=</m:t>
                        </m:r>
                        <m:d>
                          <m:dPr>
                            <m:begChr m:val="〈"/>
                            <m:endChr m:val="〉"/>
                            <m:ctrlPr>
                              <a:rPr lang="en-US" sz="1700" i="1">
                                <a:latin typeface="Cambria Math" panose="02040503050406030204" pitchFamily="18" charset="0"/>
                              </a:rPr>
                            </m:ctrlPr>
                          </m:dPr>
                          <m:e>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acc>
                                      <m:accPr>
                                        <m:chr m:val="̇"/>
                                        <m:ctrlPr>
                                          <a:rPr lang="en-US" sz="1700" i="1">
                                            <a:latin typeface="Cambria Math" panose="02040503050406030204" pitchFamily="18" charset="0"/>
                                          </a:rPr>
                                        </m:ctrlPr>
                                      </m:accPr>
                                      <m:e>
                                        <m:r>
                                          <a:rPr lang="en-US" sz="1700" i="1">
                                            <a:latin typeface="Cambria Math"/>
                                          </a:rPr>
                                          <m:t>𝜑</m:t>
                                        </m:r>
                                      </m:e>
                                    </m:acc>
                                    <m:sSup>
                                      <m:sSupPr>
                                        <m:ctrlPr>
                                          <a:rPr lang="en-US" sz="1700" i="1">
                                            <a:latin typeface="Cambria Math" panose="02040503050406030204" pitchFamily="18" charset="0"/>
                                          </a:rPr>
                                        </m:ctrlPr>
                                      </m:sSupPr>
                                      <m:e>
                                        <m:r>
                                          <a:rPr lang="en-US" sz="1700" i="1">
                                            <a:latin typeface="Cambria Math"/>
                                          </a:rPr>
                                          <m:t>𝜌</m:t>
                                        </m:r>
                                      </m:e>
                                      <m:sup>
                                        <m:r>
                                          <a:rPr lang="en-US" sz="1700" i="1">
                                            <a:latin typeface="Cambria Math"/>
                                          </a:rPr>
                                          <m:t>2</m:t>
                                        </m:r>
                                      </m:sup>
                                    </m:sSup>
                                  </m:e>
                                </m:d>
                              </m:e>
                              <m:sup>
                                <m:r>
                                  <a:rPr lang="en-US" sz="1700" i="1">
                                    <a:latin typeface="Cambria Math"/>
                                  </a:rPr>
                                  <m:t>2</m:t>
                                </m:r>
                              </m:sup>
                            </m:sSup>
                          </m:e>
                        </m:d>
                        <m:sSup>
                          <m:sSupPr>
                            <m:ctrlPr>
                              <a:rPr lang="en-US" sz="1700" i="1">
                                <a:latin typeface="Cambria Math" panose="02040503050406030204" pitchFamily="18" charset="0"/>
                              </a:rPr>
                            </m:ctrlPr>
                          </m:sSupPr>
                          <m:e>
                            <m:r>
                              <a:rPr lang="en-US" sz="1700" i="1">
                                <a:latin typeface="Cambria Math"/>
                              </a:rPr>
                              <m:t>𝐼</m:t>
                            </m:r>
                          </m:e>
                          <m:sup>
                            <m:r>
                              <a:rPr lang="en-US" sz="1700" i="1">
                                <a:latin typeface="Cambria Math"/>
                              </a:rPr>
                              <m:t>2</m:t>
                            </m:r>
                          </m:sup>
                        </m:sSup>
                        <m:sSub>
                          <m:sSubPr>
                            <m:ctrlPr>
                              <a:rPr lang="en-US" sz="1700" i="1">
                                <a:latin typeface="Cambria Math" panose="02040503050406030204" pitchFamily="18" charset="0"/>
                              </a:rPr>
                            </m:ctrlPr>
                          </m:sSubPr>
                          <m:e>
                            <m:r>
                              <a:rPr lang="en-US" sz="1700" i="1">
                                <a:latin typeface="Cambria Math"/>
                              </a:rPr>
                              <m:t>𝑄</m:t>
                            </m:r>
                          </m:e>
                          <m:sub>
                            <m:r>
                              <a:rPr lang="en-US" sz="1700" i="1">
                                <a:latin typeface="Cambria Math"/>
                              </a:rPr>
                              <m:t>𝑙𝑜𝑎𝑑𝑒𝑑</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1</m:t>
                                        </m:r>
                                      </m:num>
                                      <m:den>
                                        <m:r>
                                          <a:rPr lang="en-US" sz="1700" i="1">
                                            <a:latin typeface="Cambria Math"/>
                                          </a:rPr>
                                          <m:t>2</m:t>
                                        </m:r>
                                        <m:r>
                                          <a:rPr lang="en-US" sz="1700" i="1">
                                            <a:latin typeface="Cambria Math"/>
                                          </a:rPr>
                                          <m:t>𝛽</m:t>
                                        </m:r>
                                        <m:r>
                                          <a:rPr lang="en-US" sz="1700" i="1">
                                            <a:latin typeface="Cambria Math"/>
                                          </a:rPr>
                                          <m:t>𝑐</m:t>
                                        </m:r>
                                      </m:den>
                                    </m:f>
                                    <m:r>
                                      <m:rPr>
                                        <m:sty m:val="p"/>
                                      </m:rPr>
                                      <a:rPr lang="en-US" sz="1700">
                                        <a:latin typeface="Cambria Math"/>
                                      </a:rPr>
                                      <m:t>cos</m:t>
                                    </m:r>
                                    <m:f>
                                      <m:fPr>
                                        <m:ctrlPr>
                                          <a:rPr lang="en-US" sz="1700" i="1">
                                            <a:latin typeface="Cambria Math" panose="02040503050406030204" pitchFamily="18" charset="0"/>
                                          </a:rPr>
                                        </m:ctrlPr>
                                      </m:fPr>
                                      <m:num>
                                        <m:r>
                                          <a:rPr lang="en-US" sz="1700" i="1">
                                            <a:latin typeface="Cambria Math"/>
                                          </a:rPr>
                                          <m:t>𝜔</m:t>
                                        </m:r>
                                        <m:r>
                                          <a:rPr lang="en-US" sz="1700" i="1">
                                            <a:latin typeface="Cambria Math"/>
                                          </a:rPr>
                                          <m:t>𝑑</m:t>
                                        </m:r>
                                      </m:num>
                                      <m:den>
                                        <m:r>
                                          <a:rPr lang="en-US" sz="1700" i="1">
                                            <a:latin typeface="Cambria Math"/>
                                          </a:rPr>
                                          <m:t>2</m:t>
                                        </m:r>
                                        <m:r>
                                          <a:rPr lang="en-US" sz="1700" i="1">
                                            <a:latin typeface="Cambria Math"/>
                                          </a:rPr>
                                          <m:t>𝛽</m:t>
                                        </m:r>
                                        <m:r>
                                          <a:rPr lang="en-US" sz="1700" i="1">
                                            <a:latin typeface="Cambria Math"/>
                                          </a:rPr>
                                          <m:t>𝑐</m:t>
                                        </m:r>
                                      </m:den>
                                    </m:f>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1</m:t>
                                            </m:r>
                                          </m:num>
                                          <m:den>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𝜋</m:t>
                                                    </m:r>
                                                  </m:num>
                                                  <m:den>
                                                    <m:r>
                                                      <a:rPr lang="en-US" sz="1700" i="1">
                                                        <a:latin typeface="Cambria Math"/>
                                                      </a:rPr>
                                                      <m:t>𝑑</m:t>
                                                    </m:r>
                                                  </m:den>
                                                </m:f>
                                                <m:r>
                                                  <a:rPr lang="en-US" sz="1700" i="1">
                                                    <a:latin typeface="Cambria Math"/>
                                                  </a:rPr>
                                                  <m:t>−</m:t>
                                                </m:r>
                                                <m:f>
                                                  <m:fPr>
                                                    <m:ctrlPr>
                                                      <a:rPr lang="en-US" sz="1700" i="1">
                                                        <a:latin typeface="Cambria Math" panose="02040503050406030204" pitchFamily="18" charset="0"/>
                                                      </a:rPr>
                                                    </m:ctrlPr>
                                                  </m:fPr>
                                                  <m:num>
                                                    <m:r>
                                                      <a:rPr lang="en-US" sz="1700" i="1">
                                                        <a:latin typeface="Cambria Math"/>
                                                      </a:rPr>
                                                      <m:t>𝜔</m:t>
                                                    </m:r>
                                                  </m:num>
                                                  <m:den>
                                                    <m:r>
                                                      <a:rPr lang="en-US" sz="1700" i="1">
                                                        <a:latin typeface="Cambria Math"/>
                                                      </a:rPr>
                                                      <m:t>𝛽</m:t>
                                                    </m:r>
                                                    <m:r>
                                                      <a:rPr lang="en-US" sz="1700" i="1">
                                                        <a:latin typeface="Cambria Math"/>
                                                      </a:rPr>
                                                      <m:t>𝑐</m:t>
                                                    </m:r>
                                                  </m:den>
                                                </m:f>
                                              </m:e>
                                            </m:d>
                                          </m:den>
                                        </m:f>
                                        <m:r>
                                          <a:rPr lang="en-US" sz="1700" b="0" i="1" smtClean="0">
                                            <a:solidFill>
                                              <a:schemeClr val="tx1"/>
                                            </a:solidFill>
                                            <a:latin typeface="Cambria Math"/>
                                          </a:rPr>
                                          <m:t>+</m:t>
                                        </m:r>
                                        <m:f>
                                          <m:fPr>
                                            <m:ctrlPr>
                                              <a:rPr lang="en-US" sz="1700" i="1">
                                                <a:latin typeface="Cambria Math" panose="02040503050406030204" pitchFamily="18" charset="0"/>
                                              </a:rPr>
                                            </m:ctrlPr>
                                          </m:fPr>
                                          <m:num>
                                            <m:r>
                                              <a:rPr lang="en-US" sz="1700" i="1">
                                                <a:latin typeface="Cambria Math"/>
                                              </a:rPr>
                                              <m:t>1</m:t>
                                            </m:r>
                                          </m:num>
                                          <m:den>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𝜋</m:t>
                                                    </m:r>
                                                  </m:num>
                                                  <m:den>
                                                    <m:r>
                                                      <a:rPr lang="en-US" sz="1700" i="1">
                                                        <a:latin typeface="Cambria Math"/>
                                                      </a:rPr>
                                                      <m:t>𝑑</m:t>
                                                    </m:r>
                                                  </m:den>
                                                </m:f>
                                                <m:r>
                                                  <a:rPr lang="en-US" sz="1700" i="1">
                                                    <a:latin typeface="Cambria Math"/>
                                                  </a:rPr>
                                                  <m:t>+</m:t>
                                                </m:r>
                                                <m:f>
                                                  <m:fPr>
                                                    <m:ctrlPr>
                                                      <a:rPr lang="en-US" sz="1700" i="1">
                                                        <a:latin typeface="Cambria Math" panose="02040503050406030204" pitchFamily="18" charset="0"/>
                                                      </a:rPr>
                                                    </m:ctrlPr>
                                                  </m:fPr>
                                                  <m:num>
                                                    <m:r>
                                                      <a:rPr lang="en-US" sz="1700" i="1">
                                                        <a:latin typeface="Cambria Math"/>
                                                      </a:rPr>
                                                      <m:t>𝜔</m:t>
                                                    </m:r>
                                                  </m:num>
                                                  <m:den>
                                                    <m:r>
                                                      <a:rPr lang="en-US" sz="1700" i="1">
                                                        <a:latin typeface="Cambria Math"/>
                                                      </a:rPr>
                                                      <m:t>𝛽</m:t>
                                                    </m:r>
                                                    <m:r>
                                                      <a:rPr lang="en-US" sz="1700" i="1">
                                                        <a:latin typeface="Cambria Math"/>
                                                      </a:rPr>
                                                      <m:t>𝑐</m:t>
                                                    </m:r>
                                                  </m:den>
                                                </m:f>
                                              </m:e>
                                            </m:d>
                                          </m:den>
                                        </m:f>
                                      </m:e>
                                    </m:d>
                                  </m:e>
                                </m:d>
                              </m:e>
                              <m:sup>
                                <m:r>
                                  <a:rPr lang="en-US" sz="1700" i="1">
                                    <a:latin typeface="Cambria Math"/>
                                  </a:rPr>
                                  <m:t>2</m:t>
                                </m:r>
                              </m:sup>
                            </m:sSup>
                          </m:num>
                          <m:den>
                            <m:r>
                              <a:rPr lang="en-US" sz="1700" i="1">
                                <a:latin typeface="Cambria Math"/>
                              </a:rPr>
                              <m:t>𝜔</m:t>
                            </m:r>
                            <m:sSubSup>
                              <m:sSubSupPr>
                                <m:ctrlPr>
                                  <a:rPr lang="en-US" sz="1700" i="1">
                                    <a:latin typeface="Cambria Math" panose="02040503050406030204" pitchFamily="18" charset="0"/>
                                  </a:rPr>
                                </m:ctrlPr>
                              </m:sSubSupPr>
                              <m:e>
                                <m:r>
                                  <a:rPr lang="en-US" sz="1700" i="1">
                                    <a:latin typeface="Cambria Math"/>
                                  </a:rPr>
                                  <m:t>𝐽</m:t>
                                </m:r>
                              </m:e>
                              <m:sub>
                                <m:r>
                                  <a:rPr lang="en-US" sz="1700" i="1">
                                    <a:latin typeface="Cambria Math"/>
                                  </a:rPr>
                                  <m:t>0</m:t>
                                </m:r>
                              </m:sub>
                              <m:sup>
                                <m:r>
                                  <a:rPr lang="en-US" sz="1700" i="1">
                                    <a:latin typeface="Cambria Math"/>
                                  </a:rPr>
                                  <m:t>2</m:t>
                                </m:r>
                              </m:sup>
                            </m:sSubSup>
                            <m:d>
                              <m:dPr>
                                <m:ctrlPr>
                                  <a:rPr lang="en-US" sz="1700" i="1">
                                    <a:latin typeface="Cambria Math" panose="02040503050406030204" pitchFamily="18" charset="0"/>
                                  </a:rPr>
                                </m:ctrlPr>
                              </m:dPr>
                              <m:e>
                                <m:r>
                                  <a:rPr lang="en-US" sz="1700" i="1">
                                    <a:latin typeface="Cambria Math"/>
                                  </a:rPr>
                                  <m:t>3.832</m:t>
                                </m:r>
                              </m:e>
                            </m:d>
                            <m:f>
                              <m:fPr>
                                <m:ctrlPr>
                                  <a:rPr lang="en-US" sz="1700" i="1">
                                    <a:latin typeface="Cambria Math" panose="02040503050406030204" pitchFamily="18" charset="0"/>
                                  </a:rPr>
                                </m:ctrlPr>
                              </m:fPr>
                              <m:num>
                                <m:r>
                                  <a:rPr lang="en-US" sz="1700" i="1">
                                    <a:latin typeface="Cambria Math"/>
                                  </a:rPr>
                                  <m:t>𝜖</m:t>
                                </m:r>
                                <m:sSup>
                                  <m:sSupPr>
                                    <m:ctrlPr>
                                      <a:rPr lang="en-US" sz="1700" i="1">
                                        <a:latin typeface="Cambria Math" panose="02040503050406030204" pitchFamily="18" charset="0"/>
                                      </a:rPr>
                                    </m:ctrlPr>
                                  </m:sSupPr>
                                  <m:e>
                                    <m:r>
                                      <a:rPr lang="en-US" sz="1700" i="1">
                                        <a:latin typeface="Cambria Math"/>
                                      </a:rPr>
                                      <m:t>𝑎</m:t>
                                    </m:r>
                                  </m:e>
                                  <m:sup>
                                    <m:r>
                                      <a:rPr lang="en-US" sz="1700" i="1">
                                        <a:latin typeface="Cambria Math"/>
                                      </a:rPr>
                                      <m:t>4</m:t>
                                    </m:r>
                                  </m:sup>
                                </m:sSup>
                                <m:r>
                                  <a:rPr lang="en-US" sz="1700" i="1">
                                    <a:latin typeface="Cambria Math"/>
                                  </a:rPr>
                                  <m:t>𝜋</m:t>
                                </m:r>
                                <m:r>
                                  <a:rPr lang="en-US" sz="1700" i="1">
                                    <a:latin typeface="Cambria Math"/>
                                  </a:rPr>
                                  <m:t>𝑑</m:t>
                                </m:r>
                              </m:num>
                              <m:den>
                                <m:r>
                                  <a:rPr lang="en-US" sz="1700" b="0" i="1" smtClean="0">
                                    <a:solidFill>
                                      <a:schemeClr val="tx1"/>
                                    </a:solidFill>
                                    <a:latin typeface="Cambria Math"/>
                                  </a:rPr>
                                  <m:t>4</m:t>
                                </m:r>
                                <m:r>
                                  <a:rPr lang="en-US" sz="1700" i="1">
                                    <a:latin typeface="Cambria Math"/>
                                  </a:rPr>
                                  <m:t>∗</m:t>
                                </m:r>
                                <m:sSup>
                                  <m:sSupPr>
                                    <m:ctrlPr>
                                      <a:rPr lang="en-US" sz="1700" i="1">
                                        <a:latin typeface="Cambria Math" panose="02040503050406030204" pitchFamily="18" charset="0"/>
                                      </a:rPr>
                                    </m:ctrlPr>
                                  </m:sSupPr>
                                  <m:e>
                                    <m:r>
                                      <a:rPr lang="en-US" sz="1700" i="1">
                                        <a:latin typeface="Cambria Math"/>
                                      </a:rPr>
                                      <m:t>3.832</m:t>
                                    </m:r>
                                  </m:e>
                                  <m:sup>
                                    <m:r>
                                      <a:rPr lang="en-US" sz="1700" i="1">
                                        <a:latin typeface="Cambria Math"/>
                                      </a:rPr>
                                      <m:t>2</m:t>
                                    </m:r>
                                  </m:sup>
                                </m:sSup>
                              </m:den>
                            </m:f>
                          </m:den>
                        </m:f>
                      </m:e>
                      <m:sub/>
                    </m:sSub>
                  </m:oMath>
                </a14:m>
                <a:endParaRPr lang="en-US" sz="17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With a given cavity aspect ratio,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𝑃</m:t>
                        </m:r>
                      </m:e>
                      <m:sub>
                        <m:r>
                          <a:rPr lang="en-US" sz="1800" i="1">
                            <a:latin typeface="Cambria Math"/>
                          </a:rPr>
                          <m:t>𝑒𝑚𝑖𝑡</m:t>
                        </m:r>
                      </m:sub>
                    </m:sSub>
                    <m:r>
                      <a:rPr lang="en-US" sz="1800" i="1" smtClean="0">
                        <a:latin typeface="Cambria Math"/>
                        <a:ea typeface="Cambria Math"/>
                      </a:rPr>
                      <m:t>∝</m:t>
                    </m:r>
                    <m:sSup>
                      <m:sSupPr>
                        <m:ctrlPr>
                          <a:rPr lang="en-US" sz="1800" i="1">
                            <a:latin typeface="Cambria Math" panose="02040503050406030204" pitchFamily="18" charset="0"/>
                            <a:ea typeface="Cambria Math"/>
                          </a:rPr>
                        </m:ctrlPr>
                      </m:sSupPr>
                      <m:e>
                        <m:r>
                          <a:rPr lang="en-US" sz="1800" i="1">
                            <a:latin typeface="Cambria Math"/>
                            <a:ea typeface="Cambria Math"/>
                          </a:rPr>
                          <m:t>𝜔</m:t>
                        </m:r>
                      </m:e>
                      <m:sup>
                        <m:r>
                          <a:rPr lang="en-US" sz="1800" i="1">
                            <a:latin typeface="Cambria Math"/>
                            <a:ea typeface="Cambria Math"/>
                          </a:rPr>
                          <m:t>1.5</m:t>
                        </m:r>
                      </m:sup>
                    </m:sSup>
                    <m:sSup>
                      <m:sSupPr>
                        <m:ctrlPr>
                          <a:rPr lang="en-US" sz="1800" i="1">
                            <a:latin typeface="Cambria Math" panose="02040503050406030204" pitchFamily="18" charset="0"/>
                            <a:ea typeface="Cambria Math"/>
                          </a:rPr>
                        </m:ctrlPr>
                      </m:sSupPr>
                      <m:e>
                        <m:r>
                          <a:rPr lang="en-US" sz="1800" i="1">
                            <a:latin typeface="Cambria Math"/>
                            <a:ea typeface="Cambria Math"/>
                          </a:rPr>
                          <m:t>𝜌</m:t>
                        </m:r>
                      </m:e>
                      <m:sup>
                        <m:r>
                          <a:rPr lang="en-US" sz="1800" i="1">
                            <a:latin typeface="Cambria Math"/>
                            <a:ea typeface="Cambria Math"/>
                          </a:rPr>
                          <m:t>4</m:t>
                        </m:r>
                      </m:sup>
                    </m:sSup>
                    <m:sSup>
                      <m:sSupPr>
                        <m:ctrlPr>
                          <a:rPr lang="en-US" sz="1800" i="1">
                            <a:latin typeface="Cambria Math" panose="02040503050406030204" pitchFamily="18" charset="0"/>
                          </a:rPr>
                        </m:ctrlPr>
                      </m:sSupPr>
                      <m:e>
                        <m:acc>
                          <m:accPr>
                            <m:chr m:val="̇"/>
                            <m:ctrlPr>
                              <a:rPr lang="en-US" sz="1800" i="1">
                                <a:latin typeface="Cambria Math" panose="02040503050406030204" pitchFamily="18" charset="0"/>
                              </a:rPr>
                            </m:ctrlPr>
                          </m:accPr>
                          <m:e>
                            <m:r>
                              <a:rPr lang="en-US" sz="1800" i="1">
                                <a:latin typeface="Cambria Math"/>
                                <a:ea typeface="Cambria Math"/>
                              </a:rPr>
                              <m:t>𝜑</m:t>
                            </m:r>
                          </m:e>
                        </m:acc>
                      </m:e>
                      <m:sup>
                        <m:r>
                          <a:rPr lang="en-US" sz="1800" i="1">
                            <a:latin typeface="Cambria Math"/>
                          </a:rPr>
                          <m:t>2</m:t>
                        </m:r>
                      </m:sup>
                    </m:sSup>
                  </m:oMath>
                </a14:m>
                <a:r>
                  <a:rPr lang="en-US" sz="18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1800" i="1" dirty="0" smtClean="0">
                            <a:latin typeface="Cambria Math" panose="02040503050406030204" pitchFamily="18" charset="0"/>
                            <a:cs typeface="Times New Roman" panose="02020603050405020304" pitchFamily="18" charset="0"/>
                          </a:rPr>
                        </m:ctrlPr>
                      </m:sSubPr>
                      <m:e>
                        <m:r>
                          <a:rPr lang="en-US" sz="1800" b="0" i="1" dirty="0" smtClean="0">
                            <a:latin typeface="Cambria Math"/>
                            <a:cs typeface="Times New Roman" panose="02020603050405020304" pitchFamily="18" charset="0"/>
                          </a:rPr>
                          <m:t>𝑄</m:t>
                        </m:r>
                      </m:e>
                      <m:sub>
                        <m:r>
                          <a:rPr lang="en-US" sz="1800" b="0" i="1" dirty="0" smtClean="0">
                            <a:latin typeface="Cambria Math"/>
                            <a:cs typeface="Times New Roman" panose="02020603050405020304" pitchFamily="18" charset="0"/>
                          </a:rPr>
                          <m:t>𝑙</m:t>
                        </m:r>
                      </m:sub>
                    </m:sSub>
                    <m:r>
                      <a:rPr lang="en-US" sz="1800" b="0" i="1" dirty="0" smtClean="0">
                        <a:latin typeface="Cambria Math"/>
                        <a:cs typeface="Times New Roman" panose="02020603050405020304" pitchFamily="18" charset="0"/>
                      </a:rPr>
                      <m:t>=</m:t>
                    </m:r>
                    <m:sSub>
                      <m:sSubPr>
                        <m:ctrlPr>
                          <a:rPr lang="en-US" sz="1800" b="0" i="1" dirty="0" smtClean="0">
                            <a:latin typeface="Cambria Math" panose="02040503050406030204" pitchFamily="18" charset="0"/>
                            <a:cs typeface="Times New Roman" panose="02020603050405020304" pitchFamily="18" charset="0"/>
                          </a:rPr>
                        </m:ctrlPr>
                      </m:sSubPr>
                      <m:e>
                        <m:r>
                          <a:rPr lang="en-US" sz="1800" b="0" i="1" dirty="0" smtClean="0">
                            <a:latin typeface="Cambria Math"/>
                            <a:cs typeface="Times New Roman" panose="02020603050405020304" pitchFamily="18" charset="0"/>
                          </a:rPr>
                          <m:t>𝑄</m:t>
                        </m:r>
                      </m:e>
                      <m:sub>
                        <m:r>
                          <a:rPr lang="en-US" sz="1800" b="0" i="1" dirty="0" smtClean="0">
                            <a:latin typeface="Cambria Math"/>
                            <a:cs typeface="Times New Roman" panose="02020603050405020304" pitchFamily="18" charset="0"/>
                          </a:rPr>
                          <m:t>0</m:t>
                        </m:r>
                      </m:sub>
                    </m:sSub>
                    <m:r>
                      <a:rPr lang="en-US" sz="1800" b="0" i="1" dirty="0" smtClean="0">
                        <a:latin typeface="Cambria Math"/>
                        <a:cs typeface="Times New Roman" panose="02020603050405020304" pitchFamily="18" charset="0"/>
                      </a:rPr>
                      <m:t>/2</m:t>
                    </m:r>
                    <m:r>
                      <a:rPr lang="en-US" sz="1800" b="0" i="1" dirty="0" smtClean="0">
                        <a:latin typeface="Cambria Math"/>
                        <a:ea typeface="Cambria Math"/>
                        <a:cs typeface="Times New Roman" panose="02020603050405020304" pitchFamily="18" charset="0"/>
                      </a:rPr>
                      <m:t>∝</m:t>
                    </m:r>
                    <m:sSup>
                      <m:sSupPr>
                        <m:ctrlPr>
                          <a:rPr lang="en-US" sz="1800" b="0" i="1" dirty="0" smtClean="0">
                            <a:latin typeface="Cambria Math" panose="02040503050406030204" pitchFamily="18" charset="0"/>
                            <a:ea typeface="Cambria Math"/>
                            <a:cs typeface="Times New Roman" panose="02020603050405020304" pitchFamily="18" charset="0"/>
                          </a:rPr>
                        </m:ctrlPr>
                      </m:sSupPr>
                      <m:e>
                        <m:r>
                          <a:rPr lang="en-US" sz="1800" b="0" i="1" dirty="0" smtClean="0">
                            <a:latin typeface="Cambria Math"/>
                            <a:ea typeface="Cambria Math"/>
                            <a:cs typeface="Times New Roman" panose="02020603050405020304" pitchFamily="18" charset="0"/>
                          </a:rPr>
                          <m:t>𝜔</m:t>
                        </m:r>
                      </m:e>
                      <m:sup>
                        <m:r>
                          <a:rPr lang="en-US" sz="1800" b="0" i="1" dirty="0" smtClean="0">
                            <a:latin typeface="Cambria Math"/>
                            <a:ea typeface="Cambria Math"/>
                            <a:cs typeface="Times New Roman" panose="02020603050405020304" pitchFamily="18" charset="0"/>
                          </a:rPr>
                          <m:t>−0.5</m:t>
                        </m:r>
                      </m:sup>
                    </m:sSup>
                  </m:oMath>
                </a14:m>
                <a:r>
                  <a:rPr lang="en-US" sz="1800" dirty="0" smtClean="0">
                    <a:latin typeface="Times New Roman" panose="02020603050405020304" pitchFamily="18" charset="0"/>
                    <a:cs typeface="Times New Roman" panose="02020603050405020304" pitchFamily="18" charset="0"/>
                  </a:rPr>
                  <a:t>)</a:t>
                </a:r>
              </a:p>
              <a:p>
                <a:pPr lvl="1"/>
                <a:r>
                  <a:rPr lang="en-US" sz="1600" dirty="0" smtClean="0">
                    <a:latin typeface="Times New Roman"/>
                    <a:cs typeface="Times New Roman"/>
                  </a:rPr>
                  <a:t>If the beam angular momentum stays constant,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𝑃</m:t>
                        </m:r>
                      </m:e>
                      <m:sub>
                        <m:r>
                          <a:rPr lang="en-US" sz="1600" i="1">
                            <a:latin typeface="Cambria Math"/>
                          </a:rPr>
                          <m:t>𝑒𝑚𝑖𝑡</m:t>
                        </m:r>
                      </m:sub>
                    </m:sSub>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𝜔</m:t>
                        </m:r>
                      </m:e>
                      <m:sup>
                        <m:r>
                          <a:rPr lang="en-US" sz="1600" i="1">
                            <a:latin typeface="Cambria Math"/>
                            <a:ea typeface="Cambria Math"/>
                          </a:rPr>
                          <m:t>1.5</m:t>
                        </m:r>
                      </m:sup>
                    </m:sSup>
                  </m:oMath>
                </a14:m>
                <a:r>
                  <a:rPr lang="en-US" sz="1600" dirty="0" smtClean="0">
                    <a:latin typeface="Times New Roman"/>
                    <a:cs typeface="Times New Roman"/>
                  </a:rPr>
                  <a:t>, higher frequency cavity is more sensitive</a:t>
                </a:r>
              </a:p>
              <a:p>
                <a:pPr lvl="1"/>
                <a:r>
                  <a:rPr lang="en-US" sz="1600" dirty="0" smtClean="0">
                    <a:latin typeface="Times New Roman"/>
                    <a:cs typeface="Times New Roman"/>
                  </a:rPr>
                  <a:t>If the beam size (</a:t>
                </a:r>
                <a:r>
                  <a:rPr lang="el-GR" sz="1600" dirty="0" smtClean="0">
                    <a:latin typeface="Times New Roman"/>
                    <a:cs typeface="Times New Roman"/>
                  </a:rPr>
                  <a:t>ρ</a:t>
                </a:r>
                <a:r>
                  <a:rPr lang="en-US" sz="1600" dirty="0" smtClean="0">
                    <a:latin typeface="Times New Roman"/>
                    <a:cs typeface="Times New Roman"/>
                  </a:rPr>
                  <a:t>) is limited by and scales with the cavity size but </a:t>
                </a:r>
                <a14:m>
                  <m:oMath xmlns:m="http://schemas.openxmlformats.org/officeDocument/2006/math">
                    <m:acc>
                      <m:accPr>
                        <m:chr m:val="̇"/>
                        <m:ctrlPr>
                          <a:rPr lang="en-US" sz="1600" i="1" smtClean="0">
                            <a:latin typeface="Cambria Math" panose="02040503050406030204" pitchFamily="18" charset="0"/>
                            <a:cs typeface="Times New Roman"/>
                          </a:rPr>
                        </m:ctrlPr>
                      </m:accPr>
                      <m:e>
                        <m:r>
                          <a:rPr lang="en-US" sz="1600" i="1" smtClean="0">
                            <a:latin typeface="Cambria Math"/>
                            <a:ea typeface="Cambria Math"/>
                            <a:cs typeface="Times New Roman"/>
                          </a:rPr>
                          <m:t>𝜑</m:t>
                        </m:r>
                      </m:e>
                    </m:acc>
                  </m:oMath>
                </a14:m>
                <a:r>
                  <a:rPr lang="en-US" sz="1600" dirty="0" smtClean="0">
                    <a:latin typeface="Times New Roman"/>
                    <a:cs typeface="Times New Roman"/>
                  </a:rPr>
                  <a:t> is constant,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𝑃</m:t>
                        </m:r>
                      </m:e>
                      <m:sub>
                        <m:r>
                          <a:rPr lang="en-US" sz="1600" i="1">
                            <a:latin typeface="Cambria Math"/>
                          </a:rPr>
                          <m:t>𝑒𝑚𝑖𝑡</m:t>
                        </m:r>
                      </m:sub>
                    </m:sSub>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𝜔</m:t>
                        </m:r>
                      </m:e>
                      <m:sup>
                        <m:r>
                          <a:rPr lang="en-US" sz="1600" b="0" i="1" smtClean="0">
                            <a:latin typeface="Cambria Math"/>
                            <a:ea typeface="Cambria Math"/>
                          </a:rPr>
                          <m:t>−2</m:t>
                        </m:r>
                        <m:r>
                          <a:rPr lang="en-US" sz="1600" i="1">
                            <a:latin typeface="Cambria Math"/>
                            <a:ea typeface="Cambria Math"/>
                          </a:rPr>
                          <m:t>.5</m:t>
                        </m:r>
                      </m:sup>
                    </m:sSup>
                  </m:oMath>
                </a14:m>
                <a:r>
                  <a:rPr lang="en-US" sz="1600" dirty="0" smtClean="0">
                    <a:latin typeface="Times New Roman"/>
                    <a:cs typeface="Times New Roman"/>
                  </a:rPr>
                  <a:t>, lower frequency cavity is preferred to allow beam with larger angular momentum.</a:t>
                </a:r>
              </a:p>
              <a:p>
                <a:pPr lvl="1"/>
                <a:r>
                  <a:rPr lang="en-US" sz="1600" dirty="0">
                    <a:latin typeface="Times New Roman"/>
                    <a:cs typeface="Times New Roman"/>
                  </a:rPr>
                  <a:t>If </a:t>
                </a:r>
                <a:r>
                  <a:rPr lang="en-US" sz="1600" dirty="0" smtClean="0">
                    <a:latin typeface="Times New Roman"/>
                    <a:cs typeface="Times New Roman"/>
                  </a:rPr>
                  <a:t>both the beam size (</a:t>
                </a:r>
                <a:r>
                  <a:rPr lang="el-GR" sz="1600" dirty="0" smtClean="0">
                    <a:latin typeface="Times New Roman"/>
                    <a:cs typeface="Times New Roman"/>
                  </a:rPr>
                  <a:t>ρ</a:t>
                </a:r>
                <a:r>
                  <a:rPr lang="en-US" sz="1600" dirty="0" smtClean="0">
                    <a:latin typeface="Times New Roman"/>
                    <a:cs typeface="Times New Roman"/>
                  </a:rPr>
                  <a:t>) and the max beam transverse displacement within cavity length (</a:t>
                </a:r>
                <a14:m>
                  <m:oMath xmlns:m="http://schemas.openxmlformats.org/officeDocument/2006/math">
                    <m:r>
                      <a:rPr lang="en-US" sz="1600" i="1" smtClean="0">
                        <a:latin typeface="Cambria Math"/>
                        <a:ea typeface="Cambria Math"/>
                        <a:cs typeface="Times New Roman"/>
                      </a:rPr>
                      <m:t>𝜌</m:t>
                    </m:r>
                    <m:r>
                      <a:rPr lang="en-US" sz="1600" i="1" smtClean="0">
                        <a:latin typeface="Cambria Math"/>
                        <a:ea typeface="Cambria Math"/>
                        <a:cs typeface="Times New Roman"/>
                      </a:rPr>
                      <m:t>∙∆</m:t>
                    </m:r>
                    <m:r>
                      <a:rPr lang="en-US" sz="1600" i="1" smtClean="0">
                        <a:latin typeface="Cambria Math"/>
                        <a:ea typeface="Cambria Math"/>
                        <a:cs typeface="Times New Roman"/>
                      </a:rPr>
                      <m:t>𝜑</m:t>
                    </m:r>
                    <m:r>
                      <a:rPr lang="en-US" sz="1600" i="1" smtClean="0">
                        <a:latin typeface="Cambria Math"/>
                        <a:cs typeface="Times New Roman"/>
                      </a:rPr>
                      <m:t>=</m:t>
                    </m:r>
                    <m:f>
                      <m:fPr>
                        <m:ctrlPr>
                          <a:rPr lang="en-US" sz="1600" i="1" smtClean="0">
                            <a:latin typeface="Cambria Math" panose="02040503050406030204" pitchFamily="18" charset="0"/>
                            <a:cs typeface="Times New Roman"/>
                          </a:rPr>
                        </m:ctrlPr>
                      </m:fPr>
                      <m:num>
                        <m:r>
                          <a:rPr lang="en-US" sz="1600" i="1">
                            <a:latin typeface="Cambria Math"/>
                            <a:ea typeface="Cambria Math"/>
                            <a:cs typeface="Times New Roman"/>
                          </a:rPr>
                          <m:t>𝜌</m:t>
                        </m:r>
                        <m:acc>
                          <m:accPr>
                            <m:chr m:val="̇"/>
                            <m:ctrlPr>
                              <a:rPr lang="en-US" sz="1600" i="1">
                                <a:latin typeface="Cambria Math" panose="02040503050406030204" pitchFamily="18" charset="0"/>
                                <a:ea typeface="Cambria Math"/>
                                <a:cs typeface="Times New Roman"/>
                              </a:rPr>
                            </m:ctrlPr>
                          </m:accPr>
                          <m:e>
                            <m:r>
                              <a:rPr lang="en-US" sz="1600" i="1">
                                <a:latin typeface="Cambria Math"/>
                                <a:ea typeface="Cambria Math"/>
                                <a:cs typeface="Times New Roman"/>
                              </a:rPr>
                              <m:t>𝜑</m:t>
                            </m:r>
                            <m:r>
                              <a:rPr lang="en-US" sz="1600" b="0" i="1" smtClean="0">
                                <a:latin typeface="Cambria Math"/>
                                <a:ea typeface="Cambria Math"/>
                                <a:cs typeface="Times New Roman"/>
                              </a:rPr>
                              <m:t>𝐿</m:t>
                            </m:r>
                          </m:e>
                        </m:acc>
                      </m:num>
                      <m:den>
                        <m:r>
                          <a:rPr lang="en-US" sz="1600" i="1" smtClean="0">
                            <a:latin typeface="Cambria Math"/>
                            <a:ea typeface="Cambria Math"/>
                            <a:cs typeface="Times New Roman"/>
                          </a:rPr>
                          <m:t>𝛽</m:t>
                        </m:r>
                        <m:r>
                          <a:rPr lang="en-US" sz="1600" b="0" i="1" smtClean="0">
                            <a:latin typeface="Cambria Math"/>
                            <a:ea typeface="Cambria Math"/>
                            <a:cs typeface="Times New Roman"/>
                          </a:rPr>
                          <m:t>𝑐</m:t>
                        </m:r>
                      </m:den>
                    </m:f>
                  </m:oMath>
                </a14:m>
                <a:r>
                  <a:rPr lang="en-US" sz="1600" dirty="0" smtClean="0">
                    <a:latin typeface="Times New Roman"/>
                    <a:cs typeface="Times New Roman"/>
                  </a:rPr>
                  <a:t>) are limited by and scale with the cavity size (focusing elements available at both ends of the cavity) , </a:t>
                </a:r>
                <a14:m>
                  <m:oMath xmlns:m="http://schemas.openxmlformats.org/officeDocument/2006/math">
                    <m:r>
                      <a:rPr lang="en-US" sz="1600" i="1">
                        <a:latin typeface="Cambria Math"/>
                        <a:ea typeface="Cambria Math"/>
                        <a:cs typeface="Times New Roman"/>
                      </a:rPr>
                      <m:t>𝜌</m:t>
                    </m:r>
                    <m:acc>
                      <m:accPr>
                        <m:chr m:val="̇"/>
                        <m:ctrlPr>
                          <a:rPr lang="en-US" sz="1600" i="1">
                            <a:latin typeface="Cambria Math" panose="02040503050406030204" pitchFamily="18" charset="0"/>
                            <a:ea typeface="Cambria Math"/>
                            <a:cs typeface="Times New Roman"/>
                          </a:rPr>
                        </m:ctrlPr>
                      </m:accPr>
                      <m:e>
                        <m:r>
                          <a:rPr lang="en-US" sz="1600" i="1">
                            <a:latin typeface="Cambria Math"/>
                            <a:ea typeface="Cambria Math"/>
                            <a:cs typeface="Times New Roman"/>
                          </a:rPr>
                          <m:t>𝜑</m:t>
                        </m:r>
                      </m:e>
                    </m:acc>
                  </m:oMath>
                </a14:m>
                <a:r>
                  <a:rPr lang="en-US" sz="1600" dirty="0" smtClean="0">
                    <a:latin typeface="Times New Roman"/>
                    <a:cs typeface="Times New Roman"/>
                  </a:rPr>
                  <a:t> is constant,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a:rPr>
                          <m:t>𝑃</m:t>
                        </m:r>
                      </m:e>
                      <m:sub>
                        <m:r>
                          <a:rPr lang="en-US" sz="1600" i="1">
                            <a:latin typeface="Cambria Math"/>
                          </a:rPr>
                          <m:t>𝑒𝑚𝑖𝑡</m:t>
                        </m:r>
                      </m:sub>
                    </m:sSub>
                    <m:r>
                      <a:rPr lang="en-US" sz="1600" i="1">
                        <a:latin typeface="Cambria Math"/>
                        <a:ea typeface="Cambria Math"/>
                      </a:rPr>
                      <m:t>∝</m:t>
                    </m:r>
                    <m:sSup>
                      <m:sSupPr>
                        <m:ctrlPr>
                          <a:rPr lang="en-US" sz="1600" i="1">
                            <a:latin typeface="Cambria Math" panose="02040503050406030204" pitchFamily="18" charset="0"/>
                            <a:ea typeface="Cambria Math"/>
                          </a:rPr>
                        </m:ctrlPr>
                      </m:sSupPr>
                      <m:e>
                        <m:r>
                          <a:rPr lang="en-US" sz="1600" i="1">
                            <a:latin typeface="Cambria Math"/>
                            <a:ea typeface="Cambria Math"/>
                          </a:rPr>
                          <m:t>𝜔</m:t>
                        </m:r>
                      </m:e>
                      <m:sup>
                        <m:r>
                          <a:rPr lang="en-US" sz="1600" i="1">
                            <a:latin typeface="Cambria Math"/>
                            <a:ea typeface="Cambria Math"/>
                          </a:rPr>
                          <m:t>−</m:t>
                        </m:r>
                        <m:r>
                          <a:rPr lang="en-US" sz="1600" b="0" i="1" smtClean="0">
                            <a:latin typeface="Cambria Math"/>
                            <a:ea typeface="Cambria Math"/>
                          </a:rPr>
                          <m:t>0</m:t>
                        </m:r>
                        <m:r>
                          <a:rPr lang="en-US" sz="1600" i="1">
                            <a:latin typeface="Cambria Math"/>
                            <a:ea typeface="Cambria Math"/>
                          </a:rPr>
                          <m:t>.5</m:t>
                        </m:r>
                      </m:sup>
                    </m:sSup>
                  </m:oMath>
                </a14:m>
                <a:endParaRPr lang="en-US" sz="1600" dirty="0">
                  <a:latin typeface="Times New Roman"/>
                  <a:cs typeface="Times New Roman"/>
                </a:endParaRPr>
              </a:p>
              <a:p>
                <a:r>
                  <a:rPr lang="en-US" sz="1600" dirty="0" smtClean="0">
                    <a:latin typeface="Times New Roman"/>
                    <a:cs typeface="Times New Roman"/>
                  </a:rPr>
                  <a:t>Although we started the cavity design at 1497MHz, the fabrication is difficult with the combination of cavity size (13-14” diameter), dual layer wall, the precision required to avoid longitudinal E-field, and the wall thickness required for vacuum pressure </a:t>
                </a:r>
              </a:p>
              <a:p>
                <a:pPr lvl="1"/>
                <a:r>
                  <a:rPr lang="en-US" sz="1600" dirty="0" smtClean="0">
                    <a:latin typeface="Times New Roman"/>
                    <a:cs typeface="Times New Roman"/>
                  </a:rPr>
                  <a:t>We re-design the cavity to 2994MHz with the same </a:t>
                </a:r>
                <a:r>
                  <a:rPr lang="en-US" sz="1600" dirty="0" err="1" smtClean="0">
                    <a:latin typeface="Times New Roman"/>
                    <a:cs typeface="Times New Roman"/>
                  </a:rPr>
                  <a:t>beampipe</a:t>
                </a:r>
                <a:r>
                  <a:rPr lang="en-US" sz="1600" dirty="0" smtClean="0">
                    <a:latin typeface="Times New Roman"/>
                    <a:cs typeface="Times New Roman"/>
                  </a:rPr>
                  <a:t> size as the 1497MHz version. The cavity size makes the vacuum pressure a non-issue, and is much easier to fabricate.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382000" cy="4906963"/>
              </a:xfrm>
              <a:blipFill rotWithShape="1">
                <a:blip r:embed="rId2"/>
                <a:stretch>
                  <a:fillRect l="-218" r="-509"/>
                </a:stretch>
              </a:blipFill>
            </p:spPr>
            <p:txBody>
              <a:bodyPr/>
              <a:lstStyle/>
              <a:p>
                <a:r>
                  <a:rPr lang="en-US">
                    <a:noFill/>
                  </a:rPr>
                  <a:t> </a:t>
                </a:r>
              </a:p>
            </p:txBody>
          </p:sp>
        </mc:Fallback>
      </mc:AlternateContent>
    </p:spTree>
    <p:extLst>
      <p:ext uri="{BB962C8B-B14F-4D97-AF65-F5344CB8AC3E}">
        <p14:creationId xmlns:p14="http://schemas.microsoft.com/office/powerpoint/2010/main" val="3473861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2994MHz Cavity</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3810000"/>
                <a:ext cx="4267200" cy="2487613"/>
              </a:xfrm>
            </p:spPr>
            <p:txBody>
              <a:bodyPr>
                <a:normAutofit lnSpcReduction="10000"/>
              </a:bodyPr>
              <a:lstStyle/>
              <a:p>
                <a:pPr marL="346075" lvl="1" indent="-346075">
                  <a:buFont typeface="Arial" panose="020B0604020202020204" pitchFamily="34" charset="0"/>
                  <a:buChar char="•"/>
                </a:pPr>
                <a:r>
                  <a:rPr lang="en-US" sz="1600" dirty="0" smtClean="0">
                    <a:latin typeface="Times New Roman"/>
                    <a:cs typeface="Times New Roman"/>
                  </a:rPr>
                  <a:t>Due to larger </a:t>
                </a:r>
                <a:r>
                  <a:rPr lang="en-US" sz="1600" dirty="0" err="1" smtClean="0">
                    <a:latin typeface="Times New Roman"/>
                    <a:cs typeface="Times New Roman"/>
                  </a:rPr>
                  <a:t>beampipe</a:t>
                </a:r>
                <a:r>
                  <a:rPr lang="en-US" sz="1600" dirty="0" smtClean="0">
                    <a:latin typeface="Times New Roman"/>
                    <a:cs typeface="Times New Roman"/>
                  </a:rPr>
                  <a:t> to cavity size ratio, TTF drops to 0.23 even with nosecone</a:t>
                </a:r>
              </a:p>
              <a:p>
                <a:pPr marL="346075" lvl="1" indent="-346075">
                  <a:buFont typeface="Arial" panose="020B0604020202020204" pitchFamily="34" charset="0"/>
                  <a:buChar char="•"/>
                </a:pPr>
                <a:r>
                  <a:rPr lang="en-US" sz="1600" dirty="0" smtClean="0">
                    <a:latin typeface="Times New Roman"/>
                    <a:cs typeface="Times New Roman"/>
                  </a:rPr>
                  <a:t>Q=36647, dropped slightly more than factor of </a:t>
                </a:r>
                <a14:m>
                  <m:oMath xmlns:m="http://schemas.openxmlformats.org/officeDocument/2006/math">
                    <m:rad>
                      <m:radPr>
                        <m:degHide m:val="on"/>
                        <m:ctrlPr>
                          <a:rPr lang="en-US" sz="1600" i="1" smtClean="0">
                            <a:latin typeface="Cambria Math" panose="02040503050406030204" pitchFamily="18" charset="0"/>
                            <a:cs typeface="Times New Roman"/>
                          </a:rPr>
                        </m:ctrlPr>
                      </m:radPr>
                      <m:deg/>
                      <m:e>
                        <m:r>
                          <a:rPr lang="en-US" sz="1600" b="0" i="1" smtClean="0">
                            <a:latin typeface="Cambria Math"/>
                            <a:cs typeface="Times New Roman"/>
                          </a:rPr>
                          <m:t>2</m:t>
                        </m:r>
                      </m:e>
                    </m:rad>
                  </m:oMath>
                </a14:m>
                <a:r>
                  <a:rPr lang="en-US" sz="1600" dirty="0" smtClean="0">
                    <a:latin typeface="Times New Roman"/>
                    <a:cs typeface="Times New Roman"/>
                  </a:rPr>
                  <a:t> </a:t>
                </a:r>
              </a:p>
              <a:p>
                <a:pPr marL="346075" lvl="1" indent="-346075">
                  <a:buFont typeface="Arial" panose="020B0604020202020204" pitchFamily="34" charset="0"/>
                  <a:buChar char="•"/>
                </a:pPr>
                <a:r>
                  <a:rPr lang="en-US" sz="1600" dirty="0" smtClean="0">
                    <a:latin typeface="Times New Roman"/>
                    <a:cs typeface="Times New Roman"/>
                  </a:rPr>
                  <a:t>R/Q=1.77m</a:t>
                </a:r>
                <a:r>
                  <a:rPr lang="el-GR" sz="1600" dirty="0" smtClean="0">
                    <a:latin typeface="Times New Roman"/>
                    <a:cs typeface="Times New Roman"/>
                  </a:rPr>
                  <a:t>Ω</a:t>
                </a:r>
                <a:r>
                  <a:rPr lang="en-US" sz="1600" dirty="0" smtClean="0">
                    <a:latin typeface="Times New Roman"/>
                    <a:cs typeface="Times New Roman"/>
                  </a:rPr>
                  <a:t> </a:t>
                </a:r>
                <a:r>
                  <a:rPr lang="es-ES" sz="1600" dirty="0" err="1">
                    <a:latin typeface="Times New Roman"/>
                    <a:cs typeface="Times New Roman"/>
                  </a:rPr>
                  <a:t>for</a:t>
                </a:r>
                <a:r>
                  <a:rPr lang="es-ES" sz="1600" dirty="0">
                    <a:latin typeface="Times New Roman"/>
                    <a:cs typeface="Times New Roman"/>
                  </a:rPr>
                  <a:t> x’=50mrad, y0=0.01m, </a:t>
                </a:r>
                <a:r>
                  <a:rPr lang="es-ES" sz="1600" dirty="0" smtClean="0">
                    <a:latin typeface="Times New Roman"/>
                    <a:cs typeface="Times New Roman"/>
                  </a:rPr>
                  <a:t>β=0.78 </a:t>
                </a:r>
                <a:r>
                  <a:rPr lang="es-ES" sz="1600" dirty="0" err="1" smtClean="0">
                    <a:latin typeface="Times New Roman"/>
                    <a:cs typeface="Times New Roman"/>
                  </a:rPr>
                  <a:t>beam</a:t>
                </a:r>
                <a:r>
                  <a:rPr lang="es-ES" sz="1600" dirty="0" smtClean="0">
                    <a:latin typeface="Times New Roman"/>
                    <a:cs typeface="Times New Roman"/>
                  </a:rPr>
                  <a:t> (R=65.0</a:t>
                </a:r>
                <a:r>
                  <a:rPr lang="el-GR" sz="1600" dirty="0" smtClean="0">
                    <a:latin typeface="Times New Roman"/>
                    <a:cs typeface="Times New Roman"/>
                  </a:rPr>
                  <a:t>Ω</a:t>
                </a:r>
                <a:r>
                  <a:rPr lang="en-US" sz="1600" dirty="0" smtClean="0">
                    <a:latin typeface="Times New Roman"/>
                    <a:cs typeface="Times New Roman"/>
                  </a:rPr>
                  <a:t>)</a:t>
                </a:r>
              </a:p>
              <a:p>
                <a:pPr marL="346075" lvl="1" indent="-346075">
                  <a:buFont typeface="Arial" panose="020B0604020202020204" pitchFamily="34" charset="0"/>
                  <a:buChar char="•"/>
                </a:pPr>
                <a:r>
                  <a:rPr lang="en-US" sz="1600" dirty="0" smtClean="0">
                    <a:latin typeface="Times New Roman"/>
                    <a:cs typeface="Times New Roman"/>
                  </a:rPr>
                  <a:t>For L=200neV beam, R/Q=15.6</a:t>
                </a:r>
                <a:r>
                  <a:rPr lang="el-GR" sz="1600" dirty="0" smtClean="0">
                    <a:latin typeface="Times New Roman"/>
                    <a:cs typeface="Times New Roman"/>
                  </a:rPr>
                  <a:t>μΩ</a:t>
                </a:r>
                <a:r>
                  <a:rPr lang="en-US" sz="1600" dirty="0" smtClean="0">
                    <a:latin typeface="Times New Roman"/>
                    <a:cs typeface="Times New Roman"/>
                  </a:rPr>
                  <a:t>, </a:t>
                </a:r>
                <a:r>
                  <a:rPr lang="en-US" sz="1600" b="1" dirty="0" smtClean="0">
                    <a:latin typeface="Times New Roman"/>
                    <a:cs typeface="Times New Roman"/>
                  </a:rPr>
                  <a:t>R=573m</a:t>
                </a:r>
                <a:r>
                  <a:rPr lang="el-GR" sz="1600" b="1" dirty="0" smtClean="0">
                    <a:latin typeface="Times New Roman"/>
                    <a:cs typeface="Times New Roman"/>
                  </a:rPr>
                  <a:t>Ω</a:t>
                </a:r>
                <a:endParaRPr lang="en-US" sz="1600" b="1" dirty="0" smtClean="0">
                  <a:latin typeface="Times New Roman"/>
                  <a:cs typeface="Times New Roman"/>
                </a:endParaRPr>
              </a:p>
              <a:p>
                <a:pPr marL="346075" lvl="1" indent="-346075">
                  <a:buFont typeface="Arial" panose="020B0604020202020204" pitchFamily="34" charset="0"/>
                  <a:buChar char="•"/>
                </a:pPr>
                <a:r>
                  <a:rPr lang="en-US" sz="1600" dirty="0" smtClean="0">
                    <a:latin typeface="Times New Roman"/>
                    <a:cs typeface="Times New Roman"/>
                  </a:rPr>
                  <a:t>a=79mm, d=95mm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3810000"/>
                <a:ext cx="4267200" cy="2487613"/>
              </a:xfrm>
              <a:blipFill rotWithShape="1">
                <a:blip r:embed="rId2"/>
                <a:stretch>
                  <a:fillRect l="-429" t="-1716"/>
                </a:stretch>
              </a:blipFill>
            </p:spPr>
            <p:txBody>
              <a:bodyPr/>
              <a:lstStyle/>
              <a:p>
                <a:r>
                  <a:rPr lang="en-US">
                    <a:noFill/>
                  </a:rPr>
                  <a:t> </a:t>
                </a:r>
              </a:p>
            </p:txBody>
          </p:sp>
        </mc:Fallback>
      </mc:AlternateContent>
      <p:sp>
        <p:nvSpPr>
          <p:cNvPr id="8" name="TextBox 7"/>
          <p:cNvSpPr txBox="1"/>
          <p:nvPr/>
        </p:nvSpPr>
        <p:spPr>
          <a:xfrm>
            <a:off x="5137484" y="6159077"/>
            <a:ext cx="3810000" cy="646331"/>
          </a:xfrm>
          <a:prstGeom prst="rect">
            <a:avLst/>
          </a:prstGeom>
          <a:noFill/>
        </p:spPr>
        <p:txBody>
          <a:bodyPr wrap="square" rtlCol="0">
            <a:spAutoFit/>
          </a:bodyPr>
          <a:lstStyle/>
          <a:p>
            <a:pPr algn="ctr"/>
            <a:r>
              <a:rPr lang="en-US" dirty="0" smtClean="0">
                <a:latin typeface="Times New Roman"/>
                <a:cs typeface="Times New Roman"/>
              </a:rPr>
              <a:t>Tangential E-field seen by beam with x</a:t>
            </a:r>
            <a:r>
              <a:rPr lang="en-US" dirty="0">
                <a:latin typeface="Times New Roman"/>
                <a:cs typeface="Times New Roman"/>
              </a:rPr>
              <a:t>’=50mrad, y0=0.01m</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666912343"/>
              </p:ext>
            </p:extLst>
          </p:nvPr>
        </p:nvGraphicFramePr>
        <p:xfrm>
          <a:off x="4985084" y="990600"/>
          <a:ext cx="41148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263680196"/>
              </p:ext>
            </p:extLst>
          </p:nvPr>
        </p:nvGraphicFramePr>
        <p:xfrm>
          <a:off x="4953000" y="3733800"/>
          <a:ext cx="4184984" cy="2324100"/>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662" y="1066800"/>
            <a:ext cx="2371725" cy="2698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72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Mechanical design</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5181600"/>
            <a:ext cx="8229600" cy="1325563"/>
          </a:xfrm>
        </p:spPr>
        <p:txBody>
          <a:bodyPr>
            <a:normAutofit fontScale="92500" lnSpcReduction="10000"/>
          </a:bodyPr>
          <a:lstStyle/>
          <a:p>
            <a:r>
              <a:rPr lang="en-US" sz="1400" dirty="0" smtClean="0">
                <a:latin typeface="Times New Roman" panose="02020603050405020304" pitchFamily="18" charset="0"/>
                <a:cs typeface="Times New Roman" panose="02020603050405020304" pitchFamily="18" charset="0"/>
              </a:rPr>
              <a:t>Two cavity parts machined from OFHC copper block, one with the inner cavity wall, one with the outer wrap-around waveguide wall</a:t>
            </a:r>
          </a:p>
          <a:p>
            <a:r>
              <a:rPr lang="en-US" sz="1400" dirty="0" smtClean="0">
                <a:latin typeface="Times New Roman" panose="02020603050405020304" pitchFamily="18" charset="0"/>
                <a:cs typeface="Times New Roman" panose="02020603050405020304" pitchFamily="18" charset="0"/>
              </a:rPr>
              <a:t>SS </a:t>
            </a:r>
            <a:r>
              <a:rPr lang="en-US" sz="1400" dirty="0" err="1" smtClean="0">
                <a:latin typeface="Times New Roman" panose="02020603050405020304" pitchFamily="18" charset="0"/>
                <a:cs typeface="Times New Roman" panose="02020603050405020304" pitchFamily="18" charset="0"/>
              </a:rPr>
              <a:t>beampipe</a:t>
            </a:r>
            <a:r>
              <a:rPr lang="en-US" sz="1400" dirty="0" smtClean="0">
                <a:latin typeface="Times New Roman" panose="02020603050405020304" pitchFamily="18" charset="0"/>
                <a:cs typeface="Times New Roman" panose="02020603050405020304" pitchFamily="18" charset="0"/>
              </a:rPr>
              <a:t> will be brazed to the two halves</a:t>
            </a:r>
          </a:p>
          <a:p>
            <a:r>
              <a:rPr lang="en-US" sz="1400" dirty="0" smtClean="0">
                <a:latin typeface="Times New Roman" panose="02020603050405020304" pitchFamily="18" charset="0"/>
                <a:cs typeface="Times New Roman" panose="02020603050405020304" pitchFamily="18" charset="0"/>
              </a:rPr>
              <a:t>RF bench measurement can be done by clamping parts together before the final braze.</a:t>
            </a:r>
          </a:p>
          <a:p>
            <a:r>
              <a:rPr lang="en-US" sz="1400" dirty="0" smtClean="0">
                <a:latin typeface="Times New Roman" panose="02020603050405020304" pitchFamily="18" charset="0"/>
                <a:cs typeface="Times New Roman" panose="02020603050405020304" pitchFamily="18" charset="0"/>
              </a:rPr>
              <a:t>The two halves of the cavity will be brazed together.</a:t>
            </a:r>
          </a:p>
          <a:p>
            <a:r>
              <a:rPr lang="en-US" sz="1400" dirty="0" smtClean="0">
                <a:latin typeface="Times New Roman" panose="02020603050405020304" pitchFamily="18" charset="0"/>
                <a:cs typeface="Times New Roman" panose="02020603050405020304" pitchFamily="18" charset="0"/>
              </a:rPr>
              <a:t>Frequency tuning is not included in the prototype, as we can adjust the bunch rep-rate to fit the actual frequency. </a:t>
            </a:r>
            <a:endParaRPr lang="en-US" sz="1400" dirty="0">
              <a:latin typeface="Times New Roman" panose="02020603050405020304" pitchFamily="18" charset="0"/>
              <a:cs typeface="Times New Roman" panose="02020603050405020304" pitchFamily="18" charset="0"/>
            </a:endParaRPr>
          </a:p>
        </p:txBody>
      </p:sp>
      <p:pic>
        <p:nvPicPr>
          <p:cNvPr id="2050" name="Picture 2" descr="C:\Jiquan\magnetic momemtum monitor\Jim\guo 06feb18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3577" y="1096651"/>
            <a:ext cx="2989263" cy="21599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Jiquan\magnetic momemtum monitor\Jim\guo 06feb18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96651"/>
            <a:ext cx="2362200" cy="19065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Jiquan\magnetic momemtum monitor\Jim\guo 06feb18 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113462"/>
            <a:ext cx="2362200" cy="178894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Jiquan\magnetic momemtum monitor\Jim\guo 06feb18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5489" y="2664643"/>
            <a:ext cx="2478088" cy="16986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endCxn id="2053" idx="1"/>
          </p:cNvCxnSpPr>
          <p:nvPr/>
        </p:nvCxnSpPr>
        <p:spPr>
          <a:xfrm>
            <a:off x="2590800" y="2667000"/>
            <a:ext cx="614689" cy="84696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743200" y="3852513"/>
            <a:ext cx="533400" cy="1"/>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25527" y="2386553"/>
            <a:ext cx="1359924"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Two piece braze</a:t>
            </a:r>
            <a:endParaRPr lang="en-US" sz="1400"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a:off x="4572000" y="2176626"/>
            <a:ext cx="838200" cy="82657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572000" y="2176626"/>
            <a:ext cx="762000" cy="148097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795922" y="1838072"/>
            <a:ext cx="1552156"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Two braze joints</a:t>
            </a:r>
            <a:endParaRPr lang="en-US" sz="1600" dirty="0">
              <a:latin typeface="Times New Roman" panose="02020603050405020304" pitchFamily="18" charset="0"/>
              <a:cs typeface="Times New Roman" panose="02020603050405020304" pitchFamily="18" charset="0"/>
            </a:endParaRPr>
          </a:p>
        </p:txBody>
      </p:sp>
      <p:pic>
        <p:nvPicPr>
          <p:cNvPr id="2056" name="Picture 8" descr="C:\Jiquan\magnetic momemtum monitor\Jim\cav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6392811" y="2542383"/>
            <a:ext cx="2032681" cy="293110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858000" y="4724400"/>
            <a:ext cx="1646605"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Cut view after braze</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786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latin typeface="Times New Roman" panose="02020603050405020304" pitchFamily="18" charset="0"/>
                <a:cs typeface="Times New Roman" panose="02020603050405020304" pitchFamily="18" charset="0"/>
              </a:rPr>
              <a:t>Vacuum Pressure Analysis (F. </a:t>
            </a:r>
            <a:r>
              <a:rPr lang="en-US" sz="2000" dirty="0" err="1" smtClean="0">
                <a:latin typeface="Times New Roman" panose="02020603050405020304" pitchFamily="18" charset="0"/>
                <a:cs typeface="Times New Roman" panose="02020603050405020304" pitchFamily="18" charset="0"/>
              </a:rPr>
              <a:t>Fors</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2994MHz </a:t>
            </a:r>
            <a:r>
              <a:rPr lang="en-US" sz="2000" dirty="0">
                <a:latin typeface="Times New Roman" panose="02020603050405020304" pitchFamily="18" charset="0"/>
                <a:cs typeface="Times New Roman" panose="02020603050405020304" pitchFamily="18" charset="0"/>
              </a:rPr>
              <a:t>cavity with 3mm wall </a:t>
            </a:r>
            <a:r>
              <a:rPr lang="en-US" sz="2000" dirty="0" smtClean="0">
                <a:latin typeface="Times New Roman" panose="02020603050405020304" pitchFamily="18" charset="0"/>
                <a:cs typeface="Times New Roman" panose="02020603050405020304" pitchFamily="18" charset="0"/>
              </a:rPr>
              <a:t>thickness</a:t>
            </a:r>
            <a:endParaRPr lang="en-US" sz="20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824821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596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latin typeface="Times New Roman" panose="02020603050405020304" pitchFamily="18" charset="0"/>
                <a:cs typeface="Times New Roman" panose="02020603050405020304" pitchFamily="18" charset="0"/>
              </a:rPr>
              <a:t>Vacuum Pressure Analysis (F. </a:t>
            </a:r>
            <a:r>
              <a:rPr lang="en-US" sz="2000" dirty="0" err="1" smtClean="0">
                <a:latin typeface="Times New Roman" panose="02020603050405020304" pitchFamily="18" charset="0"/>
                <a:cs typeface="Times New Roman" panose="02020603050405020304" pitchFamily="18" charset="0"/>
              </a:rPr>
              <a:t>Fors</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2994MHz </a:t>
            </a:r>
            <a:r>
              <a:rPr lang="en-US" sz="2000" dirty="0">
                <a:latin typeface="Times New Roman" panose="02020603050405020304" pitchFamily="18" charset="0"/>
                <a:cs typeface="Times New Roman" panose="02020603050405020304" pitchFamily="18" charset="0"/>
              </a:rPr>
              <a:t>cavity with 3mm wall </a:t>
            </a:r>
            <a:r>
              <a:rPr lang="en-US" sz="2000" dirty="0" smtClean="0">
                <a:latin typeface="Times New Roman" panose="02020603050405020304" pitchFamily="18" charset="0"/>
                <a:cs typeface="Times New Roman" panose="02020603050405020304" pitchFamily="18" charset="0"/>
              </a:rPr>
              <a:t>thickness</a:t>
            </a:r>
            <a:endParaRPr lang="en-US" sz="20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43000"/>
            <a:ext cx="8496300"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75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22" y="134022"/>
            <a:ext cx="8229600" cy="868362"/>
          </a:xfrm>
        </p:spPr>
        <p:txBody>
          <a:bodyPr>
            <a:normAutofit/>
          </a:bodyPr>
          <a:lstStyle/>
          <a:p>
            <a:r>
              <a:rPr lang="en-US" sz="2000" dirty="0" smtClean="0">
                <a:latin typeface="Times New Roman" panose="02020603050405020304" pitchFamily="18" charset="0"/>
                <a:cs typeface="Times New Roman" panose="02020603050405020304" pitchFamily="18" charset="0"/>
              </a:rPr>
              <a:t>Vacuum Pressure Analysis (F. </a:t>
            </a:r>
            <a:r>
              <a:rPr lang="en-US" sz="2000" dirty="0" err="1" smtClean="0">
                <a:latin typeface="Times New Roman" panose="02020603050405020304" pitchFamily="18" charset="0"/>
                <a:cs typeface="Times New Roman" panose="02020603050405020304" pitchFamily="18" charset="0"/>
              </a:rPr>
              <a:t>Fors</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1497MHz </a:t>
            </a:r>
            <a:r>
              <a:rPr lang="en-US" sz="2000" dirty="0">
                <a:latin typeface="Times New Roman" panose="02020603050405020304" pitchFamily="18" charset="0"/>
                <a:cs typeface="Times New Roman" panose="02020603050405020304" pitchFamily="18" charset="0"/>
              </a:rPr>
              <a:t>cavity with 3mm wall </a:t>
            </a:r>
            <a:r>
              <a:rPr lang="en-US" sz="2000" dirty="0" smtClean="0">
                <a:latin typeface="Times New Roman" panose="02020603050405020304" pitchFamily="18" charset="0"/>
                <a:cs typeface="Times New Roman" panose="02020603050405020304" pitchFamily="18" charset="0"/>
              </a:rPr>
              <a:t>thickness - will fail</a:t>
            </a:r>
            <a:endParaRPr lang="en-US" sz="20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60" y="990600"/>
            <a:ext cx="8162925" cy="538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4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03" y="152400"/>
            <a:ext cx="8229600" cy="868362"/>
          </a:xfrm>
        </p:spPr>
        <p:txBody>
          <a:bodyPr>
            <a:normAutofit/>
          </a:bodyPr>
          <a:lstStyle/>
          <a:p>
            <a:r>
              <a:rPr lang="en-US" sz="2000" dirty="0" smtClean="0">
                <a:latin typeface="Times New Roman" panose="02020603050405020304" pitchFamily="18" charset="0"/>
                <a:cs typeface="Times New Roman" panose="02020603050405020304" pitchFamily="18" charset="0"/>
              </a:rPr>
              <a:t>Vacuum Pressure Analysis (F. </a:t>
            </a:r>
            <a:r>
              <a:rPr lang="en-US" sz="2000" dirty="0" err="1" smtClean="0">
                <a:latin typeface="Times New Roman" panose="02020603050405020304" pitchFamily="18" charset="0"/>
                <a:cs typeface="Times New Roman" panose="02020603050405020304" pitchFamily="18" charset="0"/>
              </a:rPr>
              <a:t>Fors</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1497MHz </a:t>
            </a:r>
            <a:r>
              <a:rPr lang="en-US" sz="2000" dirty="0">
                <a:latin typeface="Times New Roman" panose="02020603050405020304" pitchFamily="18" charset="0"/>
                <a:cs typeface="Times New Roman" panose="02020603050405020304" pitchFamily="18" charset="0"/>
              </a:rPr>
              <a:t>cavity with </a:t>
            </a:r>
            <a:r>
              <a:rPr lang="en-US" sz="2000" dirty="0" smtClean="0">
                <a:latin typeface="Times New Roman" panose="02020603050405020304" pitchFamily="18" charset="0"/>
                <a:cs typeface="Times New Roman" panose="02020603050405020304" pitchFamily="18" charset="0"/>
              </a:rPr>
              <a:t>5mm end-plate thickness</a:t>
            </a:r>
            <a:endParaRPr lang="en-US" sz="2000" dirty="0">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3" y="1143000"/>
            <a:ext cx="82105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01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Summary</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1800" dirty="0" smtClean="0">
                <a:latin typeface="Times New Roman" panose="02020603050405020304" pitchFamily="18" charset="0"/>
                <a:cs typeface="Times New Roman" panose="02020603050405020304" pitchFamily="18" charset="0"/>
              </a:rPr>
              <a:t>We proposed and designed a Beam Magnetic Momentum Monitor using an RF cavity in TE011 mode. </a:t>
            </a:r>
          </a:p>
          <a:p>
            <a:r>
              <a:rPr lang="en-US" sz="1800" dirty="0" smtClean="0">
                <a:latin typeface="Times New Roman" panose="02020603050405020304" pitchFamily="18" charset="0"/>
                <a:cs typeface="Times New Roman" panose="02020603050405020304" pitchFamily="18" charset="0"/>
              </a:rPr>
              <a:t>The cavity could be able to provide sufficient signal strength and S/N ratio, with the slotted coupler.</a:t>
            </a:r>
          </a:p>
          <a:p>
            <a:r>
              <a:rPr lang="en-US" sz="1800" dirty="0" smtClean="0">
                <a:latin typeface="Times New Roman" panose="02020603050405020304" pitchFamily="18" charset="0"/>
                <a:cs typeface="Times New Roman" panose="02020603050405020304" pitchFamily="18" charset="0"/>
              </a:rPr>
              <a:t>The 2994MHz cavity and coupler design can easily pass the vacuum pressure strength requirements and comparably easy to fabricate.</a:t>
            </a:r>
          </a:p>
          <a:p>
            <a:r>
              <a:rPr lang="en-US" sz="1800" dirty="0" smtClean="0">
                <a:latin typeface="Times New Roman" panose="02020603050405020304" pitchFamily="18" charset="0"/>
                <a:cs typeface="Times New Roman" panose="02020603050405020304" pitchFamily="18" charset="0"/>
              </a:rPr>
              <a:t>The design is being finalized and fabrication will start soon.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5779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720"/>
            <a:ext cx="8229600" cy="571500"/>
          </a:xfrm>
        </p:spPr>
        <p:txBody>
          <a:bodyPr>
            <a:normAutofit/>
          </a:bodyPr>
          <a:lstStyle/>
          <a:p>
            <a:pPr algn="ctr"/>
            <a:r>
              <a:rPr lang="en-US" sz="2400" b="1" dirty="0" smtClean="0"/>
              <a:t>Wire-stretching to detect E-center of TE011 Cavity (H. Wang)</a:t>
            </a:r>
            <a:endParaRPr lang="en-US" sz="2400" b="1"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62965" y="866305"/>
            <a:ext cx="4145280" cy="3108960"/>
          </a:xfrm>
        </p:spPr>
      </p:pic>
      <p:sp>
        <p:nvSpPr>
          <p:cNvPr id="5" name="Slide Number Placeholder 4"/>
          <p:cNvSpPr>
            <a:spLocks noGrp="1"/>
          </p:cNvSpPr>
          <p:nvPr>
            <p:ph type="sldNum" sz="quarter" idx="12"/>
          </p:nvPr>
        </p:nvSpPr>
        <p:spPr/>
        <p:txBody>
          <a:bodyPr/>
          <a:lstStyle/>
          <a:p>
            <a:fld id="{07E1C93C-5050-FC42-8F10-D22D4F119D13}" type="slidenum">
              <a:rPr lang="en-US" smtClean="0"/>
              <a:pPr/>
              <a:t>19</a:t>
            </a:fld>
            <a:endParaRPr lang="en-US" dirty="0"/>
          </a:p>
        </p:txBody>
      </p:sp>
      <p:pic>
        <p:nvPicPr>
          <p:cNvPr id="8" name="Picture 7"/>
          <p:cNvPicPr>
            <a:picLocks noChangeAspect="1"/>
          </p:cNvPicPr>
          <p:nvPr/>
        </p:nvPicPr>
        <p:blipFill>
          <a:blip r:embed="rId3"/>
          <a:stretch>
            <a:fillRect/>
          </a:stretch>
        </p:blipFill>
        <p:spPr>
          <a:xfrm>
            <a:off x="5132030" y="4027500"/>
            <a:ext cx="3776215" cy="2743200"/>
          </a:xfrm>
          <a:prstGeom prst="rect">
            <a:avLst/>
          </a:prstGeom>
        </p:spPr>
      </p:pic>
      <p:pic>
        <p:nvPicPr>
          <p:cNvPr id="10" name="Picture 9"/>
          <p:cNvPicPr>
            <a:picLocks noChangeAspect="1"/>
          </p:cNvPicPr>
          <p:nvPr/>
        </p:nvPicPr>
        <p:blipFill>
          <a:blip r:embed="rId4"/>
          <a:stretch>
            <a:fillRect/>
          </a:stretch>
        </p:blipFill>
        <p:spPr>
          <a:xfrm>
            <a:off x="65877" y="644220"/>
            <a:ext cx="4657331" cy="3383280"/>
          </a:xfrm>
          <a:prstGeom prst="rect">
            <a:avLst/>
          </a:prstGeom>
        </p:spPr>
      </p:pic>
      <p:sp>
        <p:nvSpPr>
          <p:cNvPr id="11" name="TextBox 10"/>
          <p:cNvSpPr txBox="1"/>
          <p:nvPr/>
        </p:nvSpPr>
        <p:spPr>
          <a:xfrm>
            <a:off x="507246" y="3247002"/>
            <a:ext cx="4300921" cy="523220"/>
          </a:xfrm>
          <a:prstGeom prst="rect">
            <a:avLst/>
          </a:prstGeom>
          <a:noFill/>
        </p:spPr>
        <p:txBody>
          <a:bodyPr wrap="none" rtlCol="0">
            <a:spAutoFit/>
          </a:bodyPr>
          <a:lstStyle/>
          <a:p>
            <a:r>
              <a:rPr lang="en-US" sz="1400" dirty="0" smtClean="0">
                <a:solidFill>
                  <a:srgbClr val="FF0000"/>
                </a:solidFill>
              </a:rPr>
              <a:t>Fine tune E-center by rotating L shape coupling antenna,</a:t>
            </a:r>
          </a:p>
          <a:p>
            <a:r>
              <a:rPr lang="en-US" sz="1400" dirty="0" smtClean="0">
                <a:solidFill>
                  <a:srgbClr val="FF0000"/>
                </a:solidFill>
              </a:rPr>
              <a:t>Using it as the c-center tuner in this demo</a:t>
            </a:r>
            <a:endParaRPr lang="en-US" sz="1400" dirty="0">
              <a:solidFill>
                <a:srgbClr val="FF0000"/>
              </a:solidFill>
            </a:endParaRPr>
          </a:p>
        </p:txBody>
      </p:sp>
      <p:sp>
        <p:nvSpPr>
          <p:cNvPr id="7" name="TextBox 6"/>
          <p:cNvSpPr txBox="1"/>
          <p:nvPr/>
        </p:nvSpPr>
        <p:spPr>
          <a:xfrm>
            <a:off x="105634" y="4167993"/>
            <a:ext cx="4923566" cy="2462213"/>
          </a:xfrm>
          <a:prstGeom prst="rect">
            <a:avLst/>
          </a:prstGeom>
          <a:noFill/>
          <a:ln w="12700">
            <a:solidFill>
              <a:schemeClr val="tx1"/>
            </a:solidFill>
          </a:ln>
        </p:spPr>
        <p:txBody>
          <a:bodyPr wrap="square" rtlCol="0">
            <a:spAutoFit/>
          </a:bodyPr>
          <a:lstStyle/>
          <a:p>
            <a:pPr marL="285750" indent="-285750">
              <a:buFont typeface="Arial" panose="020B0604020202020204" pitchFamily="34" charset="0"/>
              <a:buChar char="•"/>
            </a:pPr>
            <a:r>
              <a:rPr lang="en-US" sz="1400" dirty="0" smtClean="0"/>
              <a:t>S21 signal is more sensitive to the wire-scan angle relative to the E-center change comparing to dipole cavity due to high Q</a:t>
            </a:r>
            <a:r>
              <a:rPr lang="en-US" sz="1400" baseline="-25000" dirty="0" smtClean="0"/>
              <a:t>0</a:t>
            </a:r>
            <a:r>
              <a:rPr lang="en-US" sz="1400" dirty="0" smtClean="0"/>
              <a:t>, less degeneration, less wire stretching in tangential direction</a:t>
            </a:r>
          </a:p>
          <a:p>
            <a:pPr marL="285750" indent="-285750">
              <a:buFont typeface="Arial" panose="020B0604020202020204" pitchFamily="34" charset="0"/>
              <a:buChar char="•"/>
            </a:pPr>
            <a:r>
              <a:rPr lang="en-US" sz="1400" dirty="0" smtClean="0"/>
              <a:t>Can be used for the charge induced calibration when using TE011 cavity for the beam  magnetization measurement</a:t>
            </a:r>
          </a:p>
          <a:p>
            <a:pPr marL="285750" indent="-285750">
              <a:buFont typeface="Arial" panose="020B0604020202020204" pitchFamily="34" charset="0"/>
              <a:buChar char="•"/>
            </a:pPr>
            <a:r>
              <a:rPr lang="en-US" sz="1400" dirty="0" smtClean="0"/>
              <a:t>The 3-stub tuner shown has been used to tune the S21 signal by transforming line to cavity impedance for the best signal-to-noise ratio</a:t>
            </a:r>
          </a:p>
          <a:p>
            <a:pPr marL="285750" indent="-285750">
              <a:buFont typeface="Arial" panose="020B0604020202020204" pitchFamily="34" charset="0"/>
              <a:buChar char="•"/>
            </a:pPr>
            <a:r>
              <a:rPr lang="en-US" sz="1400" dirty="0" smtClean="0"/>
              <a:t>Phase measurement could be more sensitive to the amplitude measurement, to be further demonstrated</a:t>
            </a:r>
          </a:p>
        </p:txBody>
      </p:sp>
      <p:cxnSp>
        <p:nvCxnSpPr>
          <p:cNvPr id="9" name="Straight Arrow Connector 8"/>
          <p:cNvCxnSpPr/>
          <p:nvPr/>
        </p:nvCxnSpPr>
        <p:spPr>
          <a:xfrm flipV="1">
            <a:off x="3657600" y="2335860"/>
            <a:ext cx="3276600" cy="105178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206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latin typeface="Times New Roman" panose="02020603050405020304" pitchFamily="18" charset="0"/>
                <a:cs typeface="Times New Roman" panose="02020603050405020304" pitchFamily="18" charset="0"/>
              </a:rPr>
              <a:t>Acknowledgements</a:t>
            </a:r>
            <a:endParaRPr lang="en-US"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8229600" cy="4830763"/>
          </a:xfrm>
        </p:spPr>
        <p:txBody>
          <a:bodyPr>
            <a:normAutofit/>
          </a:bodyPr>
          <a:lstStyle/>
          <a:p>
            <a:r>
              <a:rPr lang="en-US" sz="1800" dirty="0">
                <a:latin typeface="Times New Roman" panose="02020603050405020304" pitchFamily="18" charset="0"/>
                <a:cs typeface="Times New Roman" panose="02020603050405020304" pitchFamily="18" charset="0"/>
              </a:rPr>
              <a:t>This work is a part of JLab LDRD </a:t>
            </a:r>
            <a:r>
              <a:rPr lang="en-US" sz="1800" dirty="0" smtClean="0">
                <a:latin typeface="Times New Roman" panose="02020603050405020304" pitchFamily="18" charset="0"/>
                <a:cs typeface="Times New Roman" panose="02020603050405020304" pitchFamily="18" charset="0"/>
              </a:rPr>
              <a:t>“Generation </a:t>
            </a:r>
            <a:r>
              <a:rPr lang="en-US" sz="1800" dirty="0">
                <a:latin typeface="Times New Roman" panose="02020603050405020304" pitchFamily="18" charset="0"/>
                <a:cs typeface="Times New Roman" panose="02020603050405020304" pitchFamily="18" charset="0"/>
              </a:rPr>
              <a:t>and Characterization of Magnetized Bunched Electron Beam from DC </a:t>
            </a:r>
            <a:r>
              <a:rPr lang="en-US" sz="1800" dirty="0" err="1">
                <a:latin typeface="Times New Roman" panose="02020603050405020304" pitchFamily="18" charset="0"/>
                <a:cs typeface="Times New Roman" panose="02020603050405020304" pitchFamily="18" charset="0"/>
              </a:rPr>
              <a:t>Photogun</a:t>
            </a:r>
            <a:r>
              <a:rPr lang="en-US" sz="1800" dirty="0">
                <a:latin typeface="Times New Roman" panose="02020603050405020304" pitchFamily="18" charset="0"/>
                <a:cs typeface="Times New Roman" panose="02020603050405020304" pitchFamily="18" charset="0"/>
              </a:rPr>
              <a:t> for MEIC </a:t>
            </a:r>
            <a:r>
              <a:rPr lang="en-US" sz="1800" dirty="0" smtClean="0">
                <a:latin typeface="Times New Roman" panose="02020603050405020304" pitchFamily="18" charset="0"/>
                <a:cs typeface="Times New Roman" panose="02020603050405020304" pitchFamily="18" charset="0"/>
              </a:rPr>
              <a:t>Cooler”, so far with contribution from (but not limited to) F. </a:t>
            </a:r>
            <a:r>
              <a:rPr lang="en-US" sz="1800" dirty="0" err="1" smtClean="0">
                <a:latin typeface="Times New Roman" panose="02020603050405020304" pitchFamily="18" charset="0"/>
                <a:cs typeface="Times New Roman" panose="02020603050405020304" pitchFamily="18" charset="0"/>
              </a:rPr>
              <a:t>Fors</a:t>
            </a:r>
            <a:r>
              <a:rPr lang="en-US" sz="1800" dirty="0" smtClean="0">
                <a:latin typeface="Times New Roman" panose="02020603050405020304" pitchFamily="18" charset="0"/>
                <a:cs typeface="Times New Roman" panose="02020603050405020304" pitchFamily="18" charset="0"/>
              </a:rPr>
              <a:t>, G. Hays, J. Henry, R. Li, D. </a:t>
            </a:r>
            <a:r>
              <a:rPr lang="en-US" sz="1800" dirty="0" err="1" smtClean="0">
                <a:latin typeface="Times New Roman" panose="02020603050405020304" pitchFamily="18" charset="0"/>
                <a:cs typeface="Times New Roman" panose="02020603050405020304" pitchFamily="18" charset="0"/>
              </a:rPr>
              <a:t>Machie</a:t>
            </a:r>
            <a:r>
              <a:rPr lang="en-US" sz="1800" dirty="0" smtClean="0">
                <a:latin typeface="Times New Roman" panose="02020603050405020304" pitchFamily="18" charset="0"/>
                <a:cs typeface="Times New Roman" panose="02020603050405020304" pitchFamily="18" charset="0"/>
              </a:rPr>
              <a:t>, M. </a:t>
            </a:r>
            <a:r>
              <a:rPr lang="en-US" sz="1800" dirty="0" err="1" smtClean="0">
                <a:latin typeface="Times New Roman" panose="02020603050405020304" pitchFamily="18" charset="0"/>
                <a:cs typeface="Times New Roman" panose="02020603050405020304" pitchFamily="18" charset="0"/>
              </a:rPr>
              <a:t>Poelker</a:t>
            </a:r>
            <a:r>
              <a:rPr lang="en-US" sz="1800" dirty="0" smtClean="0">
                <a:latin typeface="Times New Roman" panose="02020603050405020304" pitchFamily="18" charset="0"/>
                <a:cs typeface="Times New Roman" panose="02020603050405020304" pitchFamily="18" charset="0"/>
              </a:rPr>
              <a:t>, R. Suleiman, R. </a:t>
            </a:r>
            <a:r>
              <a:rPr lang="en-US" sz="1800" dirty="0" err="1" smtClean="0">
                <a:latin typeface="Times New Roman" panose="02020603050405020304" pitchFamily="18" charset="0"/>
                <a:cs typeface="Times New Roman" panose="02020603050405020304" pitchFamily="18" charset="0"/>
              </a:rPr>
              <a:t>Rimmer</a:t>
            </a:r>
            <a:r>
              <a:rPr lang="en-US" sz="1800" dirty="0" smtClean="0">
                <a:latin typeface="Times New Roman" panose="02020603050405020304" pitchFamily="18" charset="0"/>
                <a:cs typeface="Times New Roman" panose="02020603050405020304" pitchFamily="18" charset="0"/>
              </a:rPr>
              <a:t>, L. </a:t>
            </a:r>
            <a:r>
              <a:rPr lang="en-US" sz="1800" dirty="0" err="1" smtClean="0">
                <a:latin typeface="Times New Roman" panose="02020603050405020304" pitchFamily="18" charset="0"/>
                <a:cs typeface="Times New Roman" panose="02020603050405020304" pitchFamily="18" charset="0"/>
              </a:rPr>
              <a:t>Turlington</a:t>
            </a:r>
            <a:r>
              <a:rPr lang="en-US" sz="1800" dirty="0" smtClean="0">
                <a:latin typeface="Times New Roman" panose="02020603050405020304" pitchFamily="18" charset="0"/>
                <a:cs typeface="Times New Roman" panose="02020603050405020304" pitchFamily="18" charset="0"/>
              </a:rPr>
              <a:t>, H. Wang, S. Williams, S. Zhang</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318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680" y="138939"/>
            <a:ext cx="7245025" cy="487490"/>
          </a:xfrm>
        </p:spPr>
        <p:txBody>
          <a:bodyPr>
            <a:normAutofit/>
          </a:bodyPr>
          <a:lstStyle/>
          <a:p>
            <a:r>
              <a:rPr lang="en-US" sz="2400" b="1" dirty="0" smtClean="0"/>
              <a:t>S21 Amplitude Responses to E-center Deviations</a:t>
            </a:r>
            <a:endParaRPr lang="en-US" sz="2400" b="1"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20</a:t>
            </a:fld>
            <a:endParaRPr lang="en-US" dirty="0"/>
          </a:p>
        </p:txBody>
      </p:sp>
      <p:sp>
        <p:nvSpPr>
          <p:cNvPr id="6" name="TextBox 5"/>
          <p:cNvSpPr txBox="1"/>
          <p:nvPr/>
        </p:nvSpPr>
        <p:spPr>
          <a:xfrm>
            <a:off x="166679" y="895984"/>
            <a:ext cx="3216599" cy="5509200"/>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E-center has a signature of the lowest dB in baseline and a flat response through resonance</a:t>
            </a:r>
          </a:p>
          <a:p>
            <a:pPr marL="285750" indent="-285750">
              <a:buFont typeface="Arial" panose="020B0604020202020204" pitchFamily="34" charset="0"/>
              <a:buChar char="•"/>
            </a:pPr>
            <a:r>
              <a:rPr lang="en-US" sz="1600" dirty="0" smtClean="0"/>
              <a:t>Higher offset, higher dB baseline</a:t>
            </a:r>
          </a:p>
          <a:p>
            <a:pPr marL="285750" indent="-285750">
              <a:buFont typeface="Arial" panose="020B0604020202020204" pitchFamily="34" charset="0"/>
              <a:buChar char="•"/>
            </a:pPr>
            <a:r>
              <a:rPr lang="en-US" sz="1600" dirty="0" smtClean="0"/>
              <a:t>Larger tilting angle, larger amplitude variation crossing resonance</a:t>
            </a:r>
          </a:p>
          <a:p>
            <a:pPr marL="285750" indent="-285750">
              <a:buFont typeface="Arial" panose="020B0604020202020204" pitchFamily="34" charset="0"/>
              <a:buChar char="•"/>
            </a:pPr>
            <a:r>
              <a:rPr lang="en-US" sz="1600" dirty="0" smtClean="0"/>
              <a:t>Phase transition crossing the E-center indicates by the resonance sweep from “dip” to “bump”  with the bipolar  shape  from “down-to-up “ to “up-to-down” </a:t>
            </a:r>
            <a:r>
              <a:rPr lang="en-US" sz="1600" dirty="0"/>
              <a:t>or </a:t>
            </a:r>
            <a:r>
              <a:rPr lang="en-US" sz="1600" dirty="0" smtClean="0"/>
              <a:t>vice versa</a:t>
            </a:r>
          </a:p>
          <a:p>
            <a:pPr marL="285750" indent="-285750">
              <a:buFont typeface="Arial" panose="020B0604020202020204" pitchFamily="34" charset="0"/>
              <a:buChar char="•"/>
            </a:pPr>
            <a:r>
              <a:rPr lang="en-US" sz="1600" dirty="0" smtClean="0"/>
              <a:t>Large offset reduces the bipolar amplitude and increases  the bias baseline</a:t>
            </a:r>
          </a:p>
          <a:p>
            <a:pPr marL="285750" indent="-285750">
              <a:buFont typeface="Arial" panose="020B0604020202020204" pitchFamily="34" charset="0"/>
              <a:buChar char="•"/>
            </a:pPr>
            <a:r>
              <a:rPr lang="en-US" sz="1600" dirty="0" smtClean="0"/>
              <a:t>Dipole cavities have the similar response in amplitude</a:t>
            </a:r>
          </a:p>
          <a:p>
            <a:pPr marL="285750" indent="-285750">
              <a:buFont typeface="Arial" panose="020B0604020202020204" pitchFamily="34" charset="0"/>
              <a:buChar char="•"/>
            </a:pPr>
            <a:r>
              <a:rPr lang="en-US" sz="1600" dirty="0" smtClean="0"/>
              <a:t>The E-center finding procedure can be developed by following the same clues</a:t>
            </a:r>
          </a:p>
          <a:p>
            <a:pPr marL="285750" indent="-285750">
              <a:buFont typeface="Arial" panose="020B0604020202020204" pitchFamily="34" charset="0"/>
              <a:buChar char="•"/>
            </a:pPr>
            <a:endParaRPr lang="en-US" sz="1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7578" y="895983"/>
            <a:ext cx="5486400" cy="542169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003472" y="5942691"/>
            <a:ext cx="1680845" cy="307777"/>
          </a:xfrm>
          <a:prstGeom prst="rect">
            <a:avLst/>
          </a:prstGeom>
          <a:noFill/>
        </p:spPr>
        <p:txBody>
          <a:bodyPr wrap="none" rtlCol="0">
            <a:spAutoFit/>
          </a:bodyPr>
          <a:lstStyle/>
          <a:p>
            <a:r>
              <a:rPr lang="en-US" sz="1400" dirty="0" smtClean="0"/>
              <a:t>All offsets are in mm</a:t>
            </a:r>
            <a:endParaRPr lang="en-US" sz="1400" dirty="0"/>
          </a:p>
        </p:txBody>
      </p:sp>
      <p:sp>
        <p:nvSpPr>
          <p:cNvPr id="3" name="Oval 2"/>
          <p:cNvSpPr/>
          <p:nvPr/>
        </p:nvSpPr>
        <p:spPr>
          <a:xfrm>
            <a:off x="7239000" y="1295400"/>
            <a:ext cx="1524000" cy="457200"/>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9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79" y="149099"/>
            <a:ext cx="8464378" cy="487490"/>
          </a:xfrm>
        </p:spPr>
        <p:txBody>
          <a:bodyPr>
            <a:noAutofit/>
          </a:bodyPr>
          <a:lstStyle/>
          <a:p>
            <a:r>
              <a:rPr lang="en-US" sz="2400" b="1" dirty="0" smtClean="0"/>
              <a:t>Procedure development on the bench measurement from wire-stretching to Faro laser scanning for E-center registry</a:t>
            </a:r>
            <a:endParaRPr lang="en-US" sz="2400" b="1"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21</a:t>
            </a:fld>
            <a:endParaRPr lang="en-US" dirty="0"/>
          </a:p>
        </p:txBody>
      </p:sp>
      <p:pic>
        <p:nvPicPr>
          <p:cNvPr id="5122" name="Picture 2" descr="D:\S&amp;TGroup\ODU_seminar_Nov_02_2017\IMG_257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5360" y="883920"/>
            <a:ext cx="5486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0555" y="1059673"/>
            <a:ext cx="3047680" cy="5632311"/>
          </a:xfrm>
          <a:prstGeom prst="rect">
            <a:avLst/>
          </a:prstGeom>
          <a:noFill/>
        </p:spPr>
        <p:txBody>
          <a:bodyPr wrap="square" rtlCol="0">
            <a:spAutoFit/>
          </a:bodyPr>
          <a:lstStyle/>
          <a:p>
            <a:pPr marL="342900" indent="-342900">
              <a:buFont typeface="+mj-lt"/>
              <a:buAutoNum type="arabicPeriod"/>
            </a:pPr>
            <a:r>
              <a:rPr lang="en-US" dirty="0" smtClean="0"/>
              <a:t>Use S21 amplitude and phase signals to find E-center-line</a:t>
            </a:r>
          </a:p>
          <a:p>
            <a:pPr marL="342900" indent="-342900">
              <a:buFont typeface="+mj-lt"/>
              <a:buAutoNum type="arabicPeriod"/>
            </a:pPr>
            <a:r>
              <a:rPr lang="en-US" dirty="0" smtClean="0"/>
              <a:t>Confirm the true E-center by moving x1=-x2 </a:t>
            </a:r>
            <a:r>
              <a:rPr lang="en-US" dirty="0" err="1" smtClean="0"/>
              <a:t>ot</a:t>
            </a:r>
            <a:r>
              <a:rPr lang="en-US" dirty="0" smtClean="0"/>
              <a:t> y1=-y2, the S21 should has a minimum change</a:t>
            </a:r>
          </a:p>
          <a:p>
            <a:pPr marL="342900" indent="-342900">
              <a:buFont typeface="+mj-lt"/>
              <a:buAutoNum type="arabicPeriod"/>
            </a:pPr>
            <a:r>
              <a:rPr lang="en-US" dirty="0" smtClean="0"/>
              <a:t>Confirm moving x1/y1=x2/y2 and –x1/y1=-x2/y2 have the same S21 amplitude response but opposite phase bipolar flipping</a:t>
            </a:r>
          </a:p>
          <a:p>
            <a:pPr marL="342900" indent="-342900">
              <a:buFont typeface="+mj-lt"/>
              <a:buAutoNum type="arabicPeriod"/>
            </a:pPr>
            <a:r>
              <a:rPr lang="en-US" dirty="0" smtClean="0"/>
              <a:t> Calibrate out K</a:t>
            </a:r>
            <a:r>
              <a:rPr lang="en-US" baseline="-25000" dirty="0" smtClean="0"/>
              <a:t>2</a:t>
            </a:r>
            <a:r>
              <a:rPr lang="en-US" dirty="0" smtClean="0"/>
              <a:t>(a)</a:t>
            </a:r>
          </a:p>
          <a:p>
            <a:pPr marL="342900" indent="-342900">
              <a:buFont typeface="+mj-lt"/>
              <a:buAutoNum type="arabicPeriod"/>
            </a:pPr>
            <a:r>
              <a:rPr lang="en-US" dirty="0" smtClean="0"/>
              <a:t>Using Faro laser scanner to located wire two end centers</a:t>
            </a:r>
          </a:p>
          <a:p>
            <a:pPr marL="342900" indent="-342900">
              <a:buFont typeface="+mj-lt"/>
              <a:buAutoNum type="arabicPeriod"/>
            </a:pPr>
            <a:r>
              <a:rPr lang="en-US" dirty="0" smtClean="0"/>
              <a:t>Establish the E-center-line with two wire ends at feedthrough anchor points</a:t>
            </a:r>
          </a:p>
        </p:txBody>
      </p:sp>
      <p:sp>
        <p:nvSpPr>
          <p:cNvPr id="6" name="TextBox 5"/>
          <p:cNvSpPr txBox="1"/>
          <p:nvPr/>
        </p:nvSpPr>
        <p:spPr>
          <a:xfrm>
            <a:off x="3308799" y="5084198"/>
            <a:ext cx="5825765" cy="1754326"/>
          </a:xfrm>
          <a:prstGeom prst="rect">
            <a:avLst/>
          </a:prstGeom>
          <a:noFill/>
        </p:spPr>
        <p:txBody>
          <a:bodyPr wrap="square" rtlCol="0">
            <a:spAutoFit/>
          </a:bodyPr>
          <a:lstStyle/>
          <a:p>
            <a:pPr marL="342900" indent="-342900">
              <a:buFont typeface="+mj-lt"/>
              <a:buAutoNum type="arabicPeriod" startAt="7"/>
            </a:pPr>
            <a:r>
              <a:rPr lang="en-US" dirty="0" smtClean="0"/>
              <a:t>Translate the E-center-line coordinates to beam pipe flange alignment balls</a:t>
            </a:r>
          </a:p>
          <a:p>
            <a:pPr marL="342900" indent="-342900">
              <a:buFont typeface="+mj-lt"/>
              <a:buAutoNum type="arabicPeriod" startAt="7"/>
            </a:pPr>
            <a:r>
              <a:rPr lang="en-US" dirty="0" smtClean="0"/>
              <a:t>Translate alignment balls to other beam-line alignment reference</a:t>
            </a:r>
          </a:p>
          <a:p>
            <a:pPr marL="342900" indent="-342900">
              <a:buFont typeface="+mj-lt"/>
              <a:buAutoNum type="arabicPeriod" startAt="7"/>
            </a:pPr>
            <a:r>
              <a:rPr lang="en-US" dirty="0" smtClean="0"/>
              <a:t>Tracking the BPM (BCM or Faraday cup) signal with alignment reference</a:t>
            </a:r>
            <a:endParaRPr lang="en-US" dirty="0"/>
          </a:p>
        </p:txBody>
      </p:sp>
      <p:pic>
        <p:nvPicPr>
          <p:cNvPr id="12" name="Shape 400"/>
          <p:cNvPicPr preferRelativeResize="0">
            <a:picLocks noChangeAspect="1"/>
          </p:cNvPicPr>
          <p:nvPr/>
        </p:nvPicPr>
        <p:blipFill>
          <a:blip r:embed="rId4">
            <a:alphaModFix/>
          </a:blip>
          <a:stretch>
            <a:fillRect/>
          </a:stretch>
        </p:blipFill>
        <p:spPr>
          <a:xfrm>
            <a:off x="8035940" y="4138952"/>
            <a:ext cx="965820" cy="771525"/>
          </a:xfrm>
          <a:prstGeom prst="rect">
            <a:avLst/>
          </a:prstGeom>
          <a:noFill/>
          <a:ln w="25400" cap="flat" cmpd="sng">
            <a:solidFill>
              <a:srgbClr val="FF8100"/>
            </a:solidFill>
            <a:prstDash val="solid"/>
            <a:round/>
            <a:headEnd type="none" w="med" len="med"/>
            <a:tailEnd type="none" w="med" len="med"/>
          </a:ln>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40000">
            <a:off x="3452594" y="3497409"/>
            <a:ext cx="3657600" cy="187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972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20" y="206758"/>
            <a:ext cx="8727440" cy="487490"/>
          </a:xfrm>
        </p:spPr>
        <p:txBody>
          <a:bodyPr>
            <a:normAutofit/>
          </a:bodyPr>
          <a:lstStyle/>
          <a:p>
            <a:r>
              <a:rPr lang="en-US" sz="2400" b="1" dirty="0"/>
              <a:t>Wire-Stretching Technique Principle to Detect </a:t>
            </a:r>
            <a:r>
              <a:rPr lang="en-US" sz="2400" b="1" dirty="0" smtClean="0"/>
              <a:t>TE011 </a:t>
            </a:r>
            <a:r>
              <a:rPr lang="en-US" sz="2400" b="1" dirty="0"/>
              <a:t>Cavity E-center</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22</a:t>
            </a:fld>
            <a:endParaRPr lang="en-US" dirty="0"/>
          </a:p>
        </p:txBody>
      </p:sp>
      <p:sp>
        <p:nvSpPr>
          <p:cNvPr id="3" name="TextBox 2"/>
          <p:cNvSpPr txBox="1"/>
          <p:nvPr/>
        </p:nvSpPr>
        <p:spPr>
          <a:xfrm>
            <a:off x="457200" y="1219200"/>
            <a:ext cx="7924800" cy="4893647"/>
          </a:xfrm>
          <a:prstGeom prst="rect">
            <a:avLst/>
          </a:prstGeom>
          <a:noFill/>
        </p:spPr>
        <p:txBody>
          <a:bodyPr wrap="square" rtlCol="0">
            <a:spAutoFit/>
          </a:bodyPr>
          <a:lstStyle/>
          <a:p>
            <a:r>
              <a:rPr lang="en-US" sz="2400" dirty="0" smtClean="0"/>
              <a:t>Principle of detecting e-center of TE011 mode cavity is very similar to the deflecting/crabbing cavities, except:</a:t>
            </a:r>
          </a:p>
          <a:p>
            <a:pPr marL="285750" indent="-285750">
              <a:buFont typeface="Arial" panose="020B0604020202020204" pitchFamily="34" charset="0"/>
              <a:buChar char="•"/>
            </a:pPr>
            <a:r>
              <a:rPr lang="en-US" sz="2400" dirty="0" smtClean="0"/>
              <a:t>E-field direction is in azimuth E</a:t>
            </a:r>
            <a:r>
              <a:rPr lang="en-US" sz="2400" baseline="-25000" dirty="0" smtClean="0">
                <a:sym typeface="Symbol"/>
              </a:rPr>
              <a:t></a:t>
            </a:r>
            <a:r>
              <a:rPr lang="en-US" sz="2400" dirty="0" smtClean="0">
                <a:sym typeface="Symbol"/>
              </a:rPr>
              <a:t> </a:t>
            </a:r>
            <a:r>
              <a:rPr lang="en-US" sz="2400" dirty="0" smtClean="0"/>
              <a:t>than transverse</a:t>
            </a:r>
          </a:p>
          <a:p>
            <a:pPr marL="285750" indent="-285750">
              <a:buFont typeface="Arial" panose="020B0604020202020204" pitchFamily="34" charset="0"/>
              <a:buChar char="•"/>
            </a:pPr>
            <a:r>
              <a:rPr lang="en-US" sz="2400" dirty="0" smtClean="0"/>
              <a:t>True e-center line can not have any offset in azimuthal direction, which minimized S21 signal would tell the truth</a:t>
            </a:r>
          </a:p>
          <a:p>
            <a:pPr marL="285750" indent="-285750">
              <a:buFont typeface="Arial" panose="020B0604020202020204" pitchFamily="34" charset="0"/>
              <a:buChar char="•"/>
            </a:pPr>
            <a:r>
              <a:rPr lang="en-US" sz="2400" dirty="0" smtClean="0"/>
              <a:t>The S21 signal sensitivity to the radial offset error depends on the </a:t>
            </a:r>
            <a:r>
              <a:rPr lang="en-US" sz="2400" dirty="0" err="1" smtClean="0"/>
              <a:t>dE</a:t>
            </a:r>
            <a:r>
              <a:rPr lang="en-US" sz="2400" dirty="0" smtClean="0">
                <a:sym typeface="Symbol"/>
              </a:rPr>
              <a:t>/</a:t>
            </a:r>
            <a:r>
              <a:rPr lang="en-US" sz="2400" dirty="0" err="1" smtClean="0">
                <a:sym typeface="Symbol"/>
              </a:rPr>
              <a:t>dr</a:t>
            </a:r>
            <a:r>
              <a:rPr lang="en-US" sz="2400" dirty="0" smtClean="0"/>
              <a:t> in the TE011 cavity, which perturbation of the coupling antenna would tell the difference </a:t>
            </a:r>
          </a:p>
          <a:p>
            <a:pPr marL="285750" indent="-285750">
              <a:buFont typeface="Arial" panose="020B0604020202020204" pitchFamily="34" charset="0"/>
              <a:buChar char="•"/>
            </a:pPr>
            <a:r>
              <a:rPr lang="en-US" sz="2400" dirty="0" smtClean="0"/>
              <a:t>The sensitivity of radial offset has been measured on OC single-cell cavity up to 20dB/2mm.</a:t>
            </a:r>
          </a:p>
          <a:p>
            <a:pPr marL="285750" indent="-285750">
              <a:buFont typeface="Arial" panose="020B0604020202020204" pitchFamily="34" charset="0"/>
              <a:buChar char="•"/>
            </a:pPr>
            <a:r>
              <a:rPr lang="en-US" sz="2400" dirty="0" smtClean="0"/>
              <a:t>Mathematical confirmation of such measurement technique is under development for the bench calibration of the TE011 cavity</a:t>
            </a:r>
            <a:endParaRPr lang="en-US" sz="2400" dirty="0"/>
          </a:p>
        </p:txBody>
      </p:sp>
    </p:spTree>
    <p:extLst>
      <p:ext uri="{BB962C8B-B14F-4D97-AF65-F5344CB8AC3E}">
        <p14:creationId xmlns:p14="http://schemas.microsoft.com/office/powerpoint/2010/main" val="1976905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Times New Roman" panose="02020603050405020304" pitchFamily="18" charset="0"/>
                <a:cs typeface="Times New Roman" panose="02020603050405020304" pitchFamily="18" charset="0"/>
              </a:rPr>
              <a:t>Background: JLEIC 55MeV e-Cooler</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4191000"/>
            <a:ext cx="8229600" cy="2438400"/>
          </a:xfrm>
        </p:spPr>
        <p:txBody>
          <a:bodyPr>
            <a:normAutofit/>
          </a:bodyPr>
          <a:lstStyle/>
          <a:p>
            <a:r>
              <a:rPr lang="en-US" sz="1600" dirty="0" smtClean="0">
                <a:latin typeface="Times New Roman" panose="02020603050405020304" pitchFamily="18" charset="0"/>
                <a:cs typeface="Times New Roman" panose="02020603050405020304" pitchFamily="18" charset="0"/>
              </a:rPr>
              <a:t>JLEIC bunched beam cooler requires a magnetized electron beam from the injector, so when the electron beam enters the cooling channel, the cooling solenoid’s edge field will cancel the rotation of the beam and the beam will be almost rotation free in the channel.</a:t>
            </a:r>
          </a:p>
          <a:p>
            <a:r>
              <a:rPr lang="en-US" sz="1600" dirty="0" smtClean="0">
                <a:latin typeface="Times New Roman" panose="02020603050405020304" pitchFamily="18" charset="0"/>
                <a:cs typeface="Times New Roman" panose="02020603050405020304" pitchFamily="18" charset="0"/>
              </a:rPr>
              <a:t>Non-invasive measurement of the magnetic momentum of such electron beam is highly desired.</a:t>
            </a:r>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0" y="838200"/>
            <a:ext cx="9114310" cy="3429000"/>
          </a:xfrm>
          <a:prstGeom prst="rect">
            <a:avLst/>
          </a:prstGeom>
        </p:spPr>
      </p:pic>
    </p:spTree>
    <p:extLst>
      <p:ext uri="{BB962C8B-B14F-4D97-AF65-F5344CB8AC3E}">
        <p14:creationId xmlns:p14="http://schemas.microsoft.com/office/powerpoint/2010/main" val="297587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2800" dirty="0" smtClean="0">
                <a:latin typeface="Times New Roman" panose="02020603050405020304" pitchFamily="18" charset="0"/>
                <a:cs typeface="Times New Roman" panose="02020603050405020304" pitchFamily="18" charset="0"/>
              </a:rPr>
              <a:t>TE011 </a:t>
            </a:r>
            <a:r>
              <a:rPr lang="en-US" sz="2800" dirty="0">
                <a:latin typeface="Times New Roman" panose="02020603050405020304" pitchFamily="18" charset="0"/>
                <a:cs typeface="Times New Roman" panose="02020603050405020304" pitchFamily="18" charset="0"/>
              </a:rPr>
              <a:t>C</a:t>
            </a:r>
            <a:r>
              <a:rPr lang="en-US" sz="2800" dirty="0" smtClean="0">
                <a:latin typeface="Times New Roman" panose="02020603050405020304" pitchFamily="18" charset="0"/>
                <a:cs typeface="Times New Roman" panose="02020603050405020304" pitchFamily="18" charset="0"/>
              </a:rPr>
              <a:t>avity as a Possible Magnetic Momentum Monitor</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4618037"/>
            <a:ext cx="8229600" cy="2239963"/>
          </a:xfrm>
        </p:spPr>
        <p:txBody>
          <a:bodyPr>
            <a:normAutofit/>
          </a:bodyPr>
          <a:lstStyle/>
          <a:p>
            <a:r>
              <a:rPr lang="en-US" sz="1600" dirty="0" smtClean="0">
                <a:latin typeface="Times New Roman" panose="02020603050405020304" pitchFamily="18" charset="0"/>
                <a:cs typeface="Times New Roman" panose="02020603050405020304" pitchFamily="18" charset="0"/>
              </a:rPr>
              <a:t>The angular momentum and magnetic momentum of a charged particle is determined by its motion in azimuthal direction</a:t>
            </a:r>
          </a:p>
          <a:p>
            <a:r>
              <a:rPr lang="en-US" sz="1600" dirty="0" smtClean="0">
                <a:latin typeface="Times New Roman" panose="02020603050405020304" pitchFamily="18" charset="0"/>
                <a:cs typeface="Times New Roman" panose="02020603050405020304" pitchFamily="18" charset="0"/>
              </a:rPr>
              <a:t>Electric field of TE011 mode in a perfect pillbox cavity has only azimuthal component, and will be zero in other directions (radial or longitudinal).</a:t>
            </a:r>
          </a:p>
          <a:p>
            <a:r>
              <a:rPr lang="en-US" sz="1600" dirty="0" smtClean="0">
                <a:latin typeface="Times New Roman" panose="02020603050405020304" pitchFamily="18" charset="0"/>
                <a:cs typeface="Times New Roman" panose="02020603050405020304" pitchFamily="18" charset="0"/>
              </a:rPr>
              <a:t>(Perfect) TE011 mode will only have energy exchanging interaction with the azimuthal motion of a particle,  making it an ideal candidate for magnetic momentum monitor.</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1068668"/>
            <a:ext cx="2073232" cy="2042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42" y="1347490"/>
            <a:ext cx="2283130" cy="221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14400" y="3567450"/>
            <a:ext cx="2970365"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Transverse cross-section of a beam with longitudinal magnetic momentum</a:t>
            </a:r>
            <a:endParaRPr lang="en-US" sz="1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5057454" y="3552714"/>
            <a:ext cx="3193867"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E-field of a pillbox cavity in TE011 mode</a:t>
            </a:r>
          </a:p>
          <a:p>
            <a:r>
              <a:rPr lang="en-US" sz="1400" dirty="0" smtClean="0">
                <a:latin typeface="Times New Roman" panose="02020603050405020304" pitchFamily="18" charset="0"/>
                <a:cs typeface="Times New Roman" panose="02020603050405020304" pitchFamily="18" charset="0"/>
              </a:rPr>
              <a:t>a. Transverse cross-section. b. x-z cross section with zero longitudinal field</a:t>
            </a:r>
            <a:endParaRPr lang="en-US" sz="1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800520" y="3058663"/>
            <a:ext cx="309700"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a.</a:t>
            </a:r>
            <a:endParaRPr lang="en-US" sz="1400"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2432" y="1188052"/>
            <a:ext cx="1203368" cy="192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494611" y="3112602"/>
            <a:ext cx="31931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b.</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p:cNvSpPr txBox="1"/>
              <p:nvPr/>
            </p:nvSpPr>
            <p:spPr>
              <a:xfrm>
                <a:off x="2239123" y="1320883"/>
                <a:ext cx="2644210" cy="2184893"/>
              </a:xfrm>
              <a:prstGeom prst="rect">
                <a:avLst/>
              </a:prstGeom>
              <a:noFill/>
            </p:spPr>
            <p:txBody>
              <a:bodyPr wrap="square" rtlCol="0">
                <a:spAutoFit/>
              </a:bodyPr>
              <a:lstStyle/>
              <a:p>
                <a:r>
                  <a:rPr lang="en-US" sz="1400" dirty="0" smtClean="0"/>
                  <a:t>Canonical angular momentum of a charged particle</a:t>
                </a:r>
              </a:p>
              <a:p>
                <a:pPr/>
                <a14:m>
                  <m:oMathPara xmlns:m="http://schemas.openxmlformats.org/officeDocument/2006/math">
                    <m:oMathParaPr>
                      <m:jc m:val="centerGroup"/>
                    </m:oMathParaPr>
                    <m:oMath xmlns:m="http://schemas.openxmlformats.org/officeDocument/2006/math">
                      <m:r>
                        <a:rPr lang="en-US" sz="1400" b="0" i="1" smtClean="0">
                          <a:latin typeface="Cambria Math"/>
                        </a:rPr>
                        <m:t>𝐿</m:t>
                      </m:r>
                      <m:r>
                        <a:rPr lang="en-US" sz="1400" i="1" smtClean="0">
                          <a:latin typeface="Cambria Math"/>
                        </a:rPr>
                        <m:t>=</m:t>
                      </m:r>
                      <m:r>
                        <a:rPr lang="en-US" sz="1400" i="1" smtClean="0">
                          <a:latin typeface="Cambria Math"/>
                          <a:ea typeface="Cambria Math"/>
                        </a:rPr>
                        <m:t>𝛾</m:t>
                      </m:r>
                      <m:r>
                        <a:rPr lang="en-US" sz="1400" b="0" i="1" smtClean="0">
                          <a:latin typeface="Cambria Math"/>
                        </a:rPr>
                        <m:t>𝑚</m:t>
                      </m:r>
                      <m:sSup>
                        <m:sSupPr>
                          <m:ctrlPr>
                            <a:rPr lang="en-US" sz="1400" i="1" smtClean="0">
                              <a:latin typeface="Cambria Math" panose="02040503050406030204" pitchFamily="18" charset="0"/>
                            </a:rPr>
                          </m:ctrlPr>
                        </m:sSupPr>
                        <m:e>
                          <m:r>
                            <a:rPr lang="en-US" sz="1400" i="1" smtClean="0">
                              <a:latin typeface="Cambria Math"/>
                              <a:ea typeface="Cambria Math"/>
                            </a:rPr>
                            <m:t>𝜌</m:t>
                          </m:r>
                        </m:e>
                        <m:sup>
                          <m:r>
                            <a:rPr lang="en-US" sz="1400" i="1" smtClean="0">
                              <a:latin typeface="Cambria Math"/>
                            </a:rPr>
                            <m:t>2</m:t>
                          </m:r>
                        </m:sup>
                      </m:sSup>
                      <m:acc>
                        <m:accPr>
                          <m:chr m:val="̇"/>
                          <m:ctrlPr>
                            <a:rPr lang="en-US" sz="1400" b="0" i="1" smtClean="0">
                              <a:latin typeface="Cambria Math" panose="02040503050406030204" pitchFamily="18" charset="0"/>
                            </a:rPr>
                          </m:ctrlPr>
                        </m:accPr>
                        <m:e>
                          <m:r>
                            <a:rPr lang="en-US" sz="1400" b="0" i="1" smtClean="0">
                              <a:latin typeface="Cambria Math"/>
                              <a:ea typeface="Cambria Math"/>
                            </a:rPr>
                            <m:t>𝜑</m:t>
                          </m:r>
                        </m:e>
                      </m:acc>
                    </m:oMath>
                  </m:oMathPara>
                </a14:m>
                <a:endParaRPr lang="en-US" sz="1400" dirty="0" smtClean="0"/>
              </a:p>
              <a:p>
                <a:r>
                  <a:rPr lang="en-US" sz="1400" dirty="0" smtClean="0"/>
                  <a:t>Magnetic Momentum</a:t>
                </a:r>
              </a:p>
              <a:p>
                <a:pPr/>
                <a14:m>
                  <m:oMathPara xmlns:m="http://schemas.openxmlformats.org/officeDocument/2006/math">
                    <m:oMathParaPr>
                      <m:jc m:val="centerGroup"/>
                    </m:oMathParaPr>
                    <m:oMath xmlns:m="http://schemas.openxmlformats.org/officeDocument/2006/math">
                      <m:r>
                        <a:rPr lang="en-US" sz="1400" b="0" i="1" smtClean="0">
                          <a:latin typeface="Cambria Math"/>
                        </a:rPr>
                        <m:t>𝑀</m:t>
                      </m:r>
                      <m:r>
                        <a:rPr lang="en-US" sz="1400" i="1" smtClean="0">
                          <a:latin typeface="Cambria Math"/>
                        </a:rPr>
                        <m:t>=</m:t>
                      </m:r>
                      <m:r>
                        <a:rPr lang="en-US" sz="1400" b="0" i="1" smtClean="0">
                          <a:latin typeface="Cambria Math"/>
                        </a:rPr>
                        <m:t>𝐿</m:t>
                      </m:r>
                      <m:f>
                        <m:fPr>
                          <m:ctrlPr>
                            <a:rPr lang="en-US" sz="1400" b="0" i="1" smtClean="0">
                              <a:latin typeface="Cambria Math" panose="02040503050406030204" pitchFamily="18" charset="0"/>
                            </a:rPr>
                          </m:ctrlPr>
                        </m:fPr>
                        <m:num>
                          <m:r>
                            <a:rPr lang="en-US" sz="1400" b="0" i="1" smtClean="0">
                              <a:latin typeface="Cambria Math"/>
                            </a:rPr>
                            <m:t>𝑒</m:t>
                          </m:r>
                        </m:num>
                        <m:den>
                          <m:r>
                            <a:rPr lang="en-US" sz="1400" b="0" i="1" smtClean="0">
                              <a:latin typeface="Cambria Math"/>
                            </a:rPr>
                            <m:t>2</m:t>
                          </m:r>
                          <m:r>
                            <a:rPr lang="en-US" sz="1400" b="0" i="1" smtClean="0">
                              <a:latin typeface="Cambria Math"/>
                            </a:rPr>
                            <m:t>𝑚𝑐</m:t>
                          </m:r>
                        </m:den>
                      </m:f>
                    </m:oMath>
                  </m:oMathPara>
                </a14:m>
                <a:endParaRPr lang="en-US" sz="1400" dirty="0" smtClean="0"/>
              </a:p>
              <a:p>
                <a:r>
                  <a:rPr lang="en-US" sz="1400" dirty="0" smtClean="0"/>
                  <a:t>Typical JLab GTS beam</a:t>
                </a:r>
              </a:p>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r>
                            <a:rPr lang="en-US" sz="1400" b="0" i="1" smtClean="0">
                              <a:latin typeface="Cambria Math"/>
                            </a:rPr>
                            <m:t>𝐿</m:t>
                          </m:r>
                        </m:e>
                      </m:d>
                      <m:r>
                        <a:rPr lang="en-US" sz="1400" b="0" i="1" smtClean="0">
                          <a:latin typeface="Cambria Math"/>
                        </a:rPr>
                        <m:t>=200</m:t>
                      </m:r>
                      <m:r>
                        <a:rPr lang="en-US" sz="1400" b="0" i="1" smtClean="0">
                          <a:latin typeface="Cambria Math"/>
                        </a:rPr>
                        <m:t>𝑛𝑒𝑉</m:t>
                      </m:r>
                      <m:r>
                        <a:rPr lang="en-US" sz="1400" b="0" i="1" smtClean="0">
                          <a:latin typeface="Cambria Math"/>
                        </a:rPr>
                        <m:t>, </m:t>
                      </m:r>
                      <m:sSub>
                        <m:sSubPr>
                          <m:ctrlPr>
                            <a:rPr lang="en-US" sz="1400" b="0" i="1" smtClean="0">
                              <a:latin typeface="Cambria Math" panose="02040503050406030204" pitchFamily="18" charset="0"/>
                            </a:rPr>
                          </m:ctrlPr>
                        </m:sSubPr>
                        <m:e>
                          <m:r>
                            <a:rPr lang="en-US" sz="1400" b="0" i="1" smtClean="0">
                              <a:latin typeface="Cambria Math"/>
                            </a:rPr>
                            <m:t>𝐸</m:t>
                          </m:r>
                        </m:e>
                        <m:sub>
                          <m:r>
                            <a:rPr lang="en-US" sz="1400" b="0" i="1" smtClean="0">
                              <a:latin typeface="Cambria Math"/>
                            </a:rPr>
                            <m:t>𝑘</m:t>
                          </m:r>
                        </m:sub>
                      </m:sSub>
                      <m:r>
                        <a:rPr lang="en-US" sz="1400" b="0" i="1" smtClean="0">
                          <a:latin typeface="Cambria Math"/>
                        </a:rPr>
                        <m:t>=300</m:t>
                      </m:r>
                      <m:r>
                        <a:rPr lang="en-US" sz="1400" b="0" i="1" smtClean="0">
                          <a:latin typeface="Cambria Math"/>
                        </a:rPr>
                        <m:t>𝑘𝑒𝑉</m:t>
                      </m:r>
                      <m:r>
                        <a:rPr lang="en-US" sz="1400" b="0" i="1" smtClean="0">
                          <a:latin typeface="Cambria Math"/>
                        </a:rPr>
                        <m:t>,</m:t>
                      </m:r>
                      <m:r>
                        <a:rPr lang="en-US" sz="1400" b="0" i="0" smtClean="0">
                          <a:latin typeface="Cambria Math"/>
                        </a:rPr>
                        <m:t> </m:t>
                      </m:r>
                    </m:oMath>
                  </m:oMathPara>
                </a14:m>
                <a:endParaRPr lang="en-US" sz="1400" b="0" i="0" dirty="0" smtClean="0">
                  <a:latin typeface="Cambria Math"/>
                </a:endParaRPr>
              </a:p>
              <a:p>
                <a14:m>
                  <m:oMath xmlns:m="http://schemas.openxmlformats.org/officeDocument/2006/math">
                    <m:r>
                      <m:rPr>
                        <m:sty m:val="p"/>
                      </m:rPr>
                      <a:rPr lang="en-US" sz="1400" b="0" i="0" smtClean="0">
                        <a:latin typeface="Cambria Math"/>
                      </a:rPr>
                      <m:t>I</m:t>
                    </m:r>
                    <m:r>
                      <a:rPr lang="en-US" sz="1400" b="0" i="0" smtClean="0">
                        <a:latin typeface="Cambria Math"/>
                      </a:rPr>
                      <m:t>=5−10</m:t>
                    </m:r>
                    <m:r>
                      <m:rPr>
                        <m:sty m:val="p"/>
                      </m:rPr>
                      <a:rPr lang="en-US" sz="1400" b="0" i="0" smtClean="0">
                        <a:latin typeface="Cambria Math"/>
                      </a:rPr>
                      <m:t>mA</m:t>
                    </m:r>
                  </m:oMath>
                </a14:m>
                <a:r>
                  <a:rPr lang="en-US" sz="1400" dirty="0" smtClean="0"/>
                  <a:t> </a:t>
                </a:r>
              </a:p>
              <a:p>
                <a:r>
                  <a:rPr lang="en-US" sz="1400" dirty="0" smtClean="0"/>
                  <a:t>(~140mA for JLEIC CCR)</a:t>
                </a:r>
              </a:p>
            </p:txBody>
          </p:sp>
        </mc:Choice>
        <mc:Fallback xmlns="">
          <p:sp>
            <p:nvSpPr>
              <p:cNvPr id="9" name="TextBox 8"/>
              <p:cNvSpPr txBox="1">
                <a:spLocks noRot="1" noChangeAspect="1" noMove="1" noResize="1" noEditPoints="1" noAdjustHandles="1" noChangeArrowheads="1" noChangeShapeType="1" noTextEdit="1"/>
              </p:cNvSpPr>
              <p:nvPr/>
            </p:nvSpPr>
            <p:spPr>
              <a:xfrm>
                <a:off x="2239123" y="1320883"/>
                <a:ext cx="2644210" cy="2184893"/>
              </a:xfrm>
              <a:prstGeom prst="rect">
                <a:avLst/>
              </a:prstGeom>
              <a:blipFill rotWithShape="1">
                <a:blip r:embed="rId5"/>
                <a:stretch>
                  <a:fillRect l="-461" t="-279" b="-1955"/>
                </a:stretch>
              </a:blipFill>
            </p:spPr>
            <p:txBody>
              <a:bodyPr/>
              <a:lstStyle/>
              <a:p>
                <a:r>
                  <a:rPr lang="en-US">
                    <a:noFill/>
                  </a:rPr>
                  <a:t> </a:t>
                </a:r>
              </a:p>
            </p:txBody>
          </p:sp>
        </mc:Fallback>
      </mc:AlternateContent>
    </p:spTree>
    <p:extLst>
      <p:ext uri="{BB962C8B-B14F-4D97-AF65-F5344CB8AC3E}">
        <p14:creationId xmlns:p14="http://schemas.microsoft.com/office/powerpoint/2010/main" val="4276420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Analytical Solution: Cavity w/o </a:t>
            </a:r>
            <a:r>
              <a:rPr lang="en-US" sz="2400" dirty="0" err="1" smtClean="0">
                <a:latin typeface="Times New Roman" panose="02020603050405020304" pitchFamily="18" charset="0"/>
                <a:cs typeface="Times New Roman" panose="02020603050405020304" pitchFamily="18" charset="0"/>
              </a:rPr>
              <a:t>Beampipe</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382000" cy="4906963"/>
              </a:xfrm>
            </p:spPr>
            <p:txBody>
              <a:bodyPr>
                <a:normAutofit/>
              </a:bodyPr>
              <a:lstStyle/>
              <a:p>
                <a:r>
                  <a:rPr lang="en-US" sz="1500" dirty="0" smtClean="0">
                    <a:latin typeface="Times New Roman" panose="02020603050405020304" pitchFamily="18" charset="0"/>
                    <a:cs typeface="Times New Roman" panose="02020603050405020304" pitchFamily="18" charset="0"/>
                  </a:rPr>
                  <a:t>The field of TE011 mode in a pillbox </a:t>
                </a:r>
                <a:r>
                  <a:rPr lang="en-US" sz="1500" dirty="0">
                    <a:latin typeface="Times New Roman" panose="02020603050405020304" pitchFamily="18" charset="0"/>
                    <a:cs typeface="Times New Roman" panose="02020603050405020304" pitchFamily="18" charset="0"/>
                  </a:rPr>
                  <a:t>cavity with radius a and length </a:t>
                </a:r>
                <a:r>
                  <a:rPr lang="en-US" sz="1500" dirty="0" smtClean="0">
                    <a:latin typeface="Times New Roman" panose="02020603050405020304" pitchFamily="18" charset="0"/>
                    <a:cs typeface="Times New Roman" panose="02020603050405020304" pitchFamily="18" charset="0"/>
                  </a:rPr>
                  <a:t>d was solved in textbooks.</a:t>
                </a:r>
              </a:p>
              <a:p>
                <a:pPr lvl="1"/>
                <a14:m>
                  <m:oMath xmlns:m="http://schemas.openxmlformats.org/officeDocument/2006/math">
                    <m:sSub>
                      <m:sSubPr>
                        <m:ctrlPr>
                          <a:rPr lang="en-US" sz="1200" i="1">
                            <a:latin typeface="Cambria Math" panose="02040503050406030204" pitchFamily="18" charset="0"/>
                            <a:cs typeface="Times New Roman"/>
                          </a:rPr>
                        </m:ctrlPr>
                      </m:sSubPr>
                      <m:e>
                        <m:r>
                          <a:rPr lang="en-US" sz="1200" i="1">
                            <a:latin typeface="Cambria Math"/>
                            <a:ea typeface="SimSun"/>
                            <a:cs typeface="Times New Roman"/>
                          </a:rPr>
                          <m:t>𝐸</m:t>
                        </m:r>
                      </m:e>
                      <m:sub>
                        <m:r>
                          <a:rPr lang="en-US" sz="1200" i="1">
                            <a:latin typeface="Cambria Math"/>
                            <a:ea typeface="SimSun"/>
                            <a:cs typeface="Times New Roman"/>
                          </a:rPr>
                          <m:t>𝜑</m:t>
                        </m:r>
                      </m:sub>
                    </m:sSub>
                    <m:r>
                      <a:rPr lang="en-US" sz="1200" i="1">
                        <a:latin typeface="Cambria Math"/>
                        <a:ea typeface="SimSun"/>
                        <a:cs typeface="Times New Roman"/>
                      </a:rPr>
                      <m:t>=</m:t>
                    </m:r>
                    <m:f>
                      <m:fPr>
                        <m:ctrlPr>
                          <a:rPr lang="en-US" sz="1200" i="1">
                            <a:latin typeface="Cambria Math" panose="02040503050406030204" pitchFamily="18" charset="0"/>
                            <a:cs typeface="Times New Roman"/>
                          </a:rPr>
                        </m:ctrlPr>
                      </m:fPr>
                      <m:num>
                        <m:sSub>
                          <m:sSubPr>
                            <m:ctrlPr>
                              <a:rPr lang="en-US" sz="1200" i="1">
                                <a:latin typeface="Cambria Math" panose="02040503050406030204" pitchFamily="18" charset="0"/>
                                <a:cs typeface="Times New Roman"/>
                              </a:rPr>
                            </m:ctrlPr>
                          </m:sSubPr>
                          <m:e>
                            <m:r>
                              <a:rPr lang="en-US" sz="1200" i="1">
                                <a:latin typeface="Cambria Math"/>
                                <a:ea typeface="SimSun"/>
                                <a:cs typeface="Times New Roman"/>
                              </a:rPr>
                              <m:t>𝑗𝑎𝑘</m:t>
                            </m:r>
                            <m:r>
                              <a:rPr lang="en-US" sz="1200" i="1">
                                <a:latin typeface="Cambria Math"/>
                                <a:ea typeface="SimSun"/>
                                <a:cs typeface="Times New Roman"/>
                              </a:rPr>
                              <m:t>𝜂</m:t>
                            </m:r>
                            <m:r>
                              <a:rPr lang="en-US" sz="1200" i="1">
                                <a:latin typeface="Cambria Math"/>
                                <a:ea typeface="SimSun"/>
                                <a:cs typeface="Times New Roman"/>
                              </a:rPr>
                              <m:t>𝐻</m:t>
                            </m:r>
                          </m:e>
                          <m:sub>
                            <m:r>
                              <a:rPr lang="en-US" sz="1200" i="1">
                                <a:latin typeface="Cambria Math"/>
                                <a:ea typeface="SimSun"/>
                                <a:cs typeface="Times New Roman"/>
                              </a:rPr>
                              <m:t>0</m:t>
                            </m:r>
                          </m:sub>
                        </m:sSub>
                      </m:num>
                      <m:den>
                        <m:sSub>
                          <m:sSubPr>
                            <m:ctrlPr>
                              <a:rPr lang="en-US" sz="1200" i="1">
                                <a:latin typeface="Cambria Math" panose="02040503050406030204" pitchFamily="18" charset="0"/>
                                <a:cs typeface="Times New Roman"/>
                              </a:rPr>
                            </m:ctrlPr>
                          </m:sSubPr>
                          <m:e>
                            <m:r>
                              <a:rPr lang="en-US" sz="1200" i="1">
                                <a:latin typeface="Cambria Math"/>
                                <a:ea typeface="SimSun"/>
                                <a:cs typeface="Times New Roman"/>
                              </a:rPr>
                              <m:t>𝑝</m:t>
                            </m:r>
                            <m:r>
                              <a:rPr lang="en-US" sz="1200" i="1">
                                <a:latin typeface="Cambria Math"/>
                                <a:ea typeface="SimSun"/>
                                <a:cs typeface="Times New Roman"/>
                              </a:rPr>
                              <m:t>′</m:t>
                            </m:r>
                          </m:e>
                          <m:sub>
                            <m:r>
                              <a:rPr lang="en-US" sz="1200" i="1">
                                <a:latin typeface="Cambria Math"/>
                                <a:ea typeface="SimSun"/>
                                <a:cs typeface="Times New Roman"/>
                              </a:rPr>
                              <m:t>01</m:t>
                            </m:r>
                          </m:sub>
                        </m:sSub>
                      </m:den>
                    </m:f>
                    <m:sSubSup>
                      <m:sSubSupPr>
                        <m:ctrlPr>
                          <a:rPr lang="en-US" sz="1200" i="1">
                            <a:latin typeface="Cambria Math" panose="02040503050406030204" pitchFamily="18" charset="0"/>
                            <a:cs typeface="Times New Roman"/>
                          </a:rPr>
                        </m:ctrlPr>
                      </m:sSubSupPr>
                      <m:e>
                        <m:r>
                          <a:rPr lang="en-US" sz="1200" i="1">
                            <a:latin typeface="Cambria Math"/>
                            <a:ea typeface="SimSun"/>
                            <a:cs typeface="Times New Roman"/>
                          </a:rPr>
                          <m:t>𝐽</m:t>
                        </m:r>
                      </m:e>
                      <m:sub>
                        <m:r>
                          <a:rPr lang="en-US" sz="1200" i="1">
                            <a:latin typeface="Cambria Math"/>
                            <a:ea typeface="SimSun"/>
                            <a:cs typeface="Times New Roman"/>
                          </a:rPr>
                          <m:t>0</m:t>
                        </m:r>
                      </m:sub>
                      <m:sup>
                        <m:r>
                          <a:rPr lang="en-US" sz="1200" i="1">
                            <a:latin typeface="Cambria Math"/>
                            <a:ea typeface="SimSun"/>
                            <a:cs typeface="Times New Roman"/>
                          </a:rPr>
                          <m:t>′</m:t>
                        </m:r>
                      </m:sup>
                    </m:sSubSup>
                    <m:d>
                      <m:dPr>
                        <m:ctrlPr>
                          <a:rPr lang="en-US" sz="1200" i="1">
                            <a:latin typeface="Cambria Math" panose="02040503050406030204" pitchFamily="18" charset="0"/>
                            <a:cs typeface="Times New Roman"/>
                          </a:rPr>
                        </m:ctrlPr>
                      </m:dPr>
                      <m:e>
                        <m:f>
                          <m:fPr>
                            <m:ctrlPr>
                              <a:rPr lang="en-US" sz="1200" i="1">
                                <a:latin typeface="Cambria Math" panose="02040503050406030204" pitchFamily="18" charset="0"/>
                                <a:cs typeface="Times New Roman"/>
                              </a:rPr>
                            </m:ctrlPr>
                          </m:fPr>
                          <m:num>
                            <m:sSub>
                              <m:sSubPr>
                                <m:ctrlPr>
                                  <a:rPr lang="en-US" sz="1200" i="1">
                                    <a:latin typeface="Cambria Math" panose="02040503050406030204" pitchFamily="18" charset="0"/>
                                    <a:cs typeface="Times New Roman"/>
                                  </a:rPr>
                                </m:ctrlPr>
                              </m:sSubPr>
                              <m:e>
                                <m:r>
                                  <a:rPr lang="en-US" sz="1200" i="1">
                                    <a:latin typeface="Cambria Math"/>
                                    <a:ea typeface="SimSun"/>
                                    <a:cs typeface="Times New Roman"/>
                                  </a:rPr>
                                  <m:t>𝑝</m:t>
                                </m:r>
                                <m:r>
                                  <a:rPr lang="en-US" sz="1200" i="1">
                                    <a:latin typeface="Cambria Math"/>
                                    <a:ea typeface="SimSun"/>
                                    <a:cs typeface="Times New Roman"/>
                                  </a:rPr>
                                  <m:t>′</m:t>
                                </m:r>
                              </m:e>
                              <m:sub>
                                <m:r>
                                  <a:rPr lang="en-US" sz="1200" i="1">
                                    <a:latin typeface="Cambria Math"/>
                                    <a:ea typeface="SimSun"/>
                                    <a:cs typeface="Times New Roman"/>
                                  </a:rPr>
                                  <m:t>01</m:t>
                                </m:r>
                              </m:sub>
                            </m:sSub>
                            <m:r>
                              <a:rPr lang="en-US" sz="1200" i="1">
                                <a:latin typeface="Cambria Math"/>
                                <a:ea typeface="SimSun"/>
                                <a:cs typeface="Times New Roman"/>
                              </a:rPr>
                              <m:t>𝜌</m:t>
                            </m:r>
                          </m:num>
                          <m:den>
                            <m:r>
                              <a:rPr lang="en-US" sz="1200" i="1">
                                <a:latin typeface="Cambria Math"/>
                                <a:ea typeface="SimSun"/>
                                <a:cs typeface="Times New Roman"/>
                              </a:rPr>
                              <m:t>𝑎</m:t>
                            </m:r>
                          </m:den>
                        </m:f>
                      </m:e>
                    </m:d>
                    <m:func>
                      <m:funcPr>
                        <m:ctrlPr>
                          <a:rPr lang="en-US" sz="1200" i="1">
                            <a:latin typeface="Cambria Math" panose="02040503050406030204" pitchFamily="18" charset="0"/>
                            <a:cs typeface="Times New Roman"/>
                          </a:rPr>
                        </m:ctrlPr>
                      </m:funcPr>
                      <m:fName>
                        <m:r>
                          <m:rPr>
                            <m:sty m:val="p"/>
                          </m:rPr>
                          <a:rPr lang="en-US" sz="1200">
                            <a:latin typeface="Cambria Math"/>
                            <a:ea typeface="SimSun"/>
                            <a:cs typeface="Times New Roman"/>
                          </a:rPr>
                          <m:t>cos</m:t>
                        </m:r>
                      </m:fName>
                      <m:e>
                        <m:f>
                          <m:fPr>
                            <m:ctrlPr>
                              <a:rPr lang="en-US" sz="1200" i="1">
                                <a:latin typeface="Cambria Math" panose="02040503050406030204" pitchFamily="18" charset="0"/>
                                <a:cs typeface="Times New Roman"/>
                              </a:rPr>
                            </m:ctrlPr>
                          </m:fPr>
                          <m:num>
                            <m:r>
                              <a:rPr lang="en-US" sz="1200" i="1">
                                <a:latin typeface="Cambria Math"/>
                                <a:ea typeface="SimSun"/>
                                <a:cs typeface="Times New Roman"/>
                              </a:rPr>
                              <m:t>𝜋</m:t>
                            </m:r>
                            <m:r>
                              <a:rPr lang="en-US" sz="1200" i="1">
                                <a:latin typeface="Cambria Math"/>
                                <a:ea typeface="SimSun"/>
                                <a:cs typeface="Times New Roman"/>
                              </a:rPr>
                              <m:t>𝑧</m:t>
                            </m:r>
                          </m:num>
                          <m:den>
                            <m:r>
                              <a:rPr lang="en-US" sz="1200" i="1">
                                <a:latin typeface="Cambria Math"/>
                                <a:ea typeface="SimSun"/>
                                <a:cs typeface="Times New Roman"/>
                              </a:rPr>
                              <m:t>𝑑</m:t>
                            </m:r>
                          </m:den>
                        </m:f>
                      </m:e>
                    </m:func>
                    <m:sSup>
                      <m:sSupPr>
                        <m:ctrlPr>
                          <a:rPr lang="en-US" sz="1200" i="1">
                            <a:latin typeface="Cambria Math" panose="02040503050406030204" pitchFamily="18" charset="0"/>
                          </a:rPr>
                        </m:ctrlPr>
                      </m:sSupPr>
                      <m:e>
                        <m:r>
                          <a:rPr lang="en-US" sz="1200" i="1">
                            <a:latin typeface="Cambria Math"/>
                          </a:rPr>
                          <m:t>𝑒</m:t>
                        </m:r>
                      </m:e>
                      <m:sup>
                        <m:r>
                          <a:rPr lang="en-US" sz="1200" i="1">
                            <a:latin typeface="Cambria Math"/>
                          </a:rPr>
                          <m:t>𝑗</m:t>
                        </m:r>
                        <m:r>
                          <a:rPr lang="en-US" sz="1200" i="1">
                            <a:latin typeface="Cambria Math"/>
                          </a:rPr>
                          <m:t>𝜔</m:t>
                        </m:r>
                        <m:r>
                          <a:rPr lang="en-US" sz="1200" i="1">
                            <a:latin typeface="Cambria Math"/>
                          </a:rPr>
                          <m:t>𝑡</m:t>
                        </m:r>
                      </m:sup>
                    </m:sSup>
                    <m:r>
                      <a:rPr lang="en-US" sz="1200" i="1">
                        <a:latin typeface="Cambria Math"/>
                        <a:ea typeface="SimSun"/>
                        <a:cs typeface="Times New Roman"/>
                      </a:rPr>
                      <m:t>≅</m:t>
                    </m:r>
                    <m:f>
                      <m:fPr>
                        <m:ctrlPr>
                          <a:rPr lang="en-US" sz="1200" i="1">
                            <a:latin typeface="Cambria Math" panose="02040503050406030204" pitchFamily="18" charset="0"/>
                          </a:rPr>
                        </m:ctrlPr>
                      </m:fPr>
                      <m:num>
                        <m:sSub>
                          <m:sSubPr>
                            <m:ctrlPr>
                              <a:rPr lang="en-US" sz="1200" i="1">
                                <a:latin typeface="Cambria Math" panose="02040503050406030204" pitchFamily="18" charset="0"/>
                                <a:cs typeface="Times New Roman"/>
                              </a:rPr>
                            </m:ctrlPr>
                          </m:sSubPr>
                          <m:e>
                            <m:r>
                              <a:rPr lang="en-US" sz="1200" i="1">
                                <a:latin typeface="Cambria Math"/>
                                <a:ea typeface="SimSun"/>
                                <a:cs typeface="Times New Roman"/>
                              </a:rPr>
                              <m:t>𝑗</m:t>
                            </m:r>
                            <m:r>
                              <a:rPr lang="en-US" sz="1200" i="1">
                                <a:latin typeface="Cambria Math"/>
                                <a:ea typeface="SimSun"/>
                                <a:cs typeface="Times New Roman"/>
                              </a:rPr>
                              <m:t>𝜂𝜌</m:t>
                            </m:r>
                            <m:r>
                              <a:rPr lang="en-US" sz="1200" i="1">
                                <a:latin typeface="Cambria Math"/>
                                <a:ea typeface="SimSun"/>
                                <a:cs typeface="Times New Roman"/>
                              </a:rPr>
                              <m:t>𝑘𝐻</m:t>
                            </m:r>
                          </m:e>
                          <m:sub>
                            <m:r>
                              <a:rPr lang="en-US" sz="1200" i="1">
                                <a:latin typeface="Cambria Math"/>
                                <a:ea typeface="SimSun"/>
                                <a:cs typeface="Times New Roman"/>
                              </a:rPr>
                              <m:t>0</m:t>
                            </m:r>
                          </m:sub>
                        </m:sSub>
                      </m:num>
                      <m:den>
                        <m:r>
                          <a:rPr lang="en-US" sz="1200" i="1">
                            <a:latin typeface="Cambria Math"/>
                            <a:ea typeface="SimSun"/>
                            <a:cs typeface="Times New Roman"/>
                          </a:rPr>
                          <m:t>2</m:t>
                        </m:r>
                      </m:den>
                    </m:f>
                    <m:func>
                      <m:funcPr>
                        <m:ctrlPr>
                          <a:rPr lang="en-US" sz="1200" i="1">
                            <a:latin typeface="Cambria Math" panose="02040503050406030204" pitchFamily="18" charset="0"/>
                            <a:cs typeface="Times New Roman"/>
                          </a:rPr>
                        </m:ctrlPr>
                      </m:funcPr>
                      <m:fName>
                        <m:r>
                          <m:rPr>
                            <m:sty m:val="p"/>
                          </m:rPr>
                          <a:rPr lang="en-US" sz="1200">
                            <a:latin typeface="Cambria Math"/>
                            <a:ea typeface="SimSun"/>
                            <a:cs typeface="Times New Roman"/>
                          </a:rPr>
                          <m:t>cos</m:t>
                        </m:r>
                      </m:fName>
                      <m:e>
                        <m:f>
                          <m:fPr>
                            <m:ctrlPr>
                              <a:rPr lang="en-US" sz="1200" i="1">
                                <a:latin typeface="Cambria Math" panose="02040503050406030204" pitchFamily="18" charset="0"/>
                                <a:cs typeface="Times New Roman"/>
                              </a:rPr>
                            </m:ctrlPr>
                          </m:fPr>
                          <m:num>
                            <m:r>
                              <a:rPr lang="en-US" sz="1200" i="1">
                                <a:latin typeface="Cambria Math"/>
                                <a:ea typeface="SimSun"/>
                                <a:cs typeface="Times New Roman"/>
                              </a:rPr>
                              <m:t>𝜋</m:t>
                            </m:r>
                            <m:r>
                              <a:rPr lang="en-US" sz="1200" i="1">
                                <a:latin typeface="Cambria Math"/>
                                <a:ea typeface="SimSun"/>
                                <a:cs typeface="Times New Roman"/>
                              </a:rPr>
                              <m:t>𝑧</m:t>
                            </m:r>
                          </m:num>
                          <m:den>
                            <m:r>
                              <a:rPr lang="en-US" sz="1200" i="1">
                                <a:latin typeface="Cambria Math"/>
                                <a:ea typeface="SimSun"/>
                                <a:cs typeface="Times New Roman"/>
                              </a:rPr>
                              <m:t>𝑑</m:t>
                            </m:r>
                          </m:den>
                        </m:f>
                      </m:e>
                    </m:func>
                    <m:sSup>
                      <m:sSupPr>
                        <m:ctrlPr>
                          <a:rPr lang="en-US" sz="1200" i="1">
                            <a:latin typeface="Cambria Math" panose="02040503050406030204" pitchFamily="18" charset="0"/>
                          </a:rPr>
                        </m:ctrlPr>
                      </m:sSupPr>
                      <m:e>
                        <m:r>
                          <a:rPr lang="en-US" sz="1200" i="1">
                            <a:latin typeface="Cambria Math"/>
                          </a:rPr>
                          <m:t>𝑒</m:t>
                        </m:r>
                      </m:e>
                      <m:sup>
                        <m:r>
                          <a:rPr lang="en-US" sz="1200" i="1">
                            <a:latin typeface="Cambria Math"/>
                          </a:rPr>
                          <m:t>𝑗</m:t>
                        </m:r>
                        <m:r>
                          <a:rPr lang="en-US" sz="1200" i="1">
                            <a:latin typeface="Cambria Math"/>
                          </a:rPr>
                          <m:t>𝜔</m:t>
                        </m:r>
                        <m:r>
                          <a:rPr lang="en-US" sz="1200" i="1">
                            <a:latin typeface="Cambria Math"/>
                          </a:rPr>
                          <m:t>𝑡</m:t>
                        </m:r>
                      </m:sup>
                    </m:sSup>
                  </m:oMath>
                </a14:m>
                <a:endParaRPr lang="en-US" sz="1200" dirty="0" smtClean="0">
                  <a:latin typeface="Times New Roman" panose="02020603050405020304" pitchFamily="18" charset="0"/>
                  <a:cs typeface="Times New Roman" panose="02020603050405020304" pitchFamily="18" charset="0"/>
                </a:endParaRPr>
              </a:p>
              <a:p>
                <a:pPr lvl="1"/>
                <a:r>
                  <a:rPr lang="en-US" sz="1200" dirty="0" smtClean="0">
                    <a:latin typeface="Times New Roman" panose="02020603050405020304" pitchFamily="18" charset="0"/>
                    <a:cs typeface="Times New Roman" panose="02020603050405020304" pitchFamily="18" charset="0"/>
                  </a:rPr>
                  <a:t>Stored energy</a:t>
                </a:r>
                <a:r>
                  <a:rPr lang="en-US" sz="1200" dirty="0" smtClean="0"/>
                  <a:t> </a:t>
                </a:r>
                <a14:m>
                  <m:oMath xmlns:m="http://schemas.openxmlformats.org/officeDocument/2006/math">
                    <m:r>
                      <a:rPr lang="en-US" sz="1200" i="1">
                        <a:latin typeface="Cambria Math"/>
                      </a:rPr>
                      <m:t>𝑈</m:t>
                    </m:r>
                    <m:r>
                      <a:rPr lang="en-US" sz="1200" i="1">
                        <a:latin typeface="Cambria Math"/>
                      </a:rPr>
                      <m:t>=</m:t>
                    </m:r>
                    <m:sSubSup>
                      <m:sSubSupPr>
                        <m:ctrlPr>
                          <a:rPr lang="en-US" sz="1200" i="1">
                            <a:latin typeface="Cambria Math" panose="02040503050406030204" pitchFamily="18" charset="0"/>
                          </a:rPr>
                        </m:ctrlPr>
                      </m:sSubSupPr>
                      <m:e>
                        <m:r>
                          <a:rPr lang="en-US" sz="1200" i="1">
                            <a:latin typeface="Cambria Math"/>
                          </a:rPr>
                          <m:t>𝐽</m:t>
                        </m:r>
                      </m:e>
                      <m:sub>
                        <m:r>
                          <a:rPr lang="en-US" sz="1200" i="1">
                            <a:latin typeface="Cambria Math"/>
                          </a:rPr>
                          <m:t>0</m:t>
                        </m:r>
                      </m:sub>
                      <m:sup>
                        <m:r>
                          <a:rPr lang="en-US" sz="1200" i="1">
                            <a:latin typeface="Cambria Math"/>
                          </a:rPr>
                          <m:t>2</m:t>
                        </m:r>
                      </m:sup>
                    </m:sSubSup>
                    <m:d>
                      <m:dPr>
                        <m:ctrlPr>
                          <a:rPr lang="en-US" sz="1200" i="1">
                            <a:latin typeface="Cambria Math" panose="02040503050406030204" pitchFamily="18" charset="0"/>
                          </a:rPr>
                        </m:ctrlPr>
                      </m:dPr>
                      <m:e>
                        <m:sSub>
                          <m:sSubPr>
                            <m:ctrlPr>
                              <a:rPr lang="en-US" sz="1200" i="1">
                                <a:latin typeface="Cambria Math" panose="02040503050406030204" pitchFamily="18" charset="0"/>
                              </a:rPr>
                            </m:ctrlPr>
                          </m:sSubPr>
                          <m:e>
                            <m:r>
                              <a:rPr lang="en-US" sz="1200" i="1">
                                <a:latin typeface="Cambria Math"/>
                              </a:rPr>
                              <m:t>𝑝</m:t>
                            </m:r>
                            <m:r>
                              <a:rPr lang="en-US" sz="1200" i="1">
                                <a:latin typeface="Cambria Math"/>
                              </a:rPr>
                              <m:t>′</m:t>
                            </m:r>
                          </m:e>
                          <m:sub>
                            <m:r>
                              <a:rPr lang="en-US" sz="1200" i="1">
                                <a:latin typeface="Cambria Math"/>
                              </a:rPr>
                              <m:t>01</m:t>
                            </m:r>
                          </m:sub>
                        </m:sSub>
                      </m:e>
                    </m:d>
                    <m:f>
                      <m:fPr>
                        <m:ctrlPr>
                          <a:rPr lang="en-US" sz="1200" i="1">
                            <a:latin typeface="Cambria Math" panose="02040503050406030204" pitchFamily="18" charset="0"/>
                          </a:rPr>
                        </m:ctrlPr>
                      </m:fPr>
                      <m:num>
                        <m:r>
                          <a:rPr lang="en-US" sz="1200" i="1">
                            <a:latin typeface="Cambria Math"/>
                          </a:rPr>
                          <m:t>𝜖</m:t>
                        </m:r>
                        <m:sSup>
                          <m:sSupPr>
                            <m:ctrlPr>
                              <a:rPr lang="en-US" sz="1200" i="1">
                                <a:latin typeface="Cambria Math" panose="02040503050406030204" pitchFamily="18" charset="0"/>
                              </a:rPr>
                            </m:ctrlPr>
                          </m:sSupPr>
                          <m:e>
                            <m:r>
                              <a:rPr lang="en-US" sz="1200" i="1">
                                <a:latin typeface="Cambria Math"/>
                              </a:rPr>
                              <m:t>𝑘</m:t>
                            </m:r>
                          </m:e>
                          <m:sup>
                            <m:r>
                              <a:rPr lang="en-US" sz="1200" i="1">
                                <a:latin typeface="Cambria Math"/>
                              </a:rPr>
                              <m:t>2</m:t>
                            </m:r>
                          </m:sup>
                        </m:sSup>
                        <m:sSubSup>
                          <m:sSubSupPr>
                            <m:ctrlPr>
                              <a:rPr lang="en-US" sz="1200" i="1">
                                <a:latin typeface="Cambria Math" panose="02040503050406030204" pitchFamily="18" charset="0"/>
                              </a:rPr>
                            </m:ctrlPr>
                          </m:sSubSupPr>
                          <m:e>
                            <m:sSup>
                              <m:sSupPr>
                                <m:ctrlPr>
                                  <a:rPr lang="en-US" sz="1200" i="1">
                                    <a:latin typeface="Cambria Math" panose="02040503050406030204" pitchFamily="18" charset="0"/>
                                  </a:rPr>
                                </m:ctrlPr>
                              </m:sSupPr>
                              <m:e>
                                <m:r>
                                  <a:rPr lang="en-US" sz="1200" i="1">
                                    <a:latin typeface="Cambria Math"/>
                                  </a:rPr>
                                  <m:t>𝜂</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4</m:t>
                                </m:r>
                              </m:sup>
                            </m:sSup>
                            <m:r>
                              <a:rPr lang="en-US" sz="1200" i="1">
                                <a:latin typeface="Cambria Math"/>
                              </a:rPr>
                              <m:t>𝐻</m:t>
                            </m:r>
                          </m:e>
                          <m:sub>
                            <m:r>
                              <a:rPr lang="en-US" sz="1200" i="1">
                                <a:latin typeface="Cambria Math"/>
                              </a:rPr>
                              <m:t>0</m:t>
                            </m:r>
                          </m:sub>
                          <m:sup>
                            <m:r>
                              <a:rPr lang="en-US" sz="1200" i="1">
                                <a:latin typeface="Cambria Math"/>
                              </a:rPr>
                              <m:t>2</m:t>
                            </m:r>
                          </m:sup>
                        </m:sSubSup>
                        <m:r>
                          <a:rPr lang="en-US" sz="1200" i="1">
                            <a:latin typeface="Cambria Math"/>
                          </a:rPr>
                          <m:t>𝜋</m:t>
                        </m:r>
                        <m:r>
                          <a:rPr lang="en-US" sz="1200" i="1">
                            <a:latin typeface="Cambria Math"/>
                          </a:rPr>
                          <m:t>𝑑</m:t>
                        </m:r>
                      </m:num>
                      <m:den>
                        <m:r>
                          <a:rPr lang="en-US" sz="1200" i="1">
                            <a:latin typeface="Cambria Math"/>
                          </a:rPr>
                          <m:t>4∗</m:t>
                        </m:r>
                        <m:sSup>
                          <m:sSupPr>
                            <m:ctrlPr>
                              <a:rPr lang="en-US" sz="1200" i="1">
                                <a:latin typeface="Cambria Math" panose="02040503050406030204" pitchFamily="18" charset="0"/>
                              </a:rPr>
                            </m:ctrlPr>
                          </m:sSupPr>
                          <m:e>
                            <m:sSub>
                              <m:sSubPr>
                                <m:ctrlPr>
                                  <a:rPr lang="en-US" sz="1200" i="1">
                                    <a:latin typeface="Cambria Math" panose="02040503050406030204" pitchFamily="18" charset="0"/>
                                  </a:rPr>
                                </m:ctrlPr>
                              </m:sSubPr>
                              <m:e>
                                <m:r>
                                  <a:rPr lang="en-US" sz="1200" i="1">
                                    <a:latin typeface="Cambria Math"/>
                                  </a:rPr>
                                  <m:t>𝑝</m:t>
                                </m:r>
                                <m:r>
                                  <a:rPr lang="en-US" sz="1200" i="1">
                                    <a:latin typeface="Cambria Math"/>
                                  </a:rPr>
                                  <m:t>′</m:t>
                                </m:r>
                              </m:e>
                              <m:sub>
                                <m:r>
                                  <a:rPr lang="en-US" sz="1200" i="1">
                                    <a:latin typeface="Cambria Math"/>
                                  </a:rPr>
                                  <m:t>01</m:t>
                                </m:r>
                              </m:sub>
                            </m:sSub>
                          </m:e>
                          <m:sup>
                            <m:r>
                              <a:rPr lang="en-US" sz="1200" i="1">
                                <a:latin typeface="Cambria Math"/>
                              </a:rPr>
                              <m:t>2</m:t>
                            </m:r>
                          </m:sup>
                        </m:sSup>
                      </m:den>
                    </m:f>
                    <m:r>
                      <a:rPr lang="en-US" sz="1200" b="0" i="1" smtClean="0">
                        <a:latin typeface="Cambria Math"/>
                      </a:rPr>
                      <m:t>=</m:t>
                    </m:r>
                    <m:r>
                      <a:rPr lang="en-US" sz="1200" i="1">
                        <a:latin typeface="Cambria Math"/>
                      </a:rPr>
                      <m:t>0.162215</m:t>
                    </m:r>
                    <m:f>
                      <m:fPr>
                        <m:ctrlPr>
                          <a:rPr lang="en-US" sz="1200" i="1">
                            <a:latin typeface="Cambria Math" panose="02040503050406030204" pitchFamily="18" charset="0"/>
                          </a:rPr>
                        </m:ctrlPr>
                      </m:fPr>
                      <m:num>
                        <m:r>
                          <a:rPr lang="en-US" sz="1200" i="1">
                            <a:latin typeface="Cambria Math"/>
                          </a:rPr>
                          <m:t>𝜖</m:t>
                        </m:r>
                        <m:sSup>
                          <m:sSupPr>
                            <m:ctrlPr>
                              <a:rPr lang="en-US" sz="1200" i="1">
                                <a:latin typeface="Cambria Math" panose="02040503050406030204" pitchFamily="18" charset="0"/>
                              </a:rPr>
                            </m:ctrlPr>
                          </m:sSupPr>
                          <m:e>
                            <m:r>
                              <a:rPr lang="en-US" sz="1200" i="1">
                                <a:latin typeface="Cambria Math"/>
                              </a:rPr>
                              <m:t>𝑘</m:t>
                            </m:r>
                          </m:e>
                          <m:sup>
                            <m:r>
                              <a:rPr lang="en-US" sz="1200" i="1">
                                <a:latin typeface="Cambria Math"/>
                              </a:rPr>
                              <m:t>2</m:t>
                            </m:r>
                          </m:sup>
                        </m:sSup>
                        <m:sSubSup>
                          <m:sSubSupPr>
                            <m:ctrlPr>
                              <a:rPr lang="en-US" sz="1200" i="1">
                                <a:latin typeface="Cambria Math" panose="02040503050406030204" pitchFamily="18" charset="0"/>
                              </a:rPr>
                            </m:ctrlPr>
                          </m:sSubSupPr>
                          <m:e>
                            <m:sSup>
                              <m:sSupPr>
                                <m:ctrlPr>
                                  <a:rPr lang="en-US" sz="1200" i="1">
                                    <a:latin typeface="Cambria Math" panose="02040503050406030204" pitchFamily="18" charset="0"/>
                                  </a:rPr>
                                </m:ctrlPr>
                              </m:sSupPr>
                              <m:e>
                                <m:r>
                                  <a:rPr lang="en-US" sz="1200" i="1">
                                    <a:latin typeface="Cambria Math"/>
                                  </a:rPr>
                                  <m:t>𝜂</m:t>
                                </m:r>
                              </m:e>
                              <m:sup>
                                <m:r>
                                  <a:rPr lang="en-US" sz="1200" i="1">
                                    <a:latin typeface="Cambria Math"/>
                                  </a:rPr>
                                  <m:t>2</m:t>
                                </m:r>
                              </m:sup>
                            </m:sSup>
                            <m:sSup>
                              <m:sSupPr>
                                <m:ctrlPr>
                                  <a:rPr lang="en-US" sz="1200" i="1">
                                    <a:latin typeface="Cambria Math" panose="02040503050406030204" pitchFamily="18" charset="0"/>
                                  </a:rPr>
                                </m:ctrlPr>
                              </m:sSupPr>
                              <m:e>
                                <m:r>
                                  <a:rPr lang="en-US" sz="1200" i="1">
                                    <a:latin typeface="Cambria Math"/>
                                  </a:rPr>
                                  <m:t>𝑎</m:t>
                                </m:r>
                              </m:e>
                              <m:sup>
                                <m:r>
                                  <a:rPr lang="en-US" sz="1200" i="1">
                                    <a:latin typeface="Cambria Math"/>
                                  </a:rPr>
                                  <m:t>4</m:t>
                                </m:r>
                              </m:sup>
                            </m:sSup>
                            <m:r>
                              <a:rPr lang="en-US" sz="1200" i="1">
                                <a:latin typeface="Cambria Math"/>
                              </a:rPr>
                              <m:t>𝐻</m:t>
                            </m:r>
                          </m:e>
                          <m:sub>
                            <m:r>
                              <a:rPr lang="en-US" sz="1200" i="1">
                                <a:latin typeface="Cambria Math"/>
                              </a:rPr>
                              <m:t>0</m:t>
                            </m:r>
                          </m:sub>
                          <m:sup>
                            <m:r>
                              <a:rPr lang="en-US" sz="1200" i="1">
                                <a:latin typeface="Cambria Math"/>
                              </a:rPr>
                              <m:t>2</m:t>
                            </m:r>
                          </m:sup>
                        </m:sSubSup>
                        <m:r>
                          <a:rPr lang="en-US" sz="1200" i="1">
                            <a:latin typeface="Cambria Math"/>
                          </a:rPr>
                          <m:t>𝜋</m:t>
                        </m:r>
                        <m:r>
                          <a:rPr lang="en-US" sz="1200" i="1">
                            <a:latin typeface="Cambria Math"/>
                          </a:rPr>
                          <m:t>𝑑</m:t>
                        </m:r>
                      </m:num>
                      <m:den>
                        <m:r>
                          <a:rPr lang="en-US" sz="1200" i="1">
                            <a:latin typeface="Cambria Math"/>
                          </a:rPr>
                          <m:t>4∗</m:t>
                        </m:r>
                        <m:sSup>
                          <m:sSupPr>
                            <m:ctrlPr>
                              <a:rPr lang="en-US" sz="1200" i="1">
                                <a:latin typeface="Cambria Math" panose="02040503050406030204" pitchFamily="18" charset="0"/>
                              </a:rPr>
                            </m:ctrlPr>
                          </m:sSupPr>
                          <m:e>
                            <m:sSub>
                              <m:sSubPr>
                                <m:ctrlPr>
                                  <a:rPr lang="en-US" sz="1200" i="1">
                                    <a:latin typeface="Cambria Math" panose="02040503050406030204" pitchFamily="18" charset="0"/>
                                  </a:rPr>
                                </m:ctrlPr>
                              </m:sSubPr>
                              <m:e>
                                <m:r>
                                  <a:rPr lang="en-US" sz="1200" i="1">
                                    <a:latin typeface="Cambria Math"/>
                                  </a:rPr>
                                  <m:t>𝑝</m:t>
                                </m:r>
                                <m:r>
                                  <a:rPr lang="en-US" sz="1200" i="1">
                                    <a:latin typeface="Cambria Math"/>
                                  </a:rPr>
                                  <m:t>′</m:t>
                                </m:r>
                              </m:e>
                              <m:sub>
                                <m:r>
                                  <a:rPr lang="en-US" sz="1200" i="1">
                                    <a:latin typeface="Cambria Math"/>
                                  </a:rPr>
                                  <m:t>01</m:t>
                                </m:r>
                              </m:sub>
                            </m:sSub>
                          </m:e>
                          <m:sup>
                            <m:r>
                              <a:rPr lang="en-US" sz="1200" i="1">
                                <a:latin typeface="Cambria Math"/>
                              </a:rPr>
                              <m:t>2</m:t>
                            </m:r>
                          </m:sup>
                        </m:sSup>
                      </m:den>
                    </m:f>
                  </m:oMath>
                </a14:m>
                <a:endParaRPr lang="en-US" sz="1200" dirty="0" smtClean="0">
                  <a:latin typeface="Times New Roman" panose="02020603050405020304" pitchFamily="18" charset="0"/>
                  <a:cs typeface="Times New Roman" panose="02020603050405020304" pitchFamily="18" charset="0"/>
                </a:endParaRPr>
              </a:p>
              <a:p>
                <a:r>
                  <a:rPr lang="en-US" sz="1500" dirty="0" smtClean="0">
                    <a:latin typeface="Times New Roman" panose="02020603050405020304" pitchFamily="18" charset="0"/>
                    <a:cs typeface="Times New Roman" panose="02020603050405020304" pitchFamily="18" charset="0"/>
                  </a:rPr>
                  <a:t>Energy exchange (normalized to H0 and charge) after the particle passing through the cavity</a:t>
                </a:r>
              </a:p>
              <a:p>
                <a:pPr lvl="1"/>
                <a14:m>
                  <m:oMath xmlns:m="http://schemas.openxmlformats.org/officeDocument/2006/math">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m:rPr>
                                <m:sty m:val="p"/>
                              </m:rPr>
                              <a:rPr lang="en-US" sz="1400">
                                <a:latin typeface="Cambria Math"/>
                              </a:rPr>
                              <m:t>ΔE</m:t>
                            </m:r>
                          </m:e>
                          <m:sub>
                            <m:r>
                              <a:rPr lang="en-US" sz="1400" i="1">
                                <a:latin typeface="Cambria Math"/>
                              </a:rPr>
                              <m:t>𝑘</m:t>
                            </m:r>
                          </m:sub>
                        </m:sSub>
                      </m:num>
                      <m:den>
                        <m:sSub>
                          <m:sSubPr>
                            <m:ctrlPr>
                              <a:rPr lang="en-US" sz="1400" i="1">
                                <a:latin typeface="Cambria Math" panose="02040503050406030204" pitchFamily="18" charset="0"/>
                              </a:rPr>
                            </m:ctrlPr>
                          </m:sSubPr>
                          <m:e>
                            <m:r>
                              <a:rPr lang="en-US" sz="1400" i="1">
                                <a:latin typeface="Cambria Math"/>
                              </a:rPr>
                              <m:t>𝐻</m:t>
                            </m:r>
                          </m:e>
                          <m:sub>
                            <m:r>
                              <a:rPr lang="en-US" sz="1400" i="1">
                                <a:latin typeface="Cambria Math"/>
                              </a:rPr>
                              <m:t>0</m:t>
                            </m:r>
                          </m:sub>
                        </m:sSub>
                        <m:r>
                          <a:rPr lang="en-US" sz="1400" i="1">
                            <a:latin typeface="Cambria Math"/>
                          </a:rPr>
                          <m:t>𝑒</m:t>
                        </m:r>
                      </m:den>
                    </m:f>
                    <m:r>
                      <a:rPr lang="en-US" sz="1400" i="1">
                        <a:latin typeface="Cambria Math"/>
                      </a:rPr>
                      <m:t>=</m:t>
                    </m:r>
                    <m:nary>
                      <m:naryPr>
                        <m:limLoc m:val="undOvr"/>
                        <m:subHide m:val="on"/>
                        <m:supHide m:val="on"/>
                        <m:ctrlPr>
                          <a:rPr lang="en-US" sz="1400" i="1" smtClean="0">
                            <a:latin typeface="Cambria Math" panose="02040503050406030204" pitchFamily="18" charset="0"/>
                          </a:rPr>
                        </m:ctrlPr>
                      </m:naryPr>
                      <m:sub/>
                      <m:sup/>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𝐸</m:t>
                                </m:r>
                              </m:e>
                              <m:sub>
                                <m:r>
                                  <a:rPr lang="en-US" sz="1400" i="1">
                                    <a:latin typeface="Cambria Math"/>
                                  </a:rPr>
                                  <m:t>𝜑</m:t>
                                </m:r>
                              </m:sub>
                            </m:sSub>
                            <m:r>
                              <a:rPr lang="en-US" sz="1400" i="1">
                                <a:latin typeface="Cambria Math"/>
                              </a:rPr>
                              <m:t>𝜌</m:t>
                            </m:r>
                          </m:num>
                          <m:den>
                            <m:sSub>
                              <m:sSubPr>
                                <m:ctrlPr>
                                  <a:rPr lang="en-US" sz="1400" i="1">
                                    <a:latin typeface="Cambria Math" panose="02040503050406030204" pitchFamily="18" charset="0"/>
                                  </a:rPr>
                                </m:ctrlPr>
                              </m:sSubPr>
                              <m:e>
                                <m:r>
                                  <a:rPr lang="en-US" sz="1400" i="1">
                                    <a:latin typeface="Cambria Math"/>
                                  </a:rPr>
                                  <m:t>𝐻</m:t>
                                </m:r>
                              </m:e>
                              <m:sub>
                                <m:r>
                                  <a:rPr lang="en-US" sz="1400" i="1">
                                    <a:latin typeface="Cambria Math"/>
                                  </a:rPr>
                                  <m:t>0</m:t>
                                </m:r>
                              </m:sub>
                            </m:sSub>
                          </m:den>
                        </m:f>
                        <m:r>
                          <a:rPr lang="en-US" sz="1400" i="1">
                            <a:latin typeface="Cambria Math"/>
                          </a:rPr>
                          <m:t>𝑑</m:t>
                        </m:r>
                        <m:r>
                          <a:rPr lang="en-US" sz="1400" i="1">
                            <a:latin typeface="Cambria Math"/>
                          </a:rPr>
                          <m:t>𝜑</m:t>
                        </m:r>
                      </m:e>
                    </m:nary>
                    <m:r>
                      <a:rPr lang="en-US" sz="1400" b="0" i="1" smtClean="0">
                        <a:latin typeface="Cambria Math"/>
                      </a:rPr>
                      <m:t>=</m:t>
                    </m:r>
                    <m:nary>
                      <m:naryPr>
                        <m:limLoc m:val="undOvr"/>
                        <m:subHide m:val="on"/>
                        <m:supHide m:val="on"/>
                        <m:ctrlPr>
                          <a:rPr lang="en-US" sz="1400" b="0" i="1" smtClean="0">
                            <a:latin typeface="Cambria Math" panose="02040503050406030204" pitchFamily="18" charset="0"/>
                          </a:rPr>
                        </m:ctrlPr>
                      </m:naryPr>
                      <m:sub/>
                      <m:sup/>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a:rPr>
                                  <m:t>𝐸</m:t>
                                </m:r>
                              </m:e>
                              <m:sub>
                                <m:r>
                                  <a:rPr lang="en-US" sz="1400" i="1">
                                    <a:latin typeface="Cambria Math"/>
                                  </a:rPr>
                                  <m:t>𝜑</m:t>
                                </m:r>
                              </m:sub>
                            </m:sSub>
                            <m:d>
                              <m:dPr>
                                <m:ctrlPr>
                                  <a:rPr lang="en-US" sz="1400" i="1">
                                    <a:latin typeface="Cambria Math" panose="02040503050406030204" pitchFamily="18" charset="0"/>
                                  </a:rPr>
                                </m:ctrlPr>
                              </m:dPr>
                              <m:e>
                                <m:r>
                                  <a:rPr lang="en-US" sz="1400" i="1">
                                    <a:latin typeface="Cambria Math"/>
                                  </a:rPr>
                                  <m:t>𝑧</m:t>
                                </m:r>
                                <m:d>
                                  <m:dPr>
                                    <m:ctrlPr>
                                      <a:rPr lang="en-US" sz="1400" i="1">
                                        <a:latin typeface="Cambria Math" panose="02040503050406030204" pitchFamily="18" charset="0"/>
                                      </a:rPr>
                                    </m:ctrlPr>
                                  </m:dPr>
                                  <m:e>
                                    <m:r>
                                      <a:rPr lang="en-US" sz="1400" i="1">
                                        <a:latin typeface="Cambria Math"/>
                                      </a:rPr>
                                      <m:t>𝑡</m:t>
                                    </m:r>
                                  </m:e>
                                </m:d>
                                <m:r>
                                  <a:rPr lang="en-US" sz="1400" i="1">
                                    <a:latin typeface="Cambria Math"/>
                                  </a:rPr>
                                  <m:t>,</m:t>
                                </m:r>
                                <m:r>
                                  <a:rPr lang="en-US" sz="1400" i="1">
                                    <a:latin typeface="Cambria Math"/>
                                  </a:rPr>
                                  <m:t>𝑡</m:t>
                                </m:r>
                              </m:e>
                            </m:d>
                            <m:acc>
                              <m:accPr>
                                <m:chr m:val="̇"/>
                                <m:ctrlPr>
                                  <a:rPr lang="en-US" sz="1400" i="1">
                                    <a:latin typeface="Cambria Math" panose="02040503050406030204" pitchFamily="18" charset="0"/>
                                  </a:rPr>
                                </m:ctrlPr>
                              </m:accPr>
                              <m:e>
                                <m:r>
                                  <a:rPr lang="en-US" sz="1400" i="1">
                                    <a:latin typeface="Cambria Math"/>
                                  </a:rPr>
                                  <m:t>𝜑</m:t>
                                </m:r>
                              </m:e>
                            </m:acc>
                            <m:d>
                              <m:dPr>
                                <m:ctrlPr>
                                  <a:rPr lang="en-US" sz="1400" i="1">
                                    <a:latin typeface="Cambria Math" panose="02040503050406030204" pitchFamily="18" charset="0"/>
                                  </a:rPr>
                                </m:ctrlPr>
                              </m:dPr>
                              <m:e>
                                <m:r>
                                  <a:rPr lang="en-US" sz="1400" i="1">
                                    <a:latin typeface="Cambria Math"/>
                                  </a:rPr>
                                  <m:t>𝑧</m:t>
                                </m:r>
                                <m:d>
                                  <m:dPr>
                                    <m:ctrlPr>
                                      <a:rPr lang="en-US" sz="1400" i="1">
                                        <a:latin typeface="Cambria Math" panose="02040503050406030204" pitchFamily="18" charset="0"/>
                                      </a:rPr>
                                    </m:ctrlPr>
                                  </m:dPr>
                                  <m:e>
                                    <m:r>
                                      <a:rPr lang="en-US" sz="1400" i="1">
                                        <a:latin typeface="Cambria Math"/>
                                      </a:rPr>
                                      <m:t>𝑡</m:t>
                                    </m:r>
                                  </m:e>
                                </m:d>
                              </m:e>
                            </m:d>
                            <m:r>
                              <a:rPr lang="en-US" sz="1400" i="1">
                                <a:latin typeface="Cambria Math"/>
                              </a:rPr>
                              <m:t>𝜌</m:t>
                            </m:r>
                            <m:d>
                              <m:dPr>
                                <m:ctrlPr>
                                  <a:rPr lang="en-US" sz="1400" i="1">
                                    <a:latin typeface="Cambria Math" panose="02040503050406030204" pitchFamily="18" charset="0"/>
                                  </a:rPr>
                                </m:ctrlPr>
                              </m:dPr>
                              <m:e>
                                <m:r>
                                  <a:rPr lang="en-US" sz="1400" i="1">
                                    <a:latin typeface="Cambria Math"/>
                                  </a:rPr>
                                  <m:t>𝑧</m:t>
                                </m:r>
                                <m:d>
                                  <m:dPr>
                                    <m:ctrlPr>
                                      <a:rPr lang="en-US" sz="1400" i="1">
                                        <a:latin typeface="Cambria Math" panose="02040503050406030204" pitchFamily="18" charset="0"/>
                                      </a:rPr>
                                    </m:ctrlPr>
                                  </m:dPr>
                                  <m:e>
                                    <m:r>
                                      <a:rPr lang="en-US" sz="1400" i="1">
                                        <a:latin typeface="Cambria Math"/>
                                      </a:rPr>
                                      <m:t>𝑡</m:t>
                                    </m:r>
                                  </m:e>
                                </m:d>
                              </m:e>
                            </m:d>
                          </m:num>
                          <m:den>
                            <m:sSub>
                              <m:sSubPr>
                                <m:ctrlPr>
                                  <a:rPr lang="en-US" sz="1400" i="1">
                                    <a:latin typeface="Cambria Math" panose="02040503050406030204" pitchFamily="18" charset="0"/>
                                  </a:rPr>
                                </m:ctrlPr>
                              </m:sSubPr>
                              <m:e>
                                <m:r>
                                  <a:rPr lang="en-US" sz="1400" i="1">
                                    <a:latin typeface="Cambria Math"/>
                                  </a:rPr>
                                  <m:t>𝐻</m:t>
                                </m:r>
                              </m:e>
                              <m:sub>
                                <m:r>
                                  <a:rPr lang="en-US" sz="1400" i="1">
                                    <a:latin typeface="Cambria Math"/>
                                  </a:rPr>
                                  <m:t>0</m:t>
                                </m:r>
                              </m:sub>
                            </m:sSub>
                          </m:den>
                        </m:f>
                        <m:r>
                          <a:rPr lang="en-US" sz="1400" i="1">
                            <a:latin typeface="Cambria Math"/>
                          </a:rPr>
                          <m:t>𝑑𝑡</m:t>
                        </m:r>
                      </m:e>
                    </m:nary>
                    <m:r>
                      <a:rPr lang="en-US" sz="1400" b="0" i="1" smtClean="0">
                        <a:latin typeface="Cambria Math"/>
                      </a:rPr>
                      <m:t>=</m:t>
                    </m:r>
                    <m:r>
                      <m:rPr>
                        <m:sty m:val="p"/>
                      </m:rPr>
                      <a:rPr lang="en-US" sz="1400">
                        <a:latin typeface="Cambria Math"/>
                      </a:rPr>
                      <m:t>cos</m:t>
                    </m:r>
                    <m:sSub>
                      <m:sSubPr>
                        <m:ctrlPr>
                          <a:rPr lang="en-US" sz="1400" i="1">
                            <a:latin typeface="Cambria Math" panose="02040503050406030204" pitchFamily="18" charset="0"/>
                          </a:rPr>
                        </m:ctrlPr>
                      </m:sSubPr>
                      <m:e>
                        <m:r>
                          <a:rPr lang="en-US" sz="1400" i="1">
                            <a:latin typeface="Cambria Math"/>
                          </a:rPr>
                          <m:t>𝜙</m:t>
                        </m:r>
                      </m:e>
                      <m:sub>
                        <m:r>
                          <a:rPr lang="en-US" sz="1400" i="1">
                            <a:latin typeface="Cambria Math"/>
                          </a:rPr>
                          <m:t>0</m:t>
                        </m:r>
                      </m:sub>
                    </m:sSub>
                    <m:r>
                      <m:rPr>
                        <m:sty m:val="p"/>
                      </m:rPr>
                      <a:rPr lang="en-US" sz="1400">
                        <a:latin typeface="Cambria Math"/>
                      </a:rPr>
                      <m:t>cos</m:t>
                    </m:r>
                    <m:f>
                      <m:fPr>
                        <m:ctrlPr>
                          <a:rPr lang="en-US" sz="1400" i="1">
                            <a:latin typeface="Cambria Math" panose="02040503050406030204" pitchFamily="18" charset="0"/>
                          </a:rPr>
                        </m:ctrlPr>
                      </m:fPr>
                      <m:num>
                        <m:r>
                          <a:rPr lang="en-US" sz="1400" i="1">
                            <a:latin typeface="Cambria Math"/>
                          </a:rPr>
                          <m:t>𝜔</m:t>
                        </m:r>
                        <m:r>
                          <a:rPr lang="en-US" sz="1400" i="1">
                            <a:latin typeface="Cambria Math"/>
                          </a:rPr>
                          <m:t>𝑑</m:t>
                        </m:r>
                      </m:num>
                      <m:den>
                        <m:r>
                          <a:rPr lang="en-US" sz="1400" i="1">
                            <a:latin typeface="Cambria Math"/>
                          </a:rPr>
                          <m:t>2</m:t>
                        </m:r>
                        <m:r>
                          <a:rPr lang="en-US" sz="1400" i="1">
                            <a:latin typeface="Cambria Math"/>
                          </a:rPr>
                          <m:t>𝛽</m:t>
                        </m:r>
                        <m:r>
                          <a:rPr lang="en-US" sz="1400" i="1">
                            <a:latin typeface="Cambria Math"/>
                          </a:rPr>
                          <m:t>𝑐</m:t>
                        </m:r>
                      </m:den>
                    </m:f>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e>
                                </m:d>
                              </m:e>
                              <m:sup>
                                <m:r>
                                  <a:rPr lang="en-US" sz="1400" i="1">
                                    <a:latin typeface="Cambria Math"/>
                                  </a:rPr>
                                  <m:t>2</m:t>
                                </m:r>
                              </m:sup>
                            </m:sSup>
                            <m:r>
                              <a:rPr lang="en-US" sz="1400" i="1">
                                <a:latin typeface="Cambria Math"/>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𝜔</m:t>
                                        </m:r>
                                      </m:num>
                                      <m:den>
                                        <m:r>
                                          <a:rPr lang="en-US" sz="1400" i="1">
                                            <a:latin typeface="Cambria Math"/>
                                          </a:rPr>
                                          <m:t>𝛽</m:t>
                                        </m:r>
                                        <m:r>
                                          <a:rPr lang="en-US" sz="1400" i="1">
                                            <a:latin typeface="Cambria Math"/>
                                          </a:rPr>
                                          <m:t>𝑐</m:t>
                                        </m:r>
                                      </m:den>
                                    </m:f>
                                  </m:e>
                                </m:d>
                              </m:e>
                              <m:sup>
                                <m:r>
                                  <a:rPr lang="en-US" sz="1400" i="1">
                                    <a:latin typeface="Cambria Math"/>
                                  </a:rPr>
                                  <m:t>2</m:t>
                                </m:r>
                              </m:sup>
                            </m:sSup>
                          </m:den>
                        </m:f>
                      </m:e>
                    </m:d>
                    <m:f>
                      <m:fPr>
                        <m:ctrlPr>
                          <a:rPr lang="en-US" sz="1400" i="1">
                            <a:latin typeface="Cambria Math" panose="02040503050406030204" pitchFamily="18" charset="0"/>
                          </a:rPr>
                        </m:ctrlPr>
                      </m:fPr>
                      <m:num>
                        <m:r>
                          <a:rPr lang="en-US" sz="1400" i="1">
                            <a:latin typeface="Cambria Math"/>
                          </a:rPr>
                          <m:t>𝜂</m:t>
                        </m:r>
                        <m:r>
                          <a:rPr lang="en-US" sz="1400" i="1">
                            <a:latin typeface="Cambria Math"/>
                          </a:rPr>
                          <m:t>𝑘</m:t>
                        </m:r>
                        <m:acc>
                          <m:accPr>
                            <m:chr m:val="̇"/>
                            <m:ctrlPr>
                              <a:rPr lang="en-US" sz="1400" i="1" smtClean="0">
                                <a:solidFill>
                                  <a:srgbClr val="FF0000"/>
                                </a:solidFill>
                                <a:latin typeface="Cambria Math" panose="02040503050406030204" pitchFamily="18" charset="0"/>
                              </a:rPr>
                            </m:ctrlPr>
                          </m:accPr>
                          <m:e>
                            <m:r>
                              <a:rPr lang="en-US" sz="1400" i="1">
                                <a:solidFill>
                                  <a:srgbClr val="FF0000"/>
                                </a:solidFill>
                                <a:latin typeface="Cambria Math"/>
                              </a:rPr>
                              <m:t>𝜑</m:t>
                            </m:r>
                          </m:e>
                        </m:acc>
                        <m:sSup>
                          <m:sSupPr>
                            <m:ctrlPr>
                              <a:rPr lang="en-US" sz="1400" i="1">
                                <a:solidFill>
                                  <a:srgbClr val="FF0000"/>
                                </a:solidFill>
                                <a:latin typeface="Cambria Math" panose="02040503050406030204" pitchFamily="18" charset="0"/>
                              </a:rPr>
                            </m:ctrlPr>
                          </m:sSupPr>
                          <m:e>
                            <m:r>
                              <a:rPr lang="en-US" sz="1400" i="1">
                                <a:solidFill>
                                  <a:srgbClr val="FF0000"/>
                                </a:solidFill>
                                <a:latin typeface="Cambria Math"/>
                              </a:rPr>
                              <m:t>𝜌</m:t>
                            </m:r>
                          </m:e>
                          <m:sup>
                            <m:r>
                              <a:rPr lang="en-US" sz="1400" i="1">
                                <a:solidFill>
                                  <a:srgbClr val="FF0000"/>
                                </a:solidFill>
                                <a:latin typeface="Cambria Math"/>
                              </a:rPr>
                              <m:t>2</m:t>
                            </m:r>
                          </m:sup>
                        </m:sSup>
                      </m:num>
                      <m:den>
                        <m:r>
                          <a:rPr lang="en-US" sz="1400" i="1">
                            <a:latin typeface="Cambria Math"/>
                          </a:rPr>
                          <m:t>𝛽</m:t>
                        </m:r>
                        <m:r>
                          <a:rPr lang="en-US" sz="1400" i="1">
                            <a:latin typeface="Cambria Math"/>
                          </a:rPr>
                          <m:t>𝑐</m:t>
                        </m:r>
                      </m:den>
                    </m:f>
                  </m:oMath>
                </a14:m>
                <a:r>
                  <a:rPr lang="en-US" sz="1300" dirty="0" smtClean="0">
                    <a:latin typeface="Times New Roman" panose="02020603050405020304" pitchFamily="18" charset="0"/>
                    <a:cs typeface="Times New Roman" panose="02020603050405020304" pitchFamily="18" charset="0"/>
                  </a:rPr>
                  <a:t>, assuming the field in the cavity is weak so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a:rPr>
                          <m:t>𝜑</m:t>
                        </m:r>
                      </m:e>
                    </m:acc>
                    <m:r>
                      <a:rPr lang="en-US" sz="1400" i="1">
                        <a:latin typeface="Cambria Math"/>
                      </a:rPr>
                      <m:t>(</m:t>
                    </m:r>
                    <m:r>
                      <a:rPr lang="en-US" sz="1400" i="1">
                        <a:latin typeface="Cambria Math"/>
                      </a:rPr>
                      <m:t>𝑧</m:t>
                    </m:r>
                    <m:r>
                      <a:rPr lang="en-US" sz="1400" i="1">
                        <a:latin typeface="Cambria Math"/>
                      </a:rPr>
                      <m:t>)</m:t>
                    </m:r>
                    <m:sSup>
                      <m:sSupPr>
                        <m:ctrlPr>
                          <a:rPr lang="en-US" sz="1400" i="1">
                            <a:latin typeface="Cambria Math" panose="02040503050406030204" pitchFamily="18" charset="0"/>
                          </a:rPr>
                        </m:ctrlPr>
                      </m:sSupPr>
                      <m:e>
                        <m:r>
                          <a:rPr lang="en-US" sz="1400" i="1">
                            <a:latin typeface="Cambria Math"/>
                          </a:rPr>
                          <m:t>𝜌</m:t>
                        </m:r>
                      </m:e>
                      <m:sup>
                        <m:r>
                          <a:rPr lang="en-US" sz="1400" i="1">
                            <a:latin typeface="Cambria Math"/>
                          </a:rPr>
                          <m:t>2</m:t>
                        </m:r>
                      </m:sup>
                    </m:sSup>
                    <m:r>
                      <a:rPr lang="en-US" sz="1400" i="1">
                        <a:latin typeface="Cambria Math"/>
                      </a:rPr>
                      <m:t>(</m:t>
                    </m:r>
                    <m:r>
                      <a:rPr lang="en-US" sz="1400" i="1">
                        <a:latin typeface="Cambria Math"/>
                      </a:rPr>
                      <m:t>𝑧</m:t>
                    </m:r>
                    <m:r>
                      <a:rPr lang="en-US" sz="1400" i="1">
                        <a:latin typeface="Cambria Math"/>
                      </a:rPr>
                      <m:t>)</m:t>
                    </m:r>
                  </m:oMath>
                </a14:m>
                <a:r>
                  <a:rPr lang="en-US" sz="1300" dirty="0" smtClean="0">
                    <a:latin typeface="Times New Roman" panose="02020603050405020304" pitchFamily="18" charset="0"/>
                    <a:cs typeface="Times New Roman" panose="02020603050405020304" pitchFamily="18" charset="0"/>
                  </a:rPr>
                  <a:t> can be considered conservative </a:t>
                </a:r>
              </a:p>
              <a:p>
                <a:pPr lvl="1"/>
                <a:r>
                  <a:rPr lang="en-US" sz="1300" dirty="0" smtClean="0">
                    <a:latin typeface="Times New Roman" panose="02020603050405020304" pitchFamily="18" charset="0"/>
                    <a:cs typeface="Times New Roman" panose="02020603050405020304" pitchFamily="18" charset="0"/>
                  </a:rPr>
                  <a:t>For a passive cavity, </a:t>
                </a:r>
                <a14:m>
                  <m:oMath xmlns:m="http://schemas.openxmlformats.org/officeDocument/2006/math">
                    <m:r>
                      <m:rPr>
                        <m:sty m:val="p"/>
                      </m:rPr>
                      <a:rPr lang="en-US" sz="1200">
                        <a:latin typeface="Cambria Math"/>
                      </a:rPr>
                      <m:t>cos</m:t>
                    </m:r>
                    <m:sSub>
                      <m:sSubPr>
                        <m:ctrlPr>
                          <a:rPr lang="en-US" sz="1200" i="1">
                            <a:latin typeface="Cambria Math" panose="02040503050406030204" pitchFamily="18" charset="0"/>
                          </a:rPr>
                        </m:ctrlPr>
                      </m:sSubPr>
                      <m:e>
                        <m:r>
                          <a:rPr lang="en-US" sz="1200" i="1">
                            <a:latin typeface="Cambria Math"/>
                          </a:rPr>
                          <m:t>𝜙</m:t>
                        </m:r>
                      </m:e>
                      <m:sub>
                        <m:r>
                          <a:rPr lang="en-US" sz="1200" i="1">
                            <a:latin typeface="Cambria Math"/>
                          </a:rPr>
                          <m:t>0</m:t>
                        </m:r>
                      </m:sub>
                    </m:sSub>
                    <m:r>
                      <a:rPr lang="en-US" sz="1200" i="1" smtClean="0">
                        <a:latin typeface="Cambria Math"/>
                        <a:ea typeface="Cambria Math"/>
                      </a:rPr>
                      <m:t>≈</m:t>
                    </m:r>
                    <m:r>
                      <a:rPr lang="en-US" sz="1200" b="0" i="1" smtClean="0">
                        <a:latin typeface="Cambria Math"/>
                        <a:ea typeface="Cambria Math"/>
                      </a:rPr>
                      <m:t>1</m:t>
                    </m:r>
                  </m:oMath>
                </a14:m>
                <a:r>
                  <a:rPr lang="en-US" sz="1300" dirty="0" smtClean="0">
                    <a:latin typeface="Times New Roman" panose="02020603050405020304" pitchFamily="18" charset="0"/>
                    <a:cs typeface="Times New Roman" panose="02020603050405020304" pitchFamily="18" charset="0"/>
                  </a:rPr>
                  <a:t>, and the excited voltage will be</a:t>
                </a:r>
              </a:p>
              <a:p>
                <a:pPr lvl="1"/>
                <a14:m>
                  <m:oMath xmlns:m="http://schemas.openxmlformats.org/officeDocument/2006/math">
                    <m:r>
                      <a:rPr lang="en-US" sz="1400" b="0" i="0" smtClean="0">
                        <a:latin typeface="Cambria Math"/>
                      </a:rPr>
                      <m:t> </m:t>
                    </m:r>
                    <m:r>
                      <a:rPr lang="en-US" sz="1400" i="1">
                        <a:latin typeface="Cambria Math"/>
                      </a:rPr>
                      <m:t>𝑉</m:t>
                    </m:r>
                    <m:r>
                      <a:rPr lang="en-US" sz="1400" i="1">
                        <a:latin typeface="Cambria Math"/>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m:rPr>
                                <m:sty m:val="p"/>
                              </m:rPr>
                              <a:rPr lang="en-US" sz="1400">
                                <a:latin typeface="Cambria Math"/>
                              </a:rPr>
                              <m:t>ΔE</m:t>
                            </m:r>
                          </m:e>
                          <m:sub>
                            <m:r>
                              <a:rPr lang="en-US" sz="1400" i="1">
                                <a:latin typeface="Cambria Math"/>
                              </a:rPr>
                              <m:t>𝑘</m:t>
                            </m:r>
                            <m:r>
                              <a:rPr lang="en-US" sz="1400" i="1">
                                <a:latin typeface="Cambria Math"/>
                              </a:rPr>
                              <m:t>𝜑</m:t>
                            </m:r>
                          </m:sub>
                        </m:sSub>
                      </m:num>
                      <m:den>
                        <m:r>
                          <a:rPr lang="en-US" sz="1400" i="1">
                            <a:latin typeface="Cambria Math"/>
                          </a:rPr>
                          <m:t>𝑒</m:t>
                        </m:r>
                      </m:den>
                    </m:f>
                    <m:r>
                      <a:rPr lang="en-US" sz="1400" i="1">
                        <a:latin typeface="Cambria Math"/>
                      </a:rPr>
                      <m:t>=</m:t>
                    </m:r>
                    <m:f>
                      <m:fPr>
                        <m:ctrlPr>
                          <a:rPr lang="en-US" sz="1400" i="1">
                            <a:latin typeface="Cambria Math" panose="02040503050406030204" pitchFamily="18" charset="0"/>
                          </a:rPr>
                        </m:ctrlPr>
                      </m:fPr>
                      <m:num>
                        <m:r>
                          <a:rPr lang="en-US" sz="1400" i="1">
                            <a:latin typeface="Cambria Math"/>
                          </a:rPr>
                          <m:t>𝜂</m:t>
                        </m:r>
                        <m:r>
                          <a:rPr lang="en-US" sz="1400" i="1">
                            <a:latin typeface="Cambria Math"/>
                          </a:rPr>
                          <m:t>𝑘</m:t>
                        </m:r>
                        <m:acc>
                          <m:accPr>
                            <m:chr m:val="̇"/>
                            <m:ctrlPr>
                              <a:rPr lang="en-US" sz="1400" i="1">
                                <a:latin typeface="Cambria Math" panose="02040503050406030204" pitchFamily="18" charset="0"/>
                              </a:rPr>
                            </m:ctrlPr>
                          </m:accPr>
                          <m:e>
                            <m:r>
                              <a:rPr lang="en-US" sz="1400" i="1">
                                <a:latin typeface="Cambria Math"/>
                              </a:rPr>
                              <m:t>𝜑</m:t>
                            </m:r>
                          </m:e>
                        </m:acc>
                        <m:sSup>
                          <m:sSupPr>
                            <m:ctrlPr>
                              <a:rPr lang="en-US" sz="1400" i="1">
                                <a:latin typeface="Cambria Math" panose="02040503050406030204" pitchFamily="18" charset="0"/>
                              </a:rPr>
                            </m:ctrlPr>
                          </m:sSupPr>
                          <m:e>
                            <m:r>
                              <a:rPr lang="en-US" sz="1400" i="1">
                                <a:latin typeface="Cambria Math"/>
                              </a:rPr>
                              <m:t>𝜌</m:t>
                            </m:r>
                          </m:e>
                          <m:sup>
                            <m:r>
                              <a:rPr lang="en-US" sz="1400" i="1">
                                <a:latin typeface="Cambria Math"/>
                              </a:rPr>
                              <m:t>2</m:t>
                            </m:r>
                          </m:sup>
                        </m:sSup>
                      </m:num>
                      <m:den>
                        <m:r>
                          <a:rPr lang="en-US" sz="1400" i="1">
                            <a:latin typeface="Cambria Math"/>
                          </a:rPr>
                          <m:t>𝛽</m:t>
                        </m:r>
                        <m:r>
                          <a:rPr lang="en-US" sz="1400" i="1">
                            <a:latin typeface="Cambria Math"/>
                          </a:rPr>
                          <m:t>𝑐</m:t>
                        </m:r>
                      </m:den>
                    </m:f>
                    <m:sSub>
                      <m:sSubPr>
                        <m:ctrlPr>
                          <a:rPr lang="en-US" sz="1400" i="1">
                            <a:latin typeface="Cambria Math" panose="02040503050406030204" pitchFamily="18" charset="0"/>
                          </a:rPr>
                        </m:ctrlPr>
                      </m:sSubPr>
                      <m:e>
                        <m:r>
                          <a:rPr lang="en-US" sz="1400" i="1">
                            <a:latin typeface="Cambria Math"/>
                          </a:rPr>
                          <m:t>𝐻</m:t>
                        </m:r>
                      </m:e>
                      <m:sub>
                        <m:r>
                          <a:rPr lang="en-US" sz="1400" i="1">
                            <a:latin typeface="Cambria Math"/>
                          </a:rPr>
                          <m:t>0</m:t>
                        </m:r>
                      </m:sub>
                    </m:sSub>
                    <m:r>
                      <m:rPr>
                        <m:sty m:val="p"/>
                      </m:rPr>
                      <a:rPr lang="en-US" sz="1400">
                        <a:latin typeface="Cambria Math"/>
                      </a:rPr>
                      <m:t>cos</m:t>
                    </m:r>
                    <m:f>
                      <m:fPr>
                        <m:ctrlPr>
                          <a:rPr lang="en-US" sz="1400" i="1">
                            <a:latin typeface="Cambria Math" panose="02040503050406030204" pitchFamily="18" charset="0"/>
                          </a:rPr>
                        </m:ctrlPr>
                      </m:fPr>
                      <m:num>
                        <m:r>
                          <a:rPr lang="en-US" sz="1400" i="1">
                            <a:latin typeface="Cambria Math"/>
                          </a:rPr>
                          <m:t>𝜔</m:t>
                        </m:r>
                        <m:r>
                          <a:rPr lang="en-US" sz="1400" i="1">
                            <a:latin typeface="Cambria Math"/>
                          </a:rPr>
                          <m:t>𝑑</m:t>
                        </m:r>
                      </m:num>
                      <m:den>
                        <m:r>
                          <a:rPr lang="en-US" sz="1400" i="1">
                            <a:latin typeface="Cambria Math"/>
                          </a:rPr>
                          <m:t>2</m:t>
                        </m:r>
                        <m:r>
                          <a:rPr lang="en-US" sz="1400" i="1">
                            <a:latin typeface="Cambria Math"/>
                          </a:rPr>
                          <m:t>𝛽</m:t>
                        </m:r>
                        <m:r>
                          <a:rPr lang="en-US" sz="1400" i="1">
                            <a:latin typeface="Cambria Math"/>
                          </a:rPr>
                          <m:t>𝑐</m:t>
                        </m:r>
                      </m:den>
                    </m:f>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e>
                                </m:d>
                              </m:e>
                              <m:sup>
                                <m:r>
                                  <a:rPr lang="en-US" sz="1400" i="1">
                                    <a:latin typeface="Cambria Math"/>
                                  </a:rPr>
                                  <m:t>2</m:t>
                                </m:r>
                              </m:sup>
                            </m:sSup>
                            <m:r>
                              <a:rPr lang="en-US" sz="1400" i="1">
                                <a:latin typeface="Cambria Math"/>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𝜔</m:t>
                                        </m:r>
                                      </m:num>
                                      <m:den>
                                        <m:r>
                                          <a:rPr lang="en-US" sz="1400" i="1">
                                            <a:latin typeface="Cambria Math"/>
                                          </a:rPr>
                                          <m:t>𝛽</m:t>
                                        </m:r>
                                        <m:r>
                                          <a:rPr lang="en-US" sz="1400" i="1">
                                            <a:latin typeface="Cambria Math"/>
                                          </a:rPr>
                                          <m:t>𝑐</m:t>
                                        </m:r>
                                      </m:den>
                                    </m:f>
                                  </m:e>
                                </m:d>
                              </m:e>
                              <m:sup>
                                <m:r>
                                  <a:rPr lang="en-US" sz="1400" i="1">
                                    <a:latin typeface="Cambria Math"/>
                                  </a:rPr>
                                  <m:t>2</m:t>
                                </m:r>
                              </m:sup>
                            </m:sSup>
                          </m:den>
                        </m:f>
                      </m:e>
                    </m:d>
                    <m:r>
                      <a:rPr lang="en-US" sz="1400" b="0" i="1" smtClean="0">
                        <a:latin typeface="Cambria Math"/>
                      </a:rPr>
                      <m:t>=</m:t>
                    </m:r>
                    <m:f>
                      <m:fPr>
                        <m:ctrlPr>
                          <a:rPr lang="en-US" sz="1400" i="1">
                            <a:latin typeface="Cambria Math" panose="02040503050406030204" pitchFamily="18" charset="0"/>
                          </a:rPr>
                        </m:ctrlPr>
                      </m:fPr>
                      <m:num>
                        <m:r>
                          <a:rPr lang="en-US" sz="1400" i="1">
                            <a:latin typeface="Cambria Math"/>
                          </a:rPr>
                          <m:t>𝜂</m:t>
                        </m:r>
                        <m:r>
                          <a:rPr lang="en-US" sz="1400" i="1">
                            <a:latin typeface="Cambria Math"/>
                          </a:rPr>
                          <m:t>𝑘</m:t>
                        </m:r>
                        <m:acc>
                          <m:accPr>
                            <m:chr m:val="̇"/>
                            <m:ctrlPr>
                              <a:rPr lang="en-US" sz="1400" i="1">
                                <a:latin typeface="Cambria Math" panose="02040503050406030204" pitchFamily="18" charset="0"/>
                              </a:rPr>
                            </m:ctrlPr>
                          </m:accPr>
                          <m:e>
                            <m:r>
                              <a:rPr lang="en-US" sz="1400" i="1">
                                <a:latin typeface="Cambria Math"/>
                              </a:rPr>
                              <m:t>𝜑</m:t>
                            </m:r>
                          </m:e>
                        </m:acc>
                        <m:sSup>
                          <m:sSupPr>
                            <m:ctrlPr>
                              <a:rPr lang="en-US" sz="1400" i="1">
                                <a:latin typeface="Cambria Math" panose="02040503050406030204" pitchFamily="18" charset="0"/>
                              </a:rPr>
                            </m:ctrlPr>
                          </m:sSupPr>
                          <m:e>
                            <m:r>
                              <a:rPr lang="en-US" sz="1400" i="1">
                                <a:latin typeface="Cambria Math"/>
                              </a:rPr>
                              <m:t>𝜌</m:t>
                            </m:r>
                          </m:e>
                          <m:sup>
                            <m:r>
                              <a:rPr lang="en-US" sz="1400" i="1">
                                <a:latin typeface="Cambria Math"/>
                              </a:rPr>
                              <m:t>2</m:t>
                            </m:r>
                          </m:sup>
                        </m:sSup>
                      </m:num>
                      <m:den>
                        <m:r>
                          <a:rPr lang="en-US" sz="1400" i="1">
                            <a:latin typeface="Cambria Math"/>
                          </a:rPr>
                          <m:t>𝛽</m:t>
                        </m:r>
                        <m:r>
                          <a:rPr lang="en-US" sz="1400" i="1">
                            <a:latin typeface="Cambria Math"/>
                          </a:rPr>
                          <m:t>𝑐</m:t>
                        </m:r>
                      </m:den>
                    </m:f>
                    <m:sSub>
                      <m:sSubPr>
                        <m:ctrlPr>
                          <a:rPr lang="en-US" sz="1400" i="1">
                            <a:latin typeface="Cambria Math" panose="02040503050406030204" pitchFamily="18" charset="0"/>
                          </a:rPr>
                        </m:ctrlPr>
                      </m:sSubPr>
                      <m:e>
                        <m:r>
                          <a:rPr lang="en-US" sz="1400" i="1">
                            <a:latin typeface="Cambria Math"/>
                          </a:rPr>
                          <m:t>𝐻</m:t>
                        </m:r>
                      </m:e>
                      <m:sub>
                        <m:r>
                          <a:rPr lang="en-US" sz="1400" i="1">
                            <a:latin typeface="Cambria Math"/>
                          </a:rPr>
                          <m:t>0</m:t>
                        </m:r>
                      </m:sub>
                    </m:sSub>
                    <m:f>
                      <m:fPr>
                        <m:ctrlPr>
                          <a:rPr lang="en-US" sz="1400" i="1" smtClean="0">
                            <a:latin typeface="Cambria Math" panose="02040503050406030204" pitchFamily="18" charset="0"/>
                          </a:rPr>
                        </m:ctrlPr>
                      </m:fPr>
                      <m:num>
                        <m:r>
                          <a:rPr lang="en-US" sz="1400" b="0" i="1" smtClean="0">
                            <a:latin typeface="Cambria Math"/>
                          </a:rPr>
                          <m:t>𝑑</m:t>
                        </m:r>
                      </m:num>
                      <m:den>
                        <m:r>
                          <a:rPr lang="en-US" sz="1400" i="1" smtClean="0">
                            <a:latin typeface="Cambria Math"/>
                            <a:ea typeface="Cambria Math"/>
                          </a:rPr>
                          <m:t>𝜋</m:t>
                        </m:r>
                      </m:den>
                    </m:f>
                    <m:r>
                      <a:rPr lang="en-US" sz="1400" i="1" smtClean="0">
                        <a:latin typeface="Cambria Math"/>
                        <a:ea typeface="Cambria Math"/>
                      </a:rPr>
                      <m:t>×</m:t>
                    </m:r>
                    <m:r>
                      <a:rPr lang="en-US" sz="1400" b="0" i="1" smtClean="0">
                        <a:latin typeface="Cambria Math"/>
                        <a:ea typeface="Cambria Math"/>
                      </a:rPr>
                      <m:t>𝑇𝑇𝐹</m:t>
                    </m:r>
                  </m:oMath>
                </a14:m>
                <a:endParaRPr lang="en-US" sz="1400" dirty="0"/>
              </a:p>
              <a:p>
                <a:pPr lvl="1"/>
                <a14:m>
                  <m:oMath xmlns:m="http://schemas.openxmlformats.org/officeDocument/2006/math">
                    <m:f>
                      <m:fPr>
                        <m:ctrlPr>
                          <a:rPr lang="en-US" sz="1400" i="1">
                            <a:latin typeface="Cambria Math" panose="02040503050406030204" pitchFamily="18" charset="0"/>
                          </a:rPr>
                        </m:ctrlPr>
                      </m:fPr>
                      <m:num>
                        <m:r>
                          <a:rPr lang="en-US" sz="1400" i="1">
                            <a:latin typeface="Cambria Math"/>
                          </a:rPr>
                          <m:t>𝑅</m:t>
                        </m:r>
                      </m:num>
                      <m:den>
                        <m:r>
                          <a:rPr lang="en-US" sz="1400" i="1">
                            <a:latin typeface="Cambria Math"/>
                          </a:rPr>
                          <m:t>𝑄</m:t>
                        </m:r>
                      </m:den>
                    </m:f>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a:rPr>
                              <m:t>𝑉</m:t>
                            </m:r>
                          </m:e>
                          <m:sup>
                            <m:r>
                              <a:rPr lang="en-US" sz="1400" i="1">
                                <a:latin typeface="Cambria Math"/>
                              </a:rPr>
                              <m:t>2</m:t>
                            </m:r>
                          </m:sup>
                        </m:sSup>
                      </m:num>
                      <m:den>
                        <m:r>
                          <a:rPr lang="en-US" sz="1400" i="1">
                            <a:latin typeface="Cambria Math"/>
                          </a:rPr>
                          <m:t>𝜔</m:t>
                        </m:r>
                        <m:r>
                          <a:rPr lang="en-US" sz="1400" i="1">
                            <a:latin typeface="Cambria Math"/>
                          </a:rPr>
                          <m:t>𝑈</m:t>
                        </m:r>
                      </m:den>
                    </m:f>
                    <m:r>
                      <a:rPr lang="en-US" sz="1400" i="1">
                        <a:latin typeface="Cambria Math"/>
                      </a:rPr>
                      <m:t>=</m:t>
                    </m:r>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𝛽</m:t>
                                    </m:r>
                                    <m:r>
                                      <a:rPr lang="en-US" sz="1400" i="1">
                                        <a:latin typeface="Cambria Math"/>
                                      </a:rPr>
                                      <m:t>𝑐</m:t>
                                    </m:r>
                                  </m:den>
                                </m:f>
                                <m:r>
                                  <m:rPr>
                                    <m:sty m:val="p"/>
                                  </m:rPr>
                                  <a:rPr lang="en-US" sz="1400">
                                    <a:latin typeface="Cambria Math"/>
                                  </a:rPr>
                                  <m:t>cos</m:t>
                                </m:r>
                                <m:f>
                                  <m:fPr>
                                    <m:ctrlPr>
                                      <a:rPr lang="en-US" sz="1400" i="1">
                                        <a:latin typeface="Cambria Math" panose="02040503050406030204" pitchFamily="18" charset="0"/>
                                      </a:rPr>
                                    </m:ctrlPr>
                                  </m:fPr>
                                  <m:num>
                                    <m:r>
                                      <a:rPr lang="en-US" sz="1400" i="1">
                                        <a:latin typeface="Cambria Math"/>
                                      </a:rPr>
                                      <m:t>𝜔</m:t>
                                    </m:r>
                                    <m:r>
                                      <a:rPr lang="en-US" sz="1400" i="1">
                                        <a:latin typeface="Cambria Math"/>
                                      </a:rPr>
                                      <m:t>𝑑</m:t>
                                    </m:r>
                                  </m:num>
                                  <m:den>
                                    <m:r>
                                      <a:rPr lang="en-US" sz="1400" i="1">
                                        <a:latin typeface="Cambria Math"/>
                                      </a:rPr>
                                      <m:t>2</m:t>
                                    </m:r>
                                    <m:r>
                                      <a:rPr lang="en-US" sz="1400" i="1">
                                        <a:latin typeface="Cambria Math"/>
                                      </a:rPr>
                                      <m:t>𝛽</m:t>
                                    </m:r>
                                    <m:r>
                                      <a:rPr lang="en-US" sz="1400" i="1">
                                        <a:latin typeface="Cambria Math"/>
                                      </a:rPr>
                                      <m:t>𝑐</m:t>
                                    </m:r>
                                  </m:den>
                                </m:f>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num>
                                      <m:den>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𝜋</m:t>
                                                    </m:r>
                                                  </m:num>
                                                  <m:den>
                                                    <m:r>
                                                      <a:rPr lang="en-US" sz="1400" i="1">
                                                        <a:latin typeface="Cambria Math"/>
                                                      </a:rPr>
                                                      <m:t>𝑑</m:t>
                                                    </m:r>
                                                  </m:den>
                                                </m:f>
                                              </m:e>
                                            </m:d>
                                          </m:e>
                                          <m:sup>
                                            <m:r>
                                              <a:rPr lang="en-US" sz="1400" i="1">
                                                <a:latin typeface="Cambria Math"/>
                                              </a:rPr>
                                              <m:t>2</m:t>
                                            </m:r>
                                          </m:sup>
                                        </m:sSup>
                                        <m:r>
                                          <a:rPr lang="en-US" sz="1400" i="1">
                                            <a:latin typeface="Cambria Math"/>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𝜔</m:t>
                                                    </m:r>
                                                  </m:num>
                                                  <m:den>
                                                    <m:r>
                                                      <a:rPr lang="en-US" sz="1400" i="1">
                                                        <a:latin typeface="Cambria Math"/>
                                                      </a:rPr>
                                                      <m:t>𝛽</m:t>
                                                    </m:r>
                                                    <m:r>
                                                      <a:rPr lang="en-US" sz="1400" i="1">
                                                        <a:latin typeface="Cambria Math"/>
                                                      </a:rPr>
                                                      <m:t>𝑐</m:t>
                                                    </m:r>
                                                  </m:den>
                                                </m:f>
                                              </m:e>
                                            </m:d>
                                          </m:e>
                                          <m:sup>
                                            <m:r>
                                              <a:rPr lang="en-US" sz="1400" i="1">
                                                <a:latin typeface="Cambria Math"/>
                                              </a:rPr>
                                              <m:t>2</m:t>
                                            </m:r>
                                          </m:sup>
                                        </m:sSup>
                                      </m:den>
                                    </m:f>
                                  </m:e>
                                </m:d>
                              </m:e>
                            </m:d>
                          </m:e>
                          <m:sup>
                            <m:r>
                              <a:rPr lang="en-US" sz="1400" i="1">
                                <a:latin typeface="Cambria Math"/>
                              </a:rPr>
                              <m:t>2</m:t>
                            </m:r>
                          </m:sup>
                        </m:sSup>
                        <m:sSup>
                          <m:sSupPr>
                            <m:ctrlPr>
                              <a:rPr lang="en-US" sz="1400" b="1" i="1" smtClean="0">
                                <a:solidFill>
                                  <a:srgbClr val="FF0000"/>
                                </a:solidFill>
                                <a:latin typeface="Cambria Math" panose="02040503050406030204" pitchFamily="18" charset="0"/>
                              </a:rPr>
                            </m:ctrlPr>
                          </m:sSupPr>
                          <m:e>
                            <m:d>
                              <m:dPr>
                                <m:ctrlPr>
                                  <a:rPr lang="en-US" sz="1400" b="1" i="1">
                                    <a:solidFill>
                                      <a:srgbClr val="FF0000"/>
                                    </a:solidFill>
                                    <a:latin typeface="Cambria Math" panose="02040503050406030204" pitchFamily="18" charset="0"/>
                                  </a:rPr>
                                </m:ctrlPr>
                              </m:dPr>
                              <m:e>
                                <m:acc>
                                  <m:accPr>
                                    <m:chr m:val="̇"/>
                                    <m:ctrlPr>
                                      <a:rPr lang="en-US" sz="1400" b="1" i="1">
                                        <a:solidFill>
                                          <a:srgbClr val="FF0000"/>
                                        </a:solidFill>
                                        <a:latin typeface="Cambria Math" panose="02040503050406030204" pitchFamily="18" charset="0"/>
                                      </a:rPr>
                                    </m:ctrlPr>
                                  </m:accPr>
                                  <m:e>
                                    <m:r>
                                      <a:rPr lang="en-US" sz="1400" b="1" i="1">
                                        <a:solidFill>
                                          <a:srgbClr val="FF0000"/>
                                        </a:solidFill>
                                        <a:latin typeface="Cambria Math"/>
                                      </a:rPr>
                                      <m:t>𝝋</m:t>
                                    </m:r>
                                  </m:e>
                                </m:acc>
                                <m:sSup>
                                  <m:sSupPr>
                                    <m:ctrlPr>
                                      <a:rPr lang="en-US" sz="1400" b="1" i="1">
                                        <a:solidFill>
                                          <a:srgbClr val="FF0000"/>
                                        </a:solidFill>
                                        <a:latin typeface="Cambria Math" panose="02040503050406030204" pitchFamily="18" charset="0"/>
                                      </a:rPr>
                                    </m:ctrlPr>
                                  </m:sSupPr>
                                  <m:e>
                                    <m:r>
                                      <a:rPr lang="en-US" sz="1400" b="1" i="1">
                                        <a:solidFill>
                                          <a:srgbClr val="FF0000"/>
                                        </a:solidFill>
                                        <a:latin typeface="Cambria Math"/>
                                      </a:rPr>
                                      <m:t>𝝆</m:t>
                                    </m:r>
                                  </m:e>
                                  <m:sup>
                                    <m:r>
                                      <a:rPr lang="en-US" sz="1400" b="1" i="1">
                                        <a:solidFill>
                                          <a:srgbClr val="FF0000"/>
                                        </a:solidFill>
                                        <a:latin typeface="Cambria Math"/>
                                      </a:rPr>
                                      <m:t>𝟐</m:t>
                                    </m:r>
                                  </m:sup>
                                </m:sSup>
                              </m:e>
                            </m:d>
                          </m:e>
                          <m:sup>
                            <m:r>
                              <a:rPr lang="en-US" sz="1400" b="1" i="1">
                                <a:solidFill>
                                  <a:srgbClr val="FF0000"/>
                                </a:solidFill>
                                <a:latin typeface="Cambria Math"/>
                              </a:rPr>
                              <m:t>𝟐</m:t>
                            </m:r>
                          </m:sup>
                        </m:sSup>
                      </m:num>
                      <m:den>
                        <m:r>
                          <a:rPr lang="en-US" sz="1400" i="1">
                            <a:latin typeface="Cambria Math"/>
                          </a:rPr>
                          <m:t>𝜔</m:t>
                        </m:r>
                        <m:sSubSup>
                          <m:sSubSupPr>
                            <m:ctrlPr>
                              <a:rPr lang="en-US" sz="1400" i="1">
                                <a:latin typeface="Cambria Math" panose="02040503050406030204" pitchFamily="18" charset="0"/>
                              </a:rPr>
                            </m:ctrlPr>
                          </m:sSubSupPr>
                          <m:e>
                            <m:r>
                              <a:rPr lang="en-US" sz="1400" i="1">
                                <a:latin typeface="Cambria Math"/>
                              </a:rPr>
                              <m:t>𝐽</m:t>
                            </m:r>
                          </m:e>
                          <m:sub>
                            <m:r>
                              <a:rPr lang="en-US" sz="1400" i="1">
                                <a:latin typeface="Cambria Math"/>
                              </a:rPr>
                              <m:t>0</m:t>
                            </m:r>
                          </m:sub>
                          <m:sup>
                            <m:r>
                              <a:rPr lang="en-US" sz="1400" i="1">
                                <a:latin typeface="Cambria Math"/>
                              </a:rPr>
                              <m:t>2</m:t>
                            </m:r>
                          </m:sup>
                        </m:sSubSup>
                        <m:d>
                          <m:dPr>
                            <m:ctrlPr>
                              <a:rPr lang="en-US" sz="1400" i="1">
                                <a:latin typeface="Cambria Math" panose="02040503050406030204" pitchFamily="18" charset="0"/>
                              </a:rPr>
                            </m:ctrlPr>
                          </m:dPr>
                          <m:e>
                            <m:r>
                              <a:rPr lang="en-US" sz="1400" i="1">
                                <a:latin typeface="Cambria Math"/>
                              </a:rPr>
                              <m:t>3.832</m:t>
                            </m:r>
                          </m:e>
                        </m:d>
                        <m:f>
                          <m:fPr>
                            <m:ctrlPr>
                              <a:rPr lang="en-US" sz="1400" i="1">
                                <a:latin typeface="Cambria Math" panose="02040503050406030204" pitchFamily="18" charset="0"/>
                              </a:rPr>
                            </m:ctrlPr>
                          </m:fPr>
                          <m:num>
                            <m:r>
                              <a:rPr lang="en-US" sz="1400" i="1">
                                <a:latin typeface="Cambria Math"/>
                              </a:rPr>
                              <m:t>𝜖</m:t>
                            </m:r>
                            <m:sSup>
                              <m:sSupPr>
                                <m:ctrlPr>
                                  <a:rPr lang="en-US" sz="1400" i="1">
                                    <a:latin typeface="Cambria Math" panose="02040503050406030204" pitchFamily="18" charset="0"/>
                                  </a:rPr>
                                </m:ctrlPr>
                              </m:sSupPr>
                              <m:e>
                                <m:r>
                                  <a:rPr lang="en-US" sz="1400" i="1">
                                    <a:latin typeface="Cambria Math"/>
                                  </a:rPr>
                                  <m:t>𝑎</m:t>
                                </m:r>
                              </m:e>
                              <m:sup>
                                <m:r>
                                  <a:rPr lang="en-US" sz="1400" i="1">
                                    <a:latin typeface="Cambria Math"/>
                                  </a:rPr>
                                  <m:t>4</m:t>
                                </m:r>
                              </m:sup>
                            </m:sSup>
                            <m:r>
                              <a:rPr lang="en-US" sz="1400" i="1">
                                <a:latin typeface="Cambria Math"/>
                              </a:rPr>
                              <m:t>𝜋</m:t>
                            </m:r>
                            <m:r>
                              <a:rPr lang="en-US" sz="1400" i="1">
                                <a:latin typeface="Cambria Math"/>
                              </a:rPr>
                              <m:t>𝑑</m:t>
                            </m:r>
                          </m:num>
                          <m:den>
                            <m:r>
                              <a:rPr lang="en-US" sz="1400" i="1">
                                <a:latin typeface="Cambria Math"/>
                              </a:rPr>
                              <m:t>4∗</m:t>
                            </m:r>
                            <m:sSup>
                              <m:sSupPr>
                                <m:ctrlPr>
                                  <a:rPr lang="en-US" sz="1400" i="1">
                                    <a:latin typeface="Cambria Math" panose="02040503050406030204" pitchFamily="18" charset="0"/>
                                  </a:rPr>
                                </m:ctrlPr>
                              </m:sSupPr>
                              <m:e>
                                <m:r>
                                  <a:rPr lang="en-US" sz="1400" i="1">
                                    <a:latin typeface="Cambria Math"/>
                                  </a:rPr>
                                  <m:t>3.832</m:t>
                                </m:r>
                              </m:e>
                              <m:sup>
                                <m:r>
                                  <a:rPr lang="en-US" sz="1400" i="1">
                                    <a:latin typeface="Cambria Math"/>
                                  </a:rPr>
                                  <m:t>2</m:t>
                                </m:r>
                              </m:sup>
                            </m:sSup>
                          </m:den>
                        </m:f>
                      </m:den>
                    </m:f>
                  </m:oMath>
                </a14:m>
                <a:endParaRPr lang="en-US" sz="1300" dirty="0" smtClean="0">
                  <a:latin typeface="Times New Roman" panose="02020603050405020304" pitchFamily="18" charset="0"/>
                  <a:cs typeface="Times New Roman" panose="02020603050405020304" pitchFamily="18" charset="0"/>
                </a:endParaRPr>
              </a:p>
              <a:p>
                <a:endParaRPr lang="en-US" sz="1600" i="1"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 Hamiltonian solution in cylindrical coordinates is not found yet.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382000" cy="4906963"/>
              </a:xfrm>
              <a:blipFill rotWithShape="1">
                <a:blip r:embed="rId2"/>
                <a:stretch>
                  <a:fillRect l="-218" t="-248"/>
                </a:stretch>
              </a:blipFill>
            </p:spPr>
            <p:txBody>
              <a:bodyPr/>
              <a:lstStyle/>
              <a:p>
                <a:r>
                  <a:rPr lang="en-US">
                    <a:noFill/>
                  </a:rPr>
                  <a:t> </a:t>
                </a:r>
              </a:p>
            </p:txBody>
          </p:sp>
        </mc:Fallback>
      </mc:AlternateContent>
    </p:spTree>
    <p:extLst>
      <p:ext uri="{BB962C8B-B14F-4D97-AF65-F5344CB8AC3E}">
        <p14:creationId xmlns:p14="http://schemas.microsoft.com/office/powerpoint/2010/main" val="2542159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Analytical Solution: Cavity w/o </a:t>
            </a:r>
            <a:r>
              <a:rPr lang="en-US" sz="2400" dirty="0" err="1" smtClean="0">
                <a:latin typeface="Times New Roman" panose="02020603050405020304" pitchFamily="18" charset="0"/>
                <a:cs typeface="Times New Roman" panose="02020603050405020304" pitchFamily="18" charset="0"/>
              </a:rPr>
              <a:t>Beampipe</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382000" cy="5105400"/>
              </a:xfrm>
            </p:spPr>
            <p:txBody>
              <a:bodyPr>
                <a:normAutofit/>
              </a:bodyPr>
              <a:lstStyle/>
              <a:p>
                <a14:m>
                  <m:oMath xmlns:m="http://schemas.openxmlformats.org/officeDocument/2006/math">
                    <m:sSub>
                      <m:sSubPr>
                        <m:ctrlPr>
                          <a:rPr lang="en-US" sz="1700" i="1" smtClean="0">
                            <a:latin typeface="Cambria Math" panose="02040503050406030204" pitchFamily="18" charset="0"/>
                          </a:rPr>
                        </m:ctrlPr>
                      </m:sSubPr>
                      <m:e>
                        <m:sSub>
                          <m:sSubPr>
                            <m:ctrlPr>
                              <a:rPr lang="en-US" sz="1700" i="1">
                                <a:latin typeface="Cambria Math" panose="02040503050406030204" pitchFamily="18" charset="0"/>
                              </a:rPr>
                            </m:ctrlPr>
                          </m:sSubPr>
                          <m:e>
                            <m:r>
                              <a:rPr lang="en-US" sz="1700" i="1">
                                <a:latin typeface="Cambria Math"/>
                              </a:rPr>
                              <m:t>𝑃</m:t>
                            </m:r>
                          </m:e>
                          <m:sub>
                            <m:r>
                              <a:rPr lang="en-US" sz="1700" i="1">
                                <a:latin typeface="Cambria Math"/>
                              </a:rPr>
                              <m:t>𝑡𝑜𝑡</m:t>
                            </m:r>
                          </m:sub>
                        </m:sSub>
                        <m:r>
                          <a:rPr lang="en-US" sz="1700" i="1">
                            <a:latin typeface="Cambria Math"/>
                          </a:rPr>
                          <m:t>=</m:t>
                        </m:r>
                        <m:f>
                          <m:fPr>
                            <m:ctrlPr>
                              <a:rPr lang="en-US" sz="1700" i="1" smtClean="0">
                                <a:latin typeface="Cambria Math" panose="02040503050406030204" pitchFamily="18" charset="0"/>
                              </a:rPr>
                            </m:ctrlPr>
                          </m:fPr>
                          <m:num>
                            <m:r>
                              <a:rPr lang="en-US" sz="1700" b="0" i="1" smtClean="0">
                                <a:latin typeface="Cambria Math"/>
                              </a:rPr>
                              <m:t>𝑅</m:t>
                            </m:r>
                          </m:num>
                          <m:den>
                            <m:r>
                              <a:rPr lang="en-US" sz="1700" b="0" i="1" smtClean="0">
                                <a:latin typeface="Cambria Math"/>
                              </a:rPr>
                              <m:t>𝑄</m:t>
                            </m:r>
                          </m:den>
                        </m:f>
                        <m:sSup>
                          <m:sSupPr>
                            <m:ctrlPr>
                              <a:rPr lang="en-US" sz="1700" i="1">
                                <a:latin typeface="Cambria Math" panose="02040503050406030204" pitchFamily="18" charset="0"/>
                              </a:rPr>
                            </m:ctrlPr>
                          </m:sSupPr>
                          <m:e>
                            <m:r>
                              <a:rPr lang="en-US" sz="1700" i="1">
                                <a:latin typeface="Cambria Math"/>
                              </a:rPr>
                              <m:t>𝐼</m:t>
                            </m:r>
                          </m:e>
                          <m:sup>
                            <m:r>
                              <a:rPr lang="en-US" sz="1700" i="1">
                                <a:latin typeface="Cambria Math"/>
                              </a:rPr>
                              <m:t>2</m:t>
                            </m:r>
                          </m:sup>
                        </m:sSup>
                        <m:sSub>
                          <m:sSubPr>
                            <m:ctrlPr>
                              <a:rPr lang="en-US" sz="1700" i="1">
                                <a:latin typeface="Cambria Math" panose="02040503050406030204" pitchFamily="18" charset="0"/>
                              </a:rPr>
                            </m:ctrlPr>
                          </m:sSubPr>
                          <m:e>
                            <m:r>
                              <a:rPr lang="en-US" sz="1700" i="1">
                                <a:latin typeface="Cambria Math"/>
                              </a:rPr>
                              <m:t>𝑄</m:t>
                            </m:r>
                          </m:e>
                          <m:sub>
                            <m:r>
                              <a:rPr lang="en-US" sz="1700" i="1">
                                <a:latin typeface="Cambria Math"/>
                              </a:rPr>
                              <m:t>𝑙𝑜𝑎𝑑𝑒𝑑</m:t>
                            </m:r>
                          </m:sub>
                        </m:sSub>
                        <m:r>
                          <a:rPr lang="en-US" sz="1700" i="1">
                            <a:latin typeface="Cambria Math"/>
                          </a:rPr>
                          <m:t>=</m:t>
                        </m:r>
                        <m:d>
                          <m:dPr>
                            <m:begChr m:val="〈"/>
                            <m:endChr m:val="〉"/>
                            <m:ctrlPr>
                              <a:rPr lang="en-US" sz="1700" i="1" smtClean="0">
                                <a:solidFill>
                                  <a:srgbClr val="FF0000"/>
                                </a:solidFill>
                                <a:latin typeface="Cambria Math" panose="02040503050406030204" pitchFamily="18" charset="0"/>
                              </a:rPr>
                            </m:ctrlPr>
                          </m:dPr>
                          <m:e>
                            <m:sSup>
                              <m:sSupPr>
                                <m:ctrlPr>
                                  <a:rPr lang="en-US" sz="1700" i="1">
                                    <a:solidFill>
                                      <a:srgbClr val="FF0000"/>
                                    </a:solidFill>
                                    <a:latin typeface="Cambria Math" panose="02040503050406030204" pitchFamily="18" charset="0"/>
                                  </a:rPr>
                                </m:ctrlPr>
                              </m:sSupPr>
                              <m:e>
                                <m:d>
                                  <m:dPr>
                                    <m:ctrlPr>
                                      <a:rPr lang="en-US" sz="1700" i="1">
                                        <a:solidFill>
                                          <a:srgbClr val="FF0000"/>
                                        </a:solidFill>
                                        <a:latin typeface="Cambria Math" panose="02040503050406030204" pitchFamily="18" charset="0"/>
                                      </a:rPr>
                                    </m:ctrlPr>
                                  </m:dPr>
                                  <m:e>
                                    <m:acc>
                                      <m:accPr>
                                        <m:chr m:val="̇"/>
                                        <m:ctrlPr>
                                          <a:rPr lang="en-US" sz="1700" i="1">
                                            <a:solidFill>
                                              <a:srgbClr val="FF0000"/>
                                            </a:solidFill>
                                            <a:latin typeface="Cambria Math" panose="02040503050406030204" pitchFamily="18" charset="0"/>
                                          </a:rPr>
                                        </m:ctrlPr>
                                      </m:accPr>
                                      <m:e>
                                        <m:r>
                                          <a:rPr lang="en-US" sz="1700" i="1">
                                            <a:solidFill>
                                              <a:srgbClr val="FF0000"/>
                                            </a:solidFill>
                                            <a:latin typeface="Cambria Math"/>
                                          </a:rPr>
                                          <m:t>𝜑</m:t>
                                        </m:r>
                                      </m:e>
                                    </m:acc>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a:rPr>
                                          <m:t>𝜌</m:t>
                                        </m:r>
                                      </m:e>
                                      <m:sup>
                                        <m:r>
                                          <a:rPr lang="en-US" sz="1700" i="1">
                                            <a:solidFill>
                                              <a:srgbClr val="FF0000"/>
                                            </a:solidFill>
                                            <a:latin typeface="Cambria Math"/>
                                          </a:rPr>
                                          <m:t>2</m:t>
                                        </m:r>
                                      </m:sup>
                                    </m:sSup>
                                  </m:e>
                                </m:d>
                              </m:e>
                              <m:sup>
                                <m:r>
                                  <a:rPr lang="en-US" sz="1700" i="1">
                                    <a:solidFill>
                                      <a:srgbClr val="FF0000"/>
                                    </a:solidFill>
                                    <a:latin typeface="Cambria Math"/>
                                  </a:rPr>
                                  <m:t>2</m:t>
                                </m:r>
                              </m:sup>
                            </m:sSup>
                          </m:e>
                        </m:d>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a:rPr>
                              <m:t>𝐼</m:t>
                            </m:r>
                          </m:e>
                          <m:sup>
                            <m:r>
                              <a:rPr lang="en-US" sz="1700" i="1">
                                <a:solidFill>
                                  <a:srgbClr val="FF0000"/>
                                </a:solidFill>
                                <a:latin typeface="Cambria Math"/>
                              </a:rPr>
                              <m:t>2</m:t>
                            </m:r>
                          </m:sup>
                        </m:sSup>
                        <m:sSub>
                          <m:sSubPr>
                            <m:ctrlPr>
                              <a:rPr lang="en-US" sz="1700" i="1">
                                <a:latin typeface="Cambria Math" panose="02040503050406030204" pitchFamily="18" charset="0"/>
                              </a:rPr>
                            </m:ctrlPr>
                          </m:sSubPr>
                          <m:e>
                            <m:r>
                              <a:rPr lang="en-US" sz="1700" i="1">
                                <a:latin typeface="Cambria Math"/>
                              </a:rPr>
                              <m:t>𝑄</m:t>
                            </m:r>
                          </m:e>
                          <m:sub>
                            <m:r>
                              <a:rPr lang="en-US" sz="1700" i="1">
                                <a:latin typeface="Cambria Math"/>
                              </a:rPr>
                              <m:t>𝑙𝑜𝑎𝑑𝑒𝑑</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1</m:t>
                                        </m:r>
                                      </m:num>
                                      <m:den>
                                        <m:r>
                                          <a:rPr lang="en-US" sz="1700" i="1">
                                            <a:latin typeface="Cambria Math"/>
                                          </a:rPr>
                                          <m:t>2</m:t>
                                        </m:r>
                                        <m:r>
                                          <a:rPr lang="en-US" sz="1700" i="1">
                                            <a:latin typeface="Cambria Math"/>
                                          </a:rPr>
                                          <m:t>𝛽</m:t>
                                        </m:r>
                                        <m:r>
                                          <a:rPr lang="en-US" sz="1700" i="1">
                                            <a:latin typeface="Cambria Math"/>
                                          </a:rPr>
                                          <m:t>𝑐</m:t>
                                        </m:r>
                                      </m:den>
                                    </m:f>
                                    <m:r>
                                      <m:rPr>
                                        <m:sty m:val="p"/>
                                      </m:rPr>
                                      <a:rPr lang="en-US" sz="1700">
                                        <a:latin typeface="Cambria Math"/>
                                      </a:rPr>
                                      <m:t>cos</m:t>
                                    </m:r>
                                    <m:f>
                                      <m:fPr>
                                        <m:ctrlPr>
                                          <a:rPr lang="en-US" sz="1700" i="1">
                                            <a:latin typeface="Cambria Math" panose="02040503050406030204" pitchFamily="18" charset="0"/>
                                          </a:rPr>
                                        </m:ctrlPr>
                                      </m:fPr>
                                      <m:num>
                                        <m:r>
                                          <a:rPr lang="en-US" sz="1700" i="1">
                                            <a:latin typeface="Cambria Math"/>
                                          </a:rPr>
                                          <m:t>𝜔</m:t>
                                        </m:r>
                                        <m:r>
                                          <a:rPr lang="en-US" sz="1700" i="1">
                                            <a:latin typeface="Cambria Math"/>
                                          </a:rPr>
                                          <m:t>𝑑</m:t>
                                        </m:r>
                                      </m:num>
                                      <m:den>
                                        <m:r>
                                          <a:rPr lang="en-US" sz="1700" i="1">
                                            <a:latin typeface="Cambria Math"/>
                                          </a:rPr>
                                          <m:t>2</m:t>
                                        </m:r>
                                        <m:r>
                                          <a:rPr lang="en-US" sz="1700" i="1">
                                            <a:latin typeface="Cambria Math"/>
                                          </a:rPr>
                                          <m:t>𝛽</m:t>
                                        </m:r>
                                        <m:r>
                                          <a:rPr lang="en-US" sz="1700" i="1">
                                            <a:latin typeface="Cambria Math"/>
                                          </a:rPr>
                                          <m:t>𝑐</m:t>
                                        </m:r>
                                      </m:den>
                                    </m:f>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1</m:t>
                                            </m:r>
                                          </m:num>
                                          <m:den>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𝜋</m:t>
                                                    </m:r>
                                                  </m:num>
                                                  <m:den>
                                                    <m:r>
                                                      <a:rPr lang="en-US" sz="1700" i="1">
                                                        <a:latin typeface="Cambria Math"/>
                                                      </a:rPr>
                                                      <m:t>𝑑</m:t>
                                                    </m:r>
                                                  </m:den>
                                                </m:f>
                                                <m:r>
                                                  <a:rPr lang="en-US" sz="1700" i="1">
                                                    <a:latin typeface="Cambria Math"/>
                                                  </a:rPr>
                                                  <m:t>−</m:t>
                                                </m:r>
                                                <m:f>
                                                  <m:fPr>
                                                    <m:ctrlPr>
                                                      <a:rPr lang="en-US" sz="1700" i="1">
                                                        <a:latin typeface="Cambria Math" panose="02040503050406030204" pitchFamily="18" charset="0"/>
                                                      </a:rPr>
                                                    </m:ctrlPr>
                                                  </m:fPr>
                                                  <m:num>
                                                    <m:r>
                                                      <a:rPr lang="en-US" sz="1700" i="1">
                                                        <a:latin typeface="Cambria Math"/>
                                                      </a:rPr>
                                                      <m:t>𝜔</m:t>
                                                    </m:r>
                                                  </m:num>
                                                  <m:den>
                                                    <m:r>
                                                      <a:rPr lang="en-US" sz="1700" i="1">
                                                        <a:latin typeface="Cambria Math"/>
                                                      </a:rPr>
                                                      <m:t>𝛽</m:t>
                                                    </m:r>
                                                    <m:r>
                                                      <a:rPr lang="en-US" sz="1700" i="1">
                                                        <a:latin typeface="Cambria Math"/>
                                                      </a:rPr>
                                                      <m:t>𝑐</m:t>
                                                    </m:r>
                                                  </m:den>
                                                </m:f>
                                              </m:e>
                                            </m:d>
                                          </m:den>
                                        </m:f>
                                        <m:r>
                                          <a:rPr lang="en-US" sz="1700" b="0" i="1" smtClean="0">
                                            <a:solidFill>
                                              <a:schemeClr val="tx1"/>
                                            </a:solidFill>
                                            <a:latin typeface="Cambria Math"/>
                                          </a:rPr>
                                          <m:t>+</m:t>
                                        </m:r>
                                        <m:f>
                                          <m:fPr>
                                            <m:ctrlPr>
                                              <a:rPr lang="en-US" sz="1700" i="1">
                                                <a:latin typeface="Cambria Math" panose="02040503050406030204" pitchFamily="18" charset="0"/>
                                              </a:rPr>
                                            </m:ctrlPr>
                                          </m:fPr>
                                          <m:num>
                                            <m:r>
                                              <a:rPr lang="en-US" sz="1700" i="1">
                                                <a:latin typeface="Cambria Math"/>
                                              </a:rPr>
                                              <m:t>1</m:t>
                                            </m:r>
                                          </m:num>
                                          <m:den>
                                            <m:d>
                                              <m:dPr>
                                                <m:ctrlPr>
                                                  <a:rPr lang="en-US" sz="1700" i="1">
                                                    <a:latin typeface="Cambria Math" panose="02040503050406030204" pitchFamily="18" charset="0"/>
                                                  </a:rPr>
                                                </m:ctrlPr>
                                              </m:dPr>
                                              <m:e>
                                                <m:f>
                                                  <m:fPr>
                                                    <m:ctrlPr>
                                                      <a:rPr lang="en-US" sz="1700" i="1">
                                                        <a:latin typeface="Cambria Math" panose="02040503050406030204" pitchFamily="18" charset="0"/>
                                                      </a:rPr>
                                                    </m:ctrlPr>
                                                  </m:fPr>
                                                  <m:num>
                                                    <m:r>
                                                      <a:rPr lang="en-US" sz="1700" i="1">
                                                        <a:latin typeface="Cambria Math"/>
                                                      </a:rPr>
                                                      <m:t>𝜋</m:t>
                                                    </m:r>
                                                  </m:num>
                                                  <m:den>
                                                    <m:r>
                                                      <a:rPr lang="en-US" sz="1700" i="1">
                                                        <a:latin typeface="Cambria Math"/>
                                                      </a:rPr>
                                                      <m:t>𝑑</m:t>
                                                    </m:r>
                                                  </m:den>
                                                </m:f>
                                                <m:r>
                                                  <a:rPr lang="en-US" sz="1700" i="1">
                                                    <a:latin typeface="Cambria Math"/>
                                                  </a:rPr>
                                                  <m:t>+</m:t>
                                                </m:r>
                                                <m:f>
                                                  <m:fPr>
                                                    <m:ctrlPr>
                                                      <a:rPr lang="en-US" sz="1700" i="1">
                                                        <a:latin typeface="Cambria Math" panose="02040503050406030204" pitchFamily="18" charset="0"/>
                                                      </a:rPr>
                                                    </m:ctrlPr>
                                                  </m:fPr>
                                                  <m:num>
                                                    <m:r>
                                                      <a:rPr lang="en-US" sz="1700" i="1">
                                                        <a:latin typeface="Cambria Math"/>
                                                      </a:rPr>
                                                      <m:t>𝜔</m:t>
                                                    </m:r>
                                                  </m:num>
                                                  <m:den>
                                                    <m:r>
                                                      <a:rPr lang="en-US" sz="1700" i="1">
                                                        <a:latin typeface="Cambria Math"/>
                                                      </a:rPr>
                                                      <m:t>𝛽</m:t>
                                                    </m:r>
                                                    <m:r>
                                                      <a:rPr lang="en-US" sz="1700" i="1">
                                                        <a:latin typeface="Cambria Math"/>
                                                      </a:rPr>
                                                      <m:t>𝑐</m:t>
                                                    </m:r>
                                                  </m:den>
                                                </m:f>
                                              </m:e>
                                            </m:d>
                                          </m:den>
                                        </m:f>
                                      </m:e>
                                    </m:d>
                                  </m:e>
                                </m:d>
                              </m:e>
                              <m:sup>
                                <m:r>
                                  <a:rPr lang="en-US" sz="1700" i="1">
                                    <a:latin typeface="Cambria Math"/>
                                  </a:rPr>
                                  <m:t>2</m:t>
                                </m:r>
                              </m:sup>
                            </m:sSup>
                          </m:num>
                          <m:den>
                            <m:r>
                              <a:rPr lang="en-US" sz="1700" i="1">
                                <a:latin typeface="Cambria Math"/>
                              </a:rPr>
                              <m:t>𝜔</m:t>
                            </m:r>
                            <m:sSubSup>
                              <m:sSubSupPr>
                                <m:ctrlPr>
                                  <a:rPr lang="en-US" sz="1700" i="1">
                                    <a:latin typeface="Cambria Math" panose="02040503050406030204" pitchFamily="18" charset="0"/>
                                  </a:rPr>
                                </m:ctrlPr>
                              </m:sSubSupPr>
                              <m:e>
                                <m:r>
                                  <a:rPr lang="en-US" sz="1700" i="1">
                                    <a:latin typeface="Cambria Math"/>
                                  </a:rPr>
                                  <m:t>𝐽</m:t>
                                </m:r>
                              </m:e>
                              <m:sub>
                                <m:r>
                                  <a:rPr lang="en-US" sz="1700" i="1">
                                    <a:latin typeface="Cambria Math"/>
                                  </a:rPr>
                                  <m:t>0</m:t>
                                </m:r>
                              </m:sub>
                              <m:sup>
                                <m:r>
                                  <a:rPr lang="en-US" sz="1700" i="1">
                                    <a:latin typeface="Cambria Math"/>
                                  </a:rPr>
                                  <m:t>2</m:t>
                                </m:r>
                              </m:sup>
                            </m:sSubSup>
                            <m:d>
                              <m:dPr>
                                <m:ctrlPr>
                                  <a:rPr lang="en-US" sz="1700" i="1">
                                    <a:latin typeface="Cambria Math" panose="02040503050406030204" pitchFamily="18" charset="0"/>
                                  </a:rPr>
                                </m:ctrlPr>
                              </m:dPr>
                              <m:e>
                                <m:r>
                                  <a:rPr lang="en-US" sz="1700" i="1">
                                    <a:latin typeface="Cambria Math"/>
                                  </a:rPr>
                                  <m:t>3.832</m:t>
                                </m:r>
                              </m:e>
                            </m:d>
                            <m:f>
                              <m:fPr>
                                <m:ctrlPr>
                                  <a:rPr lang="en-US" sz="1700" i="1">
                                    <a:latin typeface="Cambria Math" panose="02040503050406030204" pitchFamily="18" charset="0"/>
                                  </a:rPr>
                                </m:ctrlPr>
                              </m:fPr>
                              <m:num>
                                <m:r>
                                  <a:rPr lang="en-US" sz="1700" i="1">
                                    <a:latin typeface="Cambria Math"/>
                                  </a:rPr>
                                  <m:t>𝜖</m:t>
                                </m:r>
                                <m:sSup>
                                  <m:sSupPr>
                                    <m:ctrlPr>
                                      <a:rPr lang="en-US" sz="1700" i="1">
                                        <a:latin typeface="Cambria Math" panose="02040503050406030204" pitchFamily="18" charset="0"/>
                                      </a:rPr>
                                    </m:ctrlPr>
                                  </m:sSupPr>
                                  <m:e>
                                    <m:r>
                                      <a:rPr lang="en-US" sz="1700" i="1">
                                        <a:latin typeface="Cambria Math"/>
                                      </a:rPr>
                                      <m:t>𝑎</m:t>
                                    </m:r>
                                  </m:e>
                                  <m:sup>
                                    <m:r>
                                      <a:rPr lang="en-US" sz="1700" i="1">
                                        <a:latin typeface="Cambria Math"/>
                                      </a:rPr>
                                      <m:t>4</m:t>
                                    </m:r>
                                  </m:sup>
                                </m:sSup>
                                <m:r>
                                  <a:rPr lang="en-US" sz="1700" i="1">
                                    <a:latin typeface="Cambria Math"/>
                                  </a:rPr>
                                  <m:t>𝜋</m:t>
                                </m:r>
                                <m:r>
                                  <a:rPr lang="en-US" sz="1700" i="1">
                                    <a:latin typeface="Cambria Math"/>
                                  </a:rPr>
                                  <m:t>𝑑</m:t>
                                </m:r>
                              </m:num>
                              <m:den>
                                <m:r>
                                  <a:rPr lang="en-US" sz="1700" b="0" i="1" smtClean="0">
                                    <a:solidFill>
                                      <a:schemeClr val="tx1"/>
                                    </a:solidFill>
                                    <a:latin typeface="Cambria Math"/>
                                  </a:rPr>
                                  <m:t>4</m:t>
                                </m:r>
                                <m:r>
                                  <a:rPr lang="en-US" sz="1700" i="1">
                                    <a:latin typeface="Cambria Math"/>
                                  </a:rPr>
                                  <m:t>∗</m:t>
                                </m:r>
                                <m:sSup>
                                  <m:sSupPr>
                                    <m:ctrlPr>
                                      <a:rPr lang="en-US" sz="1700" i="1">
                                        <a:latin typeface="Cambria Math" panose="02040503050406030204" pitchFamily="18" charset="0"/>
                                      </a:rPr>
                                    </m:ctrlPr>
                                  </m:sSupPr>
                                  <m:e>
                                    <m:r>
                                      <a:rPr lang="en-US" sz="1700" i="1">
                                        <a:latin typeface="Cambria Math"/>
                                      </a:rPr>
                                      <m:t>3.832</m:t>
                                    </m:r>
                                  </m:e>
                                  <m:sup>
                                    <m:r>
                                      <a:rPr lang="en-US" sz="1700" i="1">
                                        <a:latin typeface="Cambria Math"/>
                                      </a:rPr>
                                      <m:t>2</m:t>
                                    </m:r>
                                  </m:sup>
                                </m:sSup>
                              </m:den>
                            </m:f>
                          </m:den>
                        </m:f>
                      </m:e>
                      <m:sub/>
                    </m:sSub>
                  </m:oMath>
                </a14:m>
                <a:endParaRPr lang="en-US" sz="17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𝑃</m:t>
                        </m:r>
                      </m:e>
                      <m:sub>
                        <m:r>
                          <a:rPr lang="en-US" sz="1800" i="1">
                            <a:latin typeface="Cambria Math"/>
                          </a:rPr>
                          <m:t>𝑒𝑚𝑖𝑡𝑡𝑒𝑑</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𝑃</m:t>
                        </m:r>
                      </m:e>
                      <m:sub>
                        <m:r>
                          <a:rPr lang="en-US" sz="1800" i="1">
                            <a:latin typeface="Cambria Math"/>
                          </a:rPr>
                          <m:t>𝑡𝑜𝑡</m:t>
                        </m:r>
                      </m:sub>
                    </m:sSub>
                    <m:f>
                      <m:fPr>
                        <m:ctrlPr>
                          <a:rPr lang="en-US" sz="1800" i="1">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a:rPr>
                              <m:t>𝑄</m:t>
                            </m:r>
                          </m:e>
                          <m:sub>
                            <m:r>
                              <a:rPr lang="en-US" sz="1800" i="1">
                                <a:latin typeface="Cambria Math"/>
                              </a:rPr>
                              <m:t>𝑙𝑜𝑎𝑑𝑒𝑑</m:t>
                            </m:r>
                          </m:sub>
                        </m:sSub>
                      </m:num>
                      <m:den>
                        <m:sSub>
                          <m:sSubPr>
                            <m:ctrlPr>
                              <a:rPr lang="en-US" sz="1800" i="1">
                                <a:latin typeface="Cambria Math" panose="02040503050406030204" pitchFamily="18" charset="0"/>
                              </a:rPr>
                            </m:ctrlPr>
                          </m:sSubPr>
                          <m:e>
                            <m:r>
                              <a:rPr lang="en-US" sz="1800" i="1">
                                <a:latin typeface="Cambria Math"/>
                              </a:rPr>
                              <m:t>𝑄</m:t>
                            </m:r>
                          </m:e>
                          <m:sub>
                            <m:r>
                              <a:rPr lang="en-US" sz="1800" i="1">
                                <a:latin typeface="Cambria Math"/>
                              </a:rPr>
                              <m:t>𝑒𝑥𝑡</m:t>
                            </m:r>
                          </m:sub>
                        </m:sSub>
                      </m:den>
                    </m:f>
                  </m:oMath>
                </a14:m>
                <a:r>
                  <a:rPr lang="en-US" sz="18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will be maximized to half of </a:t>
                </a:r>
                <a:r>
                  <a:rPr lang="en-US" sz="1600" dirty="0" err="1" smtClean="0">
                    <a:latin typeface="Times New Roman" panose="02020603050405020304" pitchFamily="18" charset="0"/>
                    <a:cs typeface="Times New Roman" panose="02020603050405020304" pitchFamily="18" charset="0"/>
                  </a:rPr>
                  <a:t>Ptot</a:t>
                </a:r>
                <a:r>
                  <a:rPr lang="en-US" sz="1600" dirty="0" smtClean="0">
                    <a:latin typeface="Times New Roman" panose="02020603050405020304" pitchFamily="18" charset="0"/>
                    <a:cs typeface="Times New Roman" panose="02020603050405020304" pitchFamily="18" charset="0"/>
                  </a:rPr>
                  <a:t> with critical coupling</a:t>
                </a:r>
                <a:endParaRPr lang="en-US" sz="1800" dirty="0" smtClean="0">
                  <a:latin typeface="Times New Roman" panose="02020603050405020304" pitchFamily="18" charset="0"/>
                  <a:cs typeface="Times New Roman" panose="02020603050405020304" pitchFamily="18" charset="0"/>
                </a:endParaRPr>
              </a:p>
              <a:p>
                <a:r>
                  <a:rPr lang="en-US" sz="1600" dirty="0">
                    <a:latin typeface="Times New Roman"/>
                    <a:cs typeface="Times New Roman"/>
                  </a:rPr>
                  <a:t>The measured RF signal will be </a:t>
                </a:r>
                <a:r>
                  <a:rPr lang="en-US" sz="1600" dirty="0" smtClean="0">
                    <a:latin typeface="Times New Roman"/>
                    <a:cs typeface="Times New Roman"/>
                  </a:rPr>
                  <a:t>proportional to </a:t>
                </a:r>
                <a14:m>
                  <m:oMath xmlns:m="http://schemas.openxmlformats.org/officeDocument/2006/math">
                    <m:sSup>
                      <m:sSupPr>
                        <m:ctrlPr>
                          <a:rPr lang="en-US" sz="1600" i="1" smtClean="0">
                            <a:latin typeface="Cambria Math" panose="02040503050406030204" pitchFamily="18" charset="0"/>
                            <a:cs typeface="Times New Roman"/>
                          </a:rPr>
                        </m:ctrlPr>
                      </m:sSupPr>
                      <m:e>
                        <m:r>
                          <a:rPr lang="en-US" sz="1600" b="0" i="1" smtClean="0">
                            <a:latin typeface="Cambria Math"/>
                            <a:cs typeface="Times New Roman"/>
                          </a:rPr>
                          <m:t>𝐼</m:t>
                        </m:r>
                      </m:e>
                      <m:sup>
                        <m:r>
                          <a:rPr lang="en-US" sz="1600" i="1" smtClean="0">
                            <a:latin typeface="Cambria Math"/>
                            <a:cs typeface="Times New Roman"/>
                          </a:rPr>
                          <m:t>2</m:t>
                        </m:r>
                      </m:sup>
                    </m:sSup>
                    <m:d>
                      <m:dPr>
                        <m:begChr m:val="⟨"/>
                        <m:endChr m:val="⟩"/>
                        <m:ctrlPr>
                          <a:rPr lang="en-US" sz="1600" i="1" smtClean="0">
                            <a:latin typeface="Cambria Math" panose="02040503050406030204" pitchFamily="18" charset="0"/>
                            <a:cs typeface="Times New Roman"/>
                          </a:rPr>
                        </m:ctrlPr>
                      </m:dPr>
                      <m:e>
                        <m:sSup>
                          <m:sSupPr>
                            <m:ctrlPr>
                              <a:rPr lang="en-US" sz="1600" i="1" smtClean="0">
                                <a:latin typeface="Cambria Math" panose="02040503050406030204" pitchFamily="18" charset="0"/>
                                <a:cs typeface="Times New Roman"/>
                              </a:rPr>
                            </m:ctrlPr>
                          </m:sSupPr>
                          <m:e>
                            <m:d>
                              <m:dPr>
                                <m:ctrlPr>
                                  <a:rPr lang="en-US" sz="1600" i="1" smtClean="0">
                                    <a:latin typeface="Cambria Math" panose="02040503050406030204" pitchFamily="18" charset="0"/>
                                    <a:cs typeface="Times New Roman"/>
                                  </a:rPr>
                                </m:ctrlPr>
                              </m:dPr>
                              <m:e>
                                <m:r>
                                  <a:rPr lang="en-US" sz="1600" b="0" i="1" smtClean="0">
                                    <a:latin typeface="Cambria Math"/>
                                    <a:cs typeface="Times New Roman"/>
                                  </a:rPr>
                                  <m:t>𝑀</m:t>
                                </m:r>
                                <m:r>
                                  <a:rPr lang="en-US" sz="1600" b="0" i="1" smtClean="0">
                                    <a:latin typeface="Cambria Math"/>
                                    <a:cs typeface="Times New Roman"/>
                                  </a:rPr>
                                  <m:t>/</m:t>
                                </m:r>
                                <m:r>
                                  <a:rPr lang="en-US" sz="1600" b="0" i="1" smtClean="0">
                                    <a:latin typeface="Cambria Math"/>
                                    <a:ea typeface="Cambria Math"/>
                                    <a:cs typeface="Times New Roman"/>
                                  </a:rPr>
                                  <m:t>𝛾</m:t>
                                </m:r>
                              </m:e>
                            </m:d>
                          </m:e>
                          <m:sup>
                            <m:r>
                              <a:rPr lang="en-US" sz="1600" b="0" i="1" smtClean="0">
                                <a:latin typeface="Cambria Math"/>
                                <a:cs typeface="Times New Roman"/>
                              </a:rPr>
                              <m:t>2</m:t>
                            </m:r>
                          </m:sup>
                        </m:sSup>
                      </m:e>
                    </m:d>
                  </m:oMath>
                </a14:m>
                <a:endParaRPr lang="en-US" sz="1600" dirty="0" smtClean="0">
                  <a:latin typeface="Times New Roman"/>
                  <a:cs typeface="Times New Roman"/>
                </a:endParaRPr>
              </a:p>
              <a:p>
                <a:r>
                  <a:rPr lang="en-US" sz="1600" dirty="0" smtClean="0">
                    <a:latin typeface="Times New Roman" panose="02020603050405020304" pitchFamily="18" charset="0"/>
                    <a:cs typeface="Times New Roman" panose="02020603050405020304" pitchFamily="18" charset="0"/>
                  </a:rPr>
                  <a:t>An example cavity with length d=0.147m, a=0.1668m, f=1497MHz, </a:t>
                </a:r>
                <a:r>
                  <a:rPr lang="el-GR" sz="1600" dirty="0" smtClean="0">
                    <a:latin typeface="Times New Roman" panose="02020603050405020304" pitchFamily="18" charset="0"/>
                    <a:cs typeface="Times New Roman" panose="02020603050405020304" pitchFamily="18" charset="0"/>
                  </a:rPr>
                  <a:t>β</a:t>
                </a:r>
                <a:r>
                  <a:rPr lang="en-US" sz="1600" dirty="0" smtClean="0">
                    <a:latin typeface="Times New Roman" panose="02020603050405020304" pitchFamily="18" charset="0"/>
                    <a:cs typeface="Times New Roman" panose="02020603050405020304" pitchFamily="18" charset="0"/>
                  </a:rPr>
                  <a:t>=0.78</a:t>
                </a:r>
                <a:endParaRPr lang="en-US" sz="1600" dirty="0" smtClean="0">
                  <a:latin typeface="Times New Roman"/>
                  <a:cs typeface="Times New Roman"/>
                </a:endParaRPr>
              </a:p>
              <a:p>
                <a:pPr lvl="1"/>
                <a:r>
                  <a:rPr lang="en-US" sz="1600" dirty="0" smtClean="0">
                    <a:latin typeface="Times New Roman"/>
                    <a:cs typeface="Times New Roman"/>
                  </a:rPr>
                  <a:t>For particle with y=0.01m, x’=50mrad, resulting R/Q=0.995m</a:t>
                </a:r>
                <a:r>
                  <a:rPr lang="el-GR" sz="1600" dirty="0" smtClean="0">
                    <a:latin typeface="Times New Roman"/>
                    <a:cs typeface="Times New Roman"/>
                  </a:rPr>
                  <a:t>Ω</a:t>
                </a:r>
                <a:r>
                  <a:rPr lang="en-US" sz="1600" dirty="0" smtClean="0">
                    <a:latin typeface="Times New Roman"/>
                    <a:cs typeface="Times New Roman"/>
                  </a:rPr>
                  <a:t> analytically, Q0=65330 (assuming ideal Cu conductivity). </a:t>
                </a:r>
              </a:p>
              <a:p>
                <a:pPr lvl="1"/>
                <a:r>
                  <a:rPr lang="en-US" sz="1600" dirty="0" smtClean="0">
                    <a:latin typeface="Times New Roman"/>
                    <a:cs typeface="Times New Roman"/>
                  </a:rPr>
                  <a:t>For particle with L=200neVs and I=5mA, transverse R/Q=8.8</a:t>
                </a:r>
                <a:r>
                  <a:rPr lang="el-GR" sz="1600" dirty="0" smtClean="0">
                    <a:latin typeface="Times New Roman"/>
                    <a:cs typeface="Times New Roman"/>
                  </a:rPr>
                  <a:t>μΩ</a:t>
                </a:r>
                <a:r>
                  <a:rPr lang="en-US" sz="1600" dirty="0" smtClean="0">
                    <a:latin typeface="Times New Roman"/>
                    <a:cs typeface="Times New Roman"/>
                  </a:rPr>
                  <a:t>; with critical coupling, emitted power will be </a:t>
                </a:r>
                <a:r>
                  <a:rPr lang="en-US" sz="1600" dirty="0" err="1" smtClean="0">
                    <a:latin typeface="Times New Roman"/>
                    <a:cs typeface="Times New Roman"/>
                  </a:rPr>
                  <a:t>Pe</a:t>
                </a:r>
                <a:r>
                  <a:rPr lang="en-US" sz="1600" dirty="0" smtClean="0">
                    <a:latin typeface="Times New Roman"/>
                    <a:cs typeface="Times New Roman"/>
                  </a:rPr>
                  <a:t>=3.38</a:t>
                </a:r>
                <a:r>
                  <a:rPr lang="el-GR" sz="1600" dirty="0" smtClean="0">
                    <a:latin typeface="Times New Roman"/>
                    <a:cs typeface="Times New Roman"/>
                  </a:rPr>
                  <a:t>μ</a:t>
                </a:r>
                <a:r>
                  <a:rPr lang="en-US" sz="1600" dirty="0" smtClean="0">
                    <a:latin typeface="Times New Roman"/>
                    <a:cs typeface="Times New Roman"/>
                  </a:rPr>
                  <a:t>W (-24.7dBm)</a:t>
                </a:r>
              </a:p>
              <a:p>
                <a:pPr lvl="1"/>
                <a:r>
                  <a:rPr lang="en-US" sz="1600" dirty="0" smtClean="0">
                    <a:latin typeface="Times New Roman"/>
                    <a:cs typeface="Times New Roman"/>
                  </a:rPr>
                  <a:t>Dimensions approximately optimized for RF power given frequency and material conductivity</a:t>
                </a:r>
                <a:endParaRPr lang="en-US" sz="1400" dirty="0">
                  <a:latin typeface="Times New Roman"/>
                  <a:cs typeface="Times New Roman"/>
                </a:endParaRPr>
              </a:p>
              <a:p>
                <a:r>
                  <a:rPr lang="en-US" sz="1600" dirty="0" smtClean="0">
                    <a:latin typeface="Times New Roman"/>
                    <a:cs typeface="Times New Roman"/>
                  </a:rPr>
                  <a:t>Transit Time Factor (TTF) for such a cavity (</a:t>
                </a:r>
                <a:r>
                  <a:rPr lang="en-US" sz="1600" dirty="0" smtClean="0">
                    <a:latin typeface="Times New Roman" panose="02020603050405020304" pitchFamily="18" charset="0"/>
                    <a:cs typeface="Times New Roman" panose="02020603050405020304" pitchFamily="18" charset="0"/>
                  </a:rPr>
                  <a:t>d=0.73</a:t>
                </a:r>
                <a:r>
                  <a:rPr lang="el-GR" sz="1600" dirty="0" smtClean="0">
                    <a:latin typeface="Times New Roman"/>
                    <a:cs typeface="Times New Roman"/>
                  </a:rPr>
                  <a:t>λ</a:t>
                </a:r>
                <a:r>
                  <a:rPr lang="en-US" sz="1600" dirty="0" smtClean="0">
                    <a:latin typeface="Times New Roman"/>
                    <a:cs typeface="Times New Roman"/>
                  </a:rPr>
                  <a:t>) is 0.387 at </a:t>
                </a:r>
                <a:r>
                  <a:rPr lang="el-GR" sz="1600" dirty="0">
                    <a:latin typeface="Times New Roman" panose="02020603050405020304" pitchFamily="18" charset="0"/>
                    <a:cs typeface="Times New Roman" panose="02020603050405020304" pitchFamily="18" charset="0"/>
                  </a:rPr>
                  <a:t>β</a:t>
                </a:r>
                <a:r>
                  <a:rPr lang="en-US" sz="1600" dirty="0">
                    <a:latin typeface="Times New Roman" panose="02020603050405020304" pitchFamily="18" charset="0"/>
                    <a:cs typeface="Times New Roman" panose="02020603050405020304" pitchFamily="18" charset="0"/>
                  </a:rPr>
                  <a:t>=0.78</a:t>
                </a:r>
                <a:endParaRPr lang="en-US" sz="1600" dirty="0" smtClean="0">
                  <a:latin typeface="Times New Roman"/>
                  <a:cs typeface="Times New Roman"/>
                </a:endParaRPr>
              </a:p>
              <a:p>
                <a:pPr lvl="1"/>
                <a:r>
                  <a:rPr lang="en-US" sz="1600" dirty="0" smtClean="0">
                    <a:latin typeface="Times New Roman"/>
                    <a:cs typeface="Times New Roman"/>
                  </a:rPr>
                  <a:t>Shorter cavities have higher TTF, but will also result in larger cavity diameter, and lowers Q0 (L=0.11m r=0.295m cavity will have Q0=37471). TE011 cavity can’t be shorter than </a:t>
                </a:r>
                <a:r>
                  <a:rPr lang="el-GR" sz="1600" dirty="0" smtClean="0">
                    <a:latin typeface="Times New Roman"/>
                    <a:cs typeface="Times New Roman"/>
                  </a:rPr>
                  <a:t>λ</a:t>
                </a:r>
                <a:r>
                  <a:rPr lang="en-US" sz="1600" dirty="0" smtClean="0">
                    <a:latin typeface="Times New Roman"/>
                    <a:cs typeface="Times New Roman"/>
                  </a:rPr>
                  <a:t>/2</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382000" cy="5105400"/>
              </a:xfrm>
              <a:blipFill rotWithShape="1">
                <a:blip r:embed="rId2"/>
                <a:stretch>
                  <a:fillRect l="-436"/>
                </a:stretch>
              </a:blipFill>
            </p:spPr>
            <p:txBody>
              <a:bodyPr/>
              <a:lstStyle/>
              <a:p>
                <a:r>
                  <a:rPr lang="en-US">
                    <a:noFill/>
                  </a:rPr>
                  <a:t> </a:t>
                </a:r>
              </a:p>
            </p:txBody>
          </p:sp>
        </mc:Fallback>
      </mc:AlternateContent>
    </p:spTree>
    <p:extLst>
      <p:ext uri="{BB962C8B-B14F-4D97-AF65-F5344CB8AC3E}">
        <p14:creationId xmlns:p14="http://schemas.microsoft.com/office/powerpoint/2010/main" val="154402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latin typeface="Times New Roman" panose="02020603050405020304" pitchFamily="18" charset="0"/>
                <a:cs typeface="Times New Roman" panose="02020603050405020304" pitchFamily="18" charset="0"/>
              </a:rPr>
              <a:t>Potential Challenges for TE011 Monitor</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229600" cy="5029200"/>
              </a:xfrm>
            </p:spPr>
            <p:txBody>
              <a:bodyPr>
                <a:normAutofit/>
              </a:bodyPr>
              <a:lstStyle/>
              <a:p>
                <a:r>
                  <a:rPr lang="en-US" sz="1600" dirty="0" smtClean="0">
                    <a:latin typeface="Times New Roman" panose="02020603050405020304" pitchFamily="18" charset="0"/>
                    <a:cs typeface="Times New Roman" panose="02020603050405020304" pitchFamily="18" charset="0"/>
                  </a:rPr>
                  <a:t>Maximizing signal</a:t>
                </a:r>
              </a:p>
              <a:p>
                <a:pPr lvl="1"/>
                <a:r>
                  <a:rPr lang="en-US" sz="1600" dirty="0">
                    <a:latin typeface="Times New Roman" panose="02020603050405020304" pitchFamily="18" charset="0"/>
                    <a:cs typeface="Times New Roman" panose="02020603050405020304" pitchFamily="18" charset="0"/>
                  </a:rPr>
                  <a:t>The transverse velocity of the beam is low compared to longitudinal. </a:t>
                </a:r>
              </a:p>
              <a:p>
                <a:pPr lvl="1"/>
                <a:r>
                  <a:rPr lang="en-US" sz="1600" dirty="0" smtClean="0">
                    <a:latin typeface="Times New Roman" panose="02020603050405020304" pitchFamily="18" charset="0"/>
                    <a:cs typeface="Times New Roman" panose="02020603050405020304" pitchFamily="18" charset="0"/>
                  </a:rPr>
                  <a:t>The canonical angular momentum of the beam is limited by the solenoid in the source, and conserved as the beam being accelerated. The transverse motion is inversely proportional to </a:t>
                </a:r>
                <a:r>
                  <a:rPr lang="el-GR" sz="1600" dirty="0" smtClean="0">
                    <a:latin typeface="Times New Roman" panose="02020603050405020304" pitchFamily="18" charset="0"/>
                    <a:cs typeface="Times New Roman" panose="02020603050405020304" pitchFamily="18" charset="0"/>
                  </a:rPr>
                  <a:t>γ</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lvl="1"/>
                <a:r>
                  <a:rPr lang="en-US" sz="1600" dirty="0">
                    <a:latin typeface="Times New Roman" panose="02020603050405020304" pitchFamily="18" charset="0"/>
                    <a:cs typeface="Times New Roman" panose="02020603050405020304" pitchFamily="18" charset="0"/>
                  </a:rPr>
                  <a:t>With 300keV electron </a:t>
                </a:r>
                <a:r>
                  <a:rPr lang="en-US" sz="1600" dirty="0" smtClean="0">
                    <a:latin typeface="Times New Roman" panose="02020603050405020304" pitchFamily="18" charset="0"/>
                    <a:cs typeface="Times New Roman" panose="02020603050405020304" pitchFamily="18" charset="0"/>
                  </a:rPr>
                  <a:t>beam, </a:t>
                </a:r>
                <a:r>
                  <a:rPr lang="en-US" sz="1600" dirty="0" smtClean="0">
                    <a:latin typeface="Times New Roman"/>
                    <a:cs typeface="Times New Roman"/>
                  </a:rPr>
                  <a:t>the </a:t>
                </a:r>
                <a:r>
                  <a:rPr lang="en-US" sz="1600" dirty="0">
                    <a:latin typeface="Times New Roman"/>
                    <a:cs typeface="Times New Roman"/>
                  </a:rPr>
                  <a:t>signal could be strong enough to be </a:t>
                </a:r>
                <a:r>
                  <a:rPr lang="en-US" sz="1600" dirty="0" smtClean="0">
                    <a:latin typeface="Times New Roman"/>
                    <a:cs typeface="Times New Roman"/>
                  </a:rPr>
                  <a:t>detected </a:t>
                </a:r>
                <a:r>
                  <a:rPr lang="en-US" sz="1600" dirty="0" smtClean="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low </a:t>
                </a:r>
                <a:r>
                  <a:rPr lang="el-GR" sz="1600" dirty="0">
                    <a:latin typeface="Times New Roman"/>
                    <a:cs typeface="Times New Roman"/>
                  </a:rPr>
                  <a:t>β</a:t>
                </a:r>
                <a:r>
                  <a:rPr lang="en-US" sz="1600" dirty="0">
                    <a:latin typeface="Times New Roman"/>
                    <a:cs typeface="Times New Roman"/>
                  </a:rPr>
                  <a:t> </a:t>
                </a:r>
                <a:r>
                  <a:rPr lang="en-US" sz="1600" dirty="0" smtClean="0">
                    <a:latin typeface="Times New Roman"/>
                    <a:cs typeface="Times New Roman"/>
                  </a:rPr>
                  <a:t>particles after cavity optimization</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a:cs typeface="Times New Roman"/>
                  </a:rPr>
                  <a:t>Minimizing noise </a:t>
                </a:r>
              </a:p>
              <a:p>
                <a:pPr lvl="1"/>
                <a:r>
                  <a:rPr lang="en-US" sz="1600" dirty="0" smtClean="0">
                    <a:latin typeface="Times New Roman"/>
                    <a:cs typeface="Times New Roman"/>
                  </a:rPr>
                  <a:t>Any </a:t>
                </a:r>
                <a:r>
                  <a:rPr lang="en-US" sz="1600" dirty="0" smtClean="0">
                    <a:solidFill>
                      <a:srgbClr val="FF0000"/>
                    </a:solidFill>
                    <a:latin typeface="Times New Roman"/>
                    <a:cs typeface="Times New Roman"/>
                  </a:rPr>
                  <a:t>remnant longitudinal </a:t>
                </a:r>
                <a:r>
                  <a:rPr lang="en-US" sz="1600" dirty="0">
                    <a:solidFill>
                      <a:srgbClr val="FF0000"/>
                    </a:solidFill>
                    <a:latin typeface="Times New Roman"/>
                    <a:cs typeface="Times New Roman"/>
                  </a:rPr>
                  <a:t>impedance</a:t>
                </a:r>
                <a:r>
                  <a:rPr lang="en-US" sz="1600" dirty="0">
                    <a:latin typeface="Times New Roman"/>
                    <a:cs typeface="Times New Roman"/>
                  </a:rPr>
                  <a:t> in TE011 </a:t>
                </a:r>
                <a:r>
                  <a:rPr lang="en-US" sz="1600" dirty="0" smtClean="0">
                    <a:latin typeface="Times New Roman"/>
                    <a:cs typeface="Times New Roman"/>
                  </a:rPr>
                  <a:t>mode will generate background signal in the cavity and can’t be differentiated. For </a:t>
                </a:r>
                <a:r>
                  <a:rPr lang="en-US" sz="1600" dirty="0">
                    <a:latin typeface="Times New Roman"/>
                    <a:cs typeface="Times New Roman"/>
                  </a:rPr>
                  <a:t>GTS </a:t>
                </a:r>
                <a:r>
                  <a:rPr lang="en-US" sz="1600" dirty="0" smtClean="0">
                    <a:latin typeface="Times New Roman"/>
                    <a:cs typeface="Times New Roman"/>
                  </a:rPr>
                  <a:t>beam with L=200neV, </a:t>
                </a:r>
                <a:r>
                  <a:rPr lang="en-US" sz="1600" dirty="0">
                    <a:latin typeface="Times New Roman"/>
                    <a:cs typeface="Times New Roman"/>
                  </a:rPr>
                  <a:t>longitudinal R/Q </a:t>
                </a:r>
                <a:r>
                  <a:rPr lang="en-US" sz="1600" dirty="0" smtClean="0">
                    <a:latin typeface="Times New Roman"/>
                    <a:cs typeface="Times New Roman"/>
                  </a:rPr>
                  <a:t>needs to be controlled to the order of </a:t>
                </a:r>
                <a:r>
                  <a:rPr lang="en-US" sz="1600" dirty="0">
                    <a:latin typeface="Times New Roman"/>
                    <a:cs typeface="Times New Roman"/>
                  </a:rPr>
                  <a:t>100n</a:t>
                </a:r>
                <a:r>
                  <a:rPr lang="el-GR" sz="1600" dirty="0" smtClean="0">
                    <a:latin typeface="Times New Roman"/>
                    <a:cs typeface="Times New Roman"/>
                  </a:rPr>
                  <a:t>Ω</a:t>
                </a:r>
                <a:r>
                  <a:rPr lang="en-US" sz="1600" dirty="0" smtClean="0">
                    <a:latin typeface="Times New Roman"/>
                    <a:cs typeface="Times New Roman"/>
                  </a:rPr>
                  <a:t> or lower, even at 1-2cm off beam center.</a:t>
                </a:r>
              </a:p>
              <a:p>
                <a:pPr lvl="2"/>
                <a:r>
                  <a:rPr lang="en-US" sz="1400" dirty="0" smtClean="0">
                    <a:latin typeface="Times New Roman"/>
                    <a:cs typeface="Times New Roman"/>
                  </a:rPr>
                  <a:t>Assure azimuthal symmetry and longitudinal symmetry in design (especially coupler design) and fabrication process</a:t>
                </a:r>
                <a:endParaRPr lang="en-US" sz="1400" dirty="0">
                  <a:latin typeface="Times New Roman"/>
                  <a:cs typeface="Times New Roman"/>
                </a:endParaRPr>
              </a:p>
              <a:p>
                <a:pPr lvl="1"/>
                <a:r>
                  <a:rPr lang="en-US" sz="1600" dirty="0" smtClean="0">
                    <a:latin typeface="Times New Roman"/>
                    <a:cs typeface="Times New Roman"/>
                  </a:rPr>
                  <a:t>The cavity detects </a:t>
                </a:r>
                <a14:m>
                  <m:oMath xmlns:m="http://schemas.openxmlformats.org/officeDocument/2006/math">
                    <m:acc>
                      <m:accPr>
                        <m:chr m:val="̇"/>
                        <m:ctrlPr>
                          <a:rPr lang="en-US" sz="1600" i="1">
                            <a:latin typeface="Cambria Math" panose="02040503050406030204" pitchFamily="18" charset="0"/>
                          </a:rPr>
                        </m:ctrlPr>
                      </m:accPr>
                      <m:e>
                        <m:r>
                          <a:rPr lang="en-US" sz="1600" i="1">
                            <a:latin typeface="Cambria Math"/>
                          </a:rPr>
                          <m:t>𝜑</m:t>
                        </m:r>
                      </m:e>
                    </m:acc>
                    <m:sSup>
                      <m:sSupPr>
                        <m:ctrlPr>
                          <a:rPr lang="en-US" sz="1600" i="1">
                            <a:latin typeface="Cambria Math" panose="02040503050406030204" pitchFamily="18" charset="0"/>
                          </a:rPr>
                        </m:ctrlPr>
                      </m:sSupPr>
                      <m:e>
                        <m:r>
                          <a:rPr lang="en-US" sz="1600" i="1">
                            <a:latin typeface="Cambria Math"/>
                          </a:rPr>
                          <m:t>𝜌</m:t>
                        </m:r>
                      </m:e>
                      <m:sup>
                        <m:r>
                          <a:rPr lang="en-US" sz="1600" i="1">
                            <a:latin typeface="Cambria Math"/>
                          </a:rPr>
                          <m:t>2</m:t>
                        </m:r>
                      </m:sup>
                    </m:sSup>
                  </m:oMath>
                </a14:m>
                <a:r>
                  <a:rPr lang="en-US" sz="1600" dirty="0" smtClean="0">
                    <a:latin typeface="Times New Roman"/>
                    <a:cs typeface="Times New Roman"/>
                  </a:rPr>
                  <a:t> of the beam. The signal can’t differentiate the RF signal excited by beam trajectory off cavity center vs by beam magnetization. </a:t>
                </a:r>
              </a:p>
              <a:p>
                <a:pPr lvl="2"/>
                <a:r>
                  <a:rPr lang="en-US" sz="1400" dirty="0" smtClean="0">
                    <a:latin typeface="Times New Roman"/>
                    <a:cs typeface="Times New Roman"/>
                  </a:rPr>
                  <a:t>Align the electric center of the cavity</a:t>
                </a:r>
              </a:p>
              <a:p>
                <a:pPr lvl="2"/>
                <a:r>
                  <a:rPr lang="en-US" sz="1400" dirty="0" smtClean="0">
                    <a:latin typeface="Times New Roman"/>
                    <a:cs typeface="Times New Roman"/>
                  </a:rPr>
                  <a:t>Careful beam orbit correction</a:t>
                </a:r>
              </a:p>
              <a:p>
                <a:pPr lvl="1"/>
                <a:endParaRPr lang="en-US" sz="1600" dirty="0">
                  <a:latin typeface="Times New Roman"/>
                  <a:cs typeface="Times New Roman"/>
                </a:endParaRPr>
              </a:p>
              <a:p>
                <a:endParaRPr lang="en-US" sz="1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5029200"/>
              </a:xfrm>
              <a:blipFill rotWithShape="1">
                <a:blip r:embed="rId2"/>
                <a:stretch>
                  <a:fillRect l="-296" t="-364"/>
                </a:stretch>
              </a:blipFill>
            </p:spPr>
            <p:txBody>
              <a:bodyPr/>
              <a:lstStyle/>
              <a:p>
                <a:r>
                  <a:rPr lang="en-US">
                    <a:noFill/>
                  </a:rPr>
                  <a:t> </a:t>
                </a:r>
              </a:p>
            </p:txBody>
          </p:sp>
        </mc:Fallback>
      </mc:AlternateContent>
    </p:spTree>
    <p:extLst>
      <p:ext uri="{BB962C8B-B14F-4D97-AF65-F5344CB8AC3E}">
        <p14:creationId xmlns:p14="http://schemas.microsoft.com/office/powerpoint/2010/main" val="2787878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Cavity with </a:t>
            </a:r>
            <a:r>
              <a:rPr lang="en-US" sz="2400" dirty="0" err="1" smtClean="0">
                <a:latin typeface="Times New Roman" panose="02020603050405020304" pitchFamily="18" charset="0"/>
                <a:cs typeface="Times New Roman" panose="02020603050405020304" pitchFamily="18" charset="0"/>
              </a:rPr>
              <a:t>Beampipe</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3810000"/>
            <a:ext cx="4267200" cy="2487613"/>
          </a:xfrm>
        </p:spPr>
        <p:txBody>
          <a:bodyPr>
            <a:normAutofit lnSpcReduction="10000"/>
          </a:bodyPr>
          <a:lstStyle/>
          <a:p>
            <a:pPr marL="346075" lvl="1" indent="-346075">
              <a:buFont typeface="Arial" panose="020B0604020202020204" pitchFamily="34" charset="0"/>
              <a:buChar char="•"/>
            </a:pPr>
            <a:r>
              <a:rPr lang="en-US" sz="1600" dirty="0" smtClean="0">
                <a:latin typeface="Times New Roman"/>
                <a:cs typeface="Times New Roman"/>
              </a:rPr>
              <a:t>Simulated the d=0.147m cavity </a:t>
            </a:r>
          </a:p>
          <a:p>
            <a:pPr marL="346075" lvl="1" indent="-346075">
              <a:buFont typeface="Arial" panose="020B0604020202020204" pitchFamily="34" charset="0"/>
              <a:buChar char="•"/>
            </a:pPr>
            <a:r>
              <a:rPr lang="en-US" sz="1600" dirty="0" smtClean="0">
                <a:latin typeface="Times New Roman"/>
                <a:cs typeface="Times New Roman"/>
              </a:rPr>
              <a:t>R/Q=0.45×10</a:t>
            </a:r>
            <a:r>
              <a:rPr lang="en-US" sz="1600" baseline="30000" dirty="0" smtClean="0">
                <a:latin typeface="Times New Roman"/>
                <a:cs typeface="Times New Roman"/>
              </a:rPr>
              <a:t>-3</a:t>
            </a:r>
            <a:r>
              <a:rPr lang="el-GR" sz="1600" dirty="0" smtClean="0">
                <a:latin typeface="Times New Roman"/>
                <a:cs typeface="Times New Roman"/>
              </a:rPr>
              <a:t>Ω</a:t>
            </a:r>
            <a:r>
              <a:rPr lang="en-US" sz="1600" dirty="0" smtClean="0">
                <a:latin typeface="Times New Roman"/>
                <a:cs typeface="Times New Roman"/>
              </a:rPr>
              <a:t> for x’=50mrad, y0=0.01m, </a:t>
            </a:r>
            <a:r>
              <a:rPr lang="el-GR" sz="1600" dirty="0" smtClean="0">
                <a:latin typeface="Times New Roman"/>
                <a:cs typeface="Times New Roman"/>
              </a:rPr>
              <a:t>β</a:t>
            </a:r>
            <a:r>
              <a:rPr lang="en-US" sz="1600" dirty="0" smtClean="0">
                <a:latin typeface="Times New Roman"/>
                <a:cs typeface="Times New Roman"/>
              </a:rPr>
              <a:t>=0.78 calculated by CST with cavity rotation. R/Q=0.438×10</a:t>
            </a:r>
            <a:r>
              <a:rPr lang="en-US" sz="1600" baseline="30000" dirty="0" smtClean="0">
                <a:latin typeface="Times New Roman"/>
                <a:cs typeface="Times New Roman"/>
              </a:rPr>
              <a:t>-3</a:t>
            </a:r>
            <a:r>
              <a:rPr lang="el-GR" sz="1600" dirty="0" smtClean="0">
                <a:latin typeface="Times New Roman"/>
                <a:cs typeface="Times New Roman"/>
              </a:rPr>
              <a:t>Ω</a:t>
            </a:r>
            <a:r>
              <a:rPr lang="en-US" sz="1600" dirty="0" smtClean="0">
                <a:latin typeface="Times New Roman"/>
                <a:cs typeface="Times New Roman"/>
              </a:rPr>
              <a:t> calculated by spreadsheet with CST field data (no rotation). More than ½ reduction to the pillbox.</a:t>
            </a:r>
          </a:p>
          <a:p>
            <a:pPr marL="346075" lvl="1" indent="-346075">
              <a:buFont typeface="Arial" panose="020B0604020202020204" pitchFamily="34" charset="0"/>
              <a:buChar char="•"/>
            </a:pPr>
            <a:r>
              <a:rPr lang="en-US" sz="1600" dirty="0" smtClean="0">
                <a:latin typeface="Times New Roman"/>
                <a:cs typeface="Times New Roman"/>
              </a:rPr>
              <a:t>TTF drops to 0.23 as the fringe field extends, contributing to most of the R/Q reduction.</a:t>
            </a:r>
          </a:p>
          <a:p>
            <a:pPr marL="346075" lvl="1" indent="-346075">
              <a:buFont typeface="Arial" panose="020B0604020202020204" pitchFamily="34" charset="0"/>
              <a:buChar char="•"/>
            </a:pPr>
            <a:r>
              <a:rPr lang="en-US" sz="1600" dirty="0" smtClean="0">
                <a:latin typeface="Times New Roman"/>
                <a:cs typeface="Times New Roman"/>
              </a:rPr>
              <a:t>Q also dropped slightly to 62208</a:t>
            </a:r>
          </a:p>
          <a:p>
            <a:pPr marL="346075" lvl="1" indent="-346075">
              <a:buFont typeface="Arial" panose="020B0604020202020204" pitchFamily="34" charset="0"/>
              <a:buChar char="•"/>
            </a:pPr>
            <a:r>
              <a:rPr lang="en-US" sz="1600" dirty="0" smtClean="0">
                <a:latin typeface="Times New Roman"/>
                <a:cs typeface="Times New Roman"/>
              </a:rPr>
              <a:t>For L=200neV beam, R/Q=3.87</a:t>
            </a:r>
            <a:r>
              <a:rPr lang="el-GR" sz="1600" dirty="0" smtClean="0">
                <a:latin typeface="Times New Roman"/>
                <a:cs typeface="Times New Roman"/>
              </a:rPr>
              <a:t>μΩ</a:t>
            </a:r>
            <a:endParaRPr lang="en-US" sz="1600" dirty="0" smtClean="0">
              <a:latin typeface="Times New Roman"/>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35033"/>
            <a:ext cx="3038475" cy="242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37484" y="6159077"/>
            <a:ext cx="3810000" cy="646331"/>
          </a:xfrm>
          <a:prstGeom prst="rect">
            <a:avLst/>
          </a:prstGeom>
          <a:noFill/>
        </p:spPr>
        <p:txBody>
          <a:bodyPr wrap="square" rtlCol="0">
            <a:spAutoFit/>
          </a:bodyPr>
          <a:lstStyle/>
          <a:p>
            <a:pPr algn="ctr"/>
            <a:r>
              <a:rPr lang="en-US" dirty="0" smtClean="0">
                <a:latin typeface="Times New Roman"/>
                <a:cs typeface="Times New Roman"/>
              </a:rPr>
              <a:t>Tangential E-field seen by beam with x</a:t>
            </a:r>
            <a:r>
              <a:rPr lang="en-US" dirty="0">
                <a:latin typeface="Times New Roman"/>
                <a:cs typeface="Times New Roman"/>
              </a:rPr>
              <a:t>’=50mrad, y0=0.01m</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17416634"/>
              </p:ext>
            </p:extLst>
          </p:nvPr>
        </p:nvGraphicFramePr>
        <p:xfrm>
          <a:off x="5061284" y="921221"/>
          <a:ext cx="3962400" cy="25552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625936718"/>
              </p:ext>
            </p:extLst>
          </p:nvPr>
        </p:nvGraphicFramePr>
        <p:xfrm>
          <a:off x="5181600" y="3530177"/>
          <a:ext cx="3765884" cy="2628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552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400" dirty="0" smtClean="0">
                <a:latin typeface="Times New Roman" panose="02020603050405020304" pitchFamily="18" charset="0"/>
                <a:cs typeface="Times New Roman" panose="02020603050405020304" pitchFamily="18" charset="0"/>
              </a:rPr>
              <a:t>Cavity with </a:t>
            </a:r>
            <a:r>
              <a:rPr lang="en-US" sz="2400" dirty="0" err="1" smtClean="0">
                <a:latin typeface="Times New Roman" panose="02020603050405020304" pitchFamily="18" charset="0"/>
                <a:cs typeface="Times New Roman" panose="02020603050405020304" pitchFamily="18" charset="0"/>
              </a:rPr>
              <a:t>Beampipe</a:t>
            </a:r>
            <a:r>
              <a:rPr lang="en-US" sz="2400" dirty="0" smtClean="0">
                <a:latin typeface="Times New Roman" panose="02020603050405020304" pitchFamily="18" charset="0"/>
                <a:cs typeface="Times New Roman" panose="02020603050405020304" pitchFamily="18" charset="0"/>
              </a:rPr>
              <a:t> and nosecone</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3810000"/>
            <a:ext cx="4267200" cy="2487613"/>
          </a:xfrm>
        </p:spPr>
        <p:txBody>
          <a:bodyPr>
            <a:normAutofit/>
          </a:bodyPr>
          <a:lstStyle/>
          <a:p>
            <a:pPr marL="346075" lvl="1" indent="-346075">
              <a:buFont typeface="Arial" panose="020B0604020202020204" pitchFamily="34" charset="0"/>
              <a:buChar char="•"/>
            </a:pPr>
            <a:r>
              <a:rPr lang="en-US" sz="1600" dirty="0" smtClean="0">
                <a:latin typeface="Times New Roman"/>
                <a:cs typeface="Times New Roman"/>
              </a:rPr>
              <a:t>a=166.4mm, d=147mm</a:t>
            </a:r>
          </a:p>
          <a:p>
            <a:pPr marL="346075" lvl="1" indent="-346075">
              <a:buFont typeface="Arial" panose="020B0604020202020204" pitchFamily="34" charset="0"/>
              <a:buChar char="•"/>
            </a:pPr>
            <a:r>
              <a:rPr lang="en-US" sz="1600" dirty="0" smtClean="0">
                <a:latin typeface="Times New Roman"/>
                <a:cs typeface="Times New Roman"/>
              </a:rPr>
              <a:t>A nosecone reduces the effective length of the cavity, and recovers TTF to 0.4 with slightly lower Q0=60782</a:t>
            </a:r>
          </a:p>
          <a:p>
            <a:pPr marL="346075" lvl="1" indent="-346075">
              <a:buFont typeface="Arial" panose="020B0604020202020204" pitchFamily="34" charset="0"/>
              <a:buChar char="•"/>
            </a:pPr>
            <a:r>
              <a:rPr lang="en-US" sz="1600" dirty="0" smtClean="0">
                <a:latin typeface="Times New Roman"/>
                <a:cs typeface="Times New Roman"/>
              </a:rPr>
              <a:t>R/Q=1.08m</a:t>
            </a:r>
            <a:r>
              <a:rPr lang="el-GR" sz="1600" dirty="0" smtClean="0">
                <a:latin typeface="Times New Roman"/>
                <a:cs typeface="Times New Roman"/>
              </a:rPr>
              <a:t>Ω</a:t>
            </a:r>
            <a:r>
              <a:rPr lang="en-US" sz="1600" dirty="0" smtClean="0">
                <a:latin typeface="Times New Roman"/>
                <a:cs typeface="Times New Roman"/>
              </a:rPr>
              <a:t> </a:t>
            </a:r>
            <a:r>
              <a:rPr lang="es-ES" sz="1600" dirty="0" err="1">
                <a:latin typeface="Times New Roman"/>
                <a:cs typeface="Times New Roman"/>
              </a:rPr>
              <a:t>for</a:t>
            </a:r>
            <a:r>
              <a:rPr lang="es-ES" sz="1600" dirty="0">
                <a:latin typeface="Times New Roman"/>
                <a:cs typeface="Times New Roman"/>
              </a:rPr>
              <a:t> x’=50mrad, y0=0.01m, </a:t>
            </a:r>
            <a:r>
              <a:rPr lang="es-ES" sz="1600" dirty="0" smtClean="0">
                <a:latin typeface="Times New Roman"/>
                <a:cs typeface="Times New Roman"/>
              </a:rPr>
              <a:t>β=0.78 </a:t>
            </a:r>
            <a:r>
              <a:rPr lang="es-ES" sz="1600" dirty="0" err="1" smtClean="0">
                <a:latin typeface="Times New Roman"/>
                <a:cs typeface="Times New Roman"/>
              </a:rPr>
              <a:t>beam</a:t>
            </a:r>
            <a:r>
              <a:rPr lang="es-ES" sz="1600" dirty="0" smtClean="0">
                <a:latin typeface="Times New Roman"/>
                <a:cs typeface="Times New Roman"/>
              </a:rPr>
              <a:t> (Q0= R=65.6</a:t>
            </a:r>
            <a:r>
              <a:rPr lang="el-GR" sz="1600" dirty="0" smtClean="0">
                <a:latin typeface="Times New Roman"/>
                <a:cs typeface="Times New Roman"/>
              </a:rPr>
              <a:t>Ω</a:t>
            </a:r>
            <a:r>
              <a:rPr lang="en-US" sz="1600" dirty="0" smtClean="0">
                <a:latin typeface="Times New Roman"/>
                <a:cs typeface="Times New Roman"/>
              </a:rPr>
              <a:t>)</a:t>
            </a:r>
          </a:p>
          <a:p>
            <a:pPr marL="346075" lvl="1" indent="-346075">
              <a:buFont typeface="Arial" panose="020B0604020202020204" pitchFamily="34" charset="0"/>
              <a:buChar char="•"/>
            </a:pPr>
            <a:r>
              <a:rPr lang="en-US" sz="1600" dirty="0" smtClean="0">
                <a:latin typeface="Times New Roman"/>
                <a:cs typeface="Times New Roman"/>
              </a:rPr>
              <a:t>For L=200neV beam, R/Q=9.55</a:t>
            </a:r>
            <a:r>
              <a:rPr lang="el-GR" sz="1600" dirty="0" smtClean="0">
                <a:latin typeface="Times New Roman"/>
                <a:cs typeface="Times New Roman"/>
              </a:rPr>
              <a:t>μΩ</a:t>
            </a:r>
            <a:r>
              <a:rPr lang="en-US" sz="1600" dirty="0" smtClean="0">
                <a:latin typeface="Times New Roman"/>
                <a:cs typeface="Times New Roman"/>
              </a:rPr>
              <a:t>, </a:t>
            </a:r>
            <a:r>
              <a:rPr lang="en-US" sz="1600" b="1" dirty="0" smtClean="0">
                <a:latin typeface="Times New Roman"/>
                <a:cs typeface="Times New Roman"/>
              </a:rPr>
              <a:t>R=579m</a:t>
            </a:r>
            <a:r>
              <a:rPr lang="el-GR" sz="1600" b="1" dirty="0" smtClean="0">
                <a:latin typeface="Times New Roman"/>
                <a:cs typeface="Times New Roman"/>
              </a:rPr>
              <a:t>Ω</a:t>
            </a:r>
            <a:endParaRPr lang="en-US" sz="1600" b="1" dirty="0" smtClean="0">
              <a:latin typeface="Times New Roman"/>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7" y="1066800"/>
            <a:ext cx="2954867" cy="271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hart 5"/>
          <p:cNvGraphicFramePr>
            <a:graphicFrameLocks/>
          </p:cNvGraphicFramePr>
          <p:nvPr>
            <p:extLst>
              <p:ext uri="{D42A27DB-BD31-4B8C-83A1-F6EECF244321}">
                <p14:modId xmlns:p14="http://schemas.microsoft.com/office/powerpoint/2010/main" val="2315187838"/>
              </p:ext>
            </p:extLst>
          </p:nvPr>
        </p:nvGraphicFramePr>
        <p:xfrm>
          <a:off x="4953000" y="3505200"/>
          <a:ext cx="3962400" cy="2438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302293019"/>
              </p:ext>
            </p:extLst>
          </p:nvPr>
        </p:nvGraphicFramePr>
        <p:xfrm>
          <a:off x="4724400" y="914400"/>
          <a:ext cx="41910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137484" y="6159077"/>
            <a:ext cx="3810000" cy="646331"/>
          </a:xfrm>
          <a:prstGeom prst="rect">
            <a:avLst/>
          </a:prstGeom>
          <a:noFill/>
        </p:spPr>
        <p:txBody>
          <a:bodyPr wrap="square" rtlCol="0">
            <a:spAutoFit/>
          </a:bodyPr>
          <a:lstStyle/>
          <a:p>
            <a:pPr algn="ctr"/>
            <a:r>
              <a:rPr lang="en-US" dirty="0" smtClean="0">
                <a:latin typeface="Times New Roman"/>
                <a:cs typeface="Times New Roman"/>
              </a:rPr>
              <a:t>Tangential E-field seen by beam with x</a:t>
            </a:r>
            <a:r>
              <a:rPr lang="en-US" dirty="0">
                <a:latin typeface="Times New Roman"/>
                <a:cs typeface="Times New Roman"/>
              </a:rPr>
              <a:t>’=50mrad, y0=0.01m</a:t>
            </a:r>
            <a:endParaRPr lang="en-US" dirty="0"/>
          </a:p>
        </p:txBody>
      </p:sp>
    </p:spTree>
    <p:extLst>
      <p:ext uri="{BB962C8B-B14F-4D97-AF65-F5344CB8AC3E}">
        <p14:creationId xmlns:p14="http://schemas.microsoft.com/office/powerpoint/2010/main" val="318310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10011</TotalTime>
  <Words>1484</Words>
  <Application>Microsoft Office PowerPoint</Application>
  <PresentationFormat>On-screen Show (4:3)</PresentationFormat>
  <Paragraphs>157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Arial</vt:lpstr>
      <vt:lpstr>Calibri</vt:lpstr>
      <vt:lpstr>Cambria Math</vt:lpstr>
      <vt:lpstr>Symbol</vt:lpstr>
      <vt:lpstr>Times New Roman</vt:lpstr>
      <vt:lpstr>Office Theme</vt:lpstr>
      <vt:lpstr>Using a TE011 Cavity to Measure the Magnetic Momentum of a Magnetized Beam</vt:lpstr>
      <vt:lpstr>Acknowledgements</vt:lpstr>
      <vt:lpstr>Background: JLEIC 55MeV e-Cooler</vt:lpstr>
      <vt:lpstr>TE011 Cavity as a Possible Magnetic Momentum Monitor</vt:lpstr>
      <vt:lpstr>Analytical Solution: Cavity w/o Beampipe </vt:lpstr>
      <vt:lpstr>Analytical Solution: Cavity w/o Beampipe </vt:lpstr>
      <vt:lpstr>Potential Challenges for TE011 Monitor</vt:lpstr>
      <vt:lpstr>Cavity with Beampipe</vt:lpstr>
      <vt:lpstr>Cavity with Beampipe and nosecone</vt:lpstr>
      <vt:lpstr>Coupler Design</vt:lpstr>
      <vt:lpstr>Scaling</vt:lpstr>
      <vt:lpstr>2994MHz Cavity</vt:lpstr>
      <vt:lpstr>Mechanical design</vt:lpstr>
      <vt:lpstr>Vacuum Pressure Analysis (F. Fors)  2994MHz cavity with 3mm wall thickness</vt:lpstr>
      <vt:lpstr>Vacuum Pressure Analysis (F. Fors)  2994MHz cavity with 3mm wall thickness</vt:lpstr>
      <vt:lpstr>Vacuum Pressure Analysis (F. Fors)  1497MHz cavity with 3mm wall thickness - will fail</vt:lpstr>
      <vt:lpstr>Vacuum Pressure Analysis (F. Fors)  1497MHz cavity with 5mm end-plate thickness</vt:lpstr>
      <vt:lpstr>Summary</vt:lpstr>
      <vt:lpstr>Wire-stretching to detect E-center of TE011 Cavity (H. Wang)</vt:lpstr>
      <vt:lpstr>S21 Amplitude Responses to E-center Deviations</vt:lpstr>
      <vt:lpstr>Procedure development on the bench measurement from wire-stretching to Faro laser scanning for E-center registry</vt:lpstr>
      <vt:lpstr>Wire-Stretching Technique Principle to Detect TE011 Cavity E-center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TE011 Cavity Measuring Magnetic Momentum</dc:title>
  <dc:creator>Jiquan Guo</dc:creator>
  <cp:lastModifiedBy>Riad Suleiman</cp:lastModifiedBy>
  <cp:revision>129</cp:revision>
  <dcterms:created xsi:type="dcterms:W3CDTF">2017-06-07T16:58:24Z</dcterms:created>
  <dcterms:modified xsi:type="dcterms:W3CDTF">2018-02-08T20:40:29Z</dcterms:modified>
</cp:coreProperties>
</file>