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5" r:id="rId2"/>
    <p:sldId id="262" r:id="rId3"/>
    <p:sldId id="341" r:id="rId4"/>
    <p:sldId id="342" r:id="rId5"/>
    <p:sldId id="340" r:id="rId6"/>
    <p:sldId id="343" r:id="rId7"/>
    <p:sldId id="344" r:id="rId8"/>
    <p:sldId id="345" r:id="rId9"/>
    <p:sldId id="346" r:id="rId10"/>
    <p:sldId id="347" r:id="rId11"/>
    <p:sldId id="348" r:id="rId12"/>
    <p:sldId id="351" r:id="rId13"/>
    <p:sldId id="349" r:id="rId14"/>
    <p:sldId id="350" r:id="rId15"/>
    <p:sldId id="352" r:id="rId16"/>
    <p:sldId id="353" r:id="rId17"/>
    <p:sldId id="354" r:id="rId18"/>
    <p:sldId id="355" r:id="rId19"/>
    <p:sldId id="356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Monte Carlo Technique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02 October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– Beam Energy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639896" y="1371600"/>
            <a:ext cx="7818304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ij</a:t>
            </a:r>
            <a:r>
              <a:rPr lang="en-US" dirty="0" smtClean="0"/>
              <a:t> for each nominal beam energy,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(since we will use GEANT4)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absolute beam energy to change by: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599" y="3302181"/>
            <a:ext cx="4410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dirty="0"/>
              <a:t>=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baseline="-25000" dirty="0"/>
              <a:t> </a:t>
            </a:r>
            <a:r>
              <a:rPr lang="en-US" sz="2400" i="1" dirty="0" smtClean="0"/>
              <a:t>*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(1, 0.001 )</a:t>
            </a:r>
          </a:p>
        </p:txBody>
      </p:sp>
    </p:spTree>
    <p:extLst>
      <p:ext uri="{BB962C8B-B14F-4D97-AF65-F5344CB8AC3E}">
        <p14:creationId xmlns:p14="http://schemas.microsoft.com/office/powerpoint/2010/main" val="6742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49793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332037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669276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215304"/>
              </p:ext>
            </p:extLst>
          </p:nvPr>
        </p:nvGraphicFramePr>
        <p:xfrm>
          <a:off x="152400" y="152400"/>
          <a:ext cx="8077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600"/>
                <a:gridCol w="1949600"/>
                <a:gridCol w="1949600"/>
                <a:gridCol w="1153032"/>
                <a:gridCol w="1075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638667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15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– </a:t>
            </a:r>
            <a:r>
              <a:rPr lang="en-US" sz="4000" u="sng" dirty="0" smtClean="0"/>
              <a:t>Relative</a:t>
            </a:r>
            <a:r>
              <a:rPr lang="en-US" sz="4000" dirty="0" smtClean="0"/>
              <a:t> Beam Energy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457200" y="909934"/>
            <a:ext cx="7818304" cy="5948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ij</a:t>
            </a:r>
            <a:r>
              <a:rPr lang="en-US" dirty="0" smtClean="0"/>
              <a:t> for each nominal beam energy,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(since we will use GEANT4)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absolute beam energy 7.9 MeV to change by: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Higher energies has </a:t>
            </a:r>
            <a:r>
              <a:rPr lang="en-US" u="sng" dirty="0" smtClean="0"/>
              <a:t>zero relative error</a:t>
            </a:r>
            <a:r>
              <a:rPr lang="en-US" dirty="0" smtClean="0"/>
              <a:t>,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29000" y="2895600"/>
            <a:ext cx="4681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smtClean="0"/>
              <a:t>E</a:t>
            </a:r>
            <a:r>
              <a:rPr lang="en-US" sz="2400" i="1" baseline="-25000" dirty="0"/>
              <a:t>1</a:t>
            </a:r>
            <a:r>
              <a:rPr lang="en-US" sz="2400" i="1" dirty="0" smtClean="0"/>
              <a:t>= 7.9 *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(1, 0.001 )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0" y="4248839"/>
            <a:ext cx="1600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= E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+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*</a:t>
            </a:r>
            <a:r>
              <a:rPr lang="el-GR" sz="2400" i="1" dirty="0" smtClean="0"/>
              <a:t>Δ</a:t>
            </a:r>
            <a:endParaRPr lang="en-US" sz="2400" i="1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5410200" y="4486494"/>
            <a:ext cx="3429000" cy="1152306"/>
          </a:xfrm>
          <a:prstGeom prst="wedgeRoundRectCallout">
            <a:avLst>
              <a:gd name="adj1" fmla="val -22425"/>
              <a:gd name="adj2" fmla="val -72552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Now, we have to worry about beam stability (RF </a:t>
            </a:r>
            <a:r>
              <a:rPr lang="en-US" dirty="0"/>
              <a:t>stability). </a:t>
            </a:r>
            <a:r>
              <a:rPr lang="en-US" dirty="0" smtClean="0"/>
              <a:t>Need injector </a:t>
            </a:r>
            <a:r>
              <a:rPr lang="en-US" dirty="0"/>
              <a:t>FFB </a:t>
            </a:r>
            <a:r>
              <a:rPr lang="en-US" dirty="0" smtClean="0"/>
              <a:t>system to maintain relative beam stability</a:t>
            </a:r>
          </a:p>
        </p:txBody>
      </p:sp>
    </p:spTree>
    <p:extLst>
      <p:ext uri="{BB962C8B-B14F-4D97-AF65-F5344CB8AC3E}">
        <p14:creationId xmlns:p14="http://schemas.microsoft.com/office/powerpoint/2010/main" val="172002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7215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738161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361179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478797"/>
              </p:ext>
            </p:extLst>
          </p:nvPr>
        </p:nvGraphicFramePr>
        <p:xfrm>
          <a:off x="152400" y="152400"/>
          <a:ext cx="8077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600"/>
                <a:gridCol w="1949600"/>
                <a:gridCol w="1949600"/>
                <a:gridCol w="1153032"/>
                <a:gridCol w="1075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47381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40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– No Background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639896" y="1371600"/>
            <a:ext cx="7391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statistical fluctuations: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600" y="2779067"/>
            <a:ext cx="4230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=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Sqrt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14853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01773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343611"/>
              </p:ext>
            </p:extLst>
          </p:nvPr>
        </p:nvGraphicFramePr>
        <p:xfrm>
          <a:off x="152400" y="152400"/>
          <a:ext cx="73913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154"/>
                <a:gridCol w="1408154"/>
                <a:gridCol w="1408154"/>
                <a:gridCol w="832811"/>
                <a:gridCol w="1167063"/>
                <a:gridCol w="11670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352898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(no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– With Background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639896" y="1371600"/>
            <a:ext cx="7391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background yield from </a:t>
            </a:r>
            <a:r>
              <a:rPr lang="en-US" baseline="30000" dirty="0" smtClean="0"/>
              <a:t>18</a:t>
            </a:r>
            <a:r>
              <a:rPr lang="en-US" dirty="0" smtClean="0"/>
              <a:t>O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statistical fluctuations: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599" y="3505200"/>
            <a:ext cx="4980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=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Sqrt</a:t>
            </a:r>
            <a:r>
              <a:rPr lang="en-US" sz="2400" i="1" dirty="0" smtClean="0"/>
              <a:t>(y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+2y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baseline="30000" dirty="0" err="1" smtClean="0"/>
              <a:t>bg</a:t>
            </a:r>
            <a:r>
              <a:rPr lang="en-US" sz="2400" i="1" dirty="0" smtClean="0"/>
              <a:t>) )</a:t>
            </a:r>
          </a:p>
        </p:txBody>
      </p:sp>
    </p:spTree>
    <p:extLst>
      <p:ext uri="{BB962C8B-B14F-4D97-AF65-F5344CB8AC3E}">
        <p14:creationId xmlns:p14="http://schemas.microsoft.com/office/powerpoint/2010/main" val="57202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03531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271982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351741"/>
              </p:ext>
            </p:extLst>
          </p:nvPr>
        </p:nvGraphicFramePr>
        <p:xfrm>
          <a:off x="152400" y="152400"/>
          <a:ext cx="8382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876"/>
                <a:gridCol w="1596876"/>
                <a:gridCol w="1596876"/>
                <a:gridCol w="944424"/>
                <a:gridCol w="1323474"/>
                <a:gridCol w="1323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053389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(with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51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7023</TotalTime>
  <Words>639</Words>
  <Application>Microsoft Office PowerPoint</Application>
  <PresentationFormat>On-screen Show (4:3)</PresentationFormat>
  <Paragraphs>361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Error Analysis II</vt:lpstr>
      <vt:lpstr>Statistical Error – No Background</vt:lpstr>
      <vt:lpstr>PowerPoint Presentation</vt:lpstr>
      <vt:lpstr>PowerPoint Presentation</vt:lpstr>
      <vt:lpstr>PowerPoint Presentation</vt:lpstr>
      <vt:lpstr>Statistical Error – With Background</vt:lpstr>
      <vt:lpstr>PowerPoint Presentation</vt:lpstr>
      <vt:lpstr>PowerPoint Presentation</vt:lpstr>
      <vt:lpstr>PowerPoint Presentation</vt:lpstr>
      <vt:lpstr>Systematic Error – Beam Energy</vt:lpstr>
      <vt:lpstr>PowerPoint Presentation</vt:lpstr>
      <vt:lpstr>PowerPoint Presentation</vt:lpstr>
      <vt:lpstr>PowerPoint Presentation</vt:lpstr>
      <vt:lpstr>PowerPoint Presentation</vt:lpstr>
      <vt:lpstr>Systematic Error – Relative Beam Energy</vt:lpstr>
      <vt:lpstr>PowerPoint Presentation</vt:lpstr>
      <vt:lpstr>PowerPoint Presentation</vt:lpstr>
      <vt:lpstr>PowerPoint Presentation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556</cp:revision>
  <cp:lastPrinted>2013-08-25T16:07:55Z</cp:lastPrinted>
  <dcterms:created xsi:type="dcterms:W3CDTF">2012-09-25T13:23:26Z</dcterms:created>
  <dcterms:modified xsi:type="dcterms:W3CDTF">2013-09-09T12:16:11Z</dcterms:modified>
</cp:coreProperties>
</file>