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85" autoAdjust="0"/>
    <p:restoredTop sz="94660"/>
  </p:normalViewPr>
  <p:slideViewPr>
    <p:cSldViewPr snapToGrid="0">
      <p:cViewPr varScale="1">
        <p:scale>
          <a:sx n="89" d="100"/>
          <a:sy n="89" d="100"/>
        </p:scale>
        <p:origin x="516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C922B-6D97-4AD9-9194-5A3066DBAB99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F68D0-DDFF-4463-9282-00E20B41C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451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C922B-6D97-4AD9-9194-5A3066DBAB99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F68D0-DDFF-4463-9282-00E20B41C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564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C922B-6D97-4AD9-9194-5A3066DBAB99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F68D0-DDFF-4463-9282-00E20B41C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109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C922B-6D97-4AD9-9194-5A3066DBAB99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err="1" smtClean="0"/>
              <a:t>r.k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F68D0-DDFF-4463-9282-00E20B41C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126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C922B-6D97-4AD9-9194-5A3066DBAB99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F68D0-DDFF-4463-9282-00E20B41C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631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C922B-6D97-4AD9-9194-5A3066DBAB99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F68D0-DDFF-4463-9282-00E20B41C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15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C922B-6D97-4AD9-9194-5A3066DBAB99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F68D0-DDFF-4463-9282-00E20B41C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68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C922B-6D97-4AD9-9194-5A3066DBAB99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F68D0-DDFF-4463-9282-00E20B41C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973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C922B-6D97-4AD9-9194-5A3066DBAB99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F68D0-DDFF-4463-9282-00E20B41C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76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C922B-6D97-4AD9-9194-5A3066DBAB99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F68D0-DDFF-4463-9282-00E20B41C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763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C922B-6D97-4AD9-9194-5A3066DBAB99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F68D0-DDFF-4463-9282-00E20B41C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92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C922B-6D97-4AD9-9194-5A3066DBAB99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F68D0-DDFF-4463-9282-00E20B41C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12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11130889" y="3643995"/>
            <a:ext cx="609068" cy="68596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3331" y="3632039"/>
            <a:ext cx="146317" cy="75597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987203" y="3636948"/>
            <a:ext cx="132206" cy="7461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50822" y="3227984"/>
            <a:ext cx="285293" cy="15069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52907" y="3227984"/>
            <a:ext cx="285293" cy="15069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855083" y="3632039"/>
            <a:ext cx="132206" cy="74615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11023600" y="3256945"/>
            <a:ext cx="21506" cy="13661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11059846" y="3256945"/>
            <a:ext cx="75115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11023600" y="4618915"/>
            <a:ext cx="787400" cy="43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6197600" y="3747350"/>
            <a:ext cx="186506" cy="46819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11059846" y="3919814"/>
            <a:ext cx="680111" cy="1276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11201932" y="3829927"/>
            <a:ext cx="358172" cy="311793"/>
            <a:chOff x="11214439" y="3665522"/>
            <a:chExt cx="236814" cy="746532"/>
          </a:xfrm>
          <a:solidFill>
            <a:schemeClr val="bg1"/>
          </a:solidFill>
        </p:grpSpPr>
        <p:sp>
          <p:nvSpPr>
            <p:cNvPr id="19" name="Oval 18"/>
            <p:cNvSpPr/>
            <p:nvPr/>
          </p:nvSpPr>
          <p:spPr>
            <a:xfrm>
              <a:off x="11319047" y="3665903"/>
              <a:ext cx="132206" cy="7461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11214439" y="3665522"/>
              <a:ext cx="132206" cy="74615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" name="Oval 50"/>
          <p:cNvSpPr/>
          <p:nvPr/>
        </p:nvSpPr>
        <p:spPr>
          <a:xfrm>
            <a:off x="5246765" y="3609207"/>
            <a:ext cx="132206" cy="74615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8907817" y="3608352"/>
            <a:ext cx="132206" cy="74615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7" name="Group 56"/>
          <p:cNvGrpSpPr/>
          <p:nvPr/>
        </p:nvGrpSpPr>
        <p:grpSpPr>
          <a:xfrm rot="7368995">
            <a:off x="9029836" y="5380238"/>
            <a:ext cx="396015" cy="482600"/>
            <a:chOff x="9040023" y="5240867"/>
            <a:chExt cx="425471" cy="482600"/>
          </a:xfrm>
        </p:grpSpPr>
        <p:sp>
          <p:nvSpPr>
            <p:cNvPr id="55" name="Rectangle 54"/>
            <p:cNvSpPr/>
            <p:nvPr/>
          </p:nvSpPr>
          <p:spPr>
            <a:xfrm>
              <a:off x="9040023" y="5240867"/>
              <a:ext cx="425471" cy="4826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Isosceles Triangle 55"/>
            <p:cNvSpPr/>
            <p:nvPr/>
          </p:nvSpPr>
          <p:spPr>
            <a:xfrm>
              <a:off x="9135534" y="5476115"/>
              <a:ext cx="220134" cy="247352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4" name="Straight Connector 53"/>
          <p:cNvCxnSpPr/>
          <p:nvPr/>
        </p:nvCxnSpPr>
        <p:spPr>
          <a:xfrm>
            <a:off x="6654800" y="3981427"/>
            <a:ext cx="2540000" cy="1615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Group 57"/>
          <p:cNvGrpSpPr/>
          <p:nvPr/>
        </p:nvGrpSpPr>
        <p:grpSpPr>
          <a:xfrm rot="5400000">
            <a:off x="8404109" y="3748594"/>
            <a:ext cx="425471" cy="482600"/>
            <a:chOff x="9040023" y="5240867"/>
            <a:chExt cx="425471" cy="482600"/>
          </a:xfrm>
        </p:grpSpPr>
        <p:sp>
          <p:nvSpPr>
            <p:cNvPr id="59" name="Rectangle 58"/>
            <p:cNvSpPr/>
            <p:nvPr/>
          </p:nvSpPr>
          <p:spPr>
            <a:xfrm>
              <a:off x="9040023" y="5240867"/>
              <a:ext cx="425471" cy="4826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Isosceles Triangle 59"/>
            <p:cNvSpPr/>
            <p:nvPr/>
          </p:nvSpPr>
          <p:spPr>
            <a:xfrm>
              <a:off x="9135534" y="5476115"/>
              <a:ext cx="220134" cy="247352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1175258" y="2659117"/>
            <a:ext cx="10220550" cy="1322331"/>
            <a:chOff x="1175258" y="2659117"/>
            <a:chExt cx="10220550" cy="1322331"/>
          </a:xfrm>
        </p:grpSpPr>
        <p:cxnSp>
          <p:nvCxnSpPr>
            <p:cNvPr id="14" name="Straight Arrow Connector 13"/>
            <p:cNvCxnSpPr/>
            <p:nvPr/>
          </p:nvCxnSpPr>
          <p:spPr>
            <a:xfrm>
              <a:off x="1175258" y="2659117"/>
              <a:ext cx="0" cy="972921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1184529" y="3981448"/>
              <a:ext cx="1021127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>
              <a:off x="11395004" y="2659118"/>
              <a:ext cx="0" cy="972921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TextBox 60"/>
          <p:cNvSpPr txBox="1"/>
          <p:nvPr/>
        </p:nvSpPr>
        <p:spPr>
          <a:xfrm rot="16200000">
            <a:off x="326879" y="1362822"/>
            <a:ext cx="19778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Center of choppers</a:t>
            </a:r>
          </a:p>
          <a:p>
            <a:pPr algn="ctr"/>
            <a:r>
              <a:rPr lang="en-US" dirty="0" smtClean="0">
                <a:solidFill>
                  <a:srgbClr val="00B050"/>
                </a:solidFill>
              </a:rPr>
              <a:t>7.60 m to Cathode</a:t>
            </a:r>
          </a:p>
        </p:txBody>
      </p:sp>
      <p:sp>
        <p:nvSpPr>
          <p:cNvPr id="66" name="TextBox 65"/>
          <p:cNvSpPr txBox="1"/>
          <p:nvPr/>
        </p:nvSpPr>
        <p:spPr>
          <a:xfrm rot="16200000">
            <a:off x="1205238" y="5277691"/>
            <a:ext cx="19080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Lens 0I05</a:t>
            </a:r>
          </a:p>
          <a:p>
            <a:pPr algn="ctr"/>
            <a:r>
              <a:rPr lang="en-US" dirty="0" smtClean="0">
                <a:solidFill>
                  <a:srgbClr val="00B050"/>
                </a:solidFill>
              </a:rPr>
              <a:t>.78 </a:t>
            </a:r>
            <a:r>
              <a:rPr lang="en-US" dirty="0" smtClean="0">
                <a:solidFill>
                  <a:srgbClr val="00B050"/>
                </a:solidFill>
              </a:rPr>
              <a:t>m to </a:t>
            </a:r>
            <a:r>
              <a:rPr lang="en-US" dirty="0" smtClean="0">
                <a:solidFill>
                  <a:srgbClr val="00B050"/>
                </a:solidFill>
              </a:rPr>
              <a:t>Choppers</a:t>
            </a:r>
          </a:p>
          <a:p>
            <a:pPr algn="ctr"/>
            <a:r>
              <a:rPr lang="en-US" dirty="0" smtClean="0">
                <a:solidFill>
                  <a:srgbClr val="00B050"/>
                </a:solidFill>
              </a:rPr>
              <a:t>.78 layout</a:t>
            </a:r>
            <a:endParaRPr lang="en-US" dirty="0" smtClean="0">
              <a:solidFill>
                <a:srgbClr val="00B05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 rot="16200000">
            <a:off x="5406112" y="1331089"/>
            <a:ext cx="20251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C00000"/>
                </a:solidFill>
              </a:rPr>
              <a:t>Buncher</a:t>
            </a:r>
            <a:endParaRPr lang="en-US" dirty="0" smtClean="0">
              <a:solidFill>
                <a:srgbClr val="C00000"/>
              </a:solidFill>
            </a:endParaRPr>
          </a:p>
          <a:p>
            <a:pPr algn="ctr"/>
            <a:r>
              <a:rPr lang="en-US" dirty="0" smtClean="0">
                <a:solidFill>
                  <a:srgbClr val="00B050"/>
                </a:solidFill>
              </a:rPr>
              <a:t>2.32 </a:t>
            </a:r>
            <a:r>
              <a:rPr lang="en-US" dirty="0" smtClean="0">
                <a:solidFill>
                  <a:srgbClr val="00B050"/>
                </a:solidFill>
              </a:rPr>
              <a:t>m to </a:t>
            </a:r>
            <a:r>
              <a:rPr lang="en-US" dirty="0" smtClean="0">
                <a:solidFill>
                  <a:srgbClr val="00B050"/>
                </a:solidFill>
              </a:rPr>
              <a:t>Choppers</a:t>
            </a:r>
          </a:p>
          <a:p>
            <a:pPr algn="ctr"/>
            <a:r>
              <a:rPr lang="en-US" dirty="0" smtClean="0">
                <a:solidFill>
                  <a:srgbClr val="00B050"/>
                </a:solidFill>
              </a:rPr>
              <a:t>1.27 layout</a:t>
            </a:r>
            <a:endParaRPr lang="en-US" dirty="0" smtClean="0">
              <a:solidFill>
                <a:srgbClr val="00B05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 rot="16200000">
            <a:off x="10529030" y="1268429"/>
            <a:ext cx="20251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Center of 2-Cell</a:t>
            </a:r>
          </a:p>
          <a:p>
            <a:pPr algn="ctr"/>
            <a:r>
              <a:rPr lang="en-US" dirty="0" smtClean="0">
                <a:solidFill>
                  <a:srgbClr val="00B050"/>
                </a:solidFill>
              </a:rPr>
              <a:t>4.63 </a:t>
            </a:r>
            <a:r>
              <a:rPr lang="en-US" dirty="0" smtClean="0">
                <a:solidFill>
                  <a:srgbClr val="00B050"/>
                </a:solidFill>
              </a:rPr>
              <a:t>m to </a:t>
            </a:r>
            <a:r>
              <a:rPr lang="en-US" dirty="0" smtClean="0">
                <a:solidFill>
                  <a:srgbClr val="00B050"/>
                </a:solidFill>
              </a:rPr>
              <a:t>Choppers</a:t>
            </a:r>
          </a:p>
          <a:p>
            <a:pPr algn="ctr"/>
            <a:r>
              <a:rPr lang="en-US" dirty="0" smtClean="0">
                <a:solidFill>
                  <a:srgbClr val="00B050"/>
                </a:solidFill>
              </a:rPr>
              <a:t>4.67 layout</a:t>
            </a:r>
            <a:endParaRPr lang="en-US" dirty="0" smtClean="0">
              <a:solidFill>
                <a:srgbClr val="00B05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 rot="16200000">
            <a:off x="4494123" y="5316207"/>
            <a:ext cx="20251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Lens 0I06</a:t>
            </a:r>
          </a:p>
          <a:p>
            <a:pPr algn="ctr"/>
            <a:r>
              <a:rPr lang="en-US" dirty="0" smtClean="0">
                <a:solidFill>
                  <a:srgbClr val="00B050"/>
                </a:solidFill>
              </a:rPr>
              <a:t>1.54 </a:t>
            </a:r>
            <a:r>
              <a:rPr lang="en-US" dirty="0" smtClean="0">
                <a:solidFill>
                  <a:srgbClr val="00B050"/>
                </a:solidFill>
              </a:rPr>
              <a:t>m to </a:t>
            </a:r>
            <a:r>
              <a:rPr lang="en-US" dirty="0" smtClean="0">
                <a:solidFill>
                  <a:srgbClr val="00B050"/>
                </a:solidFill>
              </a:rPr>
              <a:t>Choppers</a:t>
            </a:r>
          </a:p>
          <a:p>
            <a:pPr algn="ctr"/>
            <a:r>
              <a:rPr lang="en-US" dirty="0" smtClean="0">
                <a:solidFill>
                  <a:srgbClr val="00B050"/>
                </a:solidFill>
              </a:rPr>
              <a:t>1.53 layout</a:t>
            </a:r>
            <a:endParaRPr lang="en-US" dirty="0" smtClean="0">
              <a:solidFill>
                <a:srgbClr val="00B05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 rot="16200000">
            <a:off x="8120050" y="1310873"/>
            <a:ext cx="20251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Lens 0I07</a:t>
            </a:r>
          </a:p>
          <a:p>
            <a:pPr algn="ctr"/>
            <a:r>
              <a:rPr lang="en-US" dirty="0" smtClean="0">
                <a:solidFill>
                  <a:srgbClr val="00B050"/>
                </a:solidFill>
              </a:rPr>
              <a:t>3.47 </a:t>
            </a:r>
            <a:r>
              <a:rPr lang="en-US" dirty="0" smtClean="0">
                <a:solidFill>
                  <a:srgbClr val="00B050"/>
                </a:solidFill>
              </a:rPr>
              <a:t>m to </a:t>
            </a:r>
            <a:r>
              <a:rPr lang="en-US" dirty="0" smtClean="0">
                <a:solidFill>
                  <a:srgbClr val="00B050"/>
                </a:solidFill>
              </a:rPr>
              <a:t>Choppers</a:t>
            </a:r>
          </a:p>
          <a:p>
            <a:pPr algn="ctr"/>
            <a:r>
              <a:rPr lang="en-US" dirty="0" smtClean="0">
                <a:solidFill>
                  <a:srgbClr val="00B050"/>
                </a:solidFill>
              </a:rPr>
              <a:t>3.09 layout</a:t>
            </a:r>
            <a:endParaRPr lang="en-US" dirty="0" smtClean="0">
              <a:solidFill>
                <a:srgbClr val="00B050"/>
              </a:solidFill>
            </a:endParaRP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1175258" y="338667"/>
            <a:ext cx="10242042" cy="0"/>
          </a:xfrm>
          <a:prstGeom prst="straightConnector1">
            <a:avLst/>
          </a:prstGeom>
          <a:ln w="25400">
            <a:solidFill>
              <a:srgbClr val="00206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4723470" y="0"/>
            <a:ext cx="29482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Choppers to Booster 4.63 </a:t>
            </a:r>
            <a:r>
              <a:rPr lang="en-US" dirty="0" smtClean="0"/>
              <a:t>m</a:t>
            </a:r>
          </a:p>
          <a:p>
            <a:pPr algn="ctr"/>
            <a:r>
              <a:rPr lang="en-US" dirty="0" smtClean="0"/>
              <a:t>4.67 layout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13300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56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Reza Kazimi</dc:creator>
  <cp:lastModifiedBy>Danny Machie</cp:lastModifiedBy>
  <cp:revision>12</cp:revision>
  <dcterms:created xsi:type="dcterms:W3CDTF">2019-02-05T21:13:31Z</dcterms:created>
  <dcterms:modified xsi:type="dcterms:W3CDTF">2019-02-13T19:28:57Z</dcterms:modified>
</cp:coreProperties>
</file>