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83" r:id="rId4"/>
    <p:sldId id="284" r:id="rId5"/>
    <p:sldId id="281" r:id="rId6"/>
    <p:sldId id="282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07258E-0768-4A3D-8596-CD246D3E9702}">
          <p14:sldIdLst>
            <p14:sldId id="256"/>
            <p14:sldId id="273"/>
            <p14:sldId id="283"/>
            <p14:sldId id="284"/>
            <p14:sldId id="281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AC3"/>
    <a:srgbClr val="3B9E3B"/>
    <a:srgbClr val="D52223"/>
    <a:srgbClr val="1976B7"/>
    <a:srgbClr val="8C564B"/>
    <a:srgbClr val="7F7F7F"/>
    <a:srgbClr val="BCBD22"/>
    <a:srgbClr val="16B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 showGuides="1">
      <p:cViewPr varScale="1">
        <p:scale>
          <a:sx n="114" d="100"/>
          <a:sy n="114" d="100"/>
        </p:scale>
        <p:origin x="114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CAF9-73B2-4B6A-A564-0E59ADF6755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67B6-AC37-4006-81B3-B0AAF14F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2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3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7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4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0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3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0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2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4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500 kV project update: reached 450 kV!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04/17/2023</a:t>
            </a:r>
          </a:p>
          <a:p>
            <a:r>
              <a:rPr lang="en-US" noProof="0" dirty="0" smtClean="0"/>
              <a:t>gabrielp@jlab.org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9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6009" y="2046914"/>
            <a:ext cx="3885346" cy="460091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23" name="Content Placeholder 20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4099"/>
          <a:stretch/>
        </p:blipFill>
        <p:spPr>
          <a:xfrm>
            <a:off x="6848403" y="2048030"/>
            <a:ext cx="3830782" cy="4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71836" y="2505075"/>
            <a:ext cx="3783915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3902"/>
          <a:stretch/>
        </p:blipFill>
        <p:spPr>
          <a:xfrm>
            <a:off x="6244394" y="1869865"/>
            <a:ext cx="5038800" cy="495500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597006" y="3749880"/>
            <a:ext cx="998289" cy="318782"/>
          </a:xfrm>
          <a:prstGeom prst="wedgeRoundRectCallout">
            <a:avLst>
              <a:gd name="adj1" fmla="val -25661"/>
              <a:gd name="adj2" fmla="val 1017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6.5 MV/m</a:t>
            </a:r>
            <a:endParaRPr lang="en-US" sz="15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295002" y="5452845"/>
            <a:ext cx="998289" cy="318782"/>
          </a:xfrm>
          <a:prstGeom prst="wedgeRoundRectCallout">
            <a:avLst>
              <a:gd name="adj1" fmla="val -45829"/>
              <a:gd name="adj2" fmla="val -219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4.7 MV/m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651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24719"/>
            <a:ext cx="5157787" cy="28453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17713"/>
            <a:ext cx="5183188" cy="28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13855"/>
          <a:stretch/>
        </p:blipFill>
        <p:spPr>
          <a:xfrm>
            <a:off x="6097588" y="2505075"/>
            <a:ext cx="5719194" cy="3662444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3652"/>
          <a:stretch/>
        </p:blipFill>
        <p:spPr>
          <a:xfrm>
            <a:off x="135666" y="2474879"/>
            <a:ext cx="5861910" cy="3744980"/>
          </a:xfrm>
          <a:prstGeom prst="rect">
            <a:avLst/>
          </a:prstGeom>
        </p:spPr>
      </p:pic>
      <p:pic>
        <p:nvPicPr>
          <p:cNvPr id="17" name="Content Placeholder 15"/>
          <p:cNvPicPr>
            <a:picLocks noChangeAspect="1"/>
          </p:cNvPicPr>
          <p:nvPr/>
        </p:nvPicPr>
        <p:blipFill rotWithShape="1">
          <a:blip r:embed="rId3"/>
          <a:srcRect l="86336" t="7575" r="813" b="74056"/>
          <a:stretch/>
        </p:blipFill>
        <p:spPr>
          <a:xfrm>
            <a:off x="9160779" y="538736"/>
            <a:ext cx="1971411" cy="15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780" y="1619883"/>
            <a:ext cx="5760440" cy="4762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064" y="2306972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33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500 kV project update: reached 450 kV!</vt:lpstr>
      <vt:lpstr>Models</vt:lpstr>
      <vt:lpstr>Potentials</vt:lpstr>
      <vt:lpstr>Electric field</vt:lpstr>
      <vt:lpstr>Trajectories</vt:lpstr>
      <vt:lpstr>BPMs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56</cp:revision>
  <dcterms:created xsi:type="dcterms:W3CDTF">2023-02-12T22:08:52Z</dcterms:created>
  <dcterms:modified xsi:type="dcterms:W3CDTF">2023-07-14T17:32:00Z</dcterms:modified>
</cp:coreProperties>
</file>