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Sheet1!$S$39:$S$42</c:f>
                <c:numCache>
                  <c:formatCode>General</c:formatCode>
                  <c:ptCount val="4"/>
                  <c:pt idx="0">
                    <c:v>9.0477584600170502E-4</c:v>
                  </c:pt>
                  <c:pt idx="1">
                    <c:v>5.0900748586798236E-4</c:v>
                  </c:pt>
                  <c:pt idx="2">
                    <c:v>5.0900748586798236E-4</c:v>
                  </c:pt>
                  <c:pt idx="3">
                    <c:v>5.0900748586798236E-4</c:v>
                  </c:pt>
                </c:numCache>
              </c:numRef>
            </c:plus>
            <c:minus>
              <c:numRef>
                <c:f>Sheet1!$S$39:$S$42</c:f>
                <c:numCache>
                  <c:formatCode>General</c:formatCode>
                  <c:ptCount val="4"/>
                  <c:pt idx="0">
                    <c:v>9.0477584600170502E-4</c:v>
                  </c:pt>
                  <c:pt idx="1">
                    <c:v>5.0900748586798236E-4</c:v>
                  </c:pt>
                  <c:pt idx="2">
                    <c:v>5.0900748586798236E-4</c:v>
                  </c:pt>
                  <c:pt idx="3">
                    <c:v>5.0900748586798236E-4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Sheet1!$O$39:$O$42</c:f>
              <c:numCache>
                <c:formatCode>General</c:formatCode>
                <c:ptCount val="4"/>
                <c:pt idx="0">
                  <c:v>7.7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xVal>
          <c:yVal>
            <c:numRef>
              <c:f>Sheet1!$R$39:$R$42</c:f>
              <c:numCache>
                <c:formatCode>General</c:formatCode>
                <c:ptCount val="4"/>
                <c:pt idx="0">
                  <c:v>3.9337474120082812E-3</c:v>
                </c:pt>
                <c:pt idx="1">
                  <c:v>1.1376564277588168E-3</c:v>
                </c:pt>
                <c:pt idx="2">
                  <c:v>1.1376564277588168E-3</c:v>
                </c:pt>
                <c:pt idx="3">
                  <c:v>1.1376564277588168E-3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394560"/>
        <c:axId val="72114176"/>
      </c:scatterChart>
      <c:valAx>
        <c:axId val="67394560"/>
        <c:scaling>
          <c:orientation val="minMax"/>
          <c:max val="9.5"/>
          <c:min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14176"/>
        <c:crosses val="autoZero"/>
        <c:crossBetween val="midCat"/>
      </c:valAx>
      <c:valAx>
        <c:axId val="72114176"/>
        <c:scaling>
          <c:orientation val="minMax"/>
          <c:max val="1.4600000000000002E-2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852295388318527E-2"/>
              <c:y val="0.2584664538926095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94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3"/>
            <c:marker>
              <c:spPr>
                <a:solidFill>
                  <a:srgbClr val="00B050"/>
                </a:solidFill>
                <a:ln w="9525">
                  <a:noFill/>
                </a:ln>
                <a:effectLst/>
              </c:spPr>
            </c:marker>
            <c:bubble3D val="0"/>
          </c:dPt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Sheet1!$AD$39:$AD$42</c:f>
                <c:numCache>
                  <c:formatCode>General</c:formatCode>
                  <c:ptCount val="4"/>
                  <c:pt idx="0">
                    <c:v>0.18133406368230512</c:v>
                  </c:pt>
                  <c:pt idx="1">
                    <c:v>0.24742750716681228</c:v>
                  </c:pt>
                  <c:pt idx="2">
                    <c:v>0.26896748048667091</c:v>
                  </c:pt>
                  <c:pt idx="3">
                    <c:v>0.44663196087225832</c:v>
                  </c:pt>
                </c:numCache>
              </c:numRef>
            </c:plus>
            <c:minus>
              <c:numRef>
                <c:f>Sheet1!$AD$39:$AD$42</c:f>
                <c:numCache>
                  <c:formatCode>General</c:formatCode>
                  <c:ptCount val="4"/>
                  <c:pt idx="0">
                    <c:v>0.18133406368230512</c:v>
                  </c:pt>
                  <c:pt idx="1">
                    <c:v>0.24742750716681228</c:v>
                  </c:pt>
                  <c:pt idx="2">
                    <c:v>0.26896748048667091</c:v>
                  </c:pt>
                  <c:pt idx="3">
                    <c:v>0.44663196087225832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Sheet1!$AB$39:$AB$42</c:f>
              <c:numCache>
                <c:formatCode>General</c:formatCode>
                <c:ptCount val="4"/>
                <c:pt idx="0">
                  <c:v>7.7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xVal>
          <c:yVal>
            <c:numRef>
              <c:f>Sheet1!$AC$39:$AC$42</c:f>
              <c:numCache>
                <c:formatCode>General</c:formatCode>
                <c:ptCount val="4"/>
                <c:pt idx="0">
                  <c:v>1.0615942028985506</c:v>
                </c:pt>
                <c:pt idx="1">
                  <c:v>1.0765853845563989</c:v>
                </c:pt>
                <c:pt idx="2">
                  <c:v>2.0481209611644395</c:v>
                </c:pt>
                <c:pt idx="3">
                  <c:v>22.292447591281409</c:v>
                </c:pt>
              </c:numCache>
            </c:numRef>
          </c:yVal>
          <c:smooth val="0"/>
        </c:ser>
        <c:ser>
          <c:idx val="2"/>
          <c:order val="1"/>
          <c:tx>
            <c:v>18O_new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Sheet1!$R$5:$R$28</c:f>
              <c:numCache>
                <c:formatCode>0.00E+00</c:formatCode>
                <c:ptCount val="24"/>
                <c:pt idx="0">
                  <c:v>4.2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  <c:pt idx="5">
                  <c:v>5.2</c:v>
                </c:pt>
                <c:pt idx="6">
                  <c:v>5.4</c:v>
                </c:pt>
                <c:pt idx="7">
                  <c:v>5.6</c:v>
                </c:pt>
                <c:pt idx="8">
                  <c:v>5.8</c:v>
                </c:pt>
                <c:pt idx="9">
                  <c:v>6</c:v>
                </c:pt>
                <c:pt idx="10">
                  <c:v>6.2</c:v>
                </c:pt>
                <c:pt idx="11">
                  <c:v>6.4</c:v>
                </c:pt>
                <c:pt idx="12">
                  <c:v>6.6</c:v>
                </c:pt>
                <c:pt idx="13">
                  <c:v>6.8</c:v>
                </c:pt>
                <c:pt idx="14">
                  <c:v>7</c:v>
                </c:pt>
                <c:pt idx="15">
                  <c:v>7.2</c:v>
                </c:pt>
                <c:pt idx="16">
                  <c:v>7.4</c:v>
                </c:pt>
                <c:pt idx="17">
                  <c:v>7.6</c:v>
                </c:pt>
                <c:pt idx="18">
                  <c:v>7.8</c:v>
                </c:pt>
                <c:pt idx="19">
                  <c:v>8</c:v>
                </c:pt>
                <c:pt idx="20">
                  <c:v>8.1999999999999993</c:v>
                </c:pt>
                <c:pt idx="21">
                  <c:v>8.4</c:v>
                </c:pt>
                <c:pt idx="22">
                  <c:v>8.6</c:v>
                </c:pt>
                <c:pt idx="23">
                  <c:v>8.8000000000000007</c:v>
                </c:pt>
              </c:numCache>
            </c:numRef>
          </c:xVal>
          <c:yVal>
            <c:numRef>
              <c:f>Sheet1!$S$5:$S$28</c:f>
              <c:numCache>
                <c:formatCode>0.00E+00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5">
                  <c:v>1.9650500000000001E-5</c:v>
                </c:pt>
                <c:pt idx="16">
                  <c:v>1.7319899999999999E-4</c:v>
                </c:pt>
                <c:pt idx="17">
                  <c:v>6.2207800000000004E-3</c:v>
                </c:pt>
                <c:pt idx="18">
                  <c:v>7.8608999999999998E-2</c:v>
                </c:pt>
                <c:pt idx="19">
                  <c:v>0.18607699999999999</c:v>
                </c:pt>
                <c:pt idx="20">
                  <c:v>0.42679</c:v>
                </c:pt>
                <c:pt idx="21">
                  <c:v>0.93336300000000005</c:v>
                </c:pt>
                <c:pt idx="22">
                  <c:v>1.5571699999999999</c:v>
                </c:pt>
                <c:pt idx="23">
                  <c:v>2.33005</c:v>
                </c:pt>
              </c:numCache>
            </c:numRef>
          </c:yVal>
          <c:smooth val="0"/>
        </c:ser>
        <c:ser>
          <c:idx val="0"/>
          <c:order val="2"/>
          <c:tx>
            <c:v>14N_new</c:v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Sheet1!$N$5:$N$28</c:f>
              <c:numCache>
                <c:formatCode>0.00E+00</c:formatCode>
                <c:ptCount val="24"/>
                <c:pt idx="0">
                  <c:v>4.2</c:v>
                </c:pt>
                <c:pt idx="1">
                  <c:v>4.4000000000000004</c:v>
                </c:pt>
                <c:pt idx="2">
                  <c:v>4.5999999999999996</c:v>
                </c:pt>
                <c:pt idx="3">
                  <c:v>4.8</c:v>
                </c:pt>
                <c:pt idx="4">
                  <c:v>5</c:v>
                </c:pt>
                <c:pt idx="5">
                  <c:v>5.2</c:v>
                </c:pt>
                <c:pt idx="6">
                  <c:v>5.4</c:v>
                </c:pt>
                <c:pt idx="7">
                  <c:v>5.6</c:v>
                </c:pt>
                <c:pt idx="8">
                  <c:v>5.8</c:v>
                </c:pt>
                <c:pt idx="9">
                  <c:v>6</c:v>
                </c:pt>
                <c:pt idx="10">
                  <c:v>6.2</c:v>
                </c:pt>
                <c:pt idx="11">
                  <c:v>6.4</c:v>
                </c:pt>
                <c:pt idx="12">
                  <c:v>6.6</c:v>
                </c:pt>
                <c:pt idx="13">
                  <c:v>6.8</c:v>
                </c:pt>
                <c:pt idx="14">
                  <c:v>7</c:v>
                </c:pt>
                <c:pt idx="15">
                  <c:v>7.2</c:v>
                </c:pt>
                <c:pt idx="16">
                  <c:v>7.4</c:v>
                </c:pt>
                <c:pt idx="17">
                  <c:v>7.6</c:v>
                </c:pt>
                <c:pt idx="18">
                  <c:v>7.8</c:v>
                </c:pt>
                <c:pt idx="19">
                  <c:v>8</c:v>
                </c:pt>
                <c:pt idx="20">
                  <c:v>8.1999999999999993</c:v>
                </c:pt>
                <c:pt idx="21">
                  <c:v>8.4</c:v>
                </c:pt>
                <c:pt idx="22">
                  <c:v>8.6</c:v>
                </c:pt>
                <c:pt idx="23">
                  <c:v>8.8000000000000007</c:v>
                </c:pt>
              </c:numCache>
            </c:numRef>
          </c:xVal>
          <c:yVal>
            <c:numRef>
              <c:f>Sheet1!$O$4:$O$28</c:f>
              <c:numCache>
                <c:formatCode>0.00E+00</c:formatCode>
                <c:ptCount val="2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109.929</c:v>
                </c:pt>
                <c:pt idx="22">
                  <c:v>147.726</c:v>
                </c:pt>
                <c:pt idx="23">
                  <c:v>494.81200000000001</c:v>
                </c:pt>
                <c:pt idx="24">
                  <c:v>538.35699999999997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991296"/>
        <c:axId val="71993216"/>
      </c:scatterChart>
      <c:valAx>
        <c:axId val="71991296"/>
        <c:scaling>
          <c:orientation val="minMax"/>
          <c:max val="9.5"/>
          <c:min val="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Electron Kinetic Energy (MeV)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1094140862635966"/>
              <c:y val="0.863432780044221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3216"/>
        <c:crosses val="autoZero"/>
        <c:crossBetween val="midCat"/>
        <c:majorUnit val="0.5"/>
        <c:minorUnit val="0.1"/>
      </c:valAx>
      <c:valAx>
        <c:axId val="71993216"/>
        <c:scaling>
          <c:logBase val="10"/>
          <c:orientation val="minMax"/>
          <c:max val="9000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 (1 </a:t>
                </a:r>
                <a:r>
                  <a:rPr lang="el-GR" sz="160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5268815308249729E-2"/>
              <c:y val="0.218813490704120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1296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Sheet1!$S$29:$S$34</c:f>
                <c:numCache>
                  <c:formatCode>General</c:formatCode>
                  <c:ptCount val="6"/>
                  <c:pt idx="0">
                    <c:v>5.0900748586798236E-4</c:v>
                  </c:pt>
                  <c:pt idx="1">
                    <c:v>5.0900748586798236E-4</c:v>
                  </c:pt>
                  <c:pt idx="3">
                    <c:v>5.0900748586798236E-4</c:v>
                  </c:pt>
                  <c:pt idx="5">
                    <c:v>1.1841811205426335E-3</c:v>
                  </c:pt>
                </c:numCache>
              </c:numRef>
            </c:plus>
            <c:minus>
              <c:numRef>
                <c:f>Sheet1!$S$29:$S$34</c:f>
                <c:numCache>
                  <c:formatCode>General</c:formatCode>
                  <c:ptCount val="6"/>
                  <c:pt idx="0">
                    <c:v>5.0900748586798236E-4</c:v>
                  </c:pt>
                  <c:pt idx="1">
                    <c:v>5.0900748586798236E-4</c:v>
                  </c:pt>
                  <c:pt idx="3">
                    <c:v>5.0900748586798236E-4</c:v>
                  </c:pt>
                  <c:pt idx="5">
                    <c:v>1.1841811205426335E-3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Sheet1!$O$29:$O$34</c:f>
              <c:numCache>
                <c:formatCode>General</c:formatCode>
                <c:ptCount val="6"/>
                <c:pt idx="0">
                  <c:v>4</c:v>
                </c:pt>
                <c:pt idx="1">
                  <c:v>6.5</c:v>
                </c:pt>
                <c:pt idx="3">
                  <c:v>8</c:v>
                </c:pt>
                <c:pt idx="5">
                  <c:v>8.1999999999999993</c:v>
                </c:pt>
              </c:numCache>
            </c:numRef>
          </c:xVal>
          <c:yVal>
            <c:numRef>
              <c:f>Sheet1!$R$29:$R$34</c:f>
              <c:numCache>
                <c:formatCode>General</c:formatCode>
                <c:ptCount val="6"/>
                <c:pt idx="0">
                  <c:v>1.1376564277588168E-3</c:v>
                </c:pt>
                <c:pt idx="1">
                  <c:v>1.1376564277588168E-3</c:v>
                </c:pt>
                <c:pt idx="3">
                  <c:v>1.1376564277588168E-3</c:v>
                </c:pt>
                <c:pt idx="5">
                  <c:v>4.5801526717557254E-3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508032"/>
        <c:axId val="100509568"/>
      </c:scatterChart>
      <c:valAx>
        <c:axId val="100508032"/>
        <c:scaling>
          <c:orientation val="minMax"/>
          <c:max val="9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9568"/>
        <c:crosses val="autoZero"/>
        <c:crossBetween val="midCat"/>
        <c:minorUnit val="0.15000000000000002"/>
      </c:valAx>
      <c:valAx>
        <c:axId val="100509568"/>
        <c:scaling>
          <c:orientation val="minMax"/>
          <c:max val="1.5000000000000003E-2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Rate (Hz)</a:t>
                </a:r>
                <a:endParaRPr lang="en-US" sz="1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154359213568935E-2"/>
              <c:y val="0.386757467466792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8032"/>
        <c:crosses val="autoZero"/>
        <c:crossBetween val="midCat"/>
        <c:majorUnit val="5.000000000000001E-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0741720521259"/>
          <c:y val="2.3066610935997472E-2"/>
          <c:w val="0.76445441438551753"/>
          <c:h val="0.76472949682348412"/>
        </c:manualLayout>
      </c:layout>
      <c:scatterChart>
        <c:scatterStyle val="lineMarker"/>
        <c:varyColors val="0"/>
        <c:ser>
          <c:idx val="1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percentage"/>
            <c:noEndCap val="0"/>
            <c:val val="5"/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Sheet1!$AD$29:$AD$37</c:f>
                <c:numCache>
                  <c:formatCode>General</c:formatCode>
                  <c:ptCount val="9"/>
                  <c:pt idx="0">
                    <c:v>3.1340047001673959E-4</c:v>
                  </c:pt>
                  <c:pt idx="1">
                    <c:v>1.1204100944252053E-2</c:v>
                  </c:pt>
                  <c:pt idx="3">
                    <c:v>3.0808627106649906E-2</c:v>
                  </c:pt>
                  <c:pt idx="5">
                    <c:v>2.8028798015185999E-2</c:v>
                  </c:pt>
                </c:numCache>
              </c:numRef>
            </c:plus>
            <c:minus>
              <c:numRef>
                <c:f>Sheet1!$AD$29:$AD$37</c:f>
                <c:numCache>
                  <c:formatCode>General</c:formatCode>
                  <c:ptCount val="9"/>
                  <c:pt idx="0">
                    <c:v>3.1340047001673959E-4</c:v>
                  </c:pt>
                  <c:pt idx="1">
                    <c:v>1.1204100944252053E-2</c:v>
                  </c:pt>
                  <c:pt idx="3">
                    <c:v>3.0808627106649906E-2</c:v>
                  </c:pt>
                  <c:pt idx="5">
                    <c:v>2.8028798015185999E-2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Sheet1!$AB$29:$AB$37</c:f>
              <c:numCache>
                <c:formatCode>General</c:formatCode>
                <c:ptCount val="9"/>
                <c:pt idx="0">
                  <c:v>4</c:v>
                </c:pt>
                <c:pt idx="1">
                  <c:v>6.5</c:v>
                </c:pt>
                <c:pt idx="3">
                  <c:v>8</c:v>
                </c:pt>
                <c:pt idx="5">
                  <c:v>8.1999999999999993</c:v>
                </c:pt>
              </c:numCache>
            </c:numRef>
          </c:xVal>
          <c:yVal>
            <c:numRef>
              <c:f>Sheet1!$AC$29:$AC$37</c:f>
              <c:numCache>
                <c:formatCode>General</c:formatCode>
                <c:ptCount val="9"/>
                <c:pt idx="0">
                  <c:v>9.924290474896051E-4</c:v>
                </c:pt>
                <c:pt idx="1">
                  <c:v>0.1414155350616029</c:v>
                </c:pt>
                <c:pt idx="3">
                  <c:v>0.40950153794294858</c:v>
                </c:pt>
                <c:pt idx="5">
                  <c:v>0.39049451297215032</c:v>
                </c:pt>
              </c:numCache>
            </c:numRef>
          </c:yVal>
          <c:smooth val="0"/>
        </c:ser>
        <c:ser>
          <c:idx val="3"/>
          <c:order val="1"/>
          <c:tx>
            <c:v>17O_new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Sheet1!$W$4:$W$28</c:f>
              <c:numCache>
                <c:formatCode>0.00E+00</c:formatCode>
                <c:ptCount val="25"/>
                <c:pt idx="0" formatCode="General">
                  <c:v>4</c:v>
                </c:pt>
                <c:pt idx="1">
                  <c:v>4.2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4.8</c:v>
                </c:pt>
                <c:pt idx="5">
                  <c:v>5</c:v>
                </c:pt>
                <c:pt idx="6">
                  <c:v>5.2</c:v>
                </c:pt>
                <c:pt idx="7">
                  <c:v>5.4</c:v>
                </c:pt>
                <c:pt idx="8">
                  <c:v>5.6</c:v>
                </c:pt>
                <c:pt idx="9">
                  <c:v>5.8</c:v>
                </c:pt>
                <c:pt idx="10">
                  <c:v>6</c:v>
                </c:pt>
                <c:pt idx="11">
                  <c:v>6.2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7</c:v>
                </c:pt>
                <c:pt idx="16">
                  <c:v>7.2</c:v>
                </c:pt>
                <c:pt idx="17">
                  <c:v>7.4</c:v>
                </c:pt>
                <c:pt idx="18">
                  <c:v>7.6</c:v>
                </c:pt>
                <c:pt idx="19">
                  <c:v>7.8</c:v>
                </c:pt>
                <c:pt idx="20">
                  <c:v>8</c:v>
                </c:pt>
                <c:pt idx="21">
                  <c:v>8.1999999999999993</c:v>
                </c:pt>
                <c:pt idx="22">
                  <c:v>8.4</c:v>
                </c:pt>
                <c:pt idx="23">
                  <c:v>8.6</c:v>
                </c:pt>
                <c:pt idx="24">
                  <c:v>8.8000000000000007</c:v>
                </c:pt>
              </c:numCache>
            </c:numRef>
          </c:xVal>
          <c:yVal>
            <c:numRef>
              <c:f>Sheet1!$X$4:$X$28</c:f>
              <c:numCache>
                <c:formatCode>0.00E+00</c:formatCode>
                <c:ptCount val="2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9.9900000000000002E-5</c:v>
                </c:pt>
                <c:pt idx="11">
                  <c:v>2.08231E-3</c:v>
                </c:pt>
                <c:pt idx="12">
                  <c:v>8.5470100000000007E-3</c:v>
                </c:pt>
                <c:pt idx="13">
                  <c:v>2.2556099999999999E-2</c:v>
                </c:pt>
                <c:pt idx="14">
                  <c:v>5.4095600000000001E-2</c:v>
                </c:pt>
                <c:pt idx="15">
                  <c:v>0.111329</c:v>
                </c:pt>
                <c:pt idx="16">
                  <c:v>0.15679299999999999</c:v>
                </c:pt>
                <c:pt idx="17">
                  <c:v>0.24492900000000001</c:v>
                </c:pt>
                <c:pt idx="18">
                  <c:v>0.32604100000000003</c:v>
                </c:pt>
                <c:pt idx="19">
                  <c:v>0.444135</c:v>
                </c:pt>
                <c:pt idx="20">
                  <c:v>0.54164199999999996</c:v>
                </c:pt>
                <c:pt idx="21">
                  <c:v>0.66283599999999998</c:v>
                </c:pt>
                <c:pt idx="22">
                  <c:v>0.76957600000000004</c:v>
                </c:pt>
                <c:pt idx="23">
                  <c:v>0.88686100000000001</c:v>
                </c:pt>
                <c:pt idx="24">
                  <c:v>1.0555600000000001</c:v>
                </c:pt>
              </c:numCache>
            </c:numRef>
          </c:yVal>
          <c:smooth val="0"/>
        </c:ser>
        <c:ser>
          <c:idx val="4"/>
          <c:order val="2"/>
          <c:tx>
            <c:v>18O_new</c:v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Sheet1!$R$4:$R$28</c:f>
              <c:numCache>
                <c:formatCode>0.00E+00</c:formatCode>
                <c:ptCount val="25"/>
                <c:pt idx="0" formatCode="General">
                  <c:v>4</c:v>
                </c:pt>
                <c:pt idx="1">
                  <c:v>4.2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4.8</c:v>
                </c:pt>
                <c:pt idx="5">
                  <c:v>5</c:v>
                </c:pt>
                <c:pt idx="6">
                  <c:v>5.2</c:v>
                </c:pt>
                <c:pt idx="7">
                  <c:v>5.4</c:v>
                </c:pt>
                <c:pt idx="8">
                  <c:v>5.6</c:v>
                </c:pt>
                <c:pt idx="9">
                  <c:v>5.8</c:v>
                </c:pt>
                <c:pt idx="10">
                  <c:v>6</c:v>
                </c:pt>
                <c:pt idx="11">
                  <c:v>6.2</c:v>
                </c:pt>
                <c:pt idx="12">
                  <c:v>6.4</c:v>
                </c:pt>
                <c:pt idx="13">
                  <c:v>6.6</c:v>
                </c:pt>
                <c:pt idx="14">
                  <c:v>6.8</c:v>
                </c:pt>
                <c:pt idx="15">
                  <c:v>7</c:v>
                </c:pt>
                <c:pt idx="16">
                  <c:v>7.2</c:v>
                </c:pt>
                <c:pt idx="17">
                  <c:v>7.4</c:v>
                </c:pt>
                <c:pt idx="18">
                  <c:v>7.6</c:v>
                </c:pt>
                <c:pt idx="19">
                  <c:v>7.8</c:v>
                </c:pt>
                <c:pt idx="20">
                  <c:v>8</c:v>
                </c:pt>
                <c:pt idx="21">
                  <c:v>8.1999999999999993</c:v>
                </c:pt>
                <c:pt idx="22">
                  <c:v>8.4</c:v>
                </c:pt>
                <c:pt idx="23">
                  <c:v>8.6</c:v>
                </c:pt>
                <c:pt idx="24">
                  <c:v>8.8000000000000007</c:v>
                </c:pt>
              </c:numCache>
            </c:numRef>
          </c:xVal>
          <c:yVal>
            <c:numRef>
              <c:f>Sheet1!$S$4:$S$28</c:f>
              <c:numCache>
                <c:formatCode>0.00E+00</c:formatCode>
                <c:ptCount val="25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6">
                  <c:v>1.9650500000000001E-5</c:v>
                </c:pt>
                <c:pt idx="17">
                  <c:v>1.7319899999999999E-4</c:v>
                </c:pt>
                <c:pt idx="18">
                  <c:v>6.2207800000000004E-3</c:v>
                </c:pt>
                <c:pt idx="19">
                  <c:v>7.8608999999999998E-2</c:v>
                </c:pt>
                <c:pt idx="20">
                  <c:v>0.18607699999999999</c:v>
                </c:pt>
                <c:pt idx="21">
                  <c:v>0.42679</c:v>
                </c:pt>
                <c:pt idx="22">
                  <c:v>0.93336300000000005</c:v>
                </c:pt>
                <c:pt idx="23">
                  <c:v>1.5571699999999999</c:v>
                </c:pt>
                <c:pt idx="24">
                  <c:v>2.33005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719616"/>
        <c:axId val="96721536"/>
      </c:scatterChart>
      <c:valAx>
        <c:axId val="96719616"/>
        <c:scaling>
          <c:orientation val="minMax"/>
          <c:max val="9"/>
          <c:min val="3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Electron Kinetic Energy (MeV)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0281691293312102"/>
              <c:y val="0.905382087968921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21536"/>
        <c:crosses val="autoZero"/>
        <c:crossBetween val="midCat"/>
      </c:valAx>
      <c:valAx>
        <c:axId val="96721536"/>
        <c:scaling>
          <c:logBase val="10"/>
          <c:orientation val="minMax"/>
          <c:max val="10"/>
          <c:min val="1.0000000000000003E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Rate (Hz)</a:t>
                </a:r>
                <a:r>
                  <a:rPr lang="en-US" sz="1600" baseline="0" dirty="0" smtClean="0">
                    <a:solidFill>
                      <a:schemeClr val="tx1"/>
                    </a:solidFill>
                  </a:rPr>
                  <a:t> (1 </a:t>
                </a:r>
                <a:r>
                  <a:rPr lang="el-GR" sz="1600" baseline="0" dirty="0" smtClean="0">
                    <a:solidFill>
                      <a:schemeClr val="tx1"/>
                    </a:solidFill>
                  </a:rPr>
                  <a:t>μ</a:t>
                </a:r>
                <a:r>
                  <a:rPr lang="en-US" sz="1600" baseline="0" dirty="0" smtClean="0">
                    <a:solidFill>
                      <a:schemeClr val="tx1"/>
                    </a:solidFill>
                  </a:rPr>
                  <a:t>A)</a:t>
                </a: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6632158269496069E-3"/>
              <c:y val="0.2293086663395135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E+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19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0.67308</cdr:x>
      <cdr:y>0.20877</cdr:y>
    </cdr:from>
    <cdr:to>
      <cdr:x>0.97115</cdr:x>
      <cdr:y>0.40292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6085" y="305276"/>
          <a:ext cx="1596980" cy="283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Cosmic Background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0.21484</cdr:x>
      <cdr:y>0.10592</cdr:y>
    </cdr:from>
    <cdr:to>
      <cdr:x>0.31962</cdr:x>
      <cdr:y>0.10592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214673" y="340128"/>
          <a:ext cx="592421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0.21712</cdr:x>
      <cdr:y>0.17812</cdr:y>
    </cdr:from>
    <cdr:to>
      <cdr:x>0.3219</cdr:x>
      <cdr:y>0.17812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227551" y="571948"/>
          <a:ext cx="592421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0.32004</cdr:x>
      <cdr:y>0.06343</cdr:y>
    </cdr:from>
    <cdr:to>
      <cdr:x>0.49089</cdr:x>
      <cdr:y>0.16334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809461" y="203687"/>
          <a:ext cx="965936" cy="320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O(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γ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,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α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)</a:t>
          </a:r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14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C</a:t>
          </a:r>
          <a:endParaRPr lang="en-US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0.34852</cdr:x>
      <cdr:y>0.21221</cdr:y>
    </cdr:from>
    <cdr:to>
      <cdr:x>0.35661</cdr:x>
      <cdr:y>0.22645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70468" y="681434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0.32004</cdr:x>
      <cdr:y>0.13964</cdr:y>
    </cdr:from>
    <cdr:to>
      <cdr:x>0.49089</cdr:x>
      <cdr:y>0.23955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809461" y="448386"/>
          <a:ext cx="965936" cy="320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14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N(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γ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,p)</a:t>
          </a:r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13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C</a:t>
          </a:r>
          <a:endParaRPr lang="en-US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0.59939</cdr:x>
      <cdr:y>0.20513</cdr:y>
    </cdr:from>
    <cdr:to>
      <cdr:x>0.9026</cdr:x>
      <cdr:y>0.37607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1513" y="386365"/>
          <a:ext cx="1584103" cy="321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Cosmic Background</a:t>
          </a:r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0.24335</cdr:x>
      <cdr:y>0.11271</cdr:y>
    </cdr:from>
    <cdr:to>
      <cdr:x>0.36454</cdr:x>
      <cdr:y>0.11271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189630" y="340844"/>
          <a:ext cx="592421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0.36103</cdr:x>
      <cdr:y>0.07185</cdr:y>
    </cdr:from>
    <cdr:to>
      <cdr:x>0.55863</cdr:x>
      <cdr:y>0.17794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64897" y="217282"/>
          <a:ext cx="965936" cy="320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O(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γ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,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α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)</a:t>
          </a:r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14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C</a:t>
          </a:r>
          <a:endParaRPr lang="en-US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0.40572</cdr:x>
      <cdr:y>0.19297</cdr:y>
    </cdr:from>
    <cdr:to>
      <cdr:x>0.59277</cdr:x>
      <cdr:y>0.49535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83348" y="5835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0.36454</cdr:x>
      <cdr:y>0.13993</cdr:y>
    </cdr:from>
    <cdr:to>
      <cdr:x>0.56214</cdr:x>
      <cdr:y>0.24602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82051" y="423153"/>
          <a:ext cx="965936" cy="320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17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O(</a:t>
          </a:r>
          <a:r>
            <a:rPr lang="el-GR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γ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,n)</a:t>
          </a:r>
          <a:r>
            <a:rPr lang="en-US" sz="1400" baseline="30000" dirty="0" smtClean="0">
              <a:latin typeface="Cambria Math" panose="02040503050406030204" pitchFamily="18" charset="0"/>
              <a:ea typeface="Cambria Math" panose="02040503050406030204" pitchFamily="18" charset="0"/>
            </a:rPr>
            <a:t>16</a:t>
          </a:r>
          <a:r>
            <a: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</a:t>
          </a:r>
          <a:endParaRPr lang="en-US" sz="1400" dirty="0">
            <a:latin typeface="Cambria Math" panose="02040503050406030204" pitchFamily="18" charset="0"/>
            <a:ea typeface="Cambria Math" panose="020405030504060302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4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4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C8193A-BE33-4A68-870A-32A3E0EFE58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6731C8-24CD-4C67-848A-0FBC571F9E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21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0" y="0"/>
            <a:ext cx="7817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First Half of the Experiment 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0321" y="1236945"/>
          <a:ext cx="5308959" cy="43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40"/>
                <a:gridCol w="1327240"/>
                <a:gridCol w="1637552"/>
                <a:gridCol w="1016927"/>
              </a:tblGrid>
              <a:tr h="1323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Measured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 Pressure 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</a:t>
                      </a:r>
                      <a:r>
                        <a:rPr lang="en-US" baseline="0" dirty="0" smtClean="0"/>
                        <a:t> Temperature (°C)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Current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el-GR" baseline="0" dirty="0" smtClean="0"/>
                        <a:t>μ</a:t>
                      </a:r>
                      <a:r>
                        <a:rPr lang="en-US" baseline="0" dirty="0" smtClean="0"/>
                        <a:t>A)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272011" y="4683860"/>
          <a:ext cx="5550794" cy="146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272011" y="1276155"/>
          <a:ext cx="5653826" cy="321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72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510" y="-167427"/>
            <a:ext cx="589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Beam Position Test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5" y="656823"/>
            <a:ext cx="3794069" cy="2627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60" y="656823"/>
            <a:ext cx="3794069" cy="2627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96" y="656822"/>
            <a:ext cx="3794070" cy="2627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59" y="3412902"/>
            <a:ext cx="3794069" cy="2853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43" y="3400022"/>
            <a:ext cx="3794069" cy="28533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025" y="663570"/>
            <a:ext cx="176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Original Position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144960" y="656822"/>
            <a:ext cx="144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Left by 4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8085895" y="656822"/>
            <a:ext cx="168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Right by 5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1059" y="3412902"/>
            <a:ext cx="163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Down by 6 mm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91943" y="3412902"/>
            <a:ext cx="141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Up by 4 mm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284" y="-38637"/>
            <a:ext cx="883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Second Half of The Experiment</a:t>
            </a: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0321" y="1236945"/>
          <a:ext cx="5308959" cy="439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240"/>
                <a:gridCol w="1327240"/>
                <a:gridCol w="1637552"/>
                <a:gridCol w="1016927"/>
              </a:tblGrid>
              <a:tr h="1323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Measured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 Pressure 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Superheat</a:t>
                      </a:r>
                      <a:r>
                        <a:rPr lang="en-US" baseline="0" dirty="0" smtClean="0"/>
                        <a:t> Temperature (°C)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Current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el-GR" baseline="0" dirty="0" smtClean="0"/>
                        <a:t>μ</a:t>
                      </a:r>
                      <a:r>
                        <a:rPr lang="en-US" baseline="0" dirty="0" smtClean="0"/>
                        <a:t>A)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66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218548" y="4224271"/>
          <a:ext cx="5224463" cy="1883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6194737" y="996281"/>
          <a:ext cx="4888472" cy="302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7384367" y="1579848"/>
            <a:ext cx="592421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171</Words>
  <Application>Microsoft Office PowerPoint</Application>
  <PresentationFormat>Custom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 Talwar</dc:creator>
  <cp:lastModifiedBy>suleiman</cp:lastModifiedBy>
  <cp:revision>3</cp:revision>
  <dcterms:created xsi:type="dcterms:W3CDTF">2016-01-19T21:51:32Z</dcterms:created>
  <dcterms:modified xsi:type="dcterms:W3CDTF">2016-01-19T22:13:17Z</dcterms:modified>
</cp:coreProperties>
</file>