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41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9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Magnetized Beam Update </a:t>
            </a:r>
            <a:br>
              <a:rPr lang="en-US" sz="4400" dirty="0" smtClean="0"/>
            </a:br>
            <a:r>
              <a:rPr lang="en-US" sz="4400" dirty="0" smtClean="0"/>
              <a:t>(LDRD)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October</a:t>
            </a:r>
            <a:r>
              <a:rPr lang="en-US" sz="3200" dirty="0" smtClean="0">
                <a:latin typeface="+mj-lt"/>
              </a:rPr>
              <a:t> 6, </a:t>
            </a:r>
            <a:r>
              <a:rPr lang="en-US" sz="3200" dirty="0" smtClean="0">
                <a:latin typeface="+mj-lt"/>
              </a:rPr>
              <a:t>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17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57527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Arrived on-site on June 28,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171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photocathode lifetime at 5 </a:t>
            </a:r>
            <a:r>
              <a:rPr lang="en-US" sz="2000" dirty="0" smtClean="0"/>
              <a:t>mA </a:t>
            </a:r>
            <a:r>
              <a:rPr lang="en-US" sz="2000" dirty="0"/>
              <a:t>		</a:t>
            </a:r>
            <a:r>
              <a:rPr lang="en-US" sz="2000" dirty="0" smtClean="0">
                <a:solidFill>
                  <a:schemeClr val="accent2"/>
                </a:solidFill>
              </a:rPr>
              <a:t>July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28 </a:t>
            </a:r>
            <a:r>
              <a:rPr lang="en-US" sz="2000" kern="0" dirty="0" smtClean="0">
                <a:solidFill>
                  <a:schemeClr val="accent2"/>
                </a:solidFill>
              </a:rPr>
              <a:t>– July </a:t>
            </a:r>
            <a:r>
              <a:rPr lang="en-US" sz="2000" dirty="0" smtClean="0">
                <a:solidFill>
                  <a:schemeClr val="accent2"/>
                </a:solidFill>
              </a:rPr>
              <a:t>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408880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6" y="858310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256391" y="3274671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605154" y="1413792"/>
            <a:ext cx="1490708" cy="973148"/>
          </a:xfrm>
          <a:prstGeom prst="wedgeRoundRectCallout">
            <a:avLst>
              <a:gd name="adj1" fmla="val -58042"/>
              <a:gd name="adj2" fmla="val -268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Expected completion 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ates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450765"/>
            <a:ext cx="1651381" cy="778384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67%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8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9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0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1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2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30752</TotalTime>
  <Words>1062</Words>
  <Application>Microsoft Office PowerPoint</Application>
  <PresentationFormat>On-screen Show (4:3)</PresentationFormat>
  <Paragraphs>223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Magnetized Beam Update  (LDRD)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1613</cp:revision>
  <cp:lastPrinted>2014-01-09T17:51:36Z</cp:lastPrinted>
  <dcterms:created xsi:type="dcterms:W3CDTF">2010-09-20T13:48:43Z</dcterms:created>
  <dcterms:modified xsi:type="dcterms:W3CDTF">2016-09-12T21:08:02Z</dcterms:modified>
</cp:coreProperties>
</file>