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41" r:id="rId2"/>
    <p:sldId id="542" r:id="rId3"/>
    <p:sldId id="543" r:id="rId4"/>
    <p:sldId id="513" r:id="rId5"/>
    <p:sldId id="537" r:id="rId6"/>
    <p:sldId id="514" r:id="rId7"/>
    <p:sldId id="515" r:id="rId8"/>
    <p:sldId id="538" r:id="rId9"/>
    <p:sldId id="539" r:id="rId10"/>
    <p:sldId id="518" r:id="rId11"/>
    <p:sldId id="523" r:id="rId12"/>
    <p:sldId id="525" r:id="rId13"/>
    <p:sldId id="528" r:id="rId14"/>
    <p:sldId id="536" r:id="rId15"/>
    <p:sldId id="529" r:id="rId16"/>
    <p:sldId id="530" r:id="rId17"/>
    <p:sldId id="531" r:id="rId18"/>
    <p:sldId id="532" r:id="rId1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108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1" y="649519"/>
            <a:ext cx="8617527" cy="2855681"/>
          </a:xfrm>
        </p:spPr>
        <p:txBody>
          <a:bodyPr/>
          <a:lstStyle/>
          <a:p>
            <a:pPr algn="ctr"/>
            <a:r>
              <a:rPr lang="en-US" sz="4400" dirty="0" smtClean="0"/>
              <a:t>Update </a:t>
            </a:r>
            <a:r>
              <a:rPr lang="en-US" sz="4400" dirty="0"/>
              <a:t>on Development of High Current Bunched Electron Beam from Magnetized DC Photogun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4088117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October 6,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958527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17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92231"/>
              </p:ext>
            </p:extLst>
          </p:nvPr>
        </p:nvGraphicFramePr>
        <p:xfrm>
          <a:off x="201184" y="972206"/>
          <a:ext cx="5071460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0.183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215473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Mapped and installed at GTS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0" y="972206"/>
            <a:ext cx="3316224" cy="44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October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789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Preparation chamber to enable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activation with a mask – </a:t>
            </a:r>
            <a:r>
              <a:rPr lang="en-US" sz="2000" dirty="0" smtClean="0"/>
              <a:t>limit </a:t>
            </a:r>
            <a:r>
              <a:rPr lang="en-US" sz="2000" dirty="0" smtClean="0"/>
              <a:t>photocathode active area </a:t>
            </a:r>
            <a:r>
              <a:rPr lang="en-US" sz="2000" dirty="0" smtClean="0"/>
              <a:t>to reduce </a:t>
            </a:r>
            <a:r>
              <a:rPr lang="en-US" sz="2000" dirty="0" smtClean="0"/>
              <a:t>beam </a:t>
            </a:r>
            <a:r>
              <a:rPr lang="en-US" sz="2000" dirty="0" smtClean="0"/>
              <a:t>halo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HV Chamber with new ceramic </a:t>
            </a:r>
            <a:r>
              <a:rPr lang="en-US" sz="2000" dirty="0" smtClean="0"/>
              <a:t>insulator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beamline and install slits and a Faraday Cup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03" y="428538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14311"/>
          <a:stretch/>
        </p:blipFill>
        <p:spPr>
          <a:xfrm>
            <a:off x="122399" y="3259764"/>
            <a:ext cx="8134350" cy="34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473165" y="999246"/>
            <a:ext cx="1225397" cy="490931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Funded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lifetime at </a:t>
            </a:r>
            <a:r>
              <a:rPr lang="en-US" strike="sngStrike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en-US" dirty="0" smtClean="0"/>
              <a:t>1 mA </a:t>
            </a:r>
            <a:r>
              <a:rPr lang="en-US" dirty="0"/>
              <a:t>and </a:t>
            </a:r>
            <a:r>
              <a:rPr lang="en-US" strike="sngStrike" dirty="0">
                <a:solidFill>
                  <a:srgbClr val="FF0000"/>
                </a:solidFill>
              </a:rPr>
              <a:t>350</a:t>
            </a:r>
            <a:r>
              <a:rPr lang="en-US" dirty="0"/>
              <a:t> </a:t>
            </a:r>
            <a:r>
              <a:rPr lang="en-US" dirty="0" smtClean="0"/>
              <a:t>300kV </a:t>
            </a:r>
            <a:r>
              <a:rPr lang="en-US" dirty="0"/>
              <a:t>(not magnetized</a:t>
            </a:r>
            <a:r>
              <a:rPr lang="en-US" dirty="0" smtClean="0"/>
              <a:t>)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October 2017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15070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39335" y="1638795"/>
            <a:ext cx="3038899" cy="1044267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2"/>
                </a:solidFill>
              </a:rPr>
              <a:t>300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2"/>
                </a:solidFill>
              </a:rPr>
              <a:t>(not magnetized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3" y="3462356"/>
            <a:ext cx="6714030" cy="33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30861</TotalTime>
  <Words>1033</Words>
  <Application>Microsoft Office PowerPoint</Application>
  <PresentationFormat>On-screen Show (4:3)</PresentationFormat>
  <Paragraphs>210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Update on Development of High Current Bunched Electron Beam from Magnetized DC Photogun</vt:lpstr>
      <vt:lpstr>PowerPoint Presentation</vt:lpstr>
      <vt:lpstr>PowerPoint Presentation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1640</cp:revision>
  <cp:lastPrinted>2014-01-09T17:51:36Z</cp:lastPrinted>
  <dcterms:created xsi:type="dcterms:W3CDTF">2010-09-20T13:48:43Z</dcterms:created>
  <dcterms:modified xsi:type="dcterms:W3CDTF">2016-09-29T13:01:27Z</dcterms:modified>
</cp:coreProperties>
</file>