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E89-5249-436C-9738-9B507303B6BB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49A-9BFE-4843-B496-E6381D7FDEE1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BF4-A560-4DE1-8053-7B61A9D405D8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9B56-593E-478F-AEB9-2D54A674811B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5673-48B5-46C9-810C-F32474ECAA2D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6BB-A2C7-49FA-A0A6-4A65D81E03A3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5396-CED9-4BAD-BC01-DA63DF325BE0}" type="datetime1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09A1-0D44-4073-8D6A-FE3DDFC654C2}" type="datetime1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6102-5257-4619-9F89-A5DE53F67DA1}" type="datetime1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EB86-4A22-4E06-9164-A31E84320991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6549-62DB-4881-BB54-B7F6BABD4E22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6128-3F12-4C18-935D-0EA1965E6D93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80621"/>
              </p:ext>
            </p:extLst>
          </p:nvPr>
        </p:nvGraphicFramePr>
        <p:xfrm>
          <a:off x="2286000" y="1905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83CD-EC92-43C3-8C80-BE80E52C6990}" type="datetime1">
              <a:rPr lang="en-US" smtClean="0"/>
              <a:t>10/2/2013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08448"/>
              </p:ext>
            </p:extLst>
          </p:nvPr>
        </p:nvGraphicFramePr>
        <p:xfrm>
          <a:off x="228600" y="152400"/>
          <a:ext cx="8686800" cy="62644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Dipole Magnet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Dipole </a:t>
                      </a:r>
                      <a:r>
                        <a:rPr lang="en-US" sz="10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Hall Probe ($2,000)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Alignment</a:t>
                      </a:r>
                      <a:r>
                        <a:rPr lang="en-US" sz="1000" baseline="0" dirty="0" smtClean="0"/>
                        <a:t> (2 days)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Power</a:t>
                      </a:r>
                      <a:r>
                        <a:rPr lang="en-US" sz="1000" baseline="0" dirty="0" smtClean="0"/>
                        <a:t> Supply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Software (</a:t>
                      </a:r>
                      <a:r>
                        <a:rPr lang="en-US" sz="1000" baseline="0" dirty="0" smtClean="0"/>
                        <a:t>2 weeks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Beamline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 Super Harps and Fast</a:t>
                      </a:r>
                    </a:p>
                    <a:p>
                      <a:r>
                        <a:rPr lang="en-US" sz="1000" dirty="0" smtClean="0"/>
                        <a:t>Valve </a:t>
                      </a:r>
                      <a:r>
                        <a:rPr lang="en-US" sz="1000" dirty="0" smtClean="0"/>
                        <a:t>($38,000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Pipes + Pedestals ($20,000)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</a:t>
                      </a:r>
                      <a:r>
                        <a:rPr lang="en-US" sz="1000" baseline="0" dirty="0" smtClean="0"/>
                        <a:t> (6 weeks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EES (6 weeks)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Radiator (cooled ladder,</a:t>
                      </a:r>
                    </a:p>
                    <a:p>
                      <a:r>
                        <a:rPr lang="en-US" sz="1000" dirty="0" smtClean="0"/>
                        <a:t>FSD)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0.02 and 0.10 mm</a:t>
                      </a:r>
                      <a:r>
                        <a:rPr lang="en-US" sz="1000" baseline="0" dirty="0" smtClean="0"/>
                        <a:t> Cu foils </a:t>
                      </a:r>
                      <a:r>
                        <a:rPr lang="en-US" sz="10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Sweep Dipole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Electron Dump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Dump</a:t>
                      </a:r>
                      <a:r>
                        <a:rPr lang="en-US" sz="1000" baseline="0" dirty="0" smtClean="0"/>
                        <a:t> + Pipes </a:t>
                      </a:r>
                      <a:r>
                        <a:rPr lang="en-US" sz="10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 Collimator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Pure Cu ($5,000)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Collimator + Stand </a:t>
                      </a:r>
                      <a:r>
                        <a:rPr lang="en-US" sz="10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Photon</a:t>
                      </a:r>
                      <a:r>
                        <a:rPr lang="en-US" sz="1000" baseline="0" dirty="0" smtClean="0"/>
                        <a:t> Dump &amp; Stand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Safety Review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4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Install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Bubble</a:t>
                      </a:r>
                      <a:r>
                        <a:rPr lang="en-US" sz="1000" baseline="0" dirty="0" smtClean="0"/>
                        <a:t> Chamber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$80,000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</a:t>
                      </a:r>
                      <a:r>
                        <a:rPr lang="en-US" sz="1200" baseline="0" dirty="0" smtClean="0"/>
                        <a:t> G&amp;A (</a:t>
                      </a:r>
                      <a:r>
                        <a:rPr lang="en-US" sz="1200" baseline="0" dirty="0" smtClean="0"/>
                        <a:t>55.65%)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$37,800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$26,400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$42,500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 </a:t>
                      </a:r>
                      <a:r>
                        <a:rPr lang="en-US" sz="1200" dirty="0" smtClean="0"/>
                        <a:t>Stat </a:t>
                      </a:r>
                      <a:r>
                        <a:rPr lang="en-US" sz="1200" dirty="0" smtClean="0"/>
                        <a:t>&amp; Fringe (57.15%)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$45,700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$105,800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$74,400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dirty="0" smtClean="0"/>
                        <a:t>168,200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FAE0-0462-4B56-95C8-A402C9B595DF}" type="datetime1">
              <a:rPr lang="en-US" smtClean="0"/>
              <a:t>10/2/2013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267</Words>
  <Application>Microsoft Office PowerPoint</Application>
  <PresentationFormat>On-screen Show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273</cp:revision>
  <cp:lastPrinted>2013-08-07T18:02:36Z</cp:lastPrinted>
  <dcterms:created xsi:type="dcterms:W3CDTF">2013-06-09T21:52:25Z</dcterms:created>
  <dcterms:modified xsi:type="dcterms:W3CDTF">2013-10-02T13:24:27Z</dcterms:modified>
</cp:coreProperties>
</file>