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FF"/>
    <a:srgbClr val="006600"/>
    <a:srgbClr val="00FF00"/>
    <a:srgbClr val="0404D2"/>
    <a:srgbClr val="CCFFCC"/>
    <a:srgbClr val="CCFF66"/>
    <a:srgbClr val="CCFF99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95" autoAdjust="0"/>
  </p:normalViewPr>
  <p:slideViewPr>
    <p:cSldViewPr>
      <p:cViewPr varScale="1">
        <p:scale>
          <a:sx n="26" d="100"/>
          <a:sy n="26" d="100"/>
        </p:scale>
        <p:origin x="2142" y="222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USB32GB\Research_JLab\GTS%20at%20LERF\GTS%20Experimental%20Data\Magnetized%20Beam\ASTRA%20simulations%20-%20Sajini\x_rms%20vs%20z%20for%20new%20field%20map%208_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mun\Documents\0.%20PROJECTS\LDRD\GTS\Magnetized%20Beam%20Data\Magnetized%20Beam%20Experimental%20Data_laser%20at%20cent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mun\Documents\0.%20PROJECTS\LDRD\GTS\Magnetized%20Beam%20Data\Magnetized%20Beam%20Experimental%20Data_laser%20at%20cent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mun\Documents\0.%20PROJECTS\LDRD\GTS\Magnetized%20Beam%20Data\Magnetized%20Beam%20Experimental%20Data_laser%20at%20center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03212239796159"/>
          <c:y val="4.5291382429668972E-2"/>
          <c:w val="0.73923663417294916"/>
          <c:h val="0.749013854243238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'0A'!$AL$6</c:f>
              <c:strCache>
                <c:ptCount val="1"/>
                <c:pt idx="0">
                  <c:v>Bz, T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'0A'!$AK$7:$AK$2007</c:f>
              <c:numCache>
                <c:formatCode>General</c:formatCode>
                <c:ptCount val="2001"/>
                <c:pt idx="0">
                  <c:v>-7.0799999999999988E-2</c:v>
                </c:pt>
                <c:pt idx="1">
                  <c:v>-6.9799999999999987E-2</c:v>
                </c:pt>
                <c:pt idx="2">
                  <c:v>-6.8799999999999986E-2</c:v>
                </c:pt>
                <c:pt idx="3">
                  <c:v>-6.7799999999999985E-2</c:v>
                </c:pt>
                <c:pt idx="4">
                  <c:v>-6.6799999999999984E-2</c:v>
                </c:pt>
                <c:pt idx="5">
                  <c:v>-6.5799999999999984E-2</c:v>
                </c:pt>
                <c:pt idx="6">
                  <c:v>-6.4799999999999983E-2</c:v>
                </c:pt>
                <c:pt idx="7">
                  <c:v>-6.3799999999999982E-2</c:v>
                </c:pt>
                <c:pt idx="8">
                  <c:v>-6.2799999999999981E-2</c:v>
                </c:pt>
                <c:pt idx="9">
                  <c:v>-6.179999999999998E-2</c:v>
                </c:pt>
                <c:pt idx="10">
                  <c:v>-6.0799999999999986E-2</c:v>
                </c:pt>
                <c:pt idx="11">
                  <c:v>-5.9799999999999985E-2</c:v>
                </c:pt>
                <c:pt idx="12">
                  <c:v>-5.8799999999999984E-2</c:v>
                </c:pt>
                <c:pt idx="13">
                  <c:v>-5.7799999999999983E-2</c:v>
                </c:pt>
                <c:pt idx="14">
                  <c:v>-5.6799999999999982E-2</c:v>
                </c:pt>
                <c:pt idx="15">
                  <c:v>-5.5799999999999982E-2</c:v>
                </c:pt>
                <c:pt idx="16">
                  <c:v>-5.4799999999999988E-2</c:v>
                </c:pt>
                <c:pt idx="17">
                  <c:v>-5.379999999999998E-2</c:v>
                </c:pt>
                <c:pt idx="18">
                  <c:v>-5.2799999999999986E-2</c:v>
                </c:pt>
                <c:pt idx="19">
                  <c:v>-5.1799999999999978E-2</c:v>
                </c:pt>
                <c:pt idx="20">
                  <c:v>-5.0799999999999984E-2</c:v>
                </c:pt>
                <c:pt idx="21">
                  <c:v>-4.9799999999999983E-2</c:v>
                </c:pt>
                <c:pt idx="22">
                  <c:v>-4.8799999999999982E-2</c:v>
                </c:pt>
                <c:pt idx="23">
                  <c:v>-4.7799999999999981E-2</c:v>
                </c:pt>
                <c:pt idx="24">
                  <c:v>-4.6799999999999981E-2</c:v>
                </c:pt>
                <c:pt idx="25">
                  <c:v>-4.579999999999998E-2</c:v>
                </c:pt>
                <c:pt idx="26">
                  <c:v>-4.4799999999999986E-2</c:v>
                </c:pt>
                <c:pt idx="27">
                  <c:v>-4.3799999999999978E-2</c:v>
                </c:pt>
                <c:pt idx="28">
                  <c:v>-4.2799999999999984E-2</c:v>
                </c:pt>
                <c:pt idx="29">
                  <c:v>-4.1799999999999976E-2</c:v>
                </c:pt>
                <c:pt idx="30">
                  <c:v>-4.0799999999999982E-2</c:v>
                </c:pt>
                <c:pt idx="31">
                  <c:v>-3.9799999999999981E-2</c:v>
                </c:pt>
                <c:pt idx="32">
                  <c:v>-3.879999999999998E-2</c:v>
                </c:pt>
                <c:pt idx="33">
                  <c:v>-3.7799999999999986E-2</c:v>
                </c:pt>
                <c:pt idx="34">
                  <c:v>-3.6799999999999986E-2</c:v>
                </c:pt>
                <c:pt idx="35">
                  <c:v>-3.5799999999999985E-2</c:v>
                </c:pt>
                <c:pt idx="36">
                  <c:v>-3.4799999999999984E-2</c:v>
                </c:pt>
                <c:pt idx="37">
                  <c:v>-3.3799999999999983E-2</c:v>
                </c:pt>
                <c:pt idx="38">
                  <c:v>-3.2799999999999982E-2</c:v>
                </c:pt>
                <c:pt idx="39">
                  <c:v>-3.1799999999999981E-2</c:v>
                </c:pt>
                <c:pt idx="40">
                  <c:v>-3.0799999999999984E-2</c:v>
                </c:pt>
                <c:pt idx="41">
                  <c:v>-2.9799999999999986E-2</c:v>
                </c:pt>
                <c:pt idx="42">
                  <c:v>-2.8799999999999982E-2</c:v>
                </c:pt>
                <c:pt idx="43">
                  <c:v>-2.7799999999999984E-2</c:v>
                </c:pt>
                <c:pt idx="44">
                  <c:v>-2.679999999999998E-2</c:v>
                </c:pt>
                <c:pt idx="45">
                  <c:v>-2.5799999999999983E-2</c:v>
                </c:pt>
                <c:pt idx="46">
                  <c:v>-2.4799999999999985E-2</c:v>
                </c:pt>
                <c:pt idx="47">
                  <c:v>-2.3799999999999981E-2</c:v>
                </c:pt>
                <c:pt idx="48">
                  <c:v>-2.2799999999999983E-2</c:v>
                </c:pt>
                <c:pt idx="49">
                  <c:v>-2.1799999999999979E-2</c:v>
                </c:pt>
                <c:pt idx="50">
                  <c:v>-2.0799999999999982E-2</c:v>
                </c:pt>
                <c:pt idx="51">
                  <c:v>-1.9799999999999988E-2</c:v>
                </c:pt>
                <c:pt idx="52">
                  <c:v>-1.879999999999998E-2</c:v>
                </c:pt>
                <c:pt idx="53">
                  <c:v>-1.7799999999999986E-2</c:v>
                </c:pt>
                <c:pt idx="54">
                  <c:v>-1.6799999999999978E-2</c:v>
                </c:pt>
                <c:pt idx="55">
                  <c:v>-1.5799999999999984E-2</c:v>
                </c:pt>
                <c:pt idx="56">
                  <c:v>-1.4799999999999987E-2</c:v>
                </c:pt>
                <c:pt idx="57">
                  <c:v>-1.3799999999999981E-2</c:v>
                </c:pt>
                <c:pt idx="58">
                  <c:v>-1.2799999999999985E-2</c:v>
                </c:pt>
                <c:pt idx="59">
                  <c:v>-1.1799999999999979E-2</c:v>
                </c:pt>
                <c:pt idx="60">
                  <c:v>-1.0799999999999983E-2</c:v>
                </c:pt>
                <c:pt idx="61">
                  <c:v>-9.7999999999999858E-3</c:v>
                </c:pt>
                <c:pt idx="62">
                  <c:v>-8.7999999999999814E-3</c:v>
                </c:pt>
                <c:pt idx="63">
                  <c:v>-7.7999999999999849E-3</c:v>
                </c:pt>
                <c:pt idx="64">
                  <c:v>-6.7999999999999797E-3</c:v>
                </c:pt>
                <c:pt idx="65">
                  <c:v>-5.7999999999999831E-3</c:v>
                </c:pt>
                <c:pt idx="66">
                  <c:v>-4.7999999999999866E-3</c:v>
                </c:pt>
                <c:pt idx="67">
                  <c:v>-3.7999999999999813E-3</c:v>
                </c:pt>
                <c:pt idx="68">
                  <c:v>-2.7999999999999848E-3</c:v>
                </c:pt>
                <c:pt idx="69">
                  <c:v>-1.7999999999999794E-3</c:v>
                </c:pt>
                <c:pt idx="70">
                  <c:v>-7.9999999999998291E-4</c:v>
                </c:pt>
                <c:pt idx="71">
                  <c:v>2.0000000000001351E-4</c:v>
                </c:pt>
                <c:pt idx="72">
                  <c:v>1.2000000000000188E-3</c:v>
                </c:pt>
                <c:pt idx="73">
                  <c:v>2.2000000000000153E-3</c:v>
                </c:pt>
                <c:pt idx="74">
                  <c:v>3.2000000000000205E-3</c:v>
                </c:pt>
                <c:pt idx="75">
                  <c:v>4.2000000000000171E-3</c:v>
                </c:pt>
                <c:pt idx="76">
                  <c:v>5.2000000000000136E-3</c:v>
                </c:pt>
                <c:pt idx="77">
                  <c:v>6.2000000000000189E-3</c:v>
                </c:pt>
                <c:pt idx="78">
                  <c:v>7.2000000000000154E-3</c:v>
                </c:pt>
                <c:pt idx="79">
                  <c:v>8.2000000000000198E-3</c:v>
                </c:pt>
                <c:pt idx="80">
                  <c:v>9.2000000000000172E-3</c:v>
                </c:pt>
                <c:pt idx="81">
                  <c:v>1.0200000000000013E-2</c:v>
                </c:pt>
                <c:pt idx="82">
                  <c:v>1.120000000000001E-2</c:v>
                </c:pt>
                <c:pt idx="83">
                  <c:v>1.2200000000000023E-2</c:v>
                </c:pt>
                <c:pt idx="84">
                  <c:v>1.3200000000000021E-2</c:v>
                </c:pt>
                <c:pt idx="85">
                  <c:v>1.4200000000000016E-2</c:v>
                </c:pt>
                <c:pt idx="86">
                  <c:v>1.5200000000000014E-2</c:v>
                </c:pt>
                <c:pt idx="87">
                  <c:v>1.620000000000001E-2</c:v>
                </c:pt>
                <c:pt idx="88">
                  <c:v>1.7200000000000024E-2</c:v>
                </c:pt>
                <c:pt idx="89">
                  <c:v>1.8200000000000022E-2</c:v>
                </c:pt>
                <c:pt idx="90">
                  <c:v>1.9200000000000016E-2</c:v>
                </c:pt>
                <c:pt idx="91">
                  <c:v>2.0200000000000013E-2</c:v>
                </c:pt>
                <c:pt idx="92">
                  <c:v>2.1200000000000011E-2</c:v>
                </c:pt>
                <c:pt idx="93">
                  <c:v>2.2200000000000025E-2</c:v>
                </c:pt>
                <c:pt idx="94">
                  <c:v>2.3200000000000019E-2</c:v>
                </c:pt>
                <c:pt idx="95">
                  <c:v>2.4200000000000017E-2</c:v>
                </c:pt>
                <c:pt idx="96">
                  <c:v>2.5200000000000014E-2</c:v>
                </c:pt>
                <c:pt idx="97">
                  <c:v>2.6200000000000011E-2</c:v>
                </c:pt>
                <c:pt idx="98">
                  <c:v>2.7200000000000023E-2</c:v>
                </c:pt>
                <c:pt idx="99">
                  <c:v>2.820000000000002E-2</c:v>
                </c:pt>
                <c:pt idx="100">
                  <c:v>2.9200000000000018E-2</c:v>
                </c:pt>
                <c:pt idx="101">
                  <c:v>3.0200000000000015E-2</c:v>
                </c:pt>
                <c:pt idx="102">
                  <c:v>3.1200000000000009E-2</c:v>
                </c:pt>
                <c:pt idx="103">
                  <c:v>3.2200000000000027E-2</c:v>
                </c:pt>
                <c:pt idx="104">
                  <c:v>3.3200000000000021E-2</c:v>
                </c:pt>
                <c:pt idx="105">
                  <c:v>3.4200000000000015E-2</c:v>
                </c:pt>
                <c:pt idx="106">
                  <c:v>3.5200000000000016E-2</c:v>
                </c:pt>
                <c:pt idx="107">
                  <c:v>3.620000000000001E-2</c:v>
                </c:pt>
                <c:pt idx="108">
                  <c:v>3.7200000000000025E-2</c:v>
                </c:pt>
                <c:pt idx="109">
                  <c:v>3.8200000000000019E-2</c:v>
                </c:pt>
                <c:pt idx="110">
                  <c:v>3.920000000000002E-2</c:v>
                </c:pt>
                <c:pt idx="111">
                  <c:v>4.0200000000000014E-2</c:v>
                </c:pt>
                <c:pt idx="112">
                  <c:v>4.1200000000000007E-2</c:v>
                </c:pt>
                <c:pt idx="113">
                  <c:v>4.2200000000000022E-2</c:v>
                </c:pt>
                <c:pt idx="114">
                  <c:v>4.3200000000000023E-2</c:v>
                </c:pt>
                <c:pt idx="115">
                  <c:v>4.4200000000000017E-2</c:v>
                </c:pt>
                <c:pt idx="116">
                  <c:v>4.5200000000000011E-2</c:v>
                </c:pt>
                <c:pt idx="117">
                  <c:v>4.6200000000000012E-2</c:v>
                </c:pt>
                <c:pt idx="118">
                  <c:v>4.7200000000000027E-2</c:v>
                </c:pt>
                <c:pt idx="119">
                  <c:v>4.8200000000000021E-2</c:v>
                </c:pt>
                <c:pt idx="120">
                  <c:v>4.9200000000000015E-2</c:v>
                </c:pt>
                <c:pt idx="121">
                  <c:v>5.0200000000000015E-2</c:v>
                </c:pt>
                <c:pt idx="122">
                  <c:v>5.1200000000000009E-2</c:v>
                </c:pt>
                <c:pt idx="123">
                  <c:v>5.2200000000000024E-2</c:v>
                </c:pt>
                <c:pt idx="124">
                  <c:v>5.3200000000000018E-2</c:v>
                </c:pt>
                <c:pt idx="125">
                  <c:v>5.4200000000000019E-2</c:v>
                </c:pt>
                <c:pt idx="126">
                  <c:v>5.5200000000000013E-2</c:v>
                </c:pt>
                <c:pt idx="127">
                  <c:v>5.6200000000000007E-2</c:v>
                </c:pt>
                <c:pt idx="128">
                  <c:v>5.7200000000000022E-2</c:v>
                </c:pt>
                <c:pt idx="129">
                  <c:v>5.8200000000000023E-2</c:v>
                </c:pt>
                <c:pt idx="130">
                  <c:v>5.9200000000000016E-2</c:v>
                </c:pt>
                <c:pt idx="131">
                  <c:v>6.020000000000001E-2</c:v>
                </c:pt>
                <c:pt idx="132">
                  <c:v>6.1200000000000011E-2</c:v>
                </c:pt>
                <c:pt idx="133">
                  <c:v>6.2200000000000026E-2</c:v>
                </c:pt>
                <c:pt idx="134">
                  <c:v>6.320000000000002E-2</c:v>
                </c:pt>
                <c:pt idx="135">
                  <c:v>6.4200000000000021E-2</c:v>
                </c:pt>
                <c:pt idx="136">
                  <c:v>6.5200000000000008E-2</c:v>
                </c:pt>
                <c:pt idx="137">
                  <c:v>6.6200000000000009E-2</c:v>
                </c:pt>
                <c:pt idx="138">
                  <c:v>6.7200000000000024E-2</c:v>
                </c:pt>
                <c:pt idx="139">
                  <c:v>6.8200000000000024E-2</c:v>
                </c:pt>
                <c:pt idx="140">
                  <c:v>6.9200000000000012E-2</c:v>
                </c:pt>
                <c:pt idx="141">
                  <c:v>7.0200000000000012E-2</c:v>
                </c:pt>
                <c:pt idx="142">
                  <c:v>7.1200000000000013E-2</c:v>
                </c:pt>
                <c:pt idx="143">
                  <c:v>7.2200000000000028E-2</c:v>
                </c:pt>
                <c:pt idx="144">
                  <c:v>7.3200000000000015E-2</c:v>
                </c:pt>
                <c:pt idx="145">
                  <c:v>7.4200000000000016E-2</c:v>
                </c:pt>
                <c:pt idx="146">
                  <c:v>7.5200000000000017E-2</c:v>
                </c:pt>
                <c:pt idx="147">
                  <c:v>7.6200000000000004E-2</c:v>
                </c:pt>
                <c:pt idx="148">
                  <c:v>7.7200000000000019E-2</c:v>
                </c:pt>
                <c:pt idx="149">
                  <c:v>7.8200000000000019E-2</c:v>
                </c:pt>
                <c:pt idx="150">
                  <c:v>7.920000000000002E-2</c:v>
                </c:pt>
                <c:pt idx="151">
                  <c:v>8.0200000000000007E-2</c:v>
                </c:pt>
                <c:pt idx="152">
                  <c:v>8.1200000000000008E-2</c:v>
                </c:pt>
                <c:pt idx="153">
                  <c:v>8.2200000000000023E-2</c:v>
                </c:pt>
                <c:pt idx="154">
                  <c:v>8.3200000000000024E-2</c:v>
                </c:pt>
                <c:pt idx="155">
                  <c:v>8.4200000000000011E-2</c:v>
                </c:pt>
                <c:pt idx="156">
                  <c:v>8.5200000000000012E-2</c:v>
                </c:pt>
                <c:pt idx="157">
                  <c:v>8.6200000000000013E-2</c:v>
                </c:pt>
                <c:pt idx="158">
                  <c:v>8.7200000000000027E-2</c:v>
                </c:pt>
                <c:pt idx="159">
                  <c:v>8.8200000000000014E-2</c:v>
                </c:pt>
                <c:pt idx="160">
                  <c:v>8.9200000000000015E-2</c:v>
                </c:pt>
                <c:pt idx="161">
                  <c:v>9.020000000000003E-2</c:v>
                </c:pt>
                <c:pt idx="162">
                  <c:v>9.1200000000000003E-2</c:v>
                </c:pt>
                <c:pt idx="163">
                  <c:v>9.2200000000000018E-2</c:v>
                </c:pt>
                <c:pt idx="164">
                  <c:v>9.3200000000000005E-2</c:v>
                </c:pt>
                <c:pt idx="165">
                  <c:v>9.420000000000002E-2</c:v>
                </c:pt>
                <c:pt idx="166">
                  <c:v>9.5200000000000035E-2</c:v>
                </c:pt>
                <c:pt idx="167">
                  <c:v>9.6200000000000008E-2</c:v>
                </c:pt>
                <c:pt idx="168">
                  <c:v>9.7200000000000022E-2</c:v>
                </c:pt>
                <c:pt idx="169">
                  <c:v>9.820000000000001E-2</c:v>
                </c:pt>
                <c:pt idx="170">
                  <c:v>9.920000000000001E-2</c:v>
                </c:pt>
                <c:pt idx="171">
                  <c:v>0.10020000000000003</c:v>
                </c:pt>
                <c:pt idx="172">
                  <c:v>0.10120000000000001</c:v>
                </c:pt>
                <c:pt idx="173">
                  <c:v>0.10220000000000003</c:v>
                </c:pt>
                <c:pt idx="174">
                  <c:v>0.1032</c:v>
                </c:pt>
                <c:pt idx="175">
                  <c:v>0.10420000000000001</c:v>
                </c:pt>
                <c:pt idx="176">
                  <c:v>0.10520000000000003</c:v>
                </c:pt>
                <c:pt idx="177">
                  <c:v>0.10620000000000002</c:v>
                </c:pt>
                <c:pt idx="178">
                  <c:v>0.10720000000000002</c:v>
                </c:pt>
                <c:pt idx="179">
                  <c:v>0.1082</c:v>
                </c:pt>
                <c:pt idx="180">
                  <c:v>0.10920000000000002</c:v>
                </c:pt>
                <c:pt idx="181">
                  <c:v>0.11020000000000003</c:v>
                </c:pt>
                <c:pt idx="182">
                  <c:v>0.11120000000000001</c:v>
                </c:pt>
                <c:pt idx="183">
                  <c:v>0.11220000000000002</c:v>
                </c:pt>
                <c:pt idx="184">
                  <c:v>0.11320000000000001</c:v>
                </c:pt>
                <c:pt idx="185">
                  <c:v>0.11420000000000002</c:v>
                </c:pt>
                <c:pt idx="186">
                  <c:v>0.11520000000000002</c:v>
                </c:pt>
                <c:pt idx="187">
                  <c:v>0.11620000000000001</c:v>
                </c:pt>
                <c:pt idx="188">
                  <c:v>0.11720000000000003</c:v>
                </c:pt>
                <c:pt idx="189">
                  <c:v>0.1182</c:v>
                </c:pt>
                <c:pt idx="190">
                  <c:v>0.11920000000000001</c:v>
                </c:pt>
                <c:pt idx="191">
                  <c:v>0.12020000000000003</c:v>
                </c:pt>
                <c:pt idx="192">
                  <c:v>0.12120000000000002</c:v>
                </c:pt>
                <c:pt idx="193">
                  <c:v>0.12220000000000003</c:v>
                </c:pt>
                <c:pt idx="194">
                  <c:v>0.1232</c:v>
                </c:pt>
                <c:pt idx="195">
                  <c:v>0.12420000000000002</c:v>
                </c:pt>
                <c:pt idx="196">
                  <c:v>0.12520000000000003</c:v>
                </c:pt>
                <c:pt idx="197">
                  <c:v>0.12620000000000001</c:v>
                </c:pt>
                <c:pt idx="198">
                  <c:v>0.12720000000000004</c:v>
                </c:pt>
                <c:pt idx="199">
                  <c:v>0.12820000000000001</c:v>
                </c:pt>
                <c:pt idx="200">
                  <c:v>0.12920000000000001</c:v>
                </c:pt>
                <c:pt idx="201">
                  <c:v>0.13020000000000004</c:v>
                </c:pt>
                <c:pt idx="202">
                  <c:v>0.13120000000000001</c:v>
                </c:pt>
                <c:pt idx="203">
                  <c:v>0.13220000000000001</c:v>
                </c:pt>
                <c:pt idx="204">
                  <c:v>0.13320000000000001</c:v>
                </c:pt>
                <c:pt idx="205">
                  <c:v>0.13420000000000001</c:v>
                </c:pt>
                <c:pt idx="206">
                  <c:v>0.13520000000000004</c:v>
                </c:pt>
                <c:pt idx="207">
                  <c:v>0.13620000000000002</c:v>
                </c:pt>
                <c:pt idx="208">
                  <c:v>0.13720000000000002</c:v>
                </c:pt>
                <c:pt idx="209">
                  <c:v>0.13819999999999999</c:v>
                </c:pt>
                <c:pt idx="210">
                  <c:v>0.13920000000000002</c:v>
                </c:pt>
                <c:pt idx="211">
                  <c:v>0.14020000000000002</c:v>
                </c:pt>
                <c:pt idx="212">
                  <c:v>0.14120000000000002</c:v>
                </c:pt>
                <c:pt idx="213">
                  <c:v>0.14220000000000002</c:v>
                </c:pt>
                <c:pt idx="214">
                  <c:v>0.14319999999999999</c:v>
                </c:pt>
                <c:pt idx="215">
                  <c:v>0.14420000000000002</c:v>
                </c:pt>
                <c:pt idx="216">
                  <c:v>0.14520000000000002</c:v>
                </c:pt>
                <c:pt idx="217">
                  <c:v>0.1462</c:v>
                </c:pt>
                <c:pt idx="218">
                  <c:v>0.14720000000000003</c:v>
                </c:pt>
                <c:pt idx="219">
                  <c:v>0.1482</c:v>
                </c:pt>
                <c:pt idx="220">
                  <c:v>0.14920000000000003</c:v>
                </c:pt>
                <c:pt idx="221">
                  <c:v>0.15020000000000003</c:v>
                </c:pt>
                <c:pt idx="222">
                  <c:v>0.1512</c:v>
                </c:pt>
                <c:pt idx="223">
                  <c:v>0.15220000000000003</c:v>
                </c:pt>
                <c:pt idx="224">
                  <c:v>0.1532</c:v>
                </c:pt>
                <c:pt idx="225">
                  <c:v>0.1542</c:v>
                </c:pt>
                <c:pt idx="226">
                  <c:v>0.15520000000000003</c:v>
                </c:pt>
                <c:pt idx="227">
                  <c:v>0.15620000000000001</c:v>
                </c:pt>
                <c:pt idx="228">
                  <c:v>0.15720000000000003</c:v>
                </c:pt>
                <c:pt idx="229">
                  <c:v>0.15820000000000001</c:v>
                </c:pt>
                <c:pt idx="230">
                  <c:v>0.15920000000000001</c:v>
                </c:pt>
                <c:pt idx="231">
                  <c:v>0.16020000000000004</c:v>
                </c:pt>
                <c:pt idx="232">
                  <c:v>0.16120000000000001</c:v>
                </c:pt>
                <c:pt idx="233">
                  <c:v>0.16220000000000001</c:v>
                </c:pt>
                <c:pt idx="234">
                  <c:v>0.16320000000000001</c:v>
                </c:pt>
                <c:pt idx="235">
                  <c:v>0.16420000000000001</c:v>
                </c:pt>
                <c:pt idx="236">
                  <c:v>0.16520000000000004</c:v>
                </c:pt>
                <c:pt idx="237">
                  <c:v>0.16620000000000001</c:v>
                </c:pt>
                <c:pt idx="238">
                  <c:v>0.16720000000000002</c:v>
                </c:pt>
                <c:pt idx="239">
                  <c:v>0.16820000000000002</c:v>
                </c:pt>
                <c:pt idx="240">
                  <c:v>0.16920000000000002</c:v>
                </c:pt>
                <c:pt idx="241">
                  <c:v>0.17020000000000002</c:v>
                </c:pt>
                <c:pt idx="242">
                  <c:v>0.17120000000000002</c:v>
                </c:pt>
                <c:pt idx="243">
                  <c:v>0.17220000000000002</c:v>
                </c:pt>
                <c:pt idx="244">
                  <c:v>0.17319999999999999</c:v>
                </c:pt>
                <c:pt idx="245">
                  <c:v>0.17420000000000002</c:v>
                </c:pt>
                <c:pt idx="246">
                  <c:v>0.17520000000000002</c:v>
                </c:pt>
                <c:pt idx="247">
                  <c:v>0.17620000000000002</c:v>
                </c:pt>
                <c:pt idx="248">
                  <c:v>0.17720000000000002</c:v>
                </c:pt>
                <c:pt idx="249">
                  <c:v>0.1782</c:v>
                </c:pt>
                <c:pt idx="250">
                  <c:v>0.17920000000000003</c:v>
                </c:pt>
                <c:pt idx="251">
                  <c:v>0.18020000000000003</c:v>
                </c:pt>
                <c:pt idx="252">
                  <c:v>0.1812</c:v>
                </c:pt>
                <c:pt idx="253">
                  <c:v>0.18220000000000003</c:v>
                </c:pt>
                <c:pt idx="254">
                  <c:v>0.1832</c:v>
                </c:pt>
                <c:pt idx="255">
                  <c:v>0.18420000000000003</c:v>
                </c:pt>
                <c:pt idx="256">
                  <c:v>0.18520000000000003</c:v>
                </c:pt>
                <c:pt idx="257">
                  <c:v>0.1862</c:v>
                </c:pt>
                <c:pt idx="258">
                  <c:v>0.18720000000000003</c:v>
                </c:pt>
                <c:pt idx="259">
                  <c:v>0.18820000000000001</c:v>
                </c:pt>
                <c:pt idx="260">
                  <c:v>0.18920000000000001</c:v>
                </c:pt>
                <c:pt idx="261">
                  <c:v>0.19020000000000004</c:v>
                </c:pt>
                <c:pt idx="262">
                  <c:v>0.19120000000000001</c:v>
                </c:pt>
                <c:pt idx="263">
                  <c:v>0.19220000000000004</c:v>
                </c:pt>
                <c:pt idx="264">
                  <c:v>0.19320000000000001</c:v>
                </c:pt>
                <c:pt idx="265">
                  <c:v>0.19420000000000001</c:v>
                </c:pt>
                <c:pt idx="266">
                  <c:v>0.19520000000000004</c:v>
                </c:pt>
                <c:pt idx="267">
                  <c:v>0.19620000000000001</c:v>
                </c:pt>
                <c:pt idx="268">
                  <c:v>0.19720000000000001</c:v>
                </c:pt>
                <c:pt idx="269">
                  <c:v>0.19820000000000002</c:v>
                </c:pt>
                <c:pt idx="270">
                  <c:v>0.19920000000000002</c:v>
                </c:pt>
                <c:pt idx="271">
                  <c:v>0.20020000000000004</c:v>
                </c:pt>
                <c:pt idx="272">
                  <c:v>0.20120000000000002</c:v>
                </c:pt>
                <c:pt idx="273">
                  <c:v>0.20220000000000002</c:v>
                </c:pt>
                <c:pt idx="274">
                  <c:v>0.20319999999999999</c:v>
                </c:pt>
                <c:pt idx="275">
                  <c:v>0.20420000000000002</c:v>
                </c:pt>
                <c:pt idx="276">
                  <c:v>0.20520000000000002</c:v>
                </c:pt>
                <c:pt idx="277">
                  <c:v>0.20620000000000002</c:v>
                </c:pt>
                <c:pt idx="278">
                  <c:v>0.20720000000000002</c:v>
                </c:pt>
                <c:pt idx="279">
                  <c:v>0.2082</c:v>
                </c:pt>
                <c:pt idx="280">
                  <c:v>0.20920000000000002</c:v>
                </c:pt>
                <c:pt idx="281">
                  <c:v>0.21020000000000003</c:v>
                </c:pt>
                <c:pt idx="282">
                  <c:v>0.2112</c:v>
                </c:pt>
                <c:pt idx="283">
                  <c:v>0.21220000000000003</c:v>
                </c:pt>
                <c:pt idx="284">
                  <c:v>0.2132</c:v>
                </c:pt>
                <c:pt idx="285">
                  <c:v>0.21420000000000003</c:v>
                </c:pt>
                <c:pt idx="286">
                  <c:v>0.21520000000000003</c:v>
                </c:pt>
                <c:pt idx="287">
                  <c:v>0.2162</c:v>
                </c:pt>
                <c:pt idx="288">
                  <c:v>0.21720000000000003</c:v>
                </c:pt>
                <c:pt idx="289">
                  <c:v>0.21820000000000001</c:v>
                </c:pt>
                <c:pt idx="290">
                  <c:v>0.21920000000000001</c:v>
                </c:pt>
                <c:pt idx="291">
                  <c:v>0.22020000000000003</c:v>
                </c:pt>
                <c:pt idx="292">
                  <c:v>0.22120000000000001</c:v>
                </c:pt>
                <c:pt idx="293">
                  <c:v>0.22220000000000004</c:v>
                </c:pt>
                <c:pt idx="294">
                  <c:v>0.22320000000000001</c:v>
                </c:pt>
                <c:pt idx="295">
                  <c:v>0.22420000000000001</c:v>
                </c:pt>
                <c:pt idx="296">
                  <c:v>0.22520000000000004</c:v>
                </c:pt>
                <c:pt idx="297">
                  <c:v>0.22620000000000001</c:v>
                </c:pt>
                <c:pt idx="298">
                  <c:v>0.22720000000000001</c:v>
                </c:pt>
                <c:pt idx="299">
                  <c:v>0.22820000000000001</c:v>
                </c:pt>
                <c:pt idx="300">
                  <c:v>0.22920000000000001</c:v>
                </c:pt>
                <c:pt idx="301">
                  <c:v>0.23020000000000004</c:v>
                </c:pt>
                <c:pt idx="302">
                  <c:v>0.23120000000000002</c:v>
                </c:pt>
                <c:pt idx="303">
                  <c:v>0.23220000000000002</c:v>
                </c:pt>
                <c:pt idx="304">
                  <c:v>0.23319999999999999</c:v>
                </c:pt>
                <c:pt idx="305">
                  <c:v>0.23420000000000002</c:v>
                </c:pt>
                <c:pt idx="306">
                  <c:v>0.23520000000000002</c:v>
                </c:pt>
                <c:pt idx="307">
                  <c:v>0.23620000000000002</c:v>
                </c:pt>
                <c:pt idx="308">
                  <c:v>0.23720000000000002</c:v>
                </c:pt>
                <c:pt idx="309">
                  <c:v>0.2382</c:v>
                </c:pt>
                <c:pt idx="310">
                  <c:v>0.23920000000000002</c:v>
                </c:pt>
                <c:pt idx="311">
                  <c:v>0.24020000000000002</c:v>
                </c:pt>
                <c:pt idx="312">
                  <c:v>0.2412</c:v>
                </c:pt>
                <c:pt idx="313">
                  <c:v>0.24220000000000003</c:v>
                </c:pt>
                <c:pt idx="314">
                  <c:v>0.2432</c:v>
                </c:pt>
                <c:pt idx="315">
                  <c:v>0.24420000000000003</c:v>
                </c:pt>
                <c:pt idx="316">
                  <c:v>0.24520000000000003</c:v>
                </c:pt>
                <c:pt idx="317">
                  <c:v>0.2462</c:v>
                </c:pt>
                <c:pt idx="318">
                  <c:v>0.24720000000000003</c:v>
                </c:pt>
                <c:pt idx="319">
                  <c:v>0.2482</c:v>
                </c:pt>
                <c:pt idx="320">
                  <c:v>0.2492</c:v>
                </c:pt>
                <c:pt idx="321">
                  <c:v>0.25020000000000003</c:v>
                </c:pt>
                <c:pt idx="322">
                  <c:v>0.25120000000000003</c:v>
                </c:pt>
                <c:pt idx="323">
                  <c:v>0.25219999999999998</c:v>
                </c:pt>
                <c:pt idx="324">
                  <c:v>0.25319999999999998</c:v>
                </c:pt>
                <c:pt idx="325">
                  <c:v>0.25420000000000004</c:v>
                </c:pt>
                <c:pt idx="326">
                  <c:v>0.25520000000000004</c:v>
                </c:pt>
                <c:pt idx="327">
                  <c:v>0.25620000000000004</c:v>
                </c:pt>
                <c:pt idx="328">
                  <c:v>0.25719999999999998</c:v>
                </c:pt>
                <c:pt idx="329">
                  <c:v>0.25819999999999999</c:v>
                </c:pt>
                <c:pt idx="330">
                  <c:v>0.25920000000000004</c:v>
                </c:pt>
                <c:pt idx="331">
                  <c:v>0.26020000000000004</c:v>
                </c:pt>
                <c:pt idx="332">
                  <c:v>0.26120000000000004</c:v>
                </c:pt>
                <c:pt idx="333">
                  <c:v>0.26219999999999999</c:v>
                </c:pt>
                <c:pt idx="334">
                  <c:v>0.26319999999999999</c:v>
                </c:pt>
                <c:pt idx="335">
                  <c:v>0.26419999999999999</c:v>
                </c:pt>
                <c:pt idx="336">
                  <c:v>0.26520000000000005</c:v>
                </c:pt>
                <c:pt idx="337">
                  <c:v>0.26620000000000005</c:v>
                </c:pt>
                <c:pt idx="338">
                  <c:v>0.26719999999999999</c:v>
                </c:pt>
                <c:pt idx="339">
                  <c:v>0.26819999999999999</c:v>
                </c:pt>
                <c:pt idx="340">
                  <c:v>0.26919999999999999</c:v>
                </c:pt>
                <c:pt idx="341">
                  <c:v>0.27020000000000005</c:v>
                </c:pt>
                <c:pt idx="342">
                  <c:v>0.27120000000000005</c:v>
                </c:pt>
                <c:pt idx="343">
                  <c:v>0.2722</c:v>
                </c:pt>
                <c:pt idx="344">
                  <c:v>0.2732</c:v>
                </c:pt>
                <c:pt idx="345">
                  <c:v>0.2742</c:v>
                </c:pt>
                <c:pt idx="346">
                  <c:v>0.27520000000000006</c:v>
                </c:pt>
                <c:pt idx="347">
                  <c:v>0.27620000000000006</c:v>
                </c:pt>
                <c:pt idx="348">
                  <c:v>0.2772</c:v>
                </c:pt>
                <c:pt idx="349">
                  <c:v>0.2782</c:v>
                </c:pt>
                <c:pt idx="350">
                  <c:v>0.2792</c:v>
                </c:pt>
                <c:pt idx="351">
                  <c:v>0.2802</c:v>
                </c:pt>
                <c:pt idx="352">
                  <c:v>0.28120000000000006</c:v>
                </c:pt>
                <c:pt idx="353">
                  <c:v>0.28220000000000001</c:v>
                </c:pt>
                <c:pt idx="354">
                  <c:v>0.28320000000000001</c:v>
                </c:pt>
                <c:pt idx="355">
                  <c:v>0.28420000000000001</c:v>
                </c:pt>
                <c:pt idx="356">
                  <c:v>0.28520000000000001</c:v>
                </c:pt>
                <c:pt idx="357">
                  <c:v>0.28620000000000007</c:v>
                </c:pt>
                <c:pt idx="358">
                  <c:v>0.28720000000000001</c:v>
                </c:pt>
                <c:pt idx="359">
                  <c:v>0.28820000000000001</c:v>
                </c:pt>
                <c:pt idx="360">
                  <c:v>0.28920000000000001</c:v>
                </c:pt>
                <c:pt idx="361">
                  <c:v>0.29020000000000001</c:v>
                </c:pt>
                <c:pt idx="362">
                  <c:v>0.29120000000000007</c:v>
                </c:pt>
                <c:pt idx="363">
                  <c:v>0.29220000000000002</c:v>
                </c:pt>
                <c:pt idx="364">
                  <c:v>0.29320000000000002</c:v>
                </c:pt>
                <c:pt idx="365">
                  <c:v>0.29420000000000002</c:v>
                </c:pt>
                <c:pt idx="366">
                  <c:v>0.29520000000000002</c:v>
                </c:pt>
                <c:pt idx="367">
                  <c:v>0.29620000000000002</c:v>
                </c:pt>
                <c:pt idx="368">
                  <c:v>0.29719999999999996</c:v>
                </c:pt>
                <c:pt idx="369">
                  <c:v>0.29820000000000002</c:v>
                </c:pt>
                <c:pt idx="370">
                  <c:v>0.29920000000000002</c:v>
                </c:pt>
                <c:pt idx="371">
                  <c:v>0.30020000000000002</c:v>
                </c:pt>
                <c:pt idx="372">
                  <c:v>0.30120000000000002</c:v>
                </c:pt>
                <c:pt idx="373">
                  <c:v>0.30219999999999997</c:v>
                </c:pt>
                <c:pt idx="374">
                  <c:v>0.30320000000000003</c:v>
                </c:pt>
                <c:pt idx="375">
                  <c:v>0.30420000000000003</c:v>
                </c:pt>
                <c:pt idx="376">
                  <c:v>0.30520000000000003</c:v>
                </c:pt>
                <c:pt idx="377">
                  <c:v>0.30620000000000003</c:v>
                </c:pt>
                <c:pt idx="378">
                  <c:v>0.30719999999999997</c:v>
                </c:pt>
                <c:pt idx="379">
                  <c:v>0.30820000000000003</c:v>
                </c:pt>
                <c:pt idx="380">
                  <c:v>0.30920000000000003</c:v>
                </c:pt>
                <c:pt idx="381">
                  <c:v>0.31020000000000003</c:v>
                </c:pt>
                <c:pt idx="382">
                  <c:v>0.31120000000000003</c:v>
                </c:pt>
                <c:pt idx="383">
                  <c:v>0.31219999999999998</c:v>
                </c:pt>
                <c:pt idx="384">
                  <c:v>0.31319999999999998</c:v>
                </c:pt>
                <c:pt idx="385">
                  <c:v>0.31420000000000003</c:v>
                </c:pt>
                <c:pt idx="386">
                  <c:v>0.31520000000000004</c:v>
                </c:pt>
                <c:pt idx="387">
                  <c:v>0.31620000000000004</c:v>
                </c:pt>
                <c:pt idx="388">
                  <c:v>0.31719999999999998</c:v>
                </c:pt>
                <c:pt idx="389">
                  <c:v>0.31819999999999998</c:v>
                </c:pt>
                <c:pt idx="390">
                  <c:v>0.31920000000000004</c:v>
                </c:pt>
                <c:pt idx="391">
                  <c:v>0.32020000000000004</c:v>
                </c:pt>
                <c:pt idx="392">
                  <c:v>0.32120000000000004</c:v>
                </c:pt>
                <c:pt idx="393">
                  <c:v>0.32219999999999999</c:v>
                </c:pt>
                <c:pt idx="394">
                  <c:v>0.32319999999999999</c:v>
                </c:pt>
                <c:pt idx="395">
                  <c:v>0.32420000000000004</c:v>
                </c:pt>
                <c:pt idx="396">
                  <c:v>0.32520000000000004</c:v>
                </c:pt>
                <c:pt idx="397">
                  <c:v>0.32620000000000005</c:v>
                </c:pt>
                <c:pt idx="398">
                  <c:v>0.32719999999999999</c:v>
                </c:pt>
                <c:pt idx="399">
                  <c:v>0.32819999999999999</c:v>
                </c:pt>
                <c:pt idx="400">
                  <c:v>0.32919999999999999</c:v>
                </c:pt>
                <c:pt idx="401">
                  <c:v>0.33020000000000005</c:v>
                </c:pt>
                <c:pt idx="402">
                  <c:v>0.33120000000000005</c:v>
                </c:pt>
                <c:pt idx="403">
                  <c:v>0.3322</c:v>
                </c:pt>
                <c:pt idx="404">
                  <c:v>0.3332</c:v>
                </c:pt>
                <c:pt idx="405">
                  <c:v>0.3342</c:v>
                </c:pt>
                <c:pt idx="406">
                  <c:v>0.33520000000000005</c:v>
                </c:pt>
                <c:pt idx="407">
                  <c:v>0.33620000000000005</c:v>
                </c:pt>
                <c:pt idx="408">
                  <c:v>0.3372</c:v>
                </c:pt>
                <c:pt idx="409">
                  <c:v>0.3382</c:v>
                </c:pt>
                <c:pt idx="410">
                  <c:v>0.3392</c:v>
                </c:pt>
                <c:pt idx="411">
                  <c:v>0.34020000000000006</c:v>
                </c:pt>
                <c:pt idx="412">
                  <c:v>0.34120000000000006</c:v>
                </c:pt>
                <c:pt idx="413">
                  <c:v>0.3422</c:v>
                </c:pt>
                <c:pt idx="414">
                  <c:v>0.34320000000000001</c:v>
                </c:pt>
                <c:pt idx="415">
                  <c:v>0.34420000000000001</c:v>
                </c:pt>
                <c:pt idx="416">
                  <c:v>0.34520000000000001</c:v>
                </c:pt>
                <c:pt idx="417">
                  <c:v>0.34620000000000006</c:v>
                </c:pt>
                <c:pt idx="418">
                  <c:v>0.34720000000000001</c:v>
                </c:pt>
                <c:pt idx="419">
                  <c:v>0.34820000000000001</c:v>
                </c:pt>
                <c:pt idx="420">
                  <c:v>0.34920000000000001</c:v>
                </c:pt>
                <c:pt idx="421">
                  <c:v>0.35020000000000001</c:v>
                </c:pt>
                <c:pt idx="422">
                  <c:v>0.35120000000000007</c:v>
                </c:pt>
                <c:pt idx="423">
                  <c:v>0.35220000000000001</c:v>
                </c:pt>
                <c:pt idx="424">
                  <c:v>0.35320000000000001</c:v>
                </c:pt>
                <c:pt idx="425">
                  <c:v>0.35420000000000001</c:v>
                </c:pt>
                <c:pt idx="426">
                  <c:v>0.35520000000000002</c:v>
                </c:pt>
                <c:pt idx="427">
                  <c:v>0.35620000000000007</c:v>
                </c:pt>
                <c:pt idx="428">
                  <c:v>0.35719999999999996</c:v>
                </c:pt>
                <c:pt idx="429">
                  <c:v>0.35820000000000002</c:v>
                </c:pt>
                <c:pt idx="430">
                  <c:v>0.35920000000000002</c:v>
                </c:pt>
                <c:pt idx="431">
                  <c:v>0.36020000000000002</c:v>
                </c:pt>
                <c:pt idx="432">
                  <c:v>0.36120000000000002</c:v>
                </c:pt>
                <c:pt idx="433">
                  <c:v>0.36219999999999997</c:v>
                </c:pt>
                <c:pt idx="434">
                  <c:v>0.36320000000000002</c:v>
                </c:pt>
                <c:pt idx="435">
                  <c:v>0.36420000000000002</c:v>
                </c:pt>
                <c:pt idx="436">
                  <c:v>0.36520000000000002</c:v>
                </c:pt>
                <c:pt idx="437">
                  <c:v>0.36620000000000003</c:v>
                </c:pt>
                <c:pt idx="438">
                  <c:v>0.36719999999999997</c:v>
                </c:pt>
                <c:pt idx="439">
                  <c:v>0.36820000000000003</c:v>
                </c:pt>
                <c:pt idx="440">
                  <c:v>0.36920000000000003</c:v>
                </c:pt>
                <c:pt idx="441">
                  <c:v>0.37020000000000003</c:v>
                </c:pt>
                <c:pt idx="442">
                  <c:v>0.37120000000000003</c:v>
                </c:pt>
                <c:pt idx="443">
                  <c:v>0.37219999999999998</c:v>
                </c:pt>
                <c:pt idx="444">
                  <c:v>0.37319999999999998</c:v>
                </c:pt>
                <c:pt idx="445">
                  <c:v>0.37420000000000003</c:v>
                </c:pt>
                <c:pt idx="446">
                  <c:v>0.37520000000000003</c:v>
                </c:pt>
                <c:pt idx="447">
                  <c:v>0.37620000000000003</c:v>
                </c:pt>
                <c:pt idx="448">
                  <c:v>0.37719999999999998</c:v>
                </c:pt>
                <c:pt idx="449">
                  <c:v>0.37819999999999998</c:v>
                </c:pt>
                <c:pt idx="450">
                  <c:v>0.37920000000000004</c:v>
                </c:pt>
                <c:pt idx="451">
                  <c:v>0.38020000000000004</c:v>
                </c:pt>
                <c:pt idx="452">
                  <c:v>0.38120000000000004</c:v>
                </c:pt>
                <c:pt idx="453">
                  <c:v>0.38219999999999998</c:v>
                </c:pt>
                <c:pt idx="454">
                  <c:v>0.38319999999999999</c:v>
                </c:pt>
                <c:pt idx="455">
                  <c:v>0.38420000000000004</c:v>
                </c:pt>
                <c:pt idx="456">
                  <c:v>0.38520000000000004</c:v>
                </c:pt>
                <c:pt idx="457">
                  <c:v>0.38620000000000004</c:v>
                </c:pt>
                <c:pt idx="458">
                  <c:v>0.38719999999999999</c:v>
                </c:pt>
                <c:pt idx="459">
                  <c:v>0.38819999999999999</c:v>
                </c:pt>
                <c:pt idx="460">
                  <c:v>0.38919999999999999</c:v>
                </c:pt>
                <c:pt idx="461">
                  <c:v>0.39020000000000005</c:v>
                </c:pt>
                <c:pt idx="462">
                  <c:v>0.39120000000000005</c:v>
                </c:pt>
                <c:pt idx="463">
                  <c:v>0.39219999999999999</c:v>
                </c:pt>
                <c:pt idx="464">
                  <c:v>0.39319999999999999</c:v>
                </c:pt>
                <c:pt idx="465">
                  <c:v>0.39419999999999999</c:v>
                </c:pt>
                <c:pt idx="466">
                  <c:v>0.39520000000000005</c:v>
                </c:pt>
                <c:pt idx="467">
                  <c:v>0.39620000000000005</c:v>
                </c:pt>
                <c:pt idx="468">
                  <c:v>0.3972</c:v>
                </c:pt>
                <c:pt idx="469">
                  <c:v>0.3982</c:v>
                </c:pt>
                <c:pt idx="470">
                  <c:v>0.3992</c:v>
                </c:pt>
                <c:pt idx="471">
                  <c:v>0.40020000000000006</c:v>
                </c:pt>
                <c:pt idx="472">
                  <c:v>0.40120000000000006</c:v>
                </c:pt>
                <c:pt idx="473">
                  <c:v>0.4022</c:v>
                </c:pt>
                <c:pt idx="474">
                  <c:v>0.4032</c:v>
                </c:pt>
                <c:pt idx="475">
                  <c:v>0.4042</c:v>
                </c:pt>
                <c:pt idx="476">
                  <c:v>0.4052</c:v>
                </c:pt>
                <c:pt idx="477">
                  <c:v>0.40620000000000006</c:v>
                </c:pt>
                <c:pt idx="478">
                  <c:v>0.40720000000000001</c:v>
                </c:pt>
                <c:pt idx="479">
                  <c:v>0.40820000000000001</c:v>
                </c:pt>
                <c:pt idx="480">
                  <c:v>0.40920000000000001</c:v>
                </c:pt>
                <c:pt idx="481">
                  <c:v>0.41020000000000001</c:v>
                </c:pt>
                <c:pt idx="482">
                  <c:v>0.41120000000000007</c:v>
                </c:pt>
                <c:pt idx="483">
                  <c:v>0.41220000000000001</c:v>
                </c:pt>
                <c:pt idx="484">
                  <c:v>0.41320000000000001</c:v>
                </c:pt>
                <c:pt idx="485">
                  <c:v>0.41420000000000001</c:v>
                </c:pt>
                <c:pt idx="486">
                  <c:v>0.41520000000000001</c:v>
                </c:pt>
                <c:pt idx="487">
                  <c:v>0.41620000000000007</c:v>
                </c:pt>
                <c:pt idx="488">
                  <c:v>0.41720000000000002</c:v>
                </c:pt>
                <c:pt idx="489">
                  <c:v>0.41820000000000002</c:v>
                </c:pt>
                <c:pt idx="490">
                  <c:v>0.41920000000000002</c:v>
                </c:pt>
                <c:pt idx="491">
                  <c:v>0.42020000000000002</c:v>
                </c:pt>
                <c:pt idx="492">
                  <c:v>0.42120000000000002</c:v>
                </c:pt>
                <c:pt idx="493">
                  <c:v>0.42219999999999996</c:v>
                </c:pt>
                <c:pt idx="494">
                  <c:v>0.42320000000000002</c:v>
                </c:pt>
                <c:pt idx="495">
                  <c:v>0.42420000000000002</c:v>
                </c:pt>
                <c:pt idx="496">
                  <c:v>0.42520000000000002</c:v>
                </c:pt>
                <c:pt idx="497">
                  <c:v>0.42620000000000002</c:v>
                </c:pt>
                <c:pt idx="498">
                  <c:v>0.42719999999999997</c:v>
                </c:pt>
                <c:pt idx="499">
                  <c:v>0.42820000000000003</c:v>
                </c:pt>
                <c:pt idx="500">
                  <c:v>0.42920000000000003</c:v>
                </c:pt>
                <c:pt idx="501">
                  <c:v>0.43020000000000003</c:v>
                </c:pt>
                <c:pt idx="502">
                  <c:v>0.43120000000000003</c:v>
                </c:pt>
                <c:pt idx="503">
                  <c:v>0.43219999999999997</c:v>
                </c:pt>
                <c:pt idx="504">
                  <c:v>0.43320000000000003</c:v>
                </c:pt>
                <c:pt idx="505">
                  <c:v>0.43420000000000003</c:v>
                </c:pt>
                <c:pt idx="506">
                  <c:v>0.43520000000000003</c:v>
                </c:pt>
                <c:pt idx="507">
                  <c:v>0.43620000000000003</c:v>
                </c:pt>
                <c:pt idx="508">
                  <c:v>0.43719999999999998</c:v>
                </c:pt>
                <c:pt idx="509">
                  <c:v>0.43819999999999998</c:v>
                </c:pt>
                <c:pt idx="510">
                  <c:v>0.43920000000000003</c:v>
                </c:pt>
                <c:pt idx="511">
                  <c:v>0.44020000000000004</c:v>
                </c:pt>
                <c:pt idx="512">
                  <c:v>0.44120000000000004</c:v>
                </c:pt>
                <c:pt idx="513">
                  <c:v>0.44219999999999998</c:v>
                </c:pt>
                <c:pt idx="514">
                  <c:v>0.44319999999999998</c:v>
                </c:pt>
                <c:pt idx="515">
                  <c:v>0.44420000000000004</c:v>
                </c:pt>
                <c:pt idx="516">
                  <c:v>0.44520000000000004</c:v>
                </c:pt>
                <c:pt idx="517">
                  <c:v>0.44620000000000004</c:v>
                </c:pt>
                <c:pt idx="518">
                  <c:v>0.44719999999999999</c:v>
                </c:pt>
                <c:pt idx="519">
                  <c:v>0.44819999999999999</c:v>
                </c:pt>
                <c:pt idx="520">
                  <c:v>0.44920000000000004</c:v>
                </c:pt>
                <c:pt idx="521">
                  <c:v>0.45020000000000004</c:v>
                </c:pt>
                <c:pt idx="522">
                  <c:v>0.45120000000000005</c:v>
                </c:pt>
                <c:pt idx="523">
                  <c:v>0.45219999999999999</c:v>
                </c:pt>
                <c:pt idx="524">
                  <c:v>0.45319999999999999</c:v>
                </c:pt>
                <c:pt idx="525">
                  <c:v>0.45419999999999999</c:v>
                </c:pt>
                <c:pt idx="526">
                  <c:v>0.45520000000000005</c:v>
                </c:pt>
                <c:pt idx="527">
                  <c:v>0.45620000000000005</c:v>
                </c:pt>
                <c:pt idx="528">
                  <c:v>0.4572</c:v>
                </c:pt>
                <c:pt idx="529">
                  <c:v>0.4582</c:v>
                </c:pt>
                <c:pt idx="530">
                  <c:v>0.4592</c:v>
                </c:pt>
                <c:pt idx="531">
                  <c:v>0.46020000000000005</c:v>
                </c:pt>
                <c:pt idx="532">
                  <c:v>0.46120000000000005</c:v>
                </c:pt>
                <c:pt idx="533">
                  <c:v>0.4622</c:v>
                </c:pt>
                <c:pt idx="534">
                  <c:v>0.4632</c:v>
                </c:pt>
                <c:pt idx="535">
                  <c:v>0.4642</c:v>
                </c:pt>
                <c:pt idx="536">
                  <c:v>0.46520000000000006</c:v>
                </c:pt>
                <c:pt idx="537">
                  <c:v>0.46620000000000006</c:v>
                </c:pt>
                <c:pt idx="538">
                  <c:v>0.4672</c:v>
                </c:pt>
                <c:pt idx="539">
                  <c:v>0.46820000000000001</c:v>
                </c:pt>
                <c:pt idx="540">
                  <c:v>0.46920000000000001</c:v>
                </c:pt>
                <c:pt idx="541">
                  <c:v>0.47020000000000001</c:v>
                </c:pt>
                <c:pt idx="542">
                  <c:v>0.47120000000000006</c:v>
                </c:pt>
                <c:pt idx="543">
                  <c:v>0.47220000000000001</c:v>
                </c:pt>
                <c:pt idx="544">
                  <c:v>0.47320000000000001</c:v>
                </c:pt>
                <c:pt idx="545">
                  <c:v>0.47420000000000001</c:v>
                </c:pt>
                <c:pt idx="546">
                  <c:v>0.47520000000000001</c:v>
                </c:pt>
                <c:pt idx="547">
                  <c:v>0.47620000000000007</c:v>
                </c:pt>
                <c:pt idx="548">
                  <c:v>0.47720000000000001</c:v>
                </c:pt>
                <c:pt idx="549">
                  <c:v>0.47820000000000001</c:v>
                </c:pt>
                <c:pt idx="550">
                  <c:v>0.47920000000000001</c:v>
                </c:pt>
                <c:pt idx="551">
                  <c:v>0.48020000000000002</c:v>
                </c:pt>
                <c:pt idx="552">
                  <c:v>0.48120000000000007</c:v>
                </c:pt>
                <c:pt idx="553">
                  <c:v>0.48219999999999996</c:v>
                </c:pt>
                <c:pt idx="554">
                  <c:v>0.48320000000000002</c:v>
                </c:pt>
                <c:pt idx="555">
                  <c:v>0.48420000000000002</c:v>
                </c:pt>
                <c:pt idx="556">
                  <c:v>0.48520000000000002</c:v>
                </c:pt>
                <c:pt idx="557">
                  <c:v>0.48620000000000002</c:v>
                </c:pt>
                <c:pt idx="558">
                  <c:v>0.48719999999999997</c:v>
                </c:pt>
                <c:pt idx="559">
                  <c:v>0.48820000000000002</c:v>
                </c:pt>
                <c:pt idx="560">
                  <c:v>0.48920000000000002</c:v>
                </c:pt>
                <c:pt idx="561">
                  <c:v>0.49020000000000002</c:v>
                </c:pt>
                <c:pt idx="562">
                  <c:v>0.49120000000000003</c:v>
                </c:pt>
                <c:pt idx="563">
                  <c:v>0.49219999999999997</c:v>
                </c:pt>
                <c:pt idx="564">
                  <c:v>0.49320000000000003</c:v>
                </c:pt>
                <c:pt idx="565">
                  <c:v>0.49420000000000003</c:v>
                </c:pt>
                <c:pt idx="566">
                  <c:v>0.49520000000000003</c:v>
                </c:pt>
                <c:pt idx="567">
                  <c:v>0.49620000000000003</c:v>
                </c:pt>
                <c:pt idx="568">
                  <c:v>0.49719999999999998</c:v>
                </c:pt>
                <c:pt idx="569">
                  <c:v>0.49819999999999998</c:v>
                </c:pt>
                <c:pt idx="570">
                  <c:v>0.49920000000000003</c:v>
                </c:pt>
                <c:pt idx="571">
                  <c:v>0.50019999999999998</c:v>
                </c:pt>
                <c:pt idx="572">
                  <c:v>0.50120000000000009</c:v>
                </c:pt>
                <c:pt idx="573">
                  <c:v>0.50219999999999998</c:v>
                </c:pt>
                <c:pt idx="574">
                  <c:v>0.50319999999999998</c:v>
                </c:pt>
                <c:pt idx="575">
                  <c:v>0.50419999999999998</c:v>
                </c:pt>
                <c:pt idx="576">
                  <c:v>0.50519999999999998</c:v>
                </c:pt>
                <c:pt idx="577">
                  <c:v>0.50620000000000009</c:v>
                </c:pt>
                <c:pt idx="578">
                  <c:v>0.50719999999999998</c:v>
                </c:pt>
                <c:pt idx="579">
                  <c:v>0.50819999999999999</c:v>
                </c:pt>
                <c:pt idx="580">
                  <c:v>0.50919999999999999</c:v>
                </c:pt>
                <c:pt idx="581">
                  <c:v>0.51019999999999999</c:v>
                </c:pt>
                <c:pt idx="582">
                  <c:v>0.5112000000000001</c:v>
                </c:pt>
                <c:pt idx="583">
                  <c:v>0.51219999999999999</c:v>
                </c:pt>
                <c:pt idx="584">
                  <c:v>0.51319999999999999</c:v>
                </c:pt>
                <c:pt idx="585">
                  <c:v>0.51419999999999999</c:v>
                </c:pt>
                <c:pt idx="586">
                  <c:v>0.51519999999999999</c:v>
                </c:pt>
                <c:pt idx="587">
                  <c:v>0.51619999999999999</c:v>
                </c:pt>
                <c:pt idx="588">
                  <c:v>0.51719999999999999</c:v>
                </c:pt>
                <c:pt idx="589">
                  <c:v>0.51819999999999999</c:v>
                </c:pt>
                <c:pt idx="590">
                  <c:v>0.51919999999999999</c:v>
                </c:pt>
                <c:pt idx="591">
                  <c:v>0.5202</c:v>
                </c:pt>
                <c:pt idx="592">
                  <c:v>0.5212</c:v>
                </c:pt>
                <c:pt idx="593">
                  <c:v>0.5222</c:v>
                </c:pt>
                <c:pt idx="594">
                  <c:v>0.5232</c:v>
                </c:pt>
                <c:pt idx="595">
                  <c:v>0.5242</c:v>
                </c:pt>
                <c:pt idx="596">
                  <c:v>0.5252</c:v>
                </c:pt>
                <c:pt idx="597">
                  <c:v>0.5262</c:v>
                </c:pt>
                <c:pt idx="598">
                  <c:v>0.5272</c:v>
                </c:pt>
                <c:pt idx="599">
                  <c:v>0.5282</c:v>
                </c:pt>
                <c:pt idx="600">
                  <c:v>0.5292</c:v>
                </c:pt>
                <c:pt idx="601">
                  <c:v>0.5302</c:v>
                </c:pt>
                <c:pt idx="602">
                  <c:v>0.53120000000000001</c:v>
                </c:pt>
                <c:pt idx="603">
                  <c:v>0.53220000000000001</c:v>
                </c:pt>
                <c:pt idx="604">
                  <c:v>0.53320000000000001</c:v>
                </c:pt>
                <c:pt idx="605">
                  <c:v>0.53420000000000001</c:v>
                </c:pt>
                <c:pt idx="606">
                  <c:v>0.53520000000000001</c:v>
                </c:pt>
                <c:pt idx="607">
                  <c:v>0.53620000000000001</c:v>
                </c:pt>
                <c:pt idx="608">
                  <c:v>0.53720000000000001</c:v>
                </c:pt>
                <c:pt idx="609">
                  <c:v>0.53820000000000001</c:v>
                </c:pt>
                <c:pt idx="610">
                  <c:v>0.53920000000000001</c:v>
                </c:pt>
                <c:pt idx="611">
                  <c:v>0.54020000000000001</c:v>
                </c:pt>
                <c:pt idx="612">
                  <c:v>0.54120000000000001</c:v>
                </c:pt>
                <c:pt idx="613">
                  <c:v>0.54220000000000002</c:v>
                </c:pt>
                <c:pt idx="614">
                  <c:v>0.54320000000000002</c:v>
                </c:pt>
                <c:pt idx="615">
                  <c:v>0.54420000000000002</c:v>
                </c:pt>
                <c:pt idx="616">
                  <c:v>0.54520000000000002</c:v>
                </c:pt>
                <c:pt idx="617">
                  <c:v>0.54620000000000002</c:v>
                </c:pt>
                <c:pt idx="618">
                  <c:v>0.54720000000000002</c:v>
                </c:pt>
                <c:pt idx="619">
                  <c:v>0.54820000000000002</c:v>
                </c:pt>
                <c:pt idx="620">
                  <c:v>0.54920000000000002</c:v>
                </c:pt>
                <c:pt idx="621">
                  <c:v>0.55020000000000002</c:v>
                </c:pt>
                <c:pt idx="622">
                  <c:v>0.55120000000000002</c:v>
                </c:pt>
                <c:pt idx="623">
                  <c:v>0.55220000000000002</c:v>
                </c:pt>
                <c:pt idx="624">
                  <c:v>0.55320000000000003</c:v>
                </c:pt>
                <c:pt idx="625">
                  <c:v>0.55420000000000003</c:v>
                </c:pt>
                <c:pt idx="626">
                  <c:v>0.55520000000000003</c:v>
                </c:pt>
                <c:pt idx="627">
                  <c:v>0.55620000000000003</c:v>
                </c:pt>
                <c:pt idx="628">
                  <c:v>0.55720000000000003</c:v>
                </c:pt>
                <c:pt idx="629">
                  <c:v>0.55820000000000003</c:v>
                </c:pt>
                <c:pt idx="630">
                  <c:v>0.55920000000000003</c:v>
                </c:pt>
                <c:pt idx="631">
                  <c:v>0.56020000000000003</c:v>
                </c:pt>
                <c:pt idx="632">
                  <c:v>0.56120000000000003</c:v>
                </c:pt>
                <c:pt idx="633">
                  <c:v>0.56220000000000003</c:v>
                </c:pt>
                <c:pt idx="634">
                  <c:v>0.56320000000000003</c:v>
                </c:pt>
                <c:pt idx="635">
                  <c:v>0.56420000000000003</c:v>
                </c:pt>
                <c:pt idx="636">
                  <c:v>0.56520000000000004</c:v>
                </c:pt>
                <c:pt idx="637">
                  <c:v>0.56620000000000004</c:v>
                </c:pt>
                <c:pt idx="638">
                  <c:v>0.56720000000000004</c:v>
                </c:pt>
                <c:pt idx="639">
                  <c:v>0.56820000000000004</c:v>
                </c:pt>
                <c:pt idx="640">
                  <c:v>0.56920000000000004</c:v>
                </c:pt>
                <c:pt idx="641">
                  <c:v>0.57019999999999993</c:v>
                </c:pt>
                <c:pt idx="642">
                  <c:v>0.57120000000000004</c:v>
                </c:pt>
                <c:pt idx="643">
                  <c:v>0.57220000000000004</c:v>
                </c:pt>
                <c:pt idx="644">
                  <c:v>0.57320000000000004</c:v>
                </c:pt>
                <c:pt idx="645">
                  <c:v>0.57420000000000004</c:v>
                </c:pt>
                <c:pt idx="646">
                  <c:v>0.57519999999999993</c:v>
                </c:pt>
                <c:pt idx="647">
                  <c:v>0.57620000000000005</c:v>
                </c:pt>
                <c:pt idx="648">
                  <c:v>0.57719999999999994</c:v>
                </c:pt>
                <c:pt idx="649">
                  <c:v>0.57820000000000005</c:v>
                </c:pt>
                <c:pt idx="650">
                  <c:v>0.57920000000000005</c:v>
                </c:pt>
                <c:pt idx="651">
                  <c:v>0.58019999999999994</c:v>
                </c:pt>
                <c:pt idx="652">
                  <c:v>0.58120000000000005</c:v>
                </c:pt>
                <c:pt idx="653">
                  <c:v>0.58219999999999994</c:v>
                </c:pt>
                <c:pt idx="654">
                  <c:v>0.58320000000000005</c:v>
                </c:pt>
                <c:pt idx="655">
                  <c:v>0.58420000000000005</c:v>
                </c:pt>
                <c:pt idx="656">
                  <c:v>0.58519999999999994</c:v>
                </c:pt>
                <c:pt idx="657">
                  <c:v>0.58620000000000005</c:v>
                </c:pt>
                <c:pt idx="658">
                  <c:v>0.58719999999999994</c:v>
                </c:pt>
                <c:pt idx="659">
                  <c:v>0.58820000000000006</c:v>
                </c:pt>
                <c:pt idx="660">
                  <c:v>0.58920000000000006</c:v>
                </c:pt>
                <c:pt idx="661">
                  <c:v>0.59019999999999995</c:v>
                </c:pt>
                <c:pt idx="662">
                  <c:v>0.59120000000000006</c:v>
                </c:pt>
                <c:pt idx="663">
                  <c:v>0.59219999999999995</c:v>
                </c:pt>
                <c:pt idx="664">
                  <c:v>0.59320000000000006</c:v>
                </c:pt>
                <c:pt idx="665">
                  <c:v>0.59420000000000006</c:v>
                </c:pt>
                <c:pt idx="666">
                  <c:v>0.59519999999999995</c:v>
                </c:pt>
                <c:pt idx="667">
                  <c:v>0.59620000000000006</c:v>
                </c:pt>
                <c:pt idx="668">
                  <c:v>0.59719999999999995</c:v>
                </c:pt>
                <c:pt idx="669">
                  <c:v>0.59820000000000007</c:v>
                </c:pt>
                <c:pt idx="670">
                  <c:v>0.59920000000000007</c:v>
                </c:pt>
                <c:pt idx="671">
                  <c:v>0.60019999999999996</c:v>
                </c:pt>
                <c:pt idx="672">
                  <c:v>0.60120000000000007</c:v>
                </c:pt>
                <c:pt idx="673">
                  <c:v>0.60219999999999996</c:v>
                </c:pt>
                <c:pt idx="674">
                  <c:v>0.60320000000000007</c:v>
                </c:pt>
                <c:pt idx="675">
                  <c:v>0.60420000000000007</c:v>
                </c:pt>
                <c:pt idx="676">
                  <c:v>0.60519999999999996</c:v>
                </c:pt>
                <c:pt idx="677">
                  <c:v>0.60620000000000007</c:v>
                </c:pt>
                <c:pt idx="678">
                  <c:v>0.60719999999999996</c:v>
                </c:pt>
                <c:pt idx="679">
                  <c:v>0.60820000000000007</c:v>
                </c:pt>
                <c:pt idx="680">
                  <c:v>0.60919999999999996</c:v>
                </c:pt>
                <c:pt idx="681">
                  <c:v>0.61019999999999996</c:v>
                </c:pt>
                <c:pt idx="682">
                  <c:v>0.61120000000000008</c:v>
                </c:pt>
                <c:pt idx="683">
                  <c:v>0.61219999999999997</c:v>
                </c:pt>
                <c:pt idx="684">
                  <c:v>0.61320000000000008</c:v>
                </c:pt>
                <c:pt idx="685">
                  <c:v>0.61419999999999997</c:v>
                </c:pt>
                <c:pt idx="686">
                  <c:v>0.61519999999999997</c:v>
                </c:pt>
                <c:pt idx="687">
                  <c:v>0.61620000000000008</c:v>
                </c:pt>
                <c:pt idx="688">
                  <c:v>0.61719999999999997</c:v>
                </c:pt>
                <c:pt idx="689">
                  <c:v>0.61820000000000008</c:v>
                </c:pt>
                <c:pt idx="690">
                  <c:v>0.61919999999999997</c:v>
                </c:pt>
                <c:pt idx="691">
                  <c:v>0.62019999999999997</c:v>
                </c:pt>
                <c:pt idx="692">
                  <c:v>0.62120000000000009</c:v>
                </c:pt>
                <c:pt idx="693">
                  <c:v>0.62219999999999998</c:v>
                </c:pt>
                <c:pt idx="694">
                  <c:v>0.62320000000000009</c:v>
                </c:pt>
                <c:pt idx="695">
                  <c:v>0.62419999999999998</c:v>
                </c:pt>
                <c:pt idx="696">
                  <c:v>0.62519999999999998</c:v>
                </c:pt>
                <c:pt idx="697">
                  <c:v>0.62620000000000009</c:v>
                </c:pt>
                <c:pt idx="698">
                  <c:v>0.62719999999999998</c:v>
                </c:pt>
                <c:pt idx="699">
                  <c:v>0.62820000000000009</c:v>
                </c:pt>
                <c:pt idx="700">
                  <c:v>0.62919999999999998</c:v>
                </c:pt>
                <c:pt idx="701">
                  <c:v>0.63019999999999998</c:v>
                </c:pt>
                <c:pt idx="702">
                  <c:v>0.63120000000000009</c:v>
                </c:pt>
                <c:pt idx="703">
                  <c:v>0.63219999999999998</c:v>
                </c:pt>
                <c:pt idx="704">
                  <c:v>0.6332000000000001</c:v>
                </c:pt>
                <c:pt idx="705">
                  <c:v>0.63419999999999999</c:v>
                </c:pt>
                <c:pt idx="706">
                  <c:v>0.63519999999999999</c:v>
                </c:pt>
                <c:pt idx="707">
                  <c:v>0.6362000000000001</c:v>
                </c:pt>
                <c:pt idx="708">
                  <c:v>0.63719999999999999</c:v>
                </c:pt>
                <c:pt idx="709">
                  <c:v>0.6382000000000001</c:v>
                </c:pt>
                <c:pt idx="710">
                  <c:v>0.63919999999999999</c:v>
                </c:pt>
                <c:pt idx="711">
                  <c:v>0.64019999999999999</c:v>
                </c:pt>
                <c:pt idx="712">
                  <c:v>0.64119999999999999</c:v>
                </c:pt>
                <c:pt idx="713">
                  <c:v>0.64219999999999999</c:v>
                </c:pt>
                <c:pt idx="714">
                  <c:v>0.6432000000000001</c:v>
                </c:pt>
                <c:pt idx="715">
                  <c:v>0.64419999999999999</c:v>
                </c:pt>
                <c:pt idx="716">
                  <c:v>0.6452</c:v>
                </c:pt>
                <c:pt idx="717">
                  <c:v>0.6462</c:v>
                </c:pt>
                <c:pt idx="718">
                  <c:v>0.6472</c:v>
                </c:pt>
                <c:pt idx="719">
                  <c:v>0.64820000000000011</c:v>
                </c:pt>
                <c:pt idx="720">
                  <c:v>0.6492</c:v>
                </c:pt>
                <c:pt idx="721">
                  <c:v>0.6502</c:v>
                </c:pt>
                <c:pt idx="722">
                  <c:v>0.6512</c:v>
                </c:pt>
                <c:pt idx="723">
                  <c:v>0.6522</c:v>
                </c:pt>
                <c:pt idx="724">
                  <c:v>0.65320000000000011</c:v>
                </c:pt>
                <c:pt idx="725">
                  <c:v>0.6542</c:v>
                </c:pt>
                <c:pt idx="726">
                  <c:v>0.6552</c:v>
                </c:pt>
                <c:pt idx="727">
                  <c:v>0.65620000000000001</c:v>
                </c:pt>
                <c:pt idx="728">
                  <c:v>0.65720000000000001</c:v>
                </c:pt>
                <c:pt idx="729">
                  <c:v>0.65820000000000012</c:v>
                </c:pt>
                <c:pt idx="730">
                  <c:v>0.65920000000000001</c:v>
                </c:pt>
                <c:pt idx="731">
                  <c:v>0.66020000000000001</c:v>
                </c:pt>
                <c:pt idx="732">
                  <c:v>0.66120000000000001</c:v>
                </c:pt>
                <c:pt idx="733">
                  <c:v>0.66220000000000001</c:v>
                </c:pt>
                <c:pt idx="734">
                  <c:v>0.66320000000000012</c:v>
                </c:pt>
                <c:pt idx="735">
                  <c:v>0.66420000000000001</c:v>
                </c:pt>
                <c:pt idx="736">
                  <c:v>0.66520000000000001</c:v>
                </c:pt>
                <c:pt idx="737">
                  <c:v>0.66620000000000001</c:v>
                </c:pt>
                <c:pt idx="738">
                  <c:v>0.66720000000000002</c:v>
                </c:pt>
                <c:pt idx="739">
                  <c:v>0.66820000000000013</c:v>
                </c:pt>
                <c:pt idx="740">
                  <c:v>0.66920000000000002</c:v>
                </c:pt>
                <c:pt idx="741">
                  <c:v>0.67019999999999991</c:v>
                </c:pt>
                <c:pt idx="742">
                  <c:v>0.67120000000000002</c:v>
                </c:pt>
                <c:pt idx="743">
                  <c:v>0.67220000000000002</c:v>
                </c:pt>
                <c:pt idx="744">
                  <c:v>0.67320000000000002</c:v>
                </c:pt>
                <c:pt idx="745">
                  <c:v>0.67420000000000002</c:v>
                </c:pt>
                <c:pt idx="746">
                  <c:v>0.67519999999999991</c:v>
                </c:pt>
                <c:pt idx="747">
                  <c:v>0.67620000000000002</c:v>
                </c:pt>
                <c:pt idx="748">
                  <c:v>0.67720000000000002</c:v>
                </c:pt>
                <c:pt idx="749">
                  <c:v>0.67820000000000003</c:v>
                </c:pt>
                <c:pt idx="750">
                  <c:v>0.67920000000000003</c:v>
                </c:pt>
                <c:pt idx="751">
                  <c:v>0.68019999999999992</c:v>
                </c:pt>
                <c:pt idx="752">
                  <c:v>0.68120000000000003</c:v>
                </c:pt>
                <c:pt idx="753">
                  <c:v>0.68220000000000003</c:v>
                </c:pt>
                <c:pt idx="754">
                  <c:v>0.68320000000000003</c:v>
                </c:pt>
                <c:pt idx="755">
                  <c:v>0.68420000000000003</c:v>
                </c:pt>
                <c:pt idx="756">
                  <c:v>0.68519999999999992</c:v>
                </c:pt>
                <c:pt idx="757">
                  <c:v>0.68620000000000003</c:v>
                </c:pt>
                <c:pt idx="758">
                  <c:v>0.68720000000000003</c:v>
                </c:pt>
                <c:pt idx="759">
                  <c:v>0.68820000000000003</c:v>
                </c:pt>
                <c:pt idx="760">
                  <c:v>0.68920000000000003</c:v>
                </c:pt>
                <c:pt idx="761">
                  <c:v>0.69019999999999992</c:v>
                </c:pt>
                <c:pt idx="762">
                  <c:v>0.69120000000000004</c:v>
                </c:pt>
                <c:pt idx="763">
                  <c:v>0.69220000000000004</c:v>
                </c:pt>
                <c:pt idx="764">
                  <c:v>0.69320000000000004</c:v>
                </c:pt>
                <c:pt idx="765">
                  <c:v>0.69420000000000004</c:v>
                </c:pt>
                <c:pt idx="766">
                  <c:v>0.69519999999999993</c:v>
                </c:pt>
                <c:pt idx="767">
                  <c:v>0.69620000000000004</c:v>
                </c:pt>
                <c:pt idx="768">
                  <c:v>0.69720000000000004</c:v>
                </c:pt>
                <c:pt idx="769">
                  <c:v>0.69820000000000004</c:v>
                </c:pt>
                <c:pt idx="770">
                  <c:v>0.69920000000000004</c:v>
                </c:pt>
                <c:pt idx="771">
                  <c:v>0.70019999999999993</c:v>
                </c:pt>
                <c:pt idx="772">
                  <c:v>0.70120000000000005</c:v>
                </c:pt>
                <c:pt idx="773">
                  <c:v>0.70219999999999994</c:v>
                </c:pt>
                <c:pt idx="774">
                  <c:v>0.70320000000000005</c:v>
                </c:pt>
                <c:pt idx="775">
                  <c:v>0.70420000000000005</c:v>
                </c:pt>
                <c:pt idx="776">
                  <c:v>0.70519999999999994</c:v>
                </c:pt>
                <c:pt idx="777">
                  <c:v>0.70620000000000005</c:v>
                </c:pt>
                <c:pt idx="778">
                  <c:v>0.70719999999999994</c:v>
                </c:pt>
                <c:pt idx="779">
                  <c:v>0.70820000000000005</c:v>
                </c:pt>
                <c:pt idx="780">
                  <c:v>0.70920000000000005</c:v>
                </c:pt>
                <c:pt idx="781">
                  <c:v>0.71019999999999994</c:v>
                </c:pt>
                <c:pt idx="782">
                  <c:v>0.71120000000000005</c:v>
                </c:pt>
                <c:pt idx="783">
                  <c:v>0.71219999999999994</c:v>
                </c:pt>
                <c:pt idx="784">
                  <c:v>0.71320000000000006</c:v>
                </c:pt>
                <c:pt idx="785">
                  <c:v>0.71420000000000006</c:v>
                </c:pt>
                <c:pt idx="786">
                  <c:v>0.71519999999999995</c:v>
                </c:pt>
                <c:pt idx="787">
                  <c:v>0.71620000000000006</c:v>
                </c:pt>
                <c:pt idx="788">
                  <c:v>0.71719999999999995</c:v>
                </c:pt>
                <c:pt idx="789">
                  <c:v>0.71820000000000006</c:v>
                </c:pt>
                <c:pt idx="790">
                  <c:v>0.71920000000000006</c:v>
                </c:pt>
                <c:pt idx="791">
                  <c:v>0.72019999999999995</c:v>
                </c:pt>
                <c:pt idx="792">
                  <c:v>0.72120000000000006</c:v>
                </c:pt>
                <c:pt idx="793">
                  <c:v>0.72219999999999995</c:v>
                </c:pt>
                <c:pt idx="794">
                  <c:v>0.72320000000000007</c:v>
                </c:pt>
                <c:pt idx="795">
                  <c:v>0.72420000000000007</c:v>
                </c:pt>
                <c:pt idx="796">
                  <c:v>0.72519999999999996</c:v>
                </c:pt>
                <c:pt idx="797">
                  <c:v>0.72620000000000007</c:v>
                </c:pt>
                <c:pt idx="798">
                  <c:v>0.72719999999999996</c:v>
                </c:pt>
                <c:pt idx="799">
                  <c:v>0.72820000000000007</c:v>
                </c:pt>
                <c:pt idx="800">
                  <c:v>0.72920000000000007</c:v>
                </c:pt>
                <c:pt idx="801">
                  <c:v>0.73019999999999996</c:v>
                </c:pt>
                <c:pt idx="802">
                  <c:v>0.73120000000000007</c:v>
                </c:pt>
                <c:pt idx="803">
                  <c:v>0.73219999999999996</c:v>
                </c:pt>
                <c:pt idx="804">
                  <c:v>0.73320000000000007</c:v>
                </c:pt>
                <c:pt idx="805">
                  <c:v>0.73419999999999996</c:v>
                </c:pt>
                <c:pt idx="806">
                  <c:v>0.73519999999999996</c:v>
                </c:pt>
                <c:pt idx="807">
                  <c:v>0.73620000000000008</c:v>
                </c:pt>
                <c:pt idx="808">
                  <c:v>0.73719999999999997</c:v>
                </c:pt>
                <c:pt idx="809">
                  <c:v>0.73820000000000008</c:v>
                </c:pt>
                <c:pt idx="810">
                  <c:v>0.73919999999999997</c:v>
                </c:pt>
                <c:pt idx="811">
                  <c:v>0.74019999999999997</c:v>
                </c:pt>
                <c:pt idx="812">
                  <c:v>0.74120000000000008</c:v>
                </c:pt>
                <c:pt idx="813">
                  <c:v>0.74219999999999997</c:v>
                </c:pt>
                <c:pt idx="814">
                  <c:v>0.74320000000000008</c:v>
                </c:pt>
                <c:pt idx="815">
                  <c:v>0.74419999999999997</c:v>
                </c:pt>
                <c:pt idx="816">
                  <c:v>0.74519999999999997</c:v>
                </c:pt>
                <c:pt idx="817">
                  <c:v>0.74620000000000009</c:v>
                </c:pt>
                <c:pt idx="818">
                  <c:v>0.74719999999999998</c:v>
                </c:pt>
                <c:pt idx="819">
                  <c:v>0.74820000000000009</c:v>
                </c:pt>
                <c:pt idx="820">
                  <c:v>0.74919999999999998</c:v>
                </c:pt>
                <c:pt idx="821">
                  <c:v>0.75019999999999998</c:v>
                </c:pt>
                <c:pt idx="822">
                  <c:v>0.75120000000000009</c:v>
                </c:pt>
                <c:pt idx="823">
                  <c:v>0.75219999999999998</c:v>
                </c:pt>
                <c:pt idx="824">
                  <c:v>0.75320000000000009</c:v>
                </c:pt>
                <c:pt idx="825">
                  <c:v>0.75419999999999998</c:v>
                </c:pt>
                <c:pt idx="826">
                  <c:v>0.75519999999999998</c:v>
                </c:pt>
                <c:pt idx="827">
                  <c:v>0.75620000000000009</c:v>
                </c:pt>
                <c:pt idx="828">
                  <c:v>0.75719999999999998</c:v>
                </c:pt>
                <c:pt idx="829">
                  <c:v>0.7582000000000001</c:v>
                </c:pt>
                <c:pt idx="830">
                  <c:v>0.75919999999999999</c:v>
                </c:pt>
                <c:pt idx="831">
                  <c:v>0.76019999999999999</c:v>
                </c:pt>
                <c:pt idx="832">
                  <c:v>0.7612000000000001</c:v>
                </c:pt>
                <c:pt idx="833">
                  <c:v>0.76219999999999999</c:v>
                </c:pt>
                <c:pt idx="834">
                  <c:v>0.7632000000000001</c:v>
                </c:pt>
                <c:pt idx="835">
                  <c:v>0.76419999999999999</c:v>
                </c:pt>
                <c:pt idx="836">
                  <c:v>0.76519999999999999</c:v>
                </c:pt>
                <c:pt idx="837">
                  <c:v>0.76619999999999999</c:v>
                </c:pt>
                <c:pt idx="838">
                  <c:v>0.76719999999999999</c:v>
                </c:pt>
                <c:pt idx="839">
                  <c:v>0.7682000000000001</c:v>
                </c:pt>
                <c:pt idx="840">
                  <c:v>0.76919999999999999</c:v>
                </c:pt>
                <c:pt idx="841">
                  <c:v>0.7702</c:v>
                </c:pt>
                <c:pt idx="842">
                  <c:v>0.7712</c:v>
                </c:pt>
                <c:pt idx="843">
                  <c:v>0.7722</c:v>
                </c:pt>
                <c:pt idx="844">
                  <c:v>0.77320000000000011</c:v>
                </c:pt>
                <c:pt idx="845">
                  <c:v>0.7742</c:v>
                </c:pt>
                <c:pt idx="846">
                  <c:v>0.7752</c:v>
                </c:pt>
                <c:pt idx="847">
                  <c:v>0.7762</c:v>
                </c:pt>
                <c:pt idx="848">
                  <c:v>0.7772</c:v>
                </c:pt>
                <c:pt idx="849">
                  <c:v>0.77820000000000011</c:v>
                </c:pt>
                <c:pt idx="850">
                  <c:v>0.7792</c:v>
                </c:pt>
                <c:pt idx="851">
                  <c:v>0.7802</c:v>
                </c:pt>
                <c:pt idx="852">
                  <c:v>0.78120000000000001</c:v>
                </c:pt>
                <c:pt idx="853">
                  <c:v>0.78220000000000001</c:v>
                </c:pt>
                <c:pt idx="854">
                  <c:v>0.78320000000000012</c:v>
                </c:pt>
                <c:pt idx="855">
                  <c:v>0.78420000000000001</c:v>
                </c:pt>
                <c:pt idx="856">
                  <c:v>0.78520000000000001</c:v>
                </c:pt>
                <c:pt idx="857">
                  <c:v>0.78620000000000001</c:v>
                </c:pt>
                <c:pt idx="858">
                  <c:v>0.78720000000000001</c:v>
                </c:pt>
                <c:pt idx="859">
                  <c:v>0.78820000000000012</c:v>
                </c:pt>
                <c:pt idx="860">
                  <c:v>0.78920000000000001</c:v>
                </c:pt>
                <c:pt idx="861">
                  <c:v>0.79020000000000001</c:v>
                </c:pt>
                <c:pt idx="862">
                  <c:v>0.79120000000000001</c:v>
                </c:pt>
                <c:pt idx="863">
                  <c:v>0.79220000000000002</c:v>
                </c:pt>
                <c:pt idx="864">
                  <c:v>0.79320000000000013</c:v>
                </c:pt>
                <c:pt idx="865">
                  <c:v>0.79420000000000002</c:v>
                </c:pt>
                <c:pt idx="866">
                  <c:v>0.79519999999999991</c:v>
                </c:pt>
                <c:pt idx="867">
                  <c:v>0.79620000000000002</c:v>
                </c:pt>
                <c:pt idx="868">
                  <c:v>0.79720000000000002</c:v>
                </c:pt>
                <c:pt idx="869">
                  <c:v>0.79820000000000002</c:v>
                </c:pt>
                <c:pt idx="870">
                  <c:v>0.79920000000000002</c:v>
                </c:pt>
                <c:pt idx="871">
                  <c:v>0.80019999999999991</c:v>
                </c:pt>
                <c:pt idx="872">
                  <c:v>0.80120000000000002</c:v>
                </c:pt>
                <c:pt idx="873">
                  <c:v>0.80220000000000002</c:v>
                </c:pt>
                <c:pt idx="874">
                  <c:v>0.80320000000000003</c:v>
                </c:pt>
                <c:pt idx="875">
                  <c:v>0.80420000000000003</c:v>
                </c:pt>
                <c:pt idx="876">
                  <c:v>0.80519999999999992</c:v>
                </c:pt>
                <c:pt idx="877">
                  <c:v>0.80620000000000003</c:v>
                </c:pt>
                <c:pt idx="878">
                  <c:v>0.80720000000000003</c:v>
                </c:pt>
                <c:pt idx="879">
                  <c:v>0.80820000000000003</c:v>
                </c:pt>
                <c:pt idx="880">
                  <c:v>0.80920000000000003</c:v>
                </c:pt>
                <c:pt idx="881">
                  <c:v>0.81019999999999992</c:v>
                </c:pt>
                <c:pt idx="882">
                  <c:v>0.81120000000000003</c:v>
                </c:pt>
                <c:pt idx="883">
                  <c:v>0.81220000000000003</c:v>
                </c:pt>
                <c:pt idx="884">
                  <c:v>0.81320000000000003</c:v>
                </c:pt>
                <c:pt idx="885">
                  <c:v>0.81420000000000003</c:v>
                </c:pt>
                <c:pt idx="886">
                  <c:v>0.81519999999999992</c:v>
                </c:pt>
                <c:pt idx="887">
                  <c:v>0.81620000000000004</c:v>
                </c:pt>
                <c:pt idx="888">
                  <c:v>0.81720000000000004</c:v>
                </c:pt>
                <c:pt idx="889">
                  <c:v>0.81820000000000004</c:v>
                </c:pt>
                <c:pt idx="890">
                  <c:v>0.81920000000000004</c:v>
                </c:pt>
                <c:pt idx="891">
                  <c:v>0.82019999999999993</c:v>
                </c:pt>
                <c:pt idx="892">
                  <c:v>0.82120000000000004</c:v>
                </c:pt>
                <c:pt idx="893">
                  <c:v>0.82220000000000004</c:v>
                </c:pt>
                <c:pt idx="894">
                  <c:v>0.82320000000000004</c:v>
                </c:pt>
                <c:pt idx="895">
                  <c:v>0.82420000000000004</c:v>
                </c:pt>
                <c:pt idx="896">
                  <c:v>0.82519999999999993</c:v>
                </c:pt>
                <c:pt idx="897">
                  <c:v>0.82620000000000005</c:v>
                </c:pt>
                <c:pt idx="898">
                  <c:v>0.82719999999999994</c:v>
                </c:pt>
                <c:pt idx="899">
                  <c:v>0.82820000000000005</c:v>
                </c:pt>
                <c:pt idx="900">
                  <c:v>0.82920000000000005</c:v>
                </c:pt>
                <c:pt idx="901">
                  <c:v>0.83019999999999994</c:v>
                </c:pt>
                <c:pt idx="902">
                  <c:v>0.83120000000000005</c:v>
                </c:pt>
                <c:pt idx="903">
                  <c:v>0.83219999999999994</c:v>
                </c:pt>
                <c:pt idx="904">
                  <c:v>0.83320000000000005</c:v>
                </c:pt>
                <c:pt idx="905">
                  <c:v>0.83420000000000005</c:v>
                </c:pt>
                <c:pt idx="906">
                  <c:v>0.83519999999999994</c:v>
                </c:pt>
                <c:pt idx="907">
                  <c:v>0.83620000000000005</c:v>
                </c:pt>
                <c:pt idx="908">
                  <c:v>0.83719999999999994</c:v>
                </c:pt>
                <c:pt idx="909">
                  <c:v>0.83820000000000006</c:v>
                </c:pt>
                <c:pt idx="910">
                  <c:v>0.83920000000000006</c:v>
                </c:pt>
                <c:pt idx="911">
                  <c:v>0.84019999999999995</c:v>
                </c:pt>
                <c:pt idx="912">
                  <c:v>0.84120000000000006</c:v>
                </c:pt>
                <c:pt idx="913">
                  <c:v>0.84219999999999995</c:v>
                </c:pt>
                <c:pt idx="914">
                  <c:v>0.84320000000000006</c:v>
                </c:pt>
                <c:pt idx="915">
                  <c:v>0.84420000000000006</c:v>
                </c:pt>
                <c:pt idx="916">
                  <c:v>0.84519999999999995</c:v>
                </c:pt>
                <c:pt idx="917">
                  <c:v>0.84620000000000006</c:v>
                </c:pt>
                <c:pt idx="918">
                  <c:v>0.84719999999999995</c:v>
                </c:pt>
                <c:pt idx="919">
                  <c:v>0.84820000000000007</c:v>
                </c:pt>
                <c:pt idx="920">
                  <c:v>0.84920000000000007</c:v>
                </c:pt>
                <c:pt idx="921">
                  <c:v>0.85019999999999996</c:v>
                </c:pt>
                <c:pt idx="922">
                  <c:v>0.85120000000000007</c:v>
                </c:pt>
                <c:pt idx="923">
                  <c:v>0.85219999999999996</c:v>
                </c:pt>
                <c:pt idx="924">
                  <c:v>0.85320000000000007</c:v>
                </c:pt>
                <c:pt idx="925">
                  <c:v>0.85420000000000007</c:v>
                </c:pt>
                <c:pt idx="926">
                  <c:v>0.85519999999999996</c:v>
                </c:pt>
                <c:pt idx="927">
                  <c:v>0.85620000000000007</c:v>
                </c:pt>
                <c:pt idx="928">
                  <c:v>0.85719999999999996</c:v>
                </c:pt>
                <c:pt idx="929">
                  <c:v>0.85820000000000007</c:v>
                </c:pt>
                <c:pt idx="930">
                  <c:v>0.85919999999999996</c:v>
                </c:pt>
                <c:pt idx="931">
                  <c:v>0.86019999999999996</c:v>
                </c:pt>
                <c:pt idx="932">
                  <c:v>0.86120000000000008</c:v>
                </c:pt>
                <c:pt idx="933">
                  <c:v>0.86219999999999997</c:v>
                </c:pt>
                <c:pt idx="934">
                  <c:v>0.86320000000000008</c:v>
                </c:pt>
                <c:pt idx="935">
                  <c:v>0.86419999999999997</c:v>
                </c:pt>
                <c:pt idx="936">
                  <c:v>0.86519999999999997</c:v>
                </c:pt>
                <c:pt idx="937">
                  <c:v>0.86620000000000008</c:v>
                </c:pt>
                <c:pt idx="938">
                  <c:v>0.86719999999999997</c:v>
                </c:pt>
                <c:pt idx="939">
                  <c:v>0.86820000000000008</c:v>
                </c:pt>
                <c:pt idx="940">
                  <c:v>0.86919999999999997</c:v>
                </c:pt>
                <c:pt idx="941">
                  <c:v>0.87019999999999997</c:v>
                </c:pt>
                <c:pt idx="942">
                  <c:v>0.87120000000000009</c:v>
                </c:pt>
                <c:pt idx="943">
                  <c:v>0.87219999999999998</c:v>
                </c:pt>
                <c:pt idx="944">
                  <c:v>0.87320000000000009</c:v>
                </c:pt>
                <c:pt idx="945">
                  <c:v>0.87419999999999998</c:v>
                </c:pt>
                <c:pt idx="946">
                  <c:v>0.87519999999999998</c:v>
                </c:pt>
                <c:pt idx="947">
                  <c:v>0.87620000000000009</c:v>
                </c:pt>
                <c:pt idx="948">
                  <c:v>0.87719999999999998</c:v>
                </c:pt>
                <c:pt idx="949">
                  <c:v>0.87820000000000009</c:v>
                </c:pt>
                <c:pt idx="950">
                  <c:v>0.87919999999999998</c:v>
                </c:pt>
                <c:pt idx="951">
                  <c:v>0.88019999999999998</c:v>
                </c:pt>
                <c:pt idx="952">
                  <c:v>0.88120000000000009</c:v>
                </c:pt>
                <c:pt idx="953">
                  <c:v>0.88219999999999998</c:v>
                </c:pt>
                <c:pt idx="954">
                  <c:v>0.8832000000000001</c:v>
                </c:pt>
                <c:pt idx="955">
                  <c:v>0.88419999999999999</c:v>
                </c:pt>
                <c:pt idx="956">
                  <c:v>0.88519999999999999</c:v>
                </c:pt>
                <c:pt idx="957">
                  <c:v>0.8862000000000001</c:v>
                </c:pt>
                <c:pt idx="958">
                  <c:v>0.88719999999999999</c:v>
                </c:pt>
                <c:pt idx="959">
                  <c:v>0.8882000000000001</c:v>
                </c:pt>
                <c:pt idx="960">
                  <c:v>0.88919999999999999</c:v>
                </c:pt>
                <c:pt idx="961">
                  <c:v>0.89019999999999999</c:v>
                </c:pt>
                <c:pt idx="962">
                  <c:v>0.89119999999999999</c:v>
                </c:pt>
                <c:pt idx="963">
                  <c:v>0.89219999999999999</c:v>
                </c:pt>
                <c:pt idx="964">
                  <c:v>0.8932000000000001</c:v>
                </c:pt>
                <c:pt idx="965">
                  <c:v>0.89419999999999999</c:v>
                </c:pt>
                <c:pt idx="966">
                  <c:v>0.8952</c:v>
                </c:pt>
                <c:pt idx="967">
                  <c:v>0.8962</c:v>
                </c:pt>
                <c:pt idx="968">
                  <c:v>0.8972</c:v>
                </c:pt>
                <c:pt idx="969">
                  <c:v>0.89820000000000011</c:v>
                </c:pt>
                <c:pt idx="970">
                  <c:v>0.8992</c:v>
                </c:pt>
                <c:pt idx="971">
                  <c:v>0.9002</c:v>
                </c:pt>
                <c:pt idx="972">
                  <c:v>0.9012</c:v>
                </c:pt>
                <c:pt idx="973">
                  <c:v>0.9022</c:v>
                </c:pt>
                <c:pt idx="974">
                  <c:v>0.90320000000000011</c:v>
                </c:pt>
                <c:pt idx="975">
                  <c:v>0.9042</c:v>
                </c:pt>
                <c:pt idx="976">
                  <c:v>0.9052</c:v>
                </c:pt>
                <c:pt idx="977">
                  <c:v>0.90620000000000001</c:v>
                </c:pt>
                <c:pt idx="978">
                  <c:v>0.90720000000000001</c:v>
                </c:pt>
                <c:pt idx="979">
                  <c:v>0.90820000000000012</c:v>
                </c:pt>
                <c:pt idx="980">
                  <c:v>0.90920000000000001</c:v>
                </c:pt>
                <c:pt idx="981">
                  <c:v>0.91020000000000001</c:v>
                </c:pt>
                <c:pt idx="982">
                  <c:v>0.91120000000000001</c:v>
                </c:pt>
                <c:pt idx="983">
                  <c:v>0.91220000000000001</c:v>
                </c:pt>
                <c:pt idx="984">
                  <c:v>0.91320000000000012</c:v>
                </c:pt>
                <c:pt idx="985">
                  <c:v>0.91420000000000001</c:v>
                </c:pt>
                <c:pt idx="986">
                  <c:v>0.91520000000000001</c:v>
                </c:pt>
                <c:pt idx="987">
                  <c:v>0.91620000000000001</c:v>
                </c:pt>
                <c:pt idx="988">
                  <c:v>0.91720000000000002</c:v>
                </c:pt>
                <c:pt idx="989">
                  <c:v>0.91820000000000013</c:v>
                </c:pt>
                <c:pt idx="990">
                  <c:v>0.91920000000000002</c:v>
                </c:pt>
                <c:pt idx="991">
                  <c:v>0.92019999999999991</c:v>
                </c:pt>
                <c:pt idx="992">
                  <c:v>0.92120000000000002</c:v>
                </c:pt>
                <c:pt idx="993">
                  <c:v>0.92220000000000002</c:v>
                </c:pt>
                <c:pt idx="994">
                  <c:v>0.92320000000000002</c:v>
                </c:pt>
                <c:pt idx="995">
                  <c:v>0.92420000000000002</c:v>
                </c:pt>
                <c:pt idx="996">
                  <c:v>0.92519999999999991</c:v>
                </c:pt>
                <c:pt idx="997">
                  <c:v>0.92620000000000002</c:v>
                </c:pt>
                <c:pt idx="998">
                  <c:v>0.92720000000000002</c:v>
                </c:pt>
                <c:pt idx="999">
                  <c:v>0.92820000000000003</c:v>
                </c:pt>
                <c:pt idx="1000">
                  <c:v>0.92920000000000003</c:v>
                </c:pt>
                <c:pt idx="1001">
                  <c:v>0.93019999999999992</c:v>
                </c:pt>
                <c:pt idx="1002">
                  <c:v>0.93120000000000003</c:v>
                </c:pt>
                <c:pt idx="1003">
                  <c:v>0.93220000000000003</c:v>
                </c:pt>
                <c:pt idx="1004">
                  <c:v>0.93320000000000003</c:v>
                </c:pt>
                <c:pt idx="1005">
                  <c:v>0.93420000000000003</c:v>
                </c:pt>
                <c:pt idx="1006">
                  <c:v>0.93519999999999992</c:v>
                </c:pt>
                <c:pt idx="1007">
                  <c:v>0.93620000000000003</c:v>
                </c:pt>
                <c:pt idx="1008">
                  <c:v>0.93720000000000003</c:v>
                </c:pt>
                <c:pt idx="1009">
                  <c:v>0.93820000000000003</c:v>
                </c:pt>
                <c:pt idx="1010">
                  <c:v>0.93920000000000003</c:v>
                </c:pt>
                <c:pt idx="1011">
                  <c:v>0.94019999999999992</c:v>
                </c:pt>
                <c:pt idx="1012">
                  <c:v>0.94120000000000004</c:v>
                </c:pt>
                <c:pt idx="1013">
                  <c:v>0.94220000000000004</c:v>
                </c:pt>
                <c:pt idx="1014">
                  <c:v>0.94320000000000004</c:v>
                </c:pt>
                <c:pt idx="1015">
                  <c:v>0.94420000000000004</c:v>
                </c:pt>
                <c:pt idx="1016">
                  <c:v>0.94519999999999993</c:v>
                </c:pt>
                <c:pt idx="1017">
                  <c:v>0.94620000000000004</c:v>
                </c:pt>
                <c:pt idx="1018">
                  <c:v>0.94720000000000004</c:v>
                </c:pt>
                <c:pt idx="1019">
                  <c:v>0.94820000000000004</c:v>
                </c:pt>
                <c:pt idx="1020">
                  <c:v>0.94920000000000004</c:v>
                </c:pt>
                <c:pt idx="1021">
                  <c:v>0.95019999999999993</c:v>
                </c:pt>
                <c:pt idx="1022">
                  <c:v>0.95120000000000005</c:v>
                </c:pt>
                <c:pt idx="1023">
                  <c:v>0.95219999999999994</c:v>
                </c:pt>
                <c:pt idx="1024">
                  <c:v>0.95320000000000005</c:v>
                </c:pt>
                <c:pt idx="1025">
                  <c:v>0.95420000000000005</c:v>
                </c:pt>
                <c:pt idx="1026">
                  <c:v>0.95519999999999994</c:v>
                </c:pt>
                <c:pt idx="1027">
                  <c:v>0.95620000000000005</c:v>
                </c:pt>
                <c:pt idx="1028">
                  <c:v>0.95719999999999994</c:v>
                </c:pt>
                <c:pt idx="1029">
                  <c:v>0.95820000000000005</c:v>
                </c:pt>
                <c:pt idx="1030">
                  <c:v>0.95920000000000005</c:v>
                </c:pt>
                <c:pt idx="1031">
                  <c:v>0.96019999999999994</c:v>
                </c:pt>
                <c:pt idx="1032">
                  <c:v>0.96120000000000005</c:v>
                </c:pt>
                <c:pt idx="1033">
                  <c:v>0.96219999999999994</c:v>
                </c:pt>
                <c:pt idx="1034">
                  <c:v>0.96320000000000006</c:v>
                </c:pt>
                <c:pt idx="1035">
                  <c:v>0.96420000000000006</c:v>
                </c:pt>
                <c:pt idx="1036">
                  <c:v>0.96519999999999995</c:v>
                </c:pt>
                <c:pt idx="1037">
                  <c:v>0.96620000000000006</c:v>
                </c:pt>
                <c:pt idx="1038">
                  <c:v>0.96719999999999995</c:v>
                </c:pt>
                <c:pt idx="1039">
                  <c:v>0.96820000000000006</c:v>
                </c:pt>
                <c:pt idx="1040">
                  <c:v>0.96920000000000006</c:v>
                </c:pt>
                <c:pt idx="1041">
                  <c:v>0.97019999999999995</c:v>
                </c:pt>
                <c:pt idx="1042">
                  <c:v>0.97120000000000006</c:v>
                </c:pt>
                <c:pt idx="1043">
                  <c:v>0.97219999999999995</c:v>
                </c:pt>
                <c:pt idx="1044">
                  <c:v>0.97320000000000007</c:v>
                </c:pt>
                <c:pt idx="1045">
                  <c:v>0.97420000000000007</c:v>
                </c:pt>
                <c:pt idx="1046">
                  <c:v>0.97519999999999996</c:v>
                </c:pt>
                <c:pt idx="1047">
                  <c:v>0.97620000000000007</c:v>
                </c:pt>
                <c:pt idx="1048">
                  <c:v>0.97719999999999996</c:v>
                </c:pt>
                <c:pt idx="1049">
                  <c:v>0.97820000000000007</c:v>
                </c:pt>
                <c:pt idx="1050">
                  <c:v>0.97920000000000007</c:v>
                </c:pt>
                <c:pt idx="1051">
                  <c:v>0.98019999999999996</c:v>
                </c:pt>
                <c:pt idx="1052">
                  <c:v>0.98120000000000007</c:v>
                </c:pt>
                <c:pt idx="1053">
                  <c:v>0.98219999999999996</c:v>
                </c:pt>
                <c:pt idx="1054">
                  <c:v>0.98320000000000007</c:v>
                </c:pt>
                <c:pt idx="1055">
                  <c:v>0.98419999999999996</c:v>
                </c:pt>
                <c:pt idx="1056">
                  <c:v>0.98519999999999996</c:v>
                </c:pt>
                <c:pt idx="1057">
                  <c:v>0.98620000000000008</c:v>
                </c:pt>
                <c:pt idx="1058">
                  <c:v>0.98719999999999997</c:v>
                </c:pt>
                <c:pt idx="1059">
                  <c:v>0.98820000000000008</c:v>
                </c:pt>
                <c:pt idx="1060">
                  <c:v>0.98919999999999997</c:v>
                </c:pt>
                <c:pt idx="1061">
                  <c:v>0.99019999999999997</c:v>
                </c:pt>
                <c:pt idx="1062">
                  <c:v>0.99120000000000008</c:v>
                </c:pt>
                <c:pt idx="1063">
                  <c:v>0.99219999999999997</c:v>
                </c:pt>
                <c:pt idx="1064">
                  <c:v>0.99320000000000008</c:v>
                </c:pt>
                <c:pt idx="1065">
                  <c:v>0.99419999999999997</c:v>
                </c:pt>
                <c:pt idx="1066">
                  <c:v>0.99519999999999997</c:v>
                </c:pt>
                <c:pt idx="1067">
                  <c:v>0.99620000000000009</c:v>
                </c:pt>
                <c:pt idx="1068">
                  <c:v>0.99719999999999998</c:v>
                </c:pt>
                <c:pt idx="1069">
                  <c:v>0.99820000000000009</c:v>
                </c:pt>
                <c:pt idx="1070">
                  <c:v>0.99919999999999998</c:v>
                </c:pt>
                <c:pt idx="1071">
                  <c:v>1.0002</c:v>
                </c:pt>
                <c:pt idx="1072">
                  <c:v>1.0012000000000001</c:v>
                </c:pt>
                <c:pt idx="1073">
                  <c:v>1.0022</c:v>
                </c:pt>
                <c:pt idx="1074">
                  <c:v>1.0032000000000001</c:v>
                </c:pt>
                <c:pt idx="1075">
                  <c:v>1.0042</c:v>
                </c:pt>
                <c:pt idx="1076">
                  <c:v>1.0051999999999999</c:v>
                </c:pt>
                <c:pt idx="1077">
                  <c:v>1.0062</c:v>
                </c:pt>
                <c:pt idx="1078">
                  <c:v>1.0072000000000001</c:v>
                </c:pt>
                <c:pt idx="1079">
                  <c:v>1.0082</c:v>
                </c:pt>
                <c:pt idx="1080">
                  <c:v>1.0092000000000001</c:v>
                </c:pt>
                <c:pt idx="1081">
                  <c:v>1.0102</c:v>
                </c:pt>
                <c:pt idx="1082">
                  <c:v>1.0112000000000001</c:v>
                </c:pt>
                <c:pt idx="1083">
                  <c:v>1.0122</c:v>
                </c:pt>
                <c:pt idx="1084">
                  <c:v>1.0132000000000001</c:v>
                </c:pt>
                <c:pt idx="1085">
                  <c:v>1.0142</c:v>
                </c:pt>
                <c:pt idx="1086">
                  <c:v>1.0151999999999999</c:v>
                </c:pt>
                <c:pt idx="1087">
                  <c:v>1.0162</c:v>
                </c:pt>
                <c:pt idx="1088">
                  <c:v>1.0171999999999999</c:v>
                </c:pt>
                <c:pt idx="1089">
                  <c:v>1.0182</c:v>
                </c:pt>
                <c:pt idx="1090">
                  <c:v>1.0192000000000001</c:v>
                </c:pt>
                <c:pt idx="1091">
                  <c:v>1.0202</c:v>
                </c:pt>
                <c:pt idx="1092">
                  <c:v>1.0212000000000001</c:v>
                </c:pt>
                <c:pt idx="1093">
                  <c:v>1.0222</c:v>
                </c:pt>
                <c:pt idx="1094">
                  <c:v>1.0232000000000001</c:v>
                </c:pt>
                <c:pt idx="1095">
                  <c:v>1.0242</c:v>
                </c:pt>
                <c:pt idx="1096">
                  <c:v>1.0251999999999999</c:v>
                </c:pt>
                <c:pt idx="1097">
                  <c:v>1.0262</c:v>
                </c:pt>
                <c:pt idx="1098">
                  <c:v>1.0271999999999999</c:v>
                </c:pt>
                <c:pt idx="1099">
                  <c:v>1.0282</c:v>
                </c:pt>
                <c:pt idx="1100">
                  <c:v>1.0292000000000001</c:v>
                </c:pt>
                <c:pt idx="1101">
                  <c:v>1.0302</c:v>
                </c:pt>
                <c:pt idx="1102">
                  <c:v>1.0312000000000001</c:v>
                </c:pt>
                <c:pt idx="1103">
                  <c:v>1.0322</c:v>
                </c:pt>
                <c:pt idx="1104">
                  <c:v>1.0332000000000001</c:v>
                </c:pt>
                <c:pt idx="1105">
                  <c:v>1.0342</c:v>
                </c:pt>
                <c:pt idx="1106">
                  <c:v>1.0351999999999999</c:v>
                </c:pt>
                <c:pt idx="1107">
                  <c:v>1.0362</c:v>
                </c:pt>
                <c:pt idx="1108">
                  <c:v>1.0371999999999999</c:v>
                </c:pt>
                <c:pt idx="1109">
                  <c:v>1.0382</c:v>
                </c:pt>
                <c:pt idx="1110">
                  <c:v>1.0392000000000001</c:v>
                </c:pt>
                <c:pt idx="1111">
                  <c:v>1.0402</c:v>
                </c:pt>
                <c:pt idx="1112">
                  <c:v>1.0412000000000001</c:v>
                </c:pt>
                <c:pt idx="1113">
                  <c:v>1.0422</c:v>
                </c:pt>
                <c:pt idx="1114">
                  <c:v>1.0432000000000001</c:v>
                </c:pt>
                <c:pt idx="1115">
                  <c:v>1.0442</c:v>
                </c:pt>
                <c:pt idx="1116">
                  <c:v>1.0451999999999999</c:v>
                </c:pt>
                <c:pt idx="1117">
                  <c:v>1.0462</c:v>
                </c:pt>
                <c:pt idx="1118">
                  <c:v>1.0471999999999999</c:v>
                </c:pt>
                <c:pt idx="1119">
                  <c:v>1.0482</c:v>
                </c:pt>
                <c:pt idx="1120">
                  <c:v>1.0491999999999999</c:v>
                </c:pt>
                <c:pt idx="1121">
                  <c:v>1.0502</c:v>
                </c:pt>
                <c:pt idx="1122">
                  <c:v>1.0512000000000001</c:v>
                </c:pt>
                <c:pt idx="1123">
                  <c:v>1.0522</c:v>
                </c:pt>
                <c:pt idx="1124">
                  <c:v>1.0532000000000001</c:v>
                </c:pt>
                <c:pt idx="1125">
                  <c:v>1.0542</c:v>
                </c:pt>
                <c:pt idx="1126">
                  <c:v>1.0551999999999999</c:v>
                </c:pt>
                <c:pt idx="1127">
                  <c:v>1.0562</c:v>
                </c:pt>
                <c:pt idx="1128">
                  <c:v>1.0571999999999999</c:v>
                </c:pt>
                <c:pt idx="1129">
                  <c:v>1.0582</c:v>
                </c:pt>
                <c:pt idx="1130">
                  <c:v>1.0591999999999999</c:v>
                </c:pt>
                <c:pt idx="1131">
                  <c:v>1.0602</c:v>
                </c:pt>
                <c:pt idx="1132">
                  <c:v>1.0612000000000001</c:v>
                </c:pt>
                <c:pt idx="1133">
                  <c:v>1.0622</c:v>
                </c:pt>
                <c:pt idx="1134">
                  <c:v>1.0632000000000001</c:v>
                </c:pt>
                <c:pt idx="1135">
                  <c:v>1.0642</c:v>
                </c:pt>
                <c:pt idx="1136">
                  <c:v>1.0651999999999999</c:v>
                </c:pt>
                <c:pt idx="1137">
                  <c:v>1.0662</c:v>
                </c:pt>
                <c:pt idx="1138">
                  <c:v>1.0671999999999999</c:v>
                </c:pt>
                <c:pt idx="1139">
                  <c:v>1.0682</c:v>
                </c:pt>
                <c:pt idx="1140">
                  <c:v>1.0691999999999999</c:v>
                </c:pt>
                <c:pt idx="1141">
                  <c:v>1.0702</c:v>
                </c:pt>
                <c:pt idx="1142">
                  <c:v>1.0712000000000002</c:v>
                </c:pt>
                <c:pt idx="1143">
                  <c:v>1.0722</c:v>
                </c:pt>
                <c:pt idx="1144">
                  <c:v>1.0732000000000002</c:v>
                </c:pt>
                <c:pt idx="1145">
                  <c:v>1.0742</c:v>
                </c:pt>
                <c:pt idx="1146">
                  <c:v>1.0751999999999999</c:v>
                </c:pt>
                <c:pt idx="1147">
                  <c:v>1.0762</c:v>
                </c:pt>
                <c:pt idx="1148">
                  <c:v>1.0771999999999999</c:v>
                </c:pt>
                <c:pt idx="1149">
                  <c:v>1.0782</c:v>
                </c:pt>
                <c:pt idx="1150">
                  <c:v>1.0791999999999999</c:v>
                </c:pt>
                <c:pt idx="1151">
                  <c:v>1.0802</c:v>
                </c:pt>
                <c:pt idx="1152">
                  <c:v>1.0811999999999999</c:v>
                </c:pt>
                <c:pt idx="1153">
                  <c:v>1.0822000000000001</c:v>
                </c:pt>
                <c:pt idx="1154">
                  <c:v>1.0832000000000002</c:v>
                </c:pt>
                <c:pt idx="1155">
                  <c:v>1.0842000000000001</c:v>
                </c:pt>
                <c:pt idx="1156">
                  <c:v>1.0851999999999999</c:v>
                </c:pt>
                <c:pt idx="1157">
                  <c:v>1.0862000000000001</c:v>
                </c:pt>
                <c:pt idx="1158">
                  <c:v>1.0871999999999999</c:v>
                </c:pt>
                <c:pt idx="1159">
                  <c:v>1.0882000000000001</c:v>
                </c:pt>
                <c:pt idx="1160">
                  <c:v>1.0891999999999999</c:v>
                </c:pt>
                <c:pt idx="1161">
                  <c:v>1.0902000000000001</c:v>
                </c:pt>
                <c:pt idx="1162">
                  <c:v>1.0911999999999999</c:v>
                </c:pt>
                <c:pt idx="1163">
                  <c:v>1.0922000000000001</c:v>
                </c:pt>
                <c:pt idx="1164">
                  <c:v>1.0932000000000002</c:v>
                </c:pt>
                <c:pt idx="1165">
                  <c:v>1.0942000000000001</c:v>
                </c:pt>
                <c:pt idx="1166">
                  <c:v>1.0952</c:v>
                </c:pt>
                <c:pt idx="1167">
                  <c:v>1.0962000000000001</c:v>
                </c:pt>
                <c:pt idx="1168">
                  <c:v>1.0972</c:v>
                </c:pt>
                <c:pt idx="1169">
                  <c:v>1.0982000000000001</c:v>
                </c:pt>
                <c:pt idx="1170">
                  <c:v>1.0992</c:v>
                </c:pt>
                <c:pt idx="1171">
                  <c:v>1.1002000000000001</c:v>
                </c:pt>
                <c:pt idx="1172">
                  <c:v>1.1012</c:v>
                </c:pt>
                <c:pt idx="1173">
                  <c:v>1.1022000000000001</c:v>
                </c:pt>
                <c:pt idx="1174">
                  <c:v>1.1032000000000002</c:v>
                </c:pt>
                <c:pt idx="1175">
                  <c:v>1.1042000000000001</c:v>
                </c:pt>
                <c:pt idx="1176">
                  <c:v>1.1052</c:v>
                </c:pt>
                <c:pt idx="1177">
                  <c:v>1.1062000000000001</c:v>
                </c:pt>
                <c:pt idx="1178">
                  <c:v>1.1072</c:v>
                </c:pt>
                <c:pt idx="1179">
                  <c:v>1.1082000000000001</c:v>
                </c:pt>
                <c:pt idx="1180">
                  <c:v>1.1092</c:v>
                </c:pt>
                <c:pt idx="1181">
                  <c:v>1.1101999999999999</c:v>
                </c:pt>
                <c:pt idx="1182">
                  <c:v>1.1112</c:v>
                </c:pt>
                <c:pt idx="1183">
                  <c:v>1.1122000000000001</c:v>
                </c:pt>
                <c:pt idx="1184">
                  <c:v>1.1132</c:v>
                </c:pt>
                <c:pt idx="1185">
                  <c:v>1.1142000000000001</c:v>
                </c:pt>
                <c:pt idx="1186">
                  <c:v>1.1152</c:v>
                </c:pt>
                <c:pt idx="1187">
                  <c:v>1.1162000000000001</c:v>
                </c:pt>
                <c:pt idx="1188">
                  <c:v>1.1172</c:v>
                </c:pt>
                <c:pt idx="1189">
                  <c:v>1.1182000000000001</c:v>
                </c:pt>
                <c:pt idx="1190">
                  <c:v>1.1192</c:v>
                </c:pt>
                <c:pt idx="1191">
                  <c:v>1.1201999999999999</c:v>
                </c:pt>
                <c:pt idx="1192">
                  <c:v>1.1212</c:v>
                </c:pt>
                <c:pt idx="1193">
                  <c:v>1.1222000000000001</c:v>
                </c:pt>
                <c:pt idx="1194">
                  <c:v>1.1232</c:v>
                </c:pt>
                <c:pt idx="1195">
                  <c:v>1.1242000000000001</c:v>
                </c:pt>
                <c:pt idx="1196">
                  <c:v>1.1252</c:v>
                </c:pt>
                <c:pt idx="1197">
                  <c:v>1.1262000000000001</c:v>
                </c:pt>
                <c:pt idx="1198">
                  <c:v>1.1272</c:v>
                </c:pt>
                <c:pt idx="1199">
                  <c:v>1.1282000000000001</c:v>
                </c:pt>
                <c:pt idx="1200">
                  <c:v>1.1292</c:v>
                </c:pt>
                <c:pt idx="1201">
                  <c:v>1.1301999999999999</c:v>
                </c:pt>
                <c:pt idx="1202">
                  <c:v>1.1312</c:v>
                </c:pt>
                <c:pt idx="1203">
                  <c:v>1.1322000000000001</c:v>
                </c:pt>
                <c:pt idx="1204">
                  <c:v>1.1332</c:v>
                </c:pt>
                <c:pt idx="1205">
                  <c:v>1.1342000000000001</c:v>
                </c:pt>
                <c:pt idx="1206">
                  <c:v>1.1352</c:v>
                </c:pt>
                <c:pt idx="1207">
                  <c:v>1.1362000000000001</c:v>
                </c:pt>
                <c:pt idx="1208">
                  <c:v>1.1372</c:v>
                </c:pt>
                <c:pt idx="1209">
                  <c:v>1.1382000000000001</c:v>
                </c:pt>
                <c:pt idx="1210">
                  <c:v>1.1392</c:v>
                </c:pt>
                <c:pt idx="1211">
                  <c:v>1.1401999999999999</c:v>
                </c:pt>
                <c:pt idx="1212">
                  <c:v>1.1412</c:v>
                </c:pt>
                <c:pt idx="1213">
                  <c:v>1.1421999999999999</c:v>
                </c:pt>
                <c:pt idx="1214">
                  <c:v>1.1432</c:v>
                </c:pt>
                <c:pt idx="1215">
                  <c:v>1.1442000000000001</c:v>
                </c:pt>
                <c:pt idx="1216">
                  <c:v>1.1452</c:v>
                </c:pt>
                <c:pt idx="1217">
                  <c:v>1.1462000000000001</c:v>
                </c:pt>
                <c:pt idx="1218">
                  <c:v>1.1472</c:v>
                </c:pt>
                <c:pt idx="1219">
                  <c:v>1.1482000000000001</c:v>
                </c:pt>
                <c:pt idx="1220">
                  <c:v>1.1492</c:v>
                </c:pt>
                <c:pt idx="1221">
                  <c:v>1.1501999999999999</c:v>
                </c:pt>
                <c:pt idx="1222">
                  <c:v>1.1512</c:v>
                </c:pt>
                <c:pt idx="1223">
                  <c:v>1.1521999999999999</c:v>
                </c:pt>
                <c:pt idx="1224">
                  <c:v>1.1532</c:v>
                </c:pt>
                <c:pt idx="1225">
                  <c:v>1.1542000000000001</c:v>
                </c:pt>
                <c:pt idx="1226">
                  <c:v>1.1552</c:v>
                </c:pt>
                <c:pt idx="1227">
                  <c:v>1.1562000000000001</c:v>
                </c:pt>
                <c:pt idx="1228">
                  <c:v>1.1572</c:v>
                </c:pt>
                <c:pt idx="1229">
                  <c:v>1.1582000000000001</c:v>
                </c:pt>
                <c:pt idx="1230">
                  <c:v>1.1592</c:v>
                </c:pt>
                <c:pt idx="1231">
                  <c:v>1.1601999999999999</c:v>
                </c:pt>
                <c:pt idx="1232">
                  <c:v>1.1612</c:v>
                </c:pt>
                <c:pt idx="1233">
                  <c:v>1.1621999999999999</c:v>
                </c:pt>
                <c:pt idx="1234">
                  <c:v>1.1632</c:v>
                </c:pt>
                <c:pt idx="1235">
                  <c:v>1.1642000000000001</c:v>
                </c:pt>
                <c:pt idx="1236">
                  <c:v>1.1652</c:v>
                </c:pt>
                <c:pt idx="1237">
                  <c:v>1.1662000000000001</c:v>
                </c:pt>
                <c:pt idx="1238">
                  <c:v>1.1672</c:v>
                </c:pt>
                <c:pt idx="1239">
                  <c:v>1.1682000000000001</c:v>
                </c:pt>
                <c:pt idx="1240">
                  <c:v>1.1692</c:v>
                </c:pt>
                <c:pt idx="1241">
                  <c:v>1.1701999999999999</c:v>
                </c:pt>
                <c:pt idx="1242">
                  <c:v>1.1712</c:v>
                </c:pt>
                <c:pt idx="1243">
                  <c:v>1.1721999999999999</c:v>
                </c:pt>
                <c:pt idx="1244">
                  <c:v>1.1732</c:v>
                </c:pt>
                <c:pt idx="1245">
                  <c:v>1.1741999999999999</c:v>
                </c:pt>
                <c:pt idx="1246">
                  <c:v>1.1752</c:v>
                </c:pt>
                <c:pt idx="1247">
                  <c:v>1.1762000000000001</c:v>
                </c:pt>
                <c:pt idx="1248">
                  <c:v>1.1772</c:v>
                </c:pt>
                <c:pt idx="1249">
                  <c:v>1.1782000000000001</c:v>
                </c:pt>
                <c:pt idx="1250">
                  <c:v>1.1792</c:v>
                </c:pt>
                <c:pt idx="1251">
                  <c:v>1.1801999999999999</c:v>
                </c:pt>
                <c:pt idx="1252">
                  <c:v>1.1812</c:v>
                </c:pt>
                <c:pt idx="1253">
                  <c:v>1.1821999999999999</c:v>
                </c:pt>
                <c:pt idx="1254">
                  <c:v>1.1832</c:v>
                </c:pt>
                <c:pt idx="1255">
                  <c:v>1.1841999999999999</c:v>
                </c:pt>
                <c:pt idx="1256">
                  <c:v>1.1852</c:v>
                </c:pt>
                <c:pt idx="1257">
                  <c:v>1.1862000000000001</c:v>
                </c:pt>
                <c:pt idx="1258">
                  <c:v>1.1872</c:v>
                </c:pt>
                <c:pt idx="1259">
                  <c:v>1.1882000000000001</c:v>
                </c:pt>
                <c:pt idx="1260">
                  <c:v>1.1892</c:v>
                </c:pt>
                <c:pt idx="1261">
                  <c:v>1.1901999999999999</c:v>
                </c:pt>
                <c:pt idx="1262">
                  <c:v>1.1912</c:v>
                </c:pt>
                <c:pt idx="1263">
                  <c:v>1.1921999999999999</c:v>
                </c:pt>
                <c:pt idx="1264">
                  <c:v>1.1932</c:v>
                </c:pt>
                <c:pt idx="1265">
                  <c:v>1.1941999999999999</c:v>
                </c:pt>
                <c:pt idx="1266">
                  <c:v>1.1952</c:v>
                </c:pt>
                <c:pt idx="1267">
                  <c:v>1.1962000000000002</c:v>
                </c:pt>
                <c:pt idx="1268">
                  <c:v>1.1972</c:v>
                </c:pt>
                <c:pt idx="1269">
                  <c:v>1.1982000000000002</c:v>
                </c:pt>
                <c:pt idx="1270">
                  <c:v>1.1992</c:v>
                </c:pt>
                <c:pt idx="1271">
                  <c:v>1.2001999999999999</c:v>
                </c:pt>
                <c:pt idx="1272">
                  <c:v>1.2012</c:v>
                </c:pt>
                <c:pt idx="1273">
                  <c:v>1.2021999999999999</c:v>
                </c:pt>
                <c:pt idx="1274">
                  <c:v>1.2032</c:v>
                </c:pt>
                <c:pt idx="1275">
                  <c:v>1.2041999999999999</c:v>
                </c:pt>
                <c:pt idx="1276">
                  <c:v>1.2052</c:v>
                </c:pt>
                <c:pt idx="1277">
                  <c:v>1.2061999999999999</c:v>
                </c:pt>
                <c:pt idx="1278">
                  <c:v>1.2072000000000001</c:v>
                </c:pt>
                <c:pt idx="1279">
                  <c:v>1.2082000000000002</c:v>
                </c:pt>
                <c:pt idx="1280">
                  <c:v>1.2092000000000001</c:v>
                </c:pt>
                <c:pt idx="1281">
                  <c:v>1.2101999999999999</c:v>
                </c:pt>
                <c:pt idx="1282">
                  <c:v>1.2111999999999998</c:v>
                </c:pt>
                <c:pt idx="1283">
                  <c:v>1.2122000000000002</c:v>
                </c:pt>
                <c:pt idx="1284">
                  <c:v>1.2132000000000001</c:v>
                </c:pt>
                <c:pt idx="1285">
                  <c:v>1.2141999999999999</c:v>
                </c:pt>
                <c:pt idx="1286">
                  <c:v>1.2152000000000001</c:v>
                </c:pt>
                <c:pt idx="1287">
                  <c:v>1.2161999999999999</c:v>
                </c:pt>
                <c:pt idx="1288">
                  <c:v>1.2172000000000001</c:v>
                </c:pt>
                <c:pt idx="1289">
                  <c:v>1.2182000000000002</c:v>
                </c:pt>
                <c:pt idx="1290">
                  <c:v>1.2192000000000001</c:v>
                </c:pt>
                <c:pt idx="1291">
                  <c:v>1.2202</c:v>
                </c:pt>
                <c:pt idx="1292">
                  <c:v>1.2211999999999998</c:v>
                </c:pt>
                <c:pt idx="1293">
                  <c:v>1.2222000000000002</c:v>
                </c:pt>
                <c:pt idx="1294">
                  <c:v>1.2232000000000001</c:v>
                </c:pt>
                <c:pt idx="1295">
                  <c:v>1.2242</c:v>
                </c:pt>
                <c:pt idx="1296">
                  <c:v>1.2252000000000001</c:v>
                </c:pt>
                <c:pt idx="1297">
                  <c:v>1.2262</c:v>
                </c:pt>
                <c:pt idx="1298">
                  <c:v>1.2272000000000001</c:v>
                </c:pt>
                <c:pt idx="1299">
                  <c:v>1.2282000000000002</c:v>
                </c:pt>
                <c:pt idx="1300">
                  <c:v>1.2292000000000001</c:v>
                </c:pt>
                <c:pt idx="1301">
                  <c:v>1.2302</c:v>
                </c:pt>
                <c:pt idx="1302">
                  <c:v>1.2311999999999999</c:v>
                </c:pt>
                <c:pt idx="1303">
                  <c:v>1.2322000000000002</c:v>
                </c:pt>
                <c:pt idx="1304">
                  <c:v>1.2332000000000001</c:v>
                </c:pt>
                <c:pt idx="1305">
                  <c:v>1.2342</c:v>
                </c:pt>
                <c:pt idx="1306">
                  <c:v>1.2351999999999999</c:v>
                </c:pt>
                <c:pt idx="1307">
                  <c:v>1.2362</c:v>
                </c:pt>
                <c:pt idx="1308">
                  <c:v>1.2372000000000001</c:v>
                </c:pt>
                <c:pt idx="1309">
                  <c:v>1.2382</c:v>
                </c:pt>
                <c:pt idx="1310">
                  <c:v>1.2392000000000001</c:v>
                </c:pt>
                <c:pt idx="1311">
                  <c:v>1.2402</c:v>
                </c:pt>
                <c:pt idx="1312">
                  <c:v>1.2411999999999999</c:v>
                </c:pt>
                <c:pt idx="1313">
                  <c:v>1.2422000000000002</c:v>
                </c:pt>
                <c:pt idx="1314">
                  <c:v>1.2432000000000001</c:v>
                </c:pt>
                <c:pt idx="1315">
                  <c:v>1.2442</c:v>
                </c:pt>
                <c:pt idx="1316">
                  <c:v>1.2451999999999999</c:v>
                </c:pt>
                <c:pt idx="1317">
                  <c:v>1.2462</c:v>
                </c:pt>
                <c:pt idx="1318">
                  <c:v>1.2472000000000001</c:v>
                </c:pt>
                <c:pt idx="1319">
                  <c:v>1.2482</c:v>
                </c:pt>
                <c:pt idx="1320">
                  <c:v>1.2492000000000001</c:v>
                </c:pt>
                <c:pt idx="1321">
                  <c:v>1.2502</c:v>
                </c:pt>
                <c:pt idx="1322">
                  <c:v>1.2511999999999999</c:v>
                </c:pt>
                <c:pt idx="1323">
                  <c:v>1.2522000000000002</c:v>
                </c:pt>
                <c:pt idx="1324">
                  <c:v>1.2532000000000001</c:v>
                </c:pt>
                <c:pt idx="1325">
                  <c:v>1.2542</c:v>
                </c:pt>
                <c:pt idx="1326">
                  <c:v>1.2551999999999999</c:v>
                </c:pt>
                <c:pt idx="1327">
                  <c:v>1.2562</c:v>
                </c:pt>
                <c:pt idx="1328">
                  <c:v>1.2572000000000001</c:v>
                </c:pt>
                <c:pt idx="1329">
                  <c:v>1.2582</c:v>
                </c:pt>
                <c:pt idx="1330">
                  <c:v>1.2592000000000001</c:v>
                </c:pt>
                <c:pt idx="1331">
                  <c:v>1.2602</c:v>
                </c:pt>
                <c:pt idx="1332">
                  <c:v>1.2611999999999999</c:v>
                </c:pt>
                <c:pt idx="1333">
                  <c:v>1.2622000000000002</c:v>
                </c:pt>
                <c:pt idx="1334">
                  <c:v>1.2632000000000001</c:v>
                </c:pt>
                <c:pt idx="1335">
                  <c:v>1.2642</c:v>
                </c:pt>
                <c:pt idx="1336">
                  <c:v>1.2651999999999999</c:v>
                </c:pt>
                <c:pt idx="1337">
                  <c:v>1.2662</c:v>
                </c:pt>
                <c:pt idx="1338">
                  <c:v>1.2672000000000001</c:v>
                </c:pt>
                <c:pt idx="1339">
                  <c:v>1.2682</c:v>
                </c:pt>
                <c:pt idx="1340">
                  <c:v>1.2692000000000001</c:v>
                </c:pt>
                <c:pt idx="1341">
                  <c:v>1.2702</c:v>
                </c:pt>
                <c:pt idx="1342">
                  <c:v>1.2711999999999999</c:v>
                </c:pt>
                <c:pt idx="1343">
                  <c:v>1.2722000000000002</c:v>
                </c:pt>
                <c:pt idx="1344">
                  <c:v>1.2732000000000001</c:v>
                </c:pt>
                <c:pt idx="1345">
                  <c:v>1.2742</c:v>
                </c:pt>
                <c:pt idx="1346">
                  <c:v>1.2751999999999999</c:v>
                </c:pt>
                <c:pt idx="1347">
                  <c:v>1.2762</c:v>
                </c:pt>
                <c:pt idx="1348">
                  <c:v>1.2772000000000001</c:v>
                </c:pt>
                <c:pt idx="1349">
                  <c:v>1.2782</c:v>
                </c:pt>
                <c:pt idx="1350">
                  <c:v>1.2792000000000001</c:v>
                </c:pt>
                <c:pt idx="1351">
                  <c:v>1.2801999999999998</c:v>
                </c:pt>
                <c:pt idx="1352">
                  <c:v>1.2812000000000001</c:v>
                </c:pt>
                <c:pt idx="1353">
                  <c:v>1.2822000000000002</c:v>
                </c:pt>
                <c:pt idx="1354">
                  <c:v>1.2831999999999999</c:v>
                </c:pt>
                <c:pt idx="1355">
                  <c:v>1.2842000000000002</c:v>
                </c:pt>
                <c:pt idx="1356">
                  <c:v>1.2851999999999999</c:v>
                </c:pt>
                <c:pt idx="1357">
                  <c:v>1.2862</c:v>
                </c:pt>
                <c:pt idx="1358">
                  <c:v>1.2872000000000003</c:v>
                </c:pt>
                <c:pt idx="1359">
                  <c:v>1.2882</c:v>
                </c:pt>
                <c:pt idx="1360">
                  <c:v>1.2892000000000001</c:v>
                </c:pt>
                <c:pt idx="1361">
                  <c:v>1.2901999999999998</c:v>
                </c:pt>
                <c:pt idx="1362">
                  <c:v>1.2912000000000001</c:v>
                </c:pt>
                <c:pt idx="1363">
                  <c:v>1.2922000000000002</c:v>
                </c:pt>
                <c:pt idx="1364">
                  <c:v>1.2931999999999999</c:v>
                </c:pt>
                <c:pt idx="1365">
                  <c:v>1.2942000000000002</c:v>
                </c:pt>
                <c:pt idx="1366">
                  <c:v>1.2951999999999999</c:v>
                </c:pt>
                <c:pt idx="1367">
                  <c:v>1.2962</c:v>
                </c:pt>
                <c:pt idx="1368">
                  <c:v>1.2972000000000004</c:v>
                </c:pt>
                <c:pt idx="1369">
                  <c:v>1.2982</c:v>
                </c:pt>
                <c:pt idx="1370">
                  <c:v>1.2992000000000001</c:v>
                </c:pt>
                <c:pt idx="1371">
                  <c:v>1.3001999999999998</c:v>
                </c:pt>
                <c:pt idx="1372">
                  <c:v>1.3012000000000001</c:v>
                </c:pt>
                <c:pt idx="1373">
                  <c:v>1.3022000000000002</c:v>
                </c:pt>
                <c:pt idx="1374">
                  <c:v>1.3031999999999999</c:v>
                </c:pt>
                <c:pt idx="1375">
                  <c:v>1.3042000000000002</c:v>
                </c:pt>
                <c:pt idx="1376">
                  <c:v>1.3051999999999999</c:v>
                </c:pt>
                <c:pt idx="1377">
                  <c:v>1.3062</c:v>
                </c:pt>
                <c:pt idx="1378">
                  <c:v>1.3072000000000004</c:v>
                </c:pt>
                <c:pt idx="1379">
                  <c:v>1.3082</c:v>
                </c:pt>
                <c:pt idx="1380">
                  <c:v>1.3092000000000001</c:v>
                </c:pt>
                <c:pt idx="1381">
                  <c:v>1.3101999999999998</c:v>
                </c:pt>
                <c:pt idx="1382">
                  <c:v>1.3112000000000001</c:v>
                </c:pt>
                <c:pt idx="1383">
                  <c:v>1.3122000000000003</c:v>
                </c:pt>
                <c:pt idx="1384">
                  <c:v>1.3131999999999999</c:v>
                </c:pt>
                <c:pt idx="1385">
                  <c:v>1.3142000000000003</c:v>
                </c:pt>
                <c:pt idx="1386">
                  <c:v>1.3151999999999999</c:v>
                </c:pt>
                <c:pt idx="1387">
                  <c:v>1.3162</c:v>
                </c:pt>
                <c:pt idx="1388">
                  <c:v>1.3172000000000004</c:v>
                </c:pt>
                <c:pt idx="1389">
                  <c:v>1.3182</c:v>
                </c:pt>
                <c:pt idx="1390">
                  <c:v>1.3192000000000002</c:v>
                </c:pt>
                <c:pt idx="1391">
                  <c:v>1.3201999999999998</c:v>
                </c:pt>
                <c:pt idx="1392">
                  <c:v>1.3212000000000002</c:v>
                </c:pt>
                <c:pt idx="1393">
                  <c:v>1.3222000000000003</c:v>
                </c:pt>
                <c:pt idx="1394">
                  <c:v>1.3231999999999999</c:v>
                </c:pt>
                <c:pt idx="1395">
                  <c:v>1.3242000000000003</c:v>
                </c:pt>
                <c:pt idx="1396">
                  <c:v>1.3251999999999997</c:v>
                </c:pt>
                <c:pt idx="1397">
                  <c:v>1.3262</c:v>
                </c:pt>
                <c:pt idx="1398">
                  <c:v>1.3272000000000004</c:v>
                </c:pt>
                <c:pt idx="1399">
                  <c:v>1.3281999999999998</c:v>
                </c:pt>
                <c:pt idx="1400">
                  <c:v>1.3292000000000002</c:v>
                </c:pt>
                <c:pt idx="1401">
                  <c:v>1.3301999999999998</c:v>
                </c:pt>
                <c:pt idx="1402">
                  <c:v>1.3311999999999999</c:v>
                </c:pt>
                <c:pt idx="1403">
                  <c:v>1.3322000000000003</c:v>
                </c:pt>
                <c:pt idx="1404">
                  <c:v>1.3331999999999999</c:v>
                </c:pt>
                <c:pt idx="1405">
                  <c:v>1.3342000000000001</c:v>
                </c:pt>
                <c:pt idx="1406">
                  <c:v>1.3351999999999997</c:v>
                </c:pt>
                <c:pt idx="1407">
                  <c:v>1.3362000000000001</c:v>
                </c:pt>
                <c:pt idx="1408">
                  <c:v>1.3372000000000002</c:v>
                </c:pt>
                <c:pt idx="1409">
                  <c:v>1.3381999999999998</c:v>
                </c:pt>
                <c:pt idx="1410">
                  <c:v>1.3392000000000002</c:v>
                </c:pt>
                <c:pt idx="1411">
                  <c:v>1.3401999999999998</c:v>
                </c:pt>
                <c:pt idx="1412">
                  <c:v>1.3411999999999999</c:v>
                </c:pt>
                <c:pt idx="1413">
                  <c:v>1.3422000000000003</c:v>
                </c:pt>
                <c:pt idx="1414">
                  <c:v>1.3431999999999999</c:v>
                </c:pt>
                <c:pt idx="1415">
                  <c:v>1.3442000000000001</c:v>
                </c:pt>
                <c:pt idx="1416">
                  <c:v>1.3451999999999997</c:v>
                </c:pt>
                <c:pt idx="1417">
                  <c:v>1.3462000000000001</c:v>
                </c:pt>
                <c:pt idx="1418">
                  <c:v>1.3472000000000002</c:v>
                </c:pt>
                <c:pt idx="1419">
                  <c:v>1.3481999999999998</c:v>
                </c:pt>
                <c:pt idx="1420">
                  <c:v>1.3492000000000002</c:v>
                </c:pt>
                <c:pt idx="1421">
                  <c:v>1.3501999999999998</c:v>
                </c:pt>
                <c:pt idx="1422">
                  <c:v>1.3512</c:v>
                </c:pt>
                <c:pt idx="1423">
                  <c:v>1.3522000000000003</c:v>
                </c:pt>
                <c:pt idx="1424">
                  <c:v>1.3532</c:v>
                </c:pt>
                <c:pt idx="1425">
                  <c:v>1.3542000000000001</c:v>
                </c:pt>
                <c:pt idx="1426">
                  <c:v>1.3551999999999997</c:v>
                </c:pt>
                <c:pt idx="1427">
                  <c:v>1.3562000000000001</c:v>
                </c:pt>
                <c:pt idx="1428">
                  <c:v>1.3572000000000002</c:v>
                </c:pt>
                <c:pt idx="1429">
                  <c:v>1.3581999999999999</c:v>
                </c:pt>
                <c:pt idx="1430">
                  <c:v>1.3592000000000002</c:v>
                </c:pt>
                <c:pt idx="1431">
                  <c:v>1.3601999999999999</c:v>
                </c:pt>
                <c:pt idx="1432">
                  <c:v>1.3612</c:v>
                </c:pt>
                <c:pt idx="1433">
                  <c:v>1.3622000000000003</c:v>
                </c:pt>
                <c:pt idx="1434">
                  <c:v>1.3632</c:v>
                </c:pt>
                <c:pt idx="1435">
                  <c:v>1.3642000000000001</c:v>
                </c:pt>
                <c:pt idx="1436">
                  <c:v>1.3651999999999997</c:v>
                </c:pt>
                <c:pt idx="1437">
                  <c:v>1.3662000000000001</c:v>
                </c:pt>
                <c:pt idx="1438">
                  <c:v>1.3672000000000002</c:v>
                </c:pt>
                <c:pt idx="1439">
                  <c:v>1.3681999999999999</c:v>
                </c:pt>
                <c:pt idx="1440">
                  <c:v>1.3692000000000002</c:v>
                </c:pt>
                <c:pt idx="1441">
                  <c:v>1.3701999999999999</c:v>
                </c:pt>
                <c:pt idx="1442">
                  <c:v>1.3712</c:v>
                </c:pt>
                <c:pt idx="1443">
                  <c:v>1.3722000000000003</c:v>
                </c:pt>
                <c:pt idx="1444">
                  <c:v>1.3732</c:v>
                </c:pt>
                <c:pt idx="1445">
                  <c:v>1.3742000000000001</c:v>
                </c:pt>
                <c:pt idx="1446">
                  <c:v>1.3751999999999998</c:v>
                </c:pt>
                <c:pt idx="1447">
                  <c:v>1.3762000000000001</c:v>
                </c:pt>
                <c:pt idx="1448">
                  <c:v>1.3772000000000002</c:v>
                </c:pt>
                <c:pt idx="1449">
                  <c:v>1.3781999999999999</c:v>
                </c:pt>
                <c:pt idx="1450">
                  <c:v>1.3792000000000002</c:v>
                </c:pt>
                <c:pt idx="1451">
                  <c:v>1.3801999999999999</c:v>
                </c:pt>
                <c:pt idx="1452">
                  <c:v>1.3812</c:v>
                </c:pt>
                <c:pt idx="1453">
                  <c:v>1.3822000000000003</c:v>
                </c:pt>
                <c:pt idx="1454">
                  <c:v>1.3832</c:v>
                </c:pt>
                <c:pt idx="1455">
                  <c:v>1.3842000000000001</c:v>
                </c:pt>
                <c:pt idx="1456">
                  <c:v>1.3851999999999998</c:v>
                </c:pt>
                <c:pt idx="1457">
                  <c:v>1.3862000000000001</c:v>
                </c:pt>
                <c:pt idx="1458">
                  <c:v>1.3872000000000002</c:v>
                </c:pt>
                <c:pt idx="1459">
                  <c:v>1.3881999999999999</c:v>
                </c:pt>
                <c:pt idx="1460">
                  <c:v>1.3892000000000002</c:v>
                </c:pt>
                <c:pt idx="1461">
                  <c:v>1.3901999999999999</c:v>
                </c:pt>
                <c:pt idx="1462">
                  <c:v>1.3912</c:v>
                </c:pt>
                <c:pt idx="1463">
                  <c:v>1.3922000000000003</c:v>
                </c:pt>
                <c:pt idx="1464">
                  <c:v>1.3932</c:v>
                </c:pt>
                <c:pt idx="1465">
                  <c:v>1.3942000000000001</c:v>
                </c:pt>
                <c:pt idx="1466">
                  <c:v>1.3951999999999998</c:v>
                </c:pt>
                <c:pt idx="1467">
                  <c:v>1.3962000000000001</c:v>
                </c:pt>
                <c:pt idx="1468">
                  <c:v>1.3972000000000002</c:v>
                </c:pt>
                <c:pt idx="1469">
                  <c:v>1.3981999999999999</c:v>
                </c:pt>
                <c:pt idx="1470">
                  <c:v>1.3992000000000002</c:v>
                </c:pt>
                <c:pt idx="1471">
                  <c:v>1.4001999999999999</c:v>
                </c:pt>
                <c:pt idx="1472">
                  <c:v>1.4012</c:v>
                </c:pt>
                <c:pt idx="1473">
                  <c:v>1.4022000000000003</c:v>
                </c:pt>
                <c:pt idx="1474">
                  <c:v>1.4032</c:v>
                </c:pt>
                <c:pt idx="1475">
                  <c:v>1.4042000000000001</c:v>
                </c:pt>
                <c:pt idx="1476">
                  <c:v>1.4051999999999998</c:v>
                </c:pt>
                <c:pt idx="1477">
                  <c:v>1.4062000000000001</c:v>
                </c:pt>
                <c:pt idx="1478">
                  <c:v>1.4072000000000002</c:v>
                </c:pt>
                <c:pt idx="1479">
                  <c:v>1.4081999999999999</c:v>
                </c:pt>
                <c:pt idx="1480">
                  <c:v>1.4092000000000002</c:v>
                </c:pt>
                <c:pt idx="1481">
                  <c:v>1.4101999999999999</c:v>
                </c:pt>
                <c:pt idx="1482">
                  <c:v>1.4112</c:v>
                </c:pt>
                <c:pt idx="1483">
                  <c:v>1.4122000000000003</c:v>
                </c:pt>
                <c:pt idx="1484">
                  <c:v>1.4132</c:v>
                </c:pt>
                <c:pt idx="1485">
                  <c:v>1.4142000000000001</c:v>
                </c:pt>
                <c:pt idx="1486">
                  <c:v>1.4151999999999998</c:v>
                </c:pt>
                <c:pt idx="1487">
                  <c:v>1.4162000000000001</c:v>
                </c:pt>
                <c:pt idx="1488">
                  <c:v>1.4172000000000002</c:v>
                </c:pt>
                <c:pt idx="1489">
                  <c:v>1.4181999999999999</c:v>
                </c:pt>
                <c:pt idx="1490">
                  <c:v>1.4192000000000002</c:v>
                </c:pt>
                <c:pt idx="1491">
                  <c:v>1.4201999999999999</c:v>
                </c:pt>
                <c:pt idx="1492">
                  <c:v>1.4212</c:v>
                </c:pt>
                <c:pt idx="1493">
                  <c:v>1.4222000000000004</c:v>
                </c:pt>
                <c:pt idx="1494">
                  <c:v>1.4232</c:v>
                </c:pt>
                <c:pt idx="1495">
                  <c:v>1.4242000000000001</c:v>
                </c:pt>
                <c:pt idx="1496">
                  <c:v>1.4251999999999998</c:v>
                </c:pt>
                <c:pt idx="1497">
                  <c:v>1.4262000000000001</c:v>
                </c:pt>
                <c:pt idx="1498">
                  <c:v>1.4272000000000002</c:v>
                </c:pt>
                <c:pt idx="1499">
                  <c:v>1.4281999999999999</c:v>
                </c:pt>
                <c:pt idx="1500">
                  <c:v>1.4292000000000002</c:v>
                </c:pt>
                <c:pt idx="1501">
                  <c:v>1.4301999999999999</c:v>
                </c:pt>
                <c:pt idx="1502">
                  <c:v>1.4312</c:v>
                </c:pt>
                <c:pt idx="1503">
                  <c:v>1.4322000000000004</c:v>
                </c:pt>
                <c:pt idx="1504">
                  <c:v>1.4332</c:v>
                </c:pt>
                <c:pt idx="1505">
                  <c:v>1.4342000000000001</c:v>
                </c:pt>
                <c:pt idx="1506">
                  <c:v>1.4351999999999998</c:v>
                </c:pt>
                <c:pt idx="1507">
                  <c:v>1.4362000000000001</c:v>
                </c:pt>
                <c:pt idx="1508">
                  <c:v>1.4372000000000003</c:v>
                </c:pt>
                <c:pt idx="1509">
                  <c:v>1.4381999999999999</c:v>
                </c:pt>
                <c:pt idx="1510">
                  <c:v>1.4392000000000003</c:v>
                </c:pt>
                <c:pt idx="1511">
                  <c:v>1.4401999999999999</c:v>
                </c:pt>
                <c:pt idx="1512">
                  <c:v>1.4412</c:v>
                </c:pt>
                <c:pt idx="1513">
                  <c:v>1.4422000000000004</c:v>
                </c:pt>
                <c:pt idx="1514">
                  <c:v>1.4432</c:v>
                </c:pt>
                <c:pt idx="1515">
                  <c:v>1.4442000000000002</c:v>
                </c:pt>
                <c:pt idx="1516">
                  <c:v>1.4451999999999998</c:v>
                </c:pt>
                <c:pt idx="1517">
                  <c:v>1.4462000000000002</c:v>
                </c:pt>
                <c:pt idx="1518">
                  <c:v>1.4472000000000003</c:v>
                </c:pt>
                <c:pt idx="1519">
                  <c:v>1.4481999999999999</c:v>
                </c:pt>
                <c:pt idx="1520">
                  <c:v>1.4492000000000003</c:v>
                </c:pt>
                <c:pt idx="1521">
                  <c:v>1.4501999999999997</c:v>
                </c:pt>
                <c:pt idx="1522">
                  <c:v>1.4512</c:v>
                </c:pt>
                <c:pt idx="1523">
                  <c:v>1.4522000000000004</c:v>
                </c:pt>
                <c:pt idx="1524">
                  <c:v>1.4531999999999998</c:v>
                </c:pt>
                <c:pt idx="1525">
                  <c:v>1.4542000000000002</c:v>
                </c:pt>
                <c:pt idx="1526">
                  <c:v>1.4551999999999998</c:v>
                </c:pt>
                <c:pt idx="1527">
                  <c:v>1.4561999999999999</c:v>
                </c:pt>
                <c:pt idx="1528">
                  <c:v>1.4572000000000003</c:v>
                </c:pt>
                <c:pt idx="1529">
                  <c:v>1.4581999999999999</c:v>
                </c:pt>
                <c:pt idx="1530">
                  <c:v>1.4592000000000001</c:v>
                </c:pt>
                <c:pt idx="1531">
                  <c:v>1.4601999999999997</c:v>
                </c:pt>
                <c:pt idx="1532">
                  <c:v>1.4612000000000001</c:v>
                </c:pt>
                <c:pt idx="1533">
                  <c:v>1.4622000000000002</c:v>
                </c:pt>
                <c:pt idx="1534">
                  <c:v>1.4631999999999998</c:v>
                </c:pt>
                <c:pt idx="1535">
                  <c:v>1.4642000000000002</c:v>
                </c:pt>
                <c:pt idx="1536">
                  <c:v>1.4651999999999998</c:v>
                </c:pt>
                <c:pt idx="1537">
                  <c:v>1.4661999999999999</c:v>
                </c:pt>
                <c:pt idx="1538">
                  <c:v>1.4672000000000003</c:v>
                </c:pt>
                <c:pt idx="1539">
                  <c:v>1.4681999999999999</c:v>
                </c:pt>
                <c:pt idx="1540">
                  <c:v>1.4692000000000001</c:v>
                </c:pt>
                <c:pt idx="1541">
                  <c:v>1.4701999999999997</c:v>
                </c:pt>
                <c:pt idx="1542">
                  <c:v>1.4712000000000001</c:v>
                </c:pt>
                <c:pt idx="1543">
                  <c:v>1.4722000000000002</c:v>
                </c:pt>
                <c:pt idx="1544">
                  <c:v>1.4731999999999998</c:v>
                </c:pt>
                <c:pt idx="1545">
                  <c:v>1.4742000000000002</c:v>
                </c:pt>
                <c:pt idx="1546">
                  <c:v>1.4751999999999998</c:v>
                </c:pt>
                <c:pt idx="1547">
                  <c:v>1.4762</c:v>
                </c:pt>
                <c:pt idx="1548">
                  <c:v>1.4772000000000003</c:v>
                </c:pt>
                <c:pt idx="1549">
                  <c:v>1.4782</c:v>
                </c:pt>
                <c:pt idx="1550">
                  <c:v>1.4792000000000001</c:v>
                </c:pt>
                <c:pt idx="1551">
                  <c:v>1.4801999999999997</c:v>
                </c:pt>
                <c:pt idx="1552">
                  <c:v>1.4812000000000001</c:v>
                </c:pt>
                <c:pt idx="1553">
                  <c:v>1.4822000000000002</c:v>
                </c:pt>
                <c:pt idx="1554">
                  <c:v>1.4831999999999999</c:v>
                </c:pt>
                <c:pt idx="1555">
                  <c:v>1.4842000000000002</c:v>
                </c:pt>
                <c:pt idx="1556">
                  <c:v>1.4851999999999999</c:v>
                </c:pt>
                <c:pt idx="1557">
                  <c:v>1.4862</c:v>
                </c:pt>
                <c:pt idx="1558">
                  <c:v>1.4872000000000003</c:v>
                </c:pt>
                <c:pt idx="1559">
                  <c:v>1.4882</c:v>
                </c:pt>
                <c:pt idx="1560">
                  <c:v>1.4892000000000001</c:v>
                </c:pt>
                <c:pt idx="1561">
                  <c:v>1.4901999999999997</c:v>
                </c:pt>
                <c:pt idx="1562">
                  <c:v>1.4912000000000001</c:v>
                </c:pt>
                <c:pt idx="1563">
                  <c:v>1.4922000000000002</c:v>
                </c:pt>
                <c:pt idx="1564">
                  <c:v>1.4931999999999999</c:v>
                </c:pt>
                <c:pt idx="1565">
                  <c:v>1.4942000000000002</c:v>
                </c:pt>
                <c:pt idx="1566">
                  <c:v>1.4951999999999999</c:v>
                </c:pt>
                <c:pt idx="1567">
                  <c:v>1.4962</c:v>
                </c:pt>
                <c:pt idx="1568">
                  <c:v>1.4972000000000003</c:v>
                </c:pt>
                <c:pt idx="1569">
                  <c:v>1.4982</c:v>
                </c:pt>
                <c:pt idx="1570">
                  <c:v>1.4992000000000001</c:v>
                </c:pt>
                <c:pt idx="1571">
                  <c:v>1.5001999999999998</c:v>
                </c:pt>
                <c:pt idx="1572">
                  <c:v>1.5012000000000001</c:v>
                </c:pt>
                <c:pt idx="1573">
                  <c:v>1.5022000000000002</c:v>
                </c:pt>
                <c:pt idx="1574">
                  <c:v>1.5031999999999999</c:v>
                </c:pt>
                <c:pt idx="1575">
                  <c:v>1.5042000000000002</c:v>
                </c:pt>
                <c:pt idx="1576">
                  <c:v>1.5051999999999999</c:v>
                </c:pt>
                <c:pt idx="1577">
                  <c:v>1.5062</c:v>
                </c:pt>
                <c:pt idx="1578">
                  <c:v>1.5072000000000003</c:v>
                </c:pt>
                <c:pt idx="1579">
                  <c:v>1.5082</c:v>
                </c:pt>
                <c:pt idx="1580">
                  <c:v>1.5092000000000001</c:v>
                </c:pt>
                <c:pt idx="1581">
                  <c:v>1.5101999999999998</c:v>
                </c:pt>
                <c:pt idx="1582">
                  <c:v>1.5112000000000001</c:v>
                </c:pt>
                <c:pt idx="1583">
                  <c:v>1.5122000000000002</c:v>
                </c:pt>
                <c:pt idx="1584">
                  <c:v>1.5131999999999999</c:v>
                </c:pt>
                <c:pt idx="1585">
                  <c:v>1.5142000000000002</c:v>
                </c:pt>
                <c:pt idx="1586">
                  <c:v>1.5151999999999999</c:v>
                </c:pt>
                <c:pt idx="1587">
                  <c:v>1.5162</c:v>
                </c:pt>
                <c:pt idx="1588">
                  <c:v>1.5172000000000003</c:v>
                </c:pt>
                <c:pt idx="1589">
                  <c:v>1.5182</c:v>
                </c:pt>
                <c:pt idx="1590">
                  <c:v>1.5192000000000001</c:v>
                </c:pt>
                <c:pt idx="1591">
                  <c:v>1.5201999999999998</c:v>
                </c:pt>
                <c:pt idx="1592">
                  <c:v>1.5212000000000001</c:v>
                </c:pt>
                <c:pt idx="1593">
                  <c:v>1.5222000000000002</c:v>
                </c:pt>
                <c:pt idx="1594">
                  <c:v>1.5231999999999999</c:v>
                </c:pt>
                <c:pt idx="1595">
                  <c:v>1.5242000000000002</c:v>
                </c:pt>
                <c:pt idx="1596">
                  <c:v>1.5251999999999999</c:v>
                </c:pt>
                <c:pt idx="1597">
                  <c:v>1.5262</c:v>
                </c:pt>
                <c:pt idx="1598">
                  <c:v>1.5272000000000003</c:v>
                </c:pt>
                <c:pt idx="1599">
                  <c:v>1.5282</c:v>
                </c:pt>
                <c:pt idx="1600">
                  <c:v>1.5292000000000001</c:v>
                </c:pt>
                <c:pt idx="1601">
                  <c:v>1.5301999999999998</c:v>
                </c:pt>
                <c:pt idx="1602">
                  <c:v>1.5312000000000001</c:v>
                </c:pt>
                <c:pt idx="1603">
                  <c:v>1.5322000000000002</c:v>
                </c:pt>
                <c:pt idx="1604">
                  <c:v>1.5331999999999999</c:v>
                </c:pt>
                <c:pt idx="1605">
                  <c:v>1.5342000000000002</c:v>
                </c:pt>
                <c:pt idx="1606">
                  <c:v>1.5351999999999999</c:v>
                </c:pt>
                <c:pt idx="1607">
                  <c:v>1.5362</c:v>
                </c:pt>
                <c:pt idx="1608">
                  <c:v>1.5372000000000003</c:v>
                </c:pt>
                <c:pt idx="1609">
                  <c:v>1.5382</c:v>
                </c:pt>
                <c:pt idx="1610">
                  <c:v>1.5392000000000001</c:v>
                </c:pt>
                <c:pt idx="1611">
                  <c:v>1.5401999999999998</c:v>
                </c:pt>
                <c:pt idx="1612">
                  <c:v>1.5412000000000001</c:v>
                </c:pt>
                <c:pt idx="1613">
                  <c:v>1.5422000000000002</c:v>
                </c:pt>
                <c:pt idx="1614">
                  <c:v>1.5431999999999999</c:v>
                </c:pt>
                <c:pt idx="1615">
                  <c:v>1.5442000000000002</c:v>
                </c:pt>
                <c:pt idx="1616">
                  <c:v>1.5451999999999999</c:v>
                </c:pt>
                <c:pt idx="1617">
                  <c:v>1.5462</c:v>
                </c:pt>
                <c:pt idx="1618">
                  <c:v>1.5472000000000004</c:v>
                </c:pt>
                <c:pt idx="1619">
                  <c:v>1.5482</c:v>
                </c:pt>
                <c:pt idx="1620">
                  <c:v>1.5492000000000001</c:v>
                </c:pt>
                <c:pt idx="1621">
                  <c:v>1.5501999999999998</c:v>
                </c:pt>
                <c:pt idx="1622">
                  <c:v>1.5512000000000001</c:v>
                </c:pt>
                <c:pt idx="1623">
                  <c:v>1.5522000000000002</c:v>
                </c:pt>
                <c:pt idx="1624">
                  <c:v>1.5531999999999999</c:v>
                </c:pt>
                <c:pt idx="1625">
                  <c:v>1.5542000000000002</c:v>
                </c:pt>
                <c:pt idx="1626">
                  <c:v>1.5551999999999999</c:v>
                </c:pt>
                <c:pt idx="1627">
                  <c:v>1.5562</c:v>
                </c:pt>
                <c:pt idx="1628">
                  <c:v>1.5572000000000004</c:v>
                </c:pt>
                <c:pt idx="1629">
                  <c:v>1.5582</c:v>
                </c:pt>
                <c:pt idx="1630">
                  <c:v>1.5592000000000001</c:v>
                </c:pt>
                <c:pt idx="1631">
                  <c:v>1.5601999999999998</c:v>
                </c:pt>
                <c:pt idx="1632">
                  <c:v>1.5612000000000001</c:v>
                </c:pt>
                <c:pt idx="1633">
                  <c:v>1.5622000000000003</c:v>
                </c:pt>
                <c:pt idx="1634">
                  <c:v>1.5631999999999999</c:v>
                </c:pt>
                <c:pt idx="1635">
                  <c:v>1.5642000000000003</c:v>
                </c:pt>
                <c:pt idx="1636">
                  <c:v>1.5651999999999999</c:v>
                </c:pt>
                <c:pt idx="1637">
                  <c:v>1.5662</c:v>
                </c:pt>
                <c:pt idx="1638">
                  <c:v>1.5672000000000004</c:v>
                </c:pt>
                <c:pt idx="1639">
                  <c:v>1.5682</c:v>
                </c:pt>
                <c:pt idx="1640">
                  <c:v>1.5692000000000002</c:v>
                </c:pt>
                <c:pt idx="1641">
                  <c:v>1.5701999999999998</c:v>
                </c:pt>
                <c:pt idx="1642">
                  <c:v>1.5712000000000002</c:v>
                </c:pt>
                <c:pt idx="1643">
                  <c:v>1.5722000000000003</c:v>
                </c:pt>
                <c:pt idx="1644">
                  <c:v>1.5731999999999999</c:v>
                </c:pt>
                <c:pt idx="1645">
                  <c:v>1.5742000000000003</c:v>
                </c:pt>
                <c:pt idx="1646">
                  <c:v>1.5751999999999997</c:v>
                </c:pt>
                <c:pt idx="1647">
                  <c:v>1.5762</c:v>
                </c:pt>
                <c:pt idx="1648">
                  <c:v>1.5772000000000004</c:v>
                </c:pt>
                <c:pt idx="1649">
                  <c:v>1.5781999999999998</c:v>
                </c:pt>
                <c:pt idx="1650">
                  <c:v>1.5792000000000002</c:v>
                </c:pt>
                <c:pt idx="1651">
                  <c:v>1.5801999999999998</c:v>
                </c:pt>
                <c:pt idx="1652">
                  <c:v>1.5811999999999999</c:v>
                </c:pt>
                <c:pt idx="1653">
                  <c:v>1.5822000000000003</c:v>
                </c:pt>
                <c:pt idx="1654">
                  <c:v>1.5831999999999999</c:v>
                </c:pt>
                <c:pt idx="1655">
                  <c:v>1.5842000000000001</c:v>
                </c:pt>
                <c:pt idx="1656">
                  <c:v>1.5851999999999997</c:v>
                </c:pt>
                <c:pt idx="1657">
                  <c:v>1.5862000000000001</c:v>
                </c:pt>
                <c:pt idx="1658">
                  <c:v>1.5872000000000002</c:v>
                </c:pt>
                <c:pt idx="1659">
                  <c:v>1.5881999999999998</c:v>
                </c:pt>
                <c:pt idx="1660">
                  <c:v>1.5892000000000002</c:v>
                </c:pt>
                <c:pt idx="1661">
                  <c:v>1.5901999999999998</c:v>
                </c:pt>
                <c:pt idx="1662">
                  <c:v>1.5911999999999999</c:v>
                </c:pt>
                <c:pt idx="1663">
                  <c:v>1.5922000000000003</c:v>
                </c:pt>
                <c:pt idx="1664">
                  <c:v>1.5931999999999999</c:v>
                </c:pt>
                <c:pt idx="1665">
                  <c:v>1.5942000000000001</c:v>
                </c:pt>
                <c:pt idx="1666">
                  <c:v>1.5951999999999997</c:v>
                </c:pt>
                <c:pt idx="1667">
                  <c:v>1.5962000000000001</c:v>
                </c:pt>
                <c:pt idx="1668">
                  <c:v>1.5972000000000002</c:v>
                </c:pt>
                <c:pt idx="1669">
                  <c:v>1.5981999999999998</c:v>
                </c:pt>
                <c:pt idx="1670">
                  <c:v>1.5992000000000002</c:v>
                </c:pt>
                <c:pt idx="1671">
                  <c:v>1.6001999999999998</c:v>
                </c:pt>
                <c:pt idx="1672">
                  <c:v>1.6012</c:v>
                </c:pt>
                <c:pt idx="1673">
                  <c:v>1.6022000000000003</c:v>
                </c:pt>
                <c:pt idx="1674">
                  <c:v>1.6032</c:v>
                </c:pt>
                <c:pt idx="1675">
                  <c:v>1.6042000000000001</c:v>
                </c:pt>
                <c:pt idx="1676">
                  <c:v>1.6051999999999997</c:v>
                </c:pt>
                <c:pt idx="1677">
                  <c:v>1.6062000000000001</c:v>
                </c:pt>
                <c:pt idx="1678">
                  <c:v>1.6072000000000002</c:v>
                </c:pt>
                <c:pt idx="1679">
                  <c:v>1.6081999999999999</c:v>
                </c:pt>
                <c:pt idx="1680">
                  <c:v>1.6092000000000002</c:v>
                </c:pt>
                <c:pt idx="1681">
                  <c:v>1.6101999999999999</c:v>
                </c:pt>
                <c:pt idx="1682">
                  <c:v>1.6112</c:v>
                </c:pt>
                <c:pt idx="1683">
                  <c:v>1.6122000000000003</c:v>
                </c:pt>
                <c:pt idx="1684">
                  <c:v>1.6132</c:v>
                </c:pt>
                <c:pt idx="1685">
                  <c:v>1.6142000000000001</c:v>
                </c:pt>
                <c:pt idx="1686">
                  <c:v>1.6151999999999997</c:v>
                </c:pt>
                <c:pt idx="1687">
                  <c:v>1.6162000000000001</c:v>
                </c:pt>
                <c:pt idx="1688">
                  <c:v>1.6172000000000002</c:v>
                </c:pt>
                <c:pt idx="1689">
                  <c:v>1.6181999999999999</c:v>
                </c:pt>
                <c:pt idx="1690">
                  <c:v>1.6192000000000002</c:v>
                </c:pt>
                <c:pt idx="1691">
                  <c:v>1.6201999999999999</c:v>
                </c:pt>
                <c:pt idx="1692">
                  <c:v>1.6212</c:v>
                </c:pt>
                <c:pt idx="1693">
                  <c:v>1.6222000000000003</c:v>
                </c:pt>
                <c:pt idx="1694">
                  <c:v>1.6232</c:v>
                </c:pt>
                <c:pt idx="1695">
                  <c:v>1.6242000000000001</c:v>
                </c:pt>
                <c:pt idx="1696">
                  <c:v>1.6251999999999998</c:v>
                </c:pt>
                <c:pt idx="1697">
                  <c:v>1.6262000000000001</c:v>
                </c:pt>
                <c:pt idx="1698">
                  <c:v>1.6272000000000002</c:v>
                </c:pt>
                <c:pt idx="1699">
                  <c:v>1.6281999999999999</c:v>
                </c:pt>
                <c:pt idx="1700">
                  <c:v>1.6292000000000002</c:v>
                </c:pt>
                <c:pt idx="1701">
                  <c:v>1.6301999999999999</c:v>
                </c:pt>
                <c:pt idx="1702">
                  <c:v>1.6312</c:v>
                </c:pt>
                <c:pt idx="1703">
                  <c:v>1.6322000000000003</c:v>
                </c:pt>
                <c:pt idx="1704">
                  <c:v>1.6332</c:v>
                </c:pt>
                <c:pt idx="1705">
                  <c:v>1.6342000000000001</c:v>
                </c:pt>
                <c:pt idx="1706">
                  <c:v>1.6351999999999998</c:v>
                </c:pt>
                <c:pt idx="1707">
                  <c:v>1.6362000000000001</c:v>
                </c:pt>
                <c:pt idx="1708">
                  <c:v>1.6372000000000002</c:v>
                </c:pt>
                <c:pt idx="1709">
                  <c:v>1.6381999999999999</c:v>
                </c:pt>
                <c:pt idx="1710">
                  <c:v>1.6392000000000002</c:v>
                </c:pt>
                <c:pt idx="1711">
                  <c:v>1.6401999999999999</c:v>
                </c:pt>
                <c:pt idx="1712">
                  <c:v>1.6412</c:v>
                </c:pt>
                <c:pt idx="1713">
                  <c:v>1.6422000000000003</c:v>
                </c:pt>
                <c:pt idx="1714">
                  <c:v>1.6432</c:v>
                </c:pt>
                <c:pt idx="1715">
                  <c:v>1.6442000000000001</c:v>
                </c:pt>
                <c:pt idx="1716">
                  <c:v>1.6451999999999998</c:v>
                </c:pt>
                <c:pt idx="1717">
                  <c:v>1.6462000000000001</c:v>
                </c:pt>
                <c:pt idx="1718">
                  <c:v>1.6472000000000002</c:v>
                </c:pt>
                <c:pt idx="1719">
                  <c:v>1.6481999999999999</c:v>
                </c:pt>
                <c:pt idx="1720">
                  <c:v>1.6492000000000002</c:v>
                </c:pt>
                <c:pt idx="1721">
                  <c:v>1.6501999999999999</c:v>
                </c:pt>
                <c:pt idx="1722">
                  <c:v>1.6512</c:v>
                </c:pt>
                <c:pt idx="1723">
                  <c:v>1.6522000000000003</c:v>
                </c:pt>
                <c:pt idx="1724">
                  <c:v>1.6532</c:v>
                </c:pt>
                <c:pt idx="1725">
                  <c:v>1.6542000000000001</c:v>
                </c:pt>
                <c:pt idx="1726">
                  <c:v>1.6551999999999998</c:v>
                </c:pt>
                <c:pt idx="1727">
                  <c:v>1.6562000000000001</c:v>
                </c:pt>
                <c:pt idx="1728">
                  <c:v>1.6572000000000002</c:v>
                </c:pt>
                <c:pt idx="1729">
                  <c:v>1.6581999999999999</c:v>
                </c:pt>
                <c:pt idx="1730">
                  <c:v>1.6592000000000002</c:v>
                </c:pt>
                <c:pt idx="1731">
                  <c:v>1.6601999999999999</c:v>
                </c:pt>
                <c:pt idx="1732">
                  <c:v>1.6612</c:v>
                </c:pt>
                <c:pt idx="1733">
                  <c:v>1.6622000000000003</c:v>
                </c:pt>
                <c:pt idx="1734">
                  <c:v>1.6632</c:v>
                </c:pt>
                <c:pt idx="1735">
                  <c:v>1.6642000000000001</c:v>
                </c:pt>
                <c:pt idx="1736">
                  <c:v>1.6651999999999998</c:v>
                </c:pt>
                <c:pt idx="1737">
                  <c:v>1.6662000000000001</c:v>
                </c:pt>
                <c:pt idx="1738">
                  <c:v>1.6672000000000002</c:v>
                </c:pt>
                <c:pt idx="1739">
                  <c:v>1.6681999999999999</c:v>
                </c:pt>
                <c:pt idx="1740">
                  <c:v>1.6692000000000002</c:v>
                </c:pt>
                <c:pt idx="1741">
                  <c:v>1.6701999999999999</c:v>
                </c:pt>
                <c:pt idx="1742">
                  <c:v>1.6712</c:v>
                </c:pt>
                <c:pt idx="1743">
                  <c:v>1.6722000000000004</c:v>
                </c:pt>
                <c:pt idx="1744">
                  <c:v>1.6732</c:v>
                </c:pt>
                <c:pt idx="1745">
                  <c:v>1.6742000000000001</c:v>
                </c:pt>
                <c:pt idx="1746">
                  <c:v>1.6751999999999998</c:v>
                </c:pt>
                <c:pt idx="1747">
                  <c:v>1.6762000000000001</c:v>
                </c:pt>
                <c:pt idx="1748">
                  <c:v>1.6772000000000002</c:v>
                </c:pt>
                <c:pt idx="1749">
                  <c:v>1.6781999999999999</c:v>
                </c:pt>
                <c:pt idx="1750">
                  <c:v>1.6792000000000002</c:v>
                </c:pt>
                <c:pt idx="1751">
                  <c:v>1.6801999999999999</c:v>
                </c:pt>
                <c:pt idx="1752">
                  <c:v>1.6812</c:v>
                </c:pt>
                <c:pt idx="1753">
                  <c:v>1.6822000000000004</c:v>
                </c:pt>
                <c:pt idx="1754">
                  <c:v>1.6832</c:v>
                </c:pt>
                <c:pt idx="1755">
                  <c:v>1.6842000000000001</c:v>
                </c:pt>
                <c:pt idx="1756">
                  <c:v>1.6851999999999998</c:v>
                </c:pt>
                <c:pt idx="1757">
                  <c:v>1.6862000000000001</c:v>
                </c:pt>
                <c:pt idx="1758">
                  <c:v>1.6872000000000003</c:v>
                </c:pt>
                <c:pt idx="1759">
                  <c:v>1.6881999999999999</c:v>
                </c:pt>
                <c:pt idx="1760">
                  <c:v>1.6892000000000003</c:v>
                </c:pt>
                <c:pt idx="1761">
                  <c:v>1.6901999999999999</c:v>
                </c:pt>
                <c:pt idx="1762">
                  <c:v>1.6912</c:v>
                </c:pt>
                <c:pt idx="1763">
                  <c:v>1.6922000000000004</c:v>
                </c:pt>
                <c:pt idx="1764">
                  <c:v>1.6932</c:v>
                </c:pt>
                <c:pt idx="1765">
                  <c:v>1.6942000000000002</c:v>
                </c:pt>
                <c:pt idx="1766">
                  <c:v>1.6951999999999998</c:v>
                </c:pt>
                <c:pt idx="1767">
                  <c:v>1.6962000000000002</c:v>
                </c:pt>
                <c:pt idx="1768">
                  <c:v>1.6972000000000003</c:v>
                </c:pt>
                <c:pt idx="1769">
                  <c:v>1.6981999999999999</c:v>
                </c:pt>
                <c:pt idx="1770">
                  <c:v>1.6992000000000003</c:v>
                </c:pt>
                <c:pt idx="1771">
                  <c:v>1.7001999999999997</c:v>
                </c:pt>
                <c:pt idx="1772">
                  <c:v>1.7012</c:v>
                </c:pt>
                <c:pt idx="1773">
                  <c:v>1.7022000000000004</c:v>
                </c:pt>
                <c:pt idx="1774">
                  <c:v>1.7031999999999998</c:v>
                </c:pt>
                <c:pt idx="1775">
                  <c:v>1.7042000000000002</c:v>
                </c:pt>
                <c:pt idx="1776">
                  <c:v>1.7051999999999998</c:v>
                </c:pt>
                <c:pt idx="1777">
                  <c:v>1.7061999999999999</c:v>
                </c:pt>
                <c:pt idx="1778">
                  <c:v>1.7072000000000003</c:v>
                </c:pt>
                <c:pt idx="1779">
                  <c:v>1.7081999999999999</c:v>
                </c:pt>
                <c:pt idx="1780">
                  <c:v>1.7092000000000001</c:v>
                </c:pt>
                <c:pt idx="1781">
                  <c:v>1.7101999999999997</c:v>
                </c:pt>
                <c:pt idx="1782">
                  <c:v>1.7112000000000001</c:v>
                </c:pt>
                <c:pt idx="1783">
                  <c:v>1.7122000000000002</c:v>
                </c:pt>
                <c:pt idx="1784">
                  <c:v>1.7131999999999998</c:v>
                </c:pt>
                <c:pt idx="1785">
                  <c:v>1.7142000000000002</c:v>
                </c:pt>
                <c:pt idx="1786">
                  <c:v>1.7151999999999998</c:v>
                </c:pt>
                <c:pt idx="1787">
                  <c:v>1.7161999999999999</c:v>
                </c:pt>
                <c:pt idx="1788">
                  <c:v>1.7172000000000003</c:v>
                </c:pt>
                <c:pt idx="1789">
                  <c:v>1.7181999999999999</c:v>
                </c:pt>
                <c:pt idx="1790">
                  <c:v>1.7192000000000001</c:v>
                </c:pt>
                <c:pt idx="1791">
                  <c:v>1.7201999999999997</c:v>
                </c:pt>
                <c:pt idx="1792">
                  <c:v>1.7212000000000001</c:v>
                </c:pt>
                <c:pt idx="1793">
                  <c:v>1.7222000000000002</c:v>
                </c:pt>
                <c:pt idx="1794">
                  <c:v>1.7231999999999998</c:v>
                </c:pt>
                <c:pt idx="1795">
                  <c:v>1.7242000000000002</c:v>
                </c:pt>
                <c:pt idx="1796">
                  <c:v>1.7251999999999998</c:v>
                </c:pt>
                <c:pt idx="1797">
                  <c:v>1.7262</c:v>
                </c:pt>
                <c:pt idx="1798">
                  <c:v>1.7272000000000003</c:v>
                </c:pt>
                <c:pt idx="1799">
                  <c:v>1.7282</c:v>
                </c:pt>
                <c:pt idx="1800">
                  <c:v>1.7292000000000001</c:v>
                </c:pt>
                <c:pt idx="1801">
                  <c:v>1.7301999999999997</c:v>
                </c:pt>
                <c:pt idx="1802">
                  <c:v>1.7312000000000001</c:v>
                </c:pt>
                <c:pt idx="1803">
                  <c:v>1.7322000000000002</c:v>
                </c:pt>
                <c:pt idx="1804">
                  <c:v>1.7331999999999999</c:v>
                </c:pt>
                <c:pt idx="1805">
                  <c:v>1.7342000000000002</c:v>
                </c:pt>
                <c:pt idx="1806">
                  <c:v>1.7351999999999999</c:v>
                </c:pt>
                <c:pt idx="1807">
                  <c:v>1.7362</c:v>
                </c:pt>
                <c:pt idx="1808">
                  <c:v>1.7372000000000003</c:v>
                </c:pt>
                <c:pt idx="1809">
                  <c:v>1.7382</c:v>
                </c:pt>
                <c:pt idx="1810">
                  <c:v>1.7392000000000001</c:v>
                </c:pt>
                <c:pt idx="1811">
                  <c:v>1.7401999999999997</c:v>
                </c:pt>
                <c:pt idx="1812">
                  <c:v>1.7412000000000001</c:v>
                </c:pt>
                <c:pt idx="1813">
                  <c:v>1.7422000000000002</c:v>
                </c:pt>
                <c:pt idx="1814">
                  <c:v>1.7431999999999999</c:v>
                </c:pt>
                <c:pt idx="1815">
                  <c:v>1.7442000000000002</c:v>
                </c:pt>
                <c:pt idx="1816">
                  <c:v>1.7451999999999999</c:v>
                </c:pt>
                <c:pt idx="1817">
                  <c:v>1.7462</c:v>
                </c:pt>
                <c:pt idx="1818">
                  <c:v>1.7472000000000003</c:v>
                </c:pt>
                <c:pt idx="1819">
                  <c:v>1.7482</c:v>
                </c:pt>
                <c:pt idx="1820">
                  <c:v>1.7492000000000001</c:v>
                </c:pt>
                <c:pt idx="1821">
                  <c:v>1.7501999999999998</c:v>
                </c:pt>
                <c:pt idx="1822">
                  <c:v>1.7512000000000001</c:v>
                </c:pt>
                <c:pt idx="1823">
                  <c:v>1.7522000000000002</c:v>
                </c:pt>
                <c:pt idx="1824">
                  <c:v>1.7531999999999999</c:v>
                </c:pt>
                <c:pt idx="1825">
                  <c:v>1.7542000000000002</c:v>
                </c:pt>
                <c:pt idx="1826">
                  <c:v>1.7551999999999999</c:v>
                </c:pt>
                <c:pt idx="1827">
                  <c:v>1.7562</c:v>
                </c:pt>
                <c:pt idx="1828">
                  <c:v>1.7572000000000003</c:v>
                </c:pt>
                <c:pt idx="1829">
                  <c:v>1.7582</c:v>
                </c:pt>
                <c:pt idx="1830">
                  <c:v>1.7592000000000001</c:v>
                </c:pt>
                <c:pt idx="1831">
                  <c:v>1.7601999999999998</c:v>
                </c:pt>
                <c:pt idx="1832">
                  <c:v>1.7612000000000001</c:v>
                </c:pt>
                <c:pt idx="1833">
                  <c:v>1.7622000000000002</c:v>
                </c:pt>
                <c:pt idx="1834">
                  <c:v>1.7631999999999999</c:v>
                </c:pt>
                <c:pt idx="1835">
                  <c:v>1.7642000000000002</c:v>
                </c:pt>
                <c:pt idx="1836">
                  <c:v>1.7651999999999999</c:v>
                </c:pt>
                <c:pt idx="1837">
                  <c:v>1.7662</c:v>
                </c:pt>
                <c:pt idx="1838">
                  <c:v>1.7672000000000003</c:v>
                </c:pt>
                <c:pt idx="1839">
                  <c:v>1.7682</c:v>
                </c:pt>
                <c:pt idx="1840">
                  <c:v>1.7692000000000001</c:v>
                </c:pt>
                <c:pt idx="1841">
                  <c:v>1.7701999999999998</c:v>
                </c:pt>
                <c:pt idx="1842">
                  <c:v>1.7712000000000001</c:v>
                </c:pt>
                <c:pt idx="1843">
                  <c:v>1.7722000000000002</c:v>
                </c:pt>
                <c:pt idx="1844">
                  <c:v>1.7731999999999999</c:v>
                </c:pt>
                <c:pt idx="1845">
                  <c:v>1.7742000000000002</c:v>
                </c:pt>
                <c:pt idx="1846">
                  <c:v>1.7751999999999999</c:v>
                </c:pt>
                <c:pt idx="1847">
                  <c:v>1.7762</c:v>
                </c:pt>
                <c:pt idx="1848">
                  <c:v>1.7772000000000003</c:v>
                </c:pt>
                <c:pt idx="1849">
                  <c:v>1.7782</c:v>
                </c:pt>
                <c:pt idx="1850">
                  <c:v>1.7792000000000001</c:v>
                </c:pt>
                <c:pt idx="1851">
                  <c:v>1.7801999999999998</c:v>
                </c:pt>
                <c:pt idx="1852">
                  <c:v>1.7812000000000001</c:v>
                </c:pt>
                <c:pt idx="1853">
                  <c:v>1.7822000000000002</c:v>
                </c:pt>
                <c:pt idx="1854">
                  <c:v>1.7831999999999999</c:v>
                </c:pt>
                <c:pt idx="1855">
                  <c:v>1.7842000000000002</c:v>
                </c:pt>
                <c:pt idx="1856">
                  <c:v>1.7851999999999999</c:v>
                </c:pt>
                <c:pt idx="1857">
                  <c:v>1.7862</c:v>
                </c:pt>
                <c:pt idx="1858">
                  <c:v>1.7872000000000003</c:v>
                </c:pt>
                <c:pt idx="1859">
                  <c:v>1.7882</c:v>
                </c:pt>
                <c:pt idx="1860">
                  <c:v>1.7892000000000001</c:v>
                </c:pt>
                <c:pt idx="1861">
                  <c:v>1.7901999999999998</c:v>
                </c:pt>
                <c:pt idx="1862">
                  <c:v>1.7912000000000001</c:v>
                </c:pt>
                <c:pt idx="1863">
                  <c:v>1.7922000000000002</c:v>
                </c:pt>
                <c:pt idx="1864">
                  <c:v>1.7931999999999999</c:v>
                </c:pt>
                <c:pt idx="1865">
                  <c:v>1.7942000000000002</c:v>
                </c:pt>
                <c:pt idx="1866">
                  <c:v>1.7951999999999999</c:v>
                </c:pt>
                <c:pt idx="1867">
                  <c:v>1.7962</c:v>
                </c:pt>
                <c:pt idx="1868">
                  <c:v>1.7972000000000004</c:v>
                </c:pt>
                <c:pt idx="1869">
                  <c:v>1.7982</c:v>
                </c:pt>
                <c:pt idx="1870">
                  <c:v>1.7992000000000001</c:v>
                </c:pt>
                <c:pt idx="1871">
                  <c:v>1.8001999999999998</c:v>
                </c:pt>
                <c:pt idx="1872">
                  <c:v>1.8012000000000001</c:v>
                </c:pt>
                <c:pt idx="1873">
                  <c:v>1.8022000000000002</c:v>
                </c:pt>
                <c:pt idx="1874">
                  <c:v>1.8031999999999999</c:v>
                </c:pt>
                <c:pt idx="1875">
                  <c:v>1.8042000000000002</c:v>
                </c:pt>
                <c:pt idx="1876">
                  <c:v>1.8051999999999999</c:v>
                </c:pt>
                <c:pt idx="1877">
                  <c:v>1.8062</c:v>
                </c:pt>
                <c:pt idx="1878">
                  <c:v>1.8072000000000004</c:v>
                </c:pt>
                <c:pt idx="1879">
                  <c:v>1.8082</c:v>
                </c:pt>
                <c:pt idx="1880">
                  <c:v>1.8092000000000001</c:v>
                </c:pt>
                <c:pt idx="1881">
                  <c:v>1.8101999999999998</c:v>
                </c:pt>
                <c:pt idx="1882">
                  <c:v>1.8112000000000001</c:v>
                </c:pt>
                <c:pt idx="1883">
                  <c:v>1.8122000000000003</c:v>
                </c:pt>
                <c:pt idx="1884">
                  <c:v>1.8131999999999999</c:v>
                </c:pt>
                <c:pt idx="1885">
                  <c:v>1.8142000000000003</c:v>
                </c:pt>
                <c:pt idx="1886">
                  <c:v>1.8151999999999999</c:v>
                </c:pt>
                <c:pt idx="1887">
                  <c:v>1.8162</c:v>
                </c:pt>
                <c:pt idx="1888">
                  <c:v>1.8172000000000004</c:v>
                </c:pt>
                <c:pt idx="1889">
                  <c:v>1.8182</c:v>
                </c:pt>
                <c:pt idx="1890">
                  <c:v>1.8192000000000002</c:v>
                </c:pt>
                <c:pt idx="1891">
                  <c:v>1.8201999999999998</c:v>
                </c:pt>
                <c:pt idx="1892">
                  <c:v>1.8212000000000002</c:v>
                </c:pt>
                <c:pt idx="1893">
                  <c:v>1.8222000000000003</c:v>
                </c:pt>
                <c:pt idx="1894">
                  <c:v>1.8231999999999999</c:v>
                </c:pt>
                <c:pt idx="1895">
                  <c:v>1.8242000000000003</c:v>
                </c:pt>
                <c:pt idx="1896">
                  <c:v>1.8251999999999997</c:v>
                </c:pt>
                <c:pt idx="1897">
                  <c:v>1.8262</c:v>
                </c:pt>
                <c:pt idx="1898">
                  <c:v>1.8272000000000004</c:v>
                </c:pt>
                <c:pt idx="1899">
                  <c:v>1.8281999999999998</c:v>
                </c:pt>
                <c:pt idx="1900">
                  <c:v>1.8292000000000002</c:v>
                </c:pt>
                <c:pt idx="1901">
                  <c:v>1.8301999999999998</c:v>
                </c:pt>
                <c:pt idx="1902">
                  <c:v>1.8311999999999999</c:v>
                </c:pt>
                <c:pt idx="1903">
                  <c:v>1.8322000000000003</c:v>
                </c:pt>
                <c:pt idx="1904">
                  <c:v>1.8331999999999999</c:v>
                </c:pt>
                <c:pt idx="1905">
                  <c:v>1.8342000000000001</c:v>
                </c:pt>
                <c:pt idx="1906">
                  <c:v>1.8351999999999997</c:v>
                </c:pt>
                <c:pt idx="1907">
                  <c:v>1.8362000000000001</c:v>
                </c:pt>
                <c:pt idx="1908">
                  <c:v>1.8372000000000002</c:v>
                </c:pt>
                <c:pt idx="1909">
                  <c:v>1.8381999999999998</c:v>
                </c:pt>
                <c:pt idx="1910">
                  <c:v>1.8392000000000002</c:v>
                </c:pt>
                <c:pt idx="1911">
                  <c:v>1.8401999999999998</c:v>
                </c:pt>
                <c:pt idx="1912">
                  <c:v>1.8411999999999999</c:v>
                </c:pt>
                <c:pt idx="1913">
                  <c:v>1.8422000000000003</c:v>
                </c:pt>
                <c:pt idx="1914">
                  <c:v>1.8431999999999999</c:v>
                </c:pt>
                <c:pt idx="1915">
                  <c:v>1.8442000000000001</c:v>
                </c:pt>
                <c:pt idx="1916">
                  <c:v>1.8451999999999997</c:v>
                </c:pt>
                <c:pt idx="1917">
                  <c:v>1.8462000000000001</c:v>
                </c:pt>
                <c:pt idx="1918">
                  <c:v>1.8472000000000002</c:v>
                </c:pt>
                <c:pt idx="1919">
                  <c:v>1.8481999999999998</c:v>
                </c:pt>
                <c:pt idx="1920">
                  <c:v>1.8492000000000002</c:v>
                </c:pt>
                <c:pt idx="1921">
                  <c:v>1.8501999999999998</c:v>
                </c:pt>
                <c:pt idx="1922">
                  <c:v>1.8512</c:v>
                </c:pt>
                <c:pt idx="1923">
                  <c:v>1.8522000000000003</c:v>
                </c:pt>
                <c:pt idx="1924">
                  <c:v>1.8532</c:v>
                </c:pt>
                <c:pt idx="1925">
                  <c:v>1.8542000000000001</c:v>
                </c:pt>
                <c:pt idx="1926">
                  <c:v>1.8551999999999997</c:v>
                </c:pt>
                <c:pt idx="1927">
                  <c:v>1.8562000000000001</c:v>
                </c:pt>
                <c:pt idx="1928">
                  <c:v>1.8572000000000002</c:v>
                </c:pt>
                <c:pt idx="1929">
                  <c:v>1.8581999999999999</c:v>
                </c:pt>
                <c:pt idx="1930">
                  <c:v>1.8592000000000002</c:v>
                </c:pt>
                <c:pt idx="1931">
                  <c:v>1.8601999999999999</c:v>
                </c:pt>
                <c:pt idx="1932">
                  <c:v>1.8612</c:v>
                </c:pt>
                <c:pt idx="1933">
                  <c:v>1.8622000000000003</c:v>
                </c:pt>
                <c:pt idx="1934">
                  <c:v>1.8632</c:v>
                </c:pt>
                <c:pt idx="1935">
                  <c:v>1.8642000000000001</c:v>
                </c:pt>
                <c:pt idx="1936">
                  <c:v>1.8651999999999997</c:v>
                </c:pt>
                <c:pt idx="1937">
                  <c:v>1.8662000000000001</c:v>
                </c:pt>
                <c:pt idx="1938">
                  <c:v>1.8672000000000002</c:v>
                </c:pt>
                <c:pt idx="1939">
                  <c:v>1.8681999999999999</c:v>
                </c:pt>
                <c:pt idx="1940">
                  <c:v>1.8692000000000002</c:v>
                </c:pt>
                <c:pt idx="1941">
                  <c:v>1.8701999999999999</c:v>
                </c:pt>
                <c:pt idx="1942">
                  <c:v>1.8712</c:v>
                </c:pt>
                <c:pt idx="1943">
                  <c:v>1.8722000000000003</c:v>
                </c:pt>
                <c:pt idx="1944">
                  <c:v>1.8732</c:v>
                </c:pt>
                <c:pt idx="1945">
                  <c:v>1.8742000000000001</c:v>
                </c:pt>
                <c:pt idx="1946">
                  <c:v>1.8751999999999998</c:v>
                </c:pt>
                <c:pt idx="1947">
                  <c:v>1.8762000000000001</c:v>
                </c:pt>
                <c:pt idx="1948">
                  <c:v>1.8772000000000002</c:v>
                </c:pt>
                <c:pt idx="1949">
                  <c:v>1.8781999999999999</c:v>
                </c:pt>
                <c:pt idx="1950">
                  <c:v>1.8792000000000002</c:v>
                </c:pt>
                <c:pt idx="1951">
                  <c:v>1.8801999999999999</c:v>
                </c:pt>
                <c:pt idx="1952">
                  <c:v>1.8812</c:v>
                </c:pt>
                <c:pt idx="1953">
                  <c:v>1.8822000000000003</c:v>
                </c:pt>
                <c:pt idx="1954">
                  <c:v>1.8832</c:v>
                </c:pt>
                <c:pt idx="1955">
                  <c:v>1.8842000000000001</c:v>
                </c:pt>
                <c:pt idx="1956">
                  <c:v>1.8851999999999998</c:v>
                </c:pt>
                <c:pt idx="1957">
                  <c:v>1.8862000000000001</c:v>
                </c:pt>
                <c:pt idx="1958">
                  <c:v>1.8872000000000002</c:v>
                </c:pt>
                <c:pt idx="1959">
                  <c:v>1.8881999999999999</c:v>
                </c:pt>
                <c:pt idx="1960">
                  <c:v>1.8892000000000002</c:v>
                </c:pt>
                <c:pt idx="1961">
                  <c:v>1.8901999999999999</c:v>
                </c:pt>
                <c:pt idx="1962">
                  <c:v>1.8912</c:v>
                </c:pt>
                <c:pt idx="1963">
                  <c:v>1.8922000000000003</c:v>
                </c:pt>
                <c:pt idx="1964">
                  <c:v>1.8932</c:v>
                </c:pt>
                <c:pt idx="1965">
                  <c:v>1.8942000000000001</c:v>
                </c:pt>
                <c:pt idx="1966">
                  <c:v>1.8951999999999998</c:v>
                </c:pt>
                <c:pt idx="1967">
                  <c:v>1.8962000000000001</c:v>
                </c:pt>
                <c:pt idx="1968">
                  <c:v>1.8972000000000002</c:v>
                </c:pt>
                <c:pt idx="1969">
                  <c:v>1.8981999999999999</c:v>
                </c:pt>
                <c:pt idx="1970">
                  <c:v>1.8992000000000002</c:v>
                </c:pt>
                <c:pt idx="1971">
                  <c:v>1.9001999999999999</c:v>
                </c:pt>
                <c:pt idx="1972">
                  <c:v>1.9012</c:v>
                </c:pt>
                <c:pt idx="1973">
                  <c:v>1.9022000000000003</c:v>
                </c:pt>
                <c:pt idx="1974">
                  <c:v>1.9032</c:v>
                </c:pt>
                <c:pt idx="1975">
                  <c:v>1.9042000000000001</c:v>
                </c:pt>
                <c:pt idx="1976">
                  <c:v>1.9051999999999998</c:v>
                </c:pt>
                <c:pt idx="1977">
                  <c:v>1.9062000000000001</c:v>
                </c:pt>
                <c:pt idx="1978">
                  <c:v>1.9072000000000002</c:v>
                </c:pt>
                <c:pt idx="1979">
                  <c:v>1.9081999999999999</c:v>
                </c:pt>
                <c:pt idx="1980">
                  <c:v>1.9092000000000002</c:v>
                </c:pt>
                <c:pt idx="1981">
                  <c:v>1.9101999999999999</c:v>
                </c:pt>
                <c:pt idx="1982">
                  <c:v>1.9112</c:v>
                </c:pt>
                <c:pt idx="1983">
                  <c:v>1.9122000000000003</c:v>
                </c:pt>
                <c:pt idx="1984">
                  <c:v>1.9132</c:v>
                </c:pt>
                <c:pt idx="1985">
                  <c:v>1.9142000000000001</c:v>
                </c:pt>
                <c:pt idx="1986">
                  <c:v>1.9151999999999998</c:v>
                </c:pt>
                <c:pt idx="1987">
                  <c:v>1.9162000000000001</c:v>
                </c:pt>
                <c:pt idx="1988">
                  <c:v>1.9172000000000002</c:v>
                </c:pt>
                <c:pt idx="1989">
                  <c:v>1.9181999999999999</c:v>
                </c:pt>
                <c:pt idx="1990">
                  <c:v>1.9192000000000002</c:v>
                </c:pt>
                <c:pt idx="1991">
                  <c:v>1.9201999999999999</c:v>
                </c:pt>
                <c:pt idx="1992">
                  <c:v>1.9212</c:v>
                </c:pt>
                <c:pt idx="1993">
                  <c:v>1.9222000000000004</c:v>
                </c:pt>
                <c:pt idx="1994">
                  <c:v>1.9232</c:v>
                </c:pt>
                <c:pt idx="1995">
                  <c:v>1.9242000000000001</c:v>
                </c:pt>
                <c:pt idx="1996">
                  <c:v>1.9251999999999998</c:v>
                </c:pt>
                <c:pt idx="1997">
                  <c:v>1.9262000000000001</c:v>
                </c:pt>
                <c:pt idx="1998">
                  <c:v>1.9272000000000002</c:v>
                </c:pt>
                <c:pt idx="1999">
                  <c:v>1.9281999999999999</c:v>
                </c:pt>
                <c:pt idx="2000">
                  <c:v>1.9292000000000002</c:v>
                </c:pt>
              </c:numCache>
            </c:numRef>
          </c:xVal>
          <c:yVal>
            <c:numRef>
              <c:f>'0A'!$AL$7:$AL$2007</c:f>
              <c:numCache>
                <c:formatCode>General</c:formatCode>
                <c:ptCount val="2001"/>
                <c:pt idx="0">
                  <c:v>9.89709844319E-2</c:v>
                </c:pt>
                <c:pt idx="1">
                  <c:v>9.9559095486000004E-2</c:v>
                </c:pt>
                <c:pt idx="2">
                  <c:v>0.100150997349</c:v>
                </c:pt>
                <c:pt idx="3">
                  <c:v>0.10074671051100001</c:v>
                </c:pt>
                <c:pt idx="4">
                  <c:v>0.101346255164</c:v>
                </c:pt>
                <c:pt idx="5">
                  <c:v>0.101949647546</c:v>
                </c:pt>
                <c:pt idx="6">
                  <c:v>0.102556901805</c:v>
                </c:pt>
                <c:pt idx="7">
                  <c:v>0.10316806121899999</c:v>
                </c:pt>
                <c:pt idx="8">
                  <c:v>0.103783134116</c:v>
                </c:pt>
                <c:pt idx="9">
                  <c:v>0.104402129522</c:v>
                </c:pt>
                <c:pt idx="10">
                  <c:v>0.10502507885099999</c:v>
                </c:pt>
                <c:pt idx="11">
                  <c:v>0.10565199447899999</c:v>
                </c:pt>
                <c:pt idx="12">
                  <c:v>0.10628290105399998</c:v>
                </c:pt>
                <c:pt idx="13">
                  <c:v>0.10691781101300001</c:v>
                </c:pt>
                <c:pt idx="14">
                  <c:v>0.107556744702</c:v>
                </c:pt>
                <c:pt idx="15">
                  <c:v>0.10819973746799999</c:v>
                </c:pt>
                <c:pt idx="16">
                  <c:v>0.108846800196</c:v>
                </c:pt>
                <c:pt idx="17">
                  <c:v>0.10949794859799999</c:v>
                </c:pt>
                <c:pt idx="18">
                  <c:v>0.11015320196499999</c:v>
                </c:pt>
                <c:pt idx="19">
                  <c:v>0.110812573022</c:v>
                </c:pt>
                <c:pt idx="20">
                  <c:v>0.11147608655500001</c:v>
                </c:pt>
                <c:pt idx="21">
                  <c:v>0.11214376236200001</c:v>
                </c:pt>
                <c:pt idx="22">
                  <c:v>0.11281561914300001</c:v>
                </c:pt>
                <c:pt idx="23">
                  <c:v>0.11349167084</c:v>
                </c:pt>
                <c:pt idx="24">
                  <c:v>0.11417193799700001</c:v>
                </c:pt>
                <c:pt idx="25">
                  <c:v>0.11485644118600001</c:v>
                </c:pt>
                <c:pt idx="26">
                  <c:v>0.11554519410200001</c:v>
                </c:pt>
                <c:pt idx="27">
                  <c:v>0.116238217674</c:v>
                </c:pt>
                <c:pt idx="28">
                  <c:v>0.116935528144</c:v>
                </c:pt>
                <c:pt idx="29">
                  <c:v>0.117637141443</c:v>
                </c:pt>
                <c:pt idx="30">
                  <c:v>0.11834307468899999</c:v>
                </c:pt>
                <c:pt idx="31">
                  <c:v>0.11905334491199999</c:v>
                </c:pt>
                <c:pt idx="32">
                  <c:v>0.11976796864999999</c:v>
                </c:pt>
                <c:pt idx="33">
                  <c:v>0.12048696397799999</c:v>
                </c:pt>
                <c:pt idx="34">
                  <c:v>0.121210344315</c:v>
                </c:pt>
                <c:pt idx="35">
                  <c:v>0.121938127636</c:v>
                </c:pt>
                <c:pt idx="36">
                  <c:v>0.122670329227</c:v>
                </c:pt>
                <c:pt idx="37">
                  <c:v>0.123406960882</c:v>
                </c:pt>
                <c:pt idx="38">
                  <c:v>0.12414804099200001</c:v>
                </c:pt>
                <c:pt idx="39">
                  <c:v>0.124893581298</c:v>
                </c:pt>
                <c:pt idx="40">
                  <c:v>0.12564359749199999</c:v>
                </c:pt>
                <c:pt idx="41">
                  <c:v>0.126398108644</c:v>
                </c:pt>
                <c:pt idx="42">
                  <c:v>0.12715712174800001</c:v>
                </c:pt>
                <c:pt idx="43">
                  <c:v>0.127920653632</c:v>
                </c:pt>
                <c:pt idx="44">
                  <c:v>0.12868871746400001</c:v>
                </c:pt>
                <c:pt idx="45">
                  <c:v>0.129461320656</c:v>
                </c:pt>
                <c:pt idx="46">
                  <c:v>0.13023848119299999</c:v>
                </c:pt>
                <c:pt idx="47">
                  <c:v>0.131020210282</c:v>
                </c:pt>
                <c:pt idx="48">
                  <c:v>0.13180651829699999</c:v>
                </c:pt>
                <c:pt idx="49">
                  <c:v>0.132597410666</c:v>
                </c:pt>
                <c:pt idx="50">
                  <c:v>0.13339290444400001</c:v>
                </c:pt>
                <c:pt idx="51">
                  <c:v>0.134193013522</c:v>
                </c:pt>
                <c:pt idx="52">
                  <c:v>0.13499774053300001</c:v>
                </c:pt>
                <c:pt idx="53">
                  <c:v>0.13580709907299998</c:v>
                </c:pt>
                <c:pt idx="54">
                  <c:v>0.1366210957</c:v>
                </c:pt>
                <c:pt idx="55">
                  <c:v>0.137439735806</c:v>
                </c:pt>
                <c:pt idx="56">
                  <c:v>0.138263028377</c:v>
                </c:pt>
                <c:pt idx="57">
                  <c:v>0.13909098564</c:v>
                </c:pt>
                <c:pt idx="58">
                  <c:v>0.139923606018</c:v>
                </c:pt>
                <c:pt idx="59">
                  <c:v>0.14076090874399999</c:v>
                </c:pt>
                <c:pt idx="60">
                  <c:v>0.141602887151</c:v>
                </c:pt>
                <c:pt idx="61">
                  <c:v>0.14244955229300002</c:v>
                </c:pt>
                <c:pt idx="62">
                  <c:v>0.14330089961700002</c:v>
                </c:pt>
                <c:pt idx="63">
                  <c:v>0.144156946181</c:v>
                </c:pt>
                <c:pt idx="64">
                  <c:v>0.145017690856</c:v>
                </c:pt>
                <c:pt idx="65">
                  <c:v>0.14588313503799999</c:v>
                </c:pt>
                <c:pt idx="66">
                  <c:v>0.14675327911399999</c:v>
                </c:pt>
                <c:pt idx="67">
                  <c:v>0.14762812717400001</c:v>
                </c:pt>
                <c:pt idx="68">
                  <c:v>0.14850767785999999</c:v>
                </c:pt>
                <c:pt idx="69">
                  <c:v>0.14939192773899998</c:v>
                </c:pt>
                <c:pt idx="70">
                  <c:v>0.15028087894200001</c:v>
                </c:pt>
                <c:pt idx="71">
                  <c:v>0.15117453196900002</c:v>
                </c:pt>
                <c:pt idx="72">
                  <c:v>0.15207288224599999</c:v>
                </c:pt>
                <c:pt idx="73">
                  <c:v>0.15297591842700001</c:v>
                </c:pt>
                <c:pt idx="74">
                  <c:v>0.15388364504399998</c:v>
                </c:pt>
                <c:pt idx="75">
                  <c:v>0.15479606326500001</c:v>
                </c:pt>
                <c:pt idx="76">
                  <c:v>0.155713160268</c:v>
                </c:pt>
                <c:pt idx="77">
                  <c:v>0.15663492924200001</c:v>
                </c:pt>
                <c:pt idx="78">
                  <c:v>0.15756136160200002</c:v>
                </c:pt>
                <c:pt idx="79">
                  <c:v>0.158492451664</c:v>
                </c:pt>
                <c:pt idx="80">
                  <c:v>0.15942818753900001</c:v>
                </c:pt>
                <c:pt idx="81">
                  <c:v>0.160368557749</c:v>
                </c:pt>
                <c:pt idx="82">
                  <c:v>0.161313553868</c:v>
                </c:pt>
                <c:pt idx="83">
                  <c:v>0.162263163179</c:v>
                </c:pt>
                <c:pt idx="84">
                  <c:v>0.163217372044</c:v>
                </c:pt>
                <c:pt idx="85">
                  <c:v>0.16417616669900001</c:v>
                </c:pt>
                <c:pt idx="86">
                  <c:v>0.165139530847</c:v>
                </c:pt>
                <c:pt idx="87">
                  <c:v>0.16610745133000002</c:v>
                </c:pt>
                <c:pt idx="88">
                  <c:v>0.16707990779899998</c:v>
                </c:pt>
                <c:pt idx="89">
                  <c:v>0.16805687739899999</c:v>
                </c:pt>
                <c:pt idx="90">
                  <c:v>0.16903834900300002</c:v>
                </c:pt>
                <c:pt idx="91">
                  <c:v>0.170024298622</c:v>
                </c:pt>
                <c:pt idx="92">
                  <c:v>0.17101470088500001</c:v>
                </c:pt>
                <c:pt idx="93">
                  <c:v>0.172009535312</c:v>
                </c:pt>
                <c:pt idx="94">
                  <c:v>0.17300877705500001</c:v>
                </c:pt>
                <c:pt idx="95">
                  <c:v>0.174012404679</c:v>
                </c:pt>
                <c:pt idx="96">
                  <c:v>0.17502039042199999</c:v>
                </c:pt>
                <c:pt idx="97">
                  <c:v>0.17603268725000001</c:v>
                </c:pt>
                <c:pt idx="98">
                  <c:v>0.17704927724199998</c:v>
                </c:pt>
                <c:pt idx="99">
                  <c:v>0.17807014208899999</c:v>
                </c:pt>
                <c:pt idx="100">
                  <c:v>0.17909524215</c:v>
                </c:pt>
                <c:pt idx="101">
                  <c:v>0.18012456755699999</c:v>
                </c:pt>
                <c:pt idx="102">
                  <c:v>0.181158045485</c:v>
                </c:pt>
                <c:pt idx="103">
                  <c:v>0.18219564921599998</c:v>
                </c:pt>
                <c:pt idx="104">
                  <c:v>0.183237356874</c:v>
                </c:pt>
                <c:pt idx="105">
                  <c:v>0.18428309492700001</c:v>
                </c:pt>
                <c:pt idx="106">
                  <c:v>0.185332846429</c:v>
                </c:pt>
                <c:pt idx="107">
                  <c:v>0.18638656701600001</c:v>
                </c:pt>
                <c:pt idx="108">
                  <c:v>0.18744421338100001</c:v>
                </c:pt>
                <c:pt idx="109">
                  <c:v>0.188505743521</c:v>
                </c:pt>
                <c:pt idx="110">
                  <c:v>0.189571101538</c:v>
                </c:pt>
                <c:pt idx="111">
                  <c:v>0.190640248672</c:v>
                </c:pt>
                <c:pt idx="112">
                  <c:v>0.19171313177500002</c:v>
                </c:pt>
                <c:pt idx="113">
                  <c:v>0.19278968456600001</c:v>
                </c:pt>
                <c:pt idx="114">
                  <c:v>0.19386987291899999</c:v>
                </c:pt>
                <c:pt idx="115">
                  <c:v>0.19495362669499999</c:v>
                </c:pt>
                <c:pt idx="116">
                  <c:v>0.19604088882599999</c:v>
                </c:pt>
                <c:pt idx="117">
                  <c:v>0.19713164149100001</c:v>
                </c:pt>
                <c:pt idx="118">
                  <c:v>0.19822578408800001</c:v>
                </c:pt>
                <c:pt idx="119">
                  <c:v>0.19932327020400001</c:v>
                </c:pt>
                <c:pt idx="120">
                  <c:v>0.20042403561399999</c:v>
                </c:pt>
                <c:pt idx="121">
                  <c:v>0.20152798542800002</c:v>
                </c:pt>
                <c:pt idx="122">
                  <c:v>0.202635081499</c:v>
                </c:pt>
                <c:pt idx="123">
                  <c:v>0.20374525037900001</c:v>
                </c:pt>
                <c:pt idx="124">
                  <c:v>0.20485841756999998</c:v>
                </c:pt>
                <c:pt idx="125">
                  <c:v>0.20597451975799999</c:v>
                </c:pt>
                <c:pt idx="126">
                  <c:v>0.20709347346099999</c:v>
                </c:pt>
                <c:pt idx="127">
                  <c:v>0.20821519617799999</c:v>
                </c:pt>
                <c:pt idx="128">
                  <c:v>0.20933962398700001</c:v>
                </c:pt>
                <c:pt idx="129">
                  <c:v>0.21046665811600002</c:v>
                </c:pt>
                <c:pt idx="130">
                  <c:v>0.21159622894899999</c:v>
                </c:pt>
                <c:pt idx="131">
                  <c:v>0.21272826538799999</c:v>
                </c:pt>
                <c:pt idx="132">
                  <c:v>0.21386266313800001</c:v>
                </c:pt>
                <c:pt idx="133">
                  <c:v>0.21499933832000001</c:v>
                </c:pt>
                <c:pt idx="134">
                  <c:v>0.21613820124099997</c:v>
                </c:pt>
                <c:pt idx="135">
                  <c:v>0.21727916252999999</c:v>
                </c:pt>
                <c:pt idx="136">
                  <c:v>0.21842213237699998</c:v>
                </c:pt>
                <c:pt idx="137">
                  <c:v>0.219567019217</c:v>
                </c:pt>
                <c:pt idx="138">
                  <c:v>0.22071371222299999</c:v>
                </c:pt>
                <c:pt idx="139">
                  <c:v>0.22186210653300001</c:v>
                </c:pt>
                <c:pt idx="140">
                  <c:v>0.22301211295200002</c:v>
                </c:pt>
                <c:pt idx="141">
                  <c:v>0.22416362196099998</c:v>
                </c:pt>
                <c:pt idx="142">
                  <c:v>0.225316541083</c:v>
                </c:pt>
                <c:pt idx="143">
                  <c:v>0.22647074712200002</c:v>
                </c:pt>
                <c:pt idx="144">
                  <c:v>0.22762610218599999</c:v>
                </c:pt>
                <c:pt idx="145">
                  <c:v>0.22878257433300001</c:v>
                </c:pt>
                <c:pt idx="146">
                  <c:v>0.229940022691</c:v>
                </c:pt>
                <c:pt idx="147">
                  <c:v>0.23109829337099999</c:v>
                </c:pt>
                <c:pt idx="148">
                  <c:v>0.232257299019</c:v>
                </c:pt>
                <c:pt idx="149">
                  <c:v>0.23341691717899998</c:v>
                </c:pt>
                <c:pt idx="150">
                  <c:v>0.23457703144299999</c:v>
                </c:pt>
                <c:pt idx="151">
                  <c:v>0.23573748491500002</c:v>
                </c:pt>
                <c:pt idx="152">
                  <c:v>0.23689817815600001</c:v>
                </c:pt>
                <c:pt idx="153">
                  <c:v>0.23805899215099999</c:v>
                </c:pt>
                <c:pt idx="154">
                  <c:v>0.23921979827999998</c:v>
                </c:pt>
                <c:pt idx="155">
                  <c:v>0.24038044171400003</c:v>
                </c:pt>
                <c:pt idx="156">
                  <c:v>0.241540824204</c:v>
                </c:pt>
                <c:pt idx="157">
                  <c:v>0.24270078654099997</c:v>
                </c:pt>
                <c:pt idx="158">
                  <c:v>0.24386018339599999</c:v>
                </c:pt>
                <c:pt idx="159">
                  <c:v>0.24501896656600003</c:v>
                </c:pt>
                <c:pt idx="160">
                  <c:v>0.24617691115600002</c:v>
                </c:pt>
                <c:pt idx="161">
                  <c:v>0.24733388734999998</c:v>
                </c:pt>
                <c:pt idx="162">
                  <c:v>0.24848976766599998</c:v>
                </c:pt>
                <c:pt idx="163">
                  <c:v>0.249644375674</c:v>
                </c:pt>
                <c:pt idx="164">
                  <c:v>0.25079759263099999</c:v>
                </c:pt>
                <c:pt idx="165">
                  <c:v>0.25194925079999997</c:v>
                </c:pt>
                <c:pt idx="166">
                  <c:v>0.25309922898200005</c:v>
                </c:pt>
                <c:pt idx="167">
                  <c:v>0.25424739732399998</c:v>
                </c:pt>
                <c:pt idx="168">
                  <c:v>0.255393559243</c:v>
                </c:pt>
                <c:pt idx="169">
                  <c:v>0.25653755504300002</c:v>
                </c:pt>
                <c:pt idx="170">
                  <c:v>0.25767926338000002</c:v>
                </c:pt>
                <c:pt idx="171">
                  <c:v>0.25881852464799998</c:v>
                </c:pt>
                <c:pt idx="172">
                  <c:v>0.25995517690199998</c:v>
                </c:pt>
                <c:pt idx="173">
                  <c:v>0.26108906257300002</c:v>
                </c:pt>
                <c:pt idx="174">
                  <c:v>0.262220013975</c:v>
                </c:pt>
                <c:pt idx="175">
                  <c:v>0.26334788221700001</c:v>
                </c:pt>
                <c:pt idx="176">
                  <c:v>0.26447249290499997</c:v>
                </c:pt>
                <c:pt idx="177">
                  <c:v>0.26559370029400003</c:v>
                </c:pt>
                <c:pt idx="178">
                  <c:v>0.26671133084100002</c:v>
                </c:pt>
                <c:pt idx="179">
                  <c:v>0.26782520499399998</c:v>
                </c:pt>
                <c:pt idx="180">
                  <c:v>0.268935177744</c:v>
                </c:pt>
                <c:pt idx="181">
                  <c:v>0.27004107127299998</c:v>
                </c:pt>
                <c:pt idx="182">
                  <c:v>0.271142722467</c:v>
                </c:pt>
                <c:pt idx="183">
                  <c:v>0.27223997582799997</c:v>
                </c:pt>
                <c:pt idx="184">
                  <c:v>0.27333264837400001</c:v>
                </c:pt>
                <c:pt idx="185">
                  <c:v>0.27442056426099998</c:v>
                </c:pt>
                <c:pt idx="186">
                  <c:v>0.27550356986400004</c:v>
                </c:pt>
                <c:pt idx="187">
                  <c:v>0.276581486737</c:v>
                </c:pt>
                <c:pt idx="188">
                  <c:v>0.27765414906899999</c:v>
                </c:pt>
                <c:pt idx="189">
                  <c:v>0.27872137814199999</c:v>
                </c:pt>
                <c:pt idx="190">
                  <c:v>0.27978300528099997</c:v>
                </c:pt>
                <c:pt idx="191">
                  <c:v>0.280838854694</c:v>
                </c:pt>
                <c:pt idx="192">
                  <c:v>0.28188876267899998</c:v>
                </c:pt>
                <c:pt idx="193">
                  <c:v>0.28293262453000001</c:v>
                </c:pt>
                <c:pt idx="194">
                  <c:v>0.28397017993000001</c:v>
                </c:pt>
                <c:pt idx="195">
                  <c:v>0.28500121473000001</c:v>
                </c:pt>
                <c:pt idx="196">
                  <c:v>0.28602564777599998</c:v>
                </c:pt>
                <c:pt idx="197">
                  <c:v>0.28704329328899997</c:v>
                </c:pt>
                <c:pt idx="198">
                  <c:v>0.28805395162899999</c:v>
                </c:pt>
                <c:pt idx="199">
                  <c:v>0.28905746378800001</c:v>
                </c:pt>
                <c:pt idx="200">
                  <c:v>0.29005367365699997</c:v>
                </c:pt>
                <c:pt idx="201">
                  <c:v>0.29104238636399998</c:v>
                </c:pt>
                <c:pt idx="202">
                  <c:v>0.29202344909200001</c:v>
                </c:pt>
                <c:pt idx="203">
                  <c:v>0.29299665939000002</c:v>
                </c:pt>
                <c:pt idx="204">
                  <c:v>0.29396187261500001</c:v>
                </c:pt>
                <c:pt idx="205">
                  <c:v>0.29491898383100001</c:v>
                </c:pt>
                <c:pt idx="206">
                  <c:v>0.295867776315</c:v>
                </c:pt>
                <c:pt idx="207">
                  <c:v>0.29680811684800001</c:v>
                </c:pt>
                <c:pt idx="208">
                  <c:v>0.29773978943699997</c:v>
                </c:pt>
                <c:pt idx="209">
                  <c:v>0.29866260104500003</c:v>
                </c:pt>
                <c:pt idx="210">
                  <c:v>0.29957644165899999</c:v>
                </c:pt>
                <c:pt idx="211">
                  <c:v>0.30048110388300003</c:v>
                </c:pt>
                <c:pt idx="212">
                  <c:v>0.30137647516400001</c:v>
                </c:pt>
                <c:pt idx="213">
                  <c:v>0.30226244059099999</c:v>
                </c:pt>
                <c:pt idx="214">
                  <c:v>0.30313876042999999</c:v>
                </c:pt>
                <c:pt idx="215">
                  <c:v>0.304005291294</c:v>
                </c:pt>
                <c:pt idx="216">
                  <c:v>0.30486189703400002</c:v>
                </c:pt>
                <c:pt idx="217">
                  <c:v>0.30570839884099998</c:v>
                </c:pt>
                <c:pt idx="218">
                  <c:v>0.30654466816199999</c:v>
                </c:pt>
                <c:pt idx="219">
                  <c:v>0.30737053670300002</c:v>
                </c:pt>
                <c:pt idx="220">
                  <c:v>0.30818587989399998</c:v>
                </c:pt>
                <c:pt idx="221">
                  <c:v>0.30899049597</c:v>
                </c:pt>
                <c:pt idx="222">
                  <c:v>0.30978426820300003</c:v>
                </c:pt>
                <c:pt idx="223">
                  <c:v>0.31056718057899996</c:v>
                </c:pt>
                <c:pt idx="224">
                  <c:v>0.31133897307300001</c:v>
                </c:pt>
                <c:pt idx="225">
                  <c:v>0.31209945056900001</c:v>
                </c:pt>
                <c:pt idx="226">
                  <c:v>0.312848564238</c:v>
                </c:pt>
                <c:pt idx="227">
                  <c:v>0.313586090328</c:v>
                </c:pt>
                <c:pt idx="228">
                  <c:v>0.31431199452899999</c:v>
                </c:pt>
                <c:pt idx="229">
                  <c:v>0.31502616054300003</c:v>
                </c:pt>
                <c:pt idx="230">
                  <c:v>0.31572832433100001</c:v>
                </c:pt>
                <c:pt idx="231">
                  <c:v>0.31641858531299999</c:v>
                </c:pt>
                <c:pt idx="232">
                  <c:v>0.317096686287</c:v>
                </c:pt>
                <c:pt idx="233">
                  <c:v>0.317762397403</c:v>
                </c:pt>
                <c:pt idx="234">
                  <c:v>0.31841573200399997</c:v>
                </c:pt>
                <c:pt idx="235">
                  <c:v>0.319056533807</c:v>
                </c:pt>
                <c:pt idx="236">
                  <c:v>0.31968470445399999</c:v>
                </c:pt>
                <c:pt idx="237">
                  <c:v>0.32030015698199998</c:v>
                </c:pt>
                <c:pt idx="238">
                  <c:v>0.32090274073300001</c:v>
                </c:pt>
                <c:pt idx="239">
                  <c:v>0.32149233847300002</c:v>
                </c:pt>
                <c:pt idx="240">
                  <c:v>0.32206889741199995</c:v>
                </c:pt>
                <c:pt idx="241">
                  <c:v>0.32263226431300002</c:v>
                </c:pt>
                <c:pt idx="242">
                  <c:v>0.32318237069900002</c:v>
                </c:pt>
                <c:pt idx="243">
                  <c:v>0.32371915323200001</c:v>
                </c:pt>
                <c:pt idx="244">
                  <c:v>0.32424248221500002</c:v>
                </c:pt>
                <c:pt idx="245">
                  <c:v>0.32475227206500001</c:v>
                </c:pt>
                <c:pt idx="246">
                  <c:v>0.32524844365</c:v>
                </c:pt>
                <c:pt idx="247">
                  <c:v>0.32573092190399999</c:v>
                </c:pt>
                <c:pt idx="248">
                  <c:v>0.326199618518</c:v>
                </c:pt>
                <c:pt idx="249">
                  <c:v>0.32665445187600001</c:v>
                </c:pt>
                <c:pt idx="250">
                  <c:v>0.32709534655599998</c:v>
                </c:pt>
                <c:pt idx="251">
                  <c:v>0.32752225947500002</c:v>
                </c:pt>
                <c:pt idx="252">
                  <c:v>0.32793511227099997</c:v>
                </c:pt>
                <c:pt idx="253">
                  <c:v>0.32833381310999998</c:v>
                </c:pt>
                <c:pt idx="254">
                  <c:v>0.32871831358800002</c:v>
                </c:pt>
                <c:pt idx="255">
                  <c:v>0.329088532456</c:v>
                </c:pt>
                <c:pt idx="256">
                  <c:v>0.32944447530400001</c:v>
                </c:pt>
                <c:pt idx="257">
                  <c:v>0.32978601196599999</c:v>
                </c:pt>
                <c:pt idx="258">
                  <c:v>0.33011300932799997</c:v>
                </c:pt>
                <c:pt idx="259">
                  <c:v>0.33042577627700004</c:v>
                </c:pt>
                <c:pt idx="260">
                  <c:v>0.33072414235000003</c:v>
                </c:pt>
                <c:pt idx="261">
                  <c:v>0.33100778250599999</c:v>
                </c:pt>
                <c:pt idx="262">
                  <c:v>0.331276859812</c:v>
                </c:pt>
                <c:pt idx="263">
                  <c:v>0.33153137446000003</c:v>
                </c:pt>
                <c:pt idx="264">
                  <c:v>0.33177128236699999</c:v>
                </c:pt>
                <c:pt idx="265">
                  <c:v>0.331996523805</c:v>
                </c:pt>
                <c:pt idx="266">
                  <c:v>0.33220708464600002</c:v>
                </c:pt>
                <c:pt idx="267">
                  <c:v>0.332402992487</c:v>
                </c:pt>
                <c:pt idx="268">
                  <c:v>0.332584161052</c:v>
                </c:pt>
                <c:pt idx="269">
                  <c:v>0.33275058503599997</c:v>
                </c:pt>
                <c:pt idx="270">
                  <c:v>0.33290231192800002</c:v>
                </c:pt>
                <c:pt idx="271">
                  <c:v>0.333039273611</c:v>
                </c:pt>
                <c:pt idx="272">
                  <c:v>0.33316148542899998</c:v>
                </c:pt>
                <c:pt idx="273">
                  <c:v>0.33326899281300004</c:v>
                </c:pt>
                <c:pt idx="274">
                  <c:v>0.33336178681699996</c:v>
                </c:pt>
                <c:pt idx="275">
                  <c:v>0.33343985120199998</c:v>
                </c:pt>
                <c:pt idx="276">
                  <c:v>0.33350318943099999</c:v>
                </c:pt>
                <c:pt idx="277">
                  <c:v>0.33355189080199998</c:v>
                </c:pt>
                <c:pt idx="278">
                  <c:v>0.33358593867499997</c:v>
                </c:pt>
                <c:pt idx="279">
                  <c:v>0.33360533121200003</c:v>
                </c:pt>
                <c:pt idx="280">
                  <c:v>0.33361010870399999</c:v>
                </c:pt>
                <c:pt idx="281">
                  <c:v>0.333600207521</c:v>
                </c:pt>
                <c:pt idx="282">
                  <c:v>0.33357574491000003</c:v>
                </c:pt>
                <c:pt idx="283">
                  <c:v>0.333536750371</c:v>
                </c:pt>
                <c:pt idx="284">
                  <c:v>0.33348333809899999</c:v>
                </c:pt>
                <c:pt idx="285">
                  <c:v>0.333415463523</c:v>
                </c:pt>
                <c:pt idx="286">
                  <c:v>0.33333313577099999</c:v>
                </c:pt>
                <c:pt idx="287">
                  <c:v>0.333236668269</c:v>
                </c:pt>
                <c:pt idx="288">
                  <c:v>0.33312581635999999</c:v>
                </c:pt>
                <c:pt idx="289">
                  <c:v>0.33300080917199998</c:v>
                </c:pt>
                <c:pt idx="290">
                  <c:v>0.33286166921600002</c:v>
                </c:pt>
                <c:pt idx="291">
                  <c:v>0.33270828717899997</c:v>
                </c:pt>
                <c:pt idx="292">
                  <c:v>0.33254090564399996</c:v>
                </c:pt>
                <c:pt idx="293">
                  <c:v>0.33235951283099996</c:v>
                </c:pt>
                <c:pt idx="294">
                  <c:v>0.33216421995900003</c:v>
                </c:pt>
                <c:pt idx="295">
                  <c:v>0.331955136722</c:v>
                </c:pt>
                <c:pt idx="296">
                  <c:v>0.33173230398300002</c:v>
                </c:pt>
                <c:pt idx="297">
                  <c:v>0.33149581438999998</c:v>
                </c:pt>
                <c:pt idx="298">
                  <c:v>0.33124575593799999</c:v>
                </c:pt>
                <c:pt idx="299">
                  <c:v>0.33098218729500001</c:v>
                </c:pt>
                <c:pt idx="300">
                  <c:v>0.33070524218399999</c:v>
                </c:pt>
                <c:pt idx="301">
                  <c:v>0.330414944973</c:v>
                </c:pt>
                <c:pt idx="302">
                  <c:v>0.33011148170999999</c:v>
                </c:pt>
                <c:pt idx="303">
                  <c:v>0.32979477375599997</c:v>
                </c:pt>
                <c:pt idx="304">
                  <c:v>0.32946515239800001</c:v>
                </c:pt>
                <c:pt idx="305">
                  <c:v>0.32912296916199996</c:v>
                </c:pt>
                <c:pt idx="306">
                  <c:v>0.32876787039900002</c:v>
                </c:pt>
                <c:pt idx="307">
                  <c:v>0.32840002258000001</c:v>
                </c:pt>
                <c:pt idx="308">
                  <c:v>0.32801970662800001</c:v>
                </c:pt>
                <c:pt idx="309">
                  <c:v>0.32762686805399999</c:v>
                </c:pt>
                <c:pt idx="310">
                  <c:v>0.32722172527600002</c:v>
                </c:pt>
                <c:pt idx="311">
                  <c:v>0.32680437726799999</c:v>
                </c:pt>
                <c:pt idx="312">
                  <c:v>0.32637499516900004</c:v>
                </c:pt>
                <c:pt idx="313">
                  <c:v>0.32593386743399999</c:v>
                </c:pt>
                <c:pt idx="314">
                  <c:v>0.32548089906400002</c:v>
                </c:pt>
                <c:pt idx="315">
                  <c:v>0.32501624638500004</c:v>
                </c:pt>
                <c:pt idx="316">
                  <c:v>0.32454007082800002</c:v>
                </c:pt>
                <c:pt idx="317">
                  <c:v>0.32405256891899997</c:v>
                </c:pt>
                <c:pt idx="318">
                  <c:v>0.32355384374399998</c:v>
                </c:pt>
                <c:pt idx="319">
                  <c:v>0.32304396853899997</c:v>
                </c:pt>
                <c:pt idx="320">
                  <c:v>0.32252318987100004</c:v>
                </c:pt>
                <c:pt idx="321">
                  <c:v>0.32199162562400002</c:v>
                </c:pt>
                <c:pt idx="322">
                  <c:v>0.32144944875999998</c:v>
                </c:pt>
                <c:pt idx="323">
                  <c:v>0.32089672698600002</c:v>
                </c:pt>
                <c:pt idx="324">
                  <c:v>0.32033367097400001</c:v>
                </c:pt>
                <c:pt idx="325">
                  <c:v>0.319760581554</c:v>
                </c:pt>
                <c:pt idx="326">
                  <c:v>0.31917749432499998</c:v>
                </c:pt>
                <c:pt idx="327">
                  <c:v>0.31858456522</c:v>
                </c:pt>
                <c:pt idx="328">
                  <c:v>0.31798199605999999</c:v>
                </c:pt>
                <c:pt idx="329">
                  <c:v>0.31736971546200005</c:v>
                </c:pt>
                <c:pt idx="330">
                  <c:v>0.316748137978</c:v>
                </c:pt>
                <c:pt idx="331">
                  <c:v>0.31611749086000002</c:v>
                </c:pt>
                <c:pt idx="332">
                  <c:v>0.31547778024399997</c:v>
                </c:pt>
                <c:pt idx="333">
                  <c:v>0.31482953620100002</c:v>
                </c:pt>
                <c:pt idx="334">
                  <c:v>0.31417265044999998</c:v>
                </c:pt>
                <c:pt idx="335">
                  <c:v>0.31350708415</c:v>
                </c:pt>
                <c:pt idx="336">
                  <c:v>0.31283307679099998</c:v>
                </c:pt>
                <c:pt idx="337">
                  <c:v>0.31215129512700002</c:v>
                </c:pt>
                <c:pt idx="338">
                  <c:v>0.31146172915500003</c:v>
                </c:pt>
                <c:pt idx="339">
                  <c:v>0.310764088381</c:v>
                </c:pt>
                <c:pt idx="340">
                  <c:v>0.31005895382400001</c:v>
                </c:pt>
                <c:pt idx="341">
                  <c:v>0.30934648896</c:v>
                </c:pt>
                <c:pt idx="342">
                  <c:v>0.30862681823100002</c:v>
                </c:pt>
                <c:pt idx="343">
                  <c:v>0.30790013608700001</c:v>
                </c:pt>
                <c:pt idx="344">
                  <c:v>0.30716660069500001</c:v>
                </c:pt>
                <c:pt idx="345">
                  <c:v>0.30642641673400001</c:v>
                </c:pt>
                <c:pt idx="346">
                  <c:v>0.30567978420999997</c:v>
                </c:pt>
                <c:pt idx="347">
                  <c:v>0.30492697546200004</c:v>
                </c:pt>
                <c:pt idx="348">
                  <c:v>0.30416810622200002</c:v>
                </c:pt>
                <c:pt idx="349">
                  <c:v>0.30340327547900003</c:v>
                </c:pt>
                <c:pt idx="350">
                  <c:v>0.30263278327299997</c:v>
                </c:pt>
                <c:pt idx="351">
                  <c:v>0.301856830016</c:v>
                </c:pt>
                <c:pt idx="352">
                  <c:v>0.30107548204200002</c:v>
                </c:pt>
                <c:pt idx="353">
                  <c:v>0.30028895643199999</c:v>
                </c:pt>
                <c:pt idx="354">
                  <c:v>0.299497518267</c:v>
                </c:pt>
                <c:pt idx="355">
                  <c:v>0.29870137253700002</c:v>
                </c:pt>
                <c:pt idx="356">
                  <c:v>0.29790061218399999</c:v>
                </c:pt>
                <c:pt idx="357">
                  <c:v>0.29709552867900002</c:v>
                </c:pt>
                <c:pt idx="358">
                  <c:v>0.29628628036599997</c:v>
                </c:pt>
                <c:pt idx="359">
                  <c:v>0.29547285069500001</c:v>
                </c:pt>
                <c:pt idx="360">
                  <c:v>0.294655661703</c:v>
                </c:pt>
                <c:pt idx="361">
                  <c:v>0.29383483512199998</c:v>
                </c:pt>
                <c:pt idx="362">
                  <c:v>0.293010506517</c:v>
                </c:pt>
                <c:pt idx="363">
                  <c:v>0.29218301040299999</c:v>
                </c:pt>
                <c:pt idx="364">
                  <c:v>0.29135236667100001</c:v>
                </c:pt>
                <c:pt idx="365">
                  <c:v>0.29051866156200001</c:v>
                </c:pt>
                <c:pt idx="366">
                  <c:v>0.28968220990099997</c:v>
                </c:pt>
                <c:pt idx="367">
                  <c:v>0.28884331321399997</c:v>
                </c:pt>
                <c:pt idx="368">
                  <c:v>0.28800209582000003</c:v>
                </c:pt>
                <c:pt idx="369">
                  <c:v>0.28715825627999997</c:v>
                </c:pt>
                <c:pt idx="370">
                  <c:v>0.28631232178599997</c:v>
                </c:pt>
                <c:pt idx="371">
                  <c:v>0.28546511378099998</c:v>
                </c:pt>
                <c:pt idx="372">
                  <c:v>0.28461612094100003</c:v>
                </c:pt>
                <c:pt idx="373">
                  <c:v>0.28376539095699999</c:v>
                </c:pt>
                <c:pt idx="374">
                  <c:v>0.28291331264999997</c:v>
                </c:pt>
                <c:pt idx="375">
                  <c:v>0.282059957064</c:v>
                </c:pt>
                <c:pt idx="376">
                  <c:v>0.28120549289899999</c:v>
                </c:pt>
                <c:pt idx="377">
                  <c:v>0.28035001923300001</c:v>
                </c:pt>
                <c:pt idx="378">
                  <c:v>0.27949377282599996</c:v>
                </c:pt>
                <c:pt idx="379">
                  <c:v>0.27863678980500001</c:v>
                </c:pt>
                <c:pt idx="380">
                  <c:v>0.27777933868499999</c:v>
                </c:pt>
                <c:pt idx="381">
                  <c:v>0.27692152302700002</c:v>
                </c:pt>
                <c:pt idx="382">
                  <c:v>0.276063424128</c:v>
                </c:pt>
                <c:pt idx="383">
                  <c:v>0.27520536094800002</c:v>
                </c:pt>
                <c:pt idx="384">
                  <c:v>0.27434728479600001</c:v>
                </c:pt>
                <c:pt idx="385">
                  <c:v>0.27348931566699997</c:v>
                </c:pt>
                <c:pt idx="386">
                  <c:v>0.2726316412</c:v>
                </c:pt>
                <c:pt idx="387">
                  <c:v>0.27177424473699996</c:v>
                </c:pt>
                <c:pt idx="388">
                  <c:v>0.270917306701</c:v>
                </c:pt>
                <c:pt idx="389">
                  <c:v>0.27006097028300002</c:v>
                </c:pt>
                <c:pt idx="390">
                  <c:v>0.26920536507800003</c:v>
                </c:pt>
                <c:pt idx="391">
                  <c:v>0.26835037857900002</c:v>
                </c:pt>
                <c:pt idx="392">
                  <c:v>0.26749605451000003</c:v>
                </c:pt>
                <c:pt idx="393">
                  <c:v>0.26664305255300003</c:v>
                </c:pt>
                <c:pt idx="394">
                  <c:v>0.26579106721100004</c:v>
                </c:pt>
                <c:pt idx="395">
                  <c:v>0.26494002853600002</c:v>
                </c:pt>
                <c:pt idx="396">
                  <c:v>0.26409024088100003</c:v>
                </c:pt>
                <c:pt idx="397">
                  <c:v>0.26324141033499998</c:v>
                </c:pt>
                <c:pt idx="398">
                  <c:v>0.262393743141</c:v>
                </c:pt>
                <c:pt idx="399">
                  <c:v>0.26154742398800002</c:v>
                </c:pt>
                <c:pt idx="400">
                  <c:v>0.26070237055100004</c:v>
                </c:pt>
                <c:pt idx="401">
                  <c:v>0.25985854486799997</c:v>
                </c:pt>
                <c:pt idx="402">
                  <c:v>0.259015994044</c:v>
                </c:pt>
                <c:pt idx="403">
                  <c:v>0.25817470695299999</c:v>
                </c:pt>
                <c:pt idx="404">
                  <c:v>0.25733466174700004</c:v>
                </c:pt>
                <c:pt idx="405">
                  <c:v>0.25649586555300002</c:v>
                </c:pt>
                <c:pt idx="406">
                  <c:v>0.25565826641899997</c:v>
                </c:pt>
                <c:pt idx="407">
                  <c:v>0.25482181460000003</c:v>
                </c:pt>
                <c:pt idx="408">
                  <c:v>0.25398643252699998</c:v>
                </c:pt>
                <c:pt idx="409">
                  <c:v>0.253152052864</c:v>
                </c:pt>
                <c:pt idx="410">
                  <c:v>0.25231859351800001</c:v>
                </c:pt>
                <c:pt idx="411">
                  <c:v>0.25148592424799998</c:v>
                </c:pt>
                <c:pt idx="412">
                  <c:v>0.25065393860700003</c:v>
                </c:pt>
                <c:pt idx="413">
                  <c:v>0.24982246447600001</c:v>
                </c:pt>
                <c:pt idx="414">
                  <c:v>0.24899139742100002</c:v>
                </c:pt>
                <c:pt idx="415">
                  <c:v>0.248160524524</c:v>
                </c:pt>
                <c:pt idx="416">
                  <c:v>0.247329694564</c:v>
                </c:pt>
                <c:pt idx="417">
                  <c:v>0.246498730123</c:v>
                </c:pt>
                <c:pt idx="418">
                  <c:v>0.24566724023800002</c:v>
                </c:pt>
                <c:pt idx="419">
                  <c:v>0.24483530851099999</c:v>
                </c:pt>
                <c:pt idx="420">
                  <c:v>0.24400233147600001</c:v>
                </c:pt>
                <c:pt idx="421">
                  <c:v>0.24316808207400001</c:v>
                </c:pt>
                <c:pt idx="422">
                  <c:v>0.24233230959399998</c:v>
                </c:pt>
                <c:pt idx="423">
                  <c:v>0.24149440514699999</c:v>
                </c:pt>
                <c:pt idx="424">
                  <c:v>0.240654261477</c:v>
                </c:pt>
                <c:pt idx="425">
                  <c:v>0.23981113066500001</c:v>
                </c:pt>
                <c:pt idx="426">
                  <c:v>0.23896495513199997</c:v>
                </c:pt>
                <c:pt idx="427">
                  <c:v>0.23811489983800002</c:v>
                </c:pt>
                <c:pt idx="428">
                  <c:v>0.237260501964</c:v>
                </c:pt>
                <c:pt idx="429">
                  <c:v>0.23640142333200001</c:v>
                </c:pt>
                <c:pt idx="430">
                  <c:v>0.235536893464</c:v>
                </c:pt>
                <c:pt idx="431">
                  <c:v>0.23466655629799998</c:v>
                </c:pt>
                <c:pt idx="432">
                  <c:v>0.23378941306699999</c:v>
                </c:pt>
                <c:pt idx="433">
                  <c:v>0.23290485973999997</c:v>
                </c:pt>
                <c:pt idx="434">
                  <c:v>0.23201196623099998</c:v>
                </c:pt>
                <c:pt idx="435">
                  <c:v>0.23110931036799998</c:v>
                </c:pt>
                <c:pt idx="436">
                  <c:v>0.23019693105800001</c:v>
                </c:pt>
                <c:pt idx="437">
                  <c:v>0.22927309196199999</c:v>
                </c:pt>
                <c:pt idx="438">
                  <c:v>0.22833722533599998</c:v>
                </c:pt>
                <c:pt idx="439">
                  <c:v>0.22738922863799998</c:v>
                </c:pt>
                <c:pt idx="440">
                  <c:v>0.22642579906800001</c:v>
                </c:pt>
                <c:pt idx="441">
                  <c:v>0.22544847058599998</c:v>
                </c:pt>
                <c:pt idx="442">
                  <c:v>0.22445527979100002</c:v>
                </c:pt>
                <c:pt idx="443">
                  <c:v>0.22343237959399997</c:v>
                </c:pt>
                <c:pt idx="444">
                  <c:v>0.222407217469</c:v>
                </c:pt>
                <c:pt idx="445">
                  <c:v>0.22135355275400001</c:v>
                </c:pt>
                <c:pt idx="446">
                  <c:v>0.22027600883000001</c:v>
                </c:pt>
                <c:pt idx="447">
                  <c:v>0.21917572544599997</c:v>
                </c:pt>
                <c:pt idx="448">
                  <c:v>0.21805061293799999</c:v>
                </c:pt>
                <c:pt idx="449">
                  <c:v>0.21689059458299997</c:v>
                </c:pt>
                <c:pt idx="450">
                  <c:v>0.21570024611300001</c:v>
                </c:pt>
                <c:pt idx="451">
                  <c:v>0.21448411437099998</c:v>
                </c:pt>
                <c:pt idx="452">
                  <c:v>0.21323078751500002</c:v>
                </c:pt>
                <c:pt idx="453">
                  <c:v>0.21193315390699999</c:v>
                </c:pt>
                <c:pt idx="454">
                  <c:v>0.21059878431699999</c:v>
                </c:pt>
                <c:pt idx="455">
                  <c:v>0.209225846085</c:v>
                </c:pt>
                <c:pt idx="456">
                  <c:v>0.20780657687100001</c:v>
                </c:pt>
                <c:pt idx="457">
                  <c:v>0.20633964048200001</c:v>
                </c:pt>
                <c:pt idx="458">
                  <c:v>0.204823363866</c:v>
                </c:pt>
                <c:pt idx="459">
                  <c:v>0.20325429162899999</c:v>
                </c:pt>
                <c:pt idx="460">
                  <c:v>0.201629939093</c:v>
                </c:pt>
                <c:pt idx="461">
                  <c:v>0.199944190578</c:v>
                </c:pt>
                <c:pt idx="462">
                  <c:v>0.19819827666599998</c:v>
                </c:pt>
                <c:pt idx="463">
                  <c:v>0.19639238676699999</c:v>
                </c:pt>
                <c:pt idx="464">
                  <c:v>0.19451773638799999</c:v>
                </c:pt>
                <c:pt idx="465">
                  <c:v>0.192570266825</c:v>
                </c:pt>
                <c:pt idx="466">
                  <c:v>0.19054751605700002</c:v>
                </c:pt>
                <c:pt idx="467">
                  <c:v>0.18844508991200001</c:v>
                </c:pt>
                <c:pt idx="468">
                  <c:v>0.18626719983600001</c:v>
                </c:pt>
                <c:pt idx="469">
                  <c:v>0.18401191731799998</c:v>
                </c:pt>
                <c:pt idx="470">
                  <c:v>0.181670933896</c:v>
                </c:pt>
                <c:pt idx="471">
                  <c:v>0.17924939100500001</c:v>
                </c:pt>
                <c:pt idx="472">
                  <c:v>0.17673894860800002</c:v>
                </c:pt>
                <c:pt idx="473">
                  <c:v>0.17414290562999998</c:v>
                </c:pt>
                <c:pt idx="474">
                  <c:v>0.1714632096</c:v>
                </c:pt>
                <c:pt idx="475">
                  <c:v>0.16868057861999999</c:v>
                </c:pt>
                <c:pt idx="476">
                  <c:v>0.16580808632900002</c:v>
                </c:pt>
                <c:pt idx="477">
                  <c:v>0.16284068248799999</c:v>
                </c:pt>
                <c:pt idx="478">
                  <c:v>0.159783389276</c:v>
                </c:pt>
                <c:pt idx="479">
                  <c:v>0.156657216199</c:v>
                </c:pt>
                <c:pt idx="480">
                  <c:v>0.15344777215300001</c:v>
                </c:pt>
                <c:pt idx="481">
                  <c:v>0.15015245159599999</c:v>
                </c:pt>
                <c:pt idx="482">
                  <c:v>0.14678087368500001</c:v>
                </c:pt>
                <c:pt idx="483">
                  <c:v>0.14333931195899999</c:v>
                </c:pt>
                <c:pt idx="484">
                  <c:v>0.13983291366299999</c:v>
                </c:pt>
                <c:pt idx="485">
                  <c:v>0.13626469165499999</c:v>
                </c:pt>
                <c:pt idx="486">
                  <c:v>0.13264154514599999</c:v>
                </c:pt>
                <c:pt idx="487">
                  <c:v>0.12897370433200001</c:v>
                </c:pt>
                <c:pt idx="488">
                  <c:v>0.12526784389500001</c:v>
                </c:pt>
                <c:pt idx="489">
                  <c:v>0.12153157627400001</c:v>
                </c:pt>
                <c:pt idx="490">
                  <c:v>0.11777405551100001</c:v>
                </c:pt>
                <c:pt idx="491">
                  <c:v>0.114003076181</c:v>
                </c:pt>
                <c:pt idx="492">
                  <c:v>0.110227304161</c:v>
                </c:pt>
                <c:pt idx="493">
                  <c:v>0.10645736727399999</c:v>
                </c:pt>
                <c:pt idx="494">
                  <c:v>0.10270296442700001</c:v>
                </c:pt>
                <c:pt idx="495">
                  <c:v>9.8973349954700002E-2</c:v>
                </c:pt>
                <c:pt idx="496">
                  <c:v>9.5275913928299996E-2</c:v>
                </c:pt>
                <c:pt idx="497">
                  <c:v>9.1620704260000005E-2</c:v>
                </c:pt>
                <c:pt idx="498">
                  <c:v>8.8016519109099994E-2</c:v>
                </c:pt>
                <c:pt idx="499">
                  <c:v>8.4464541724799988E-2</c:v>
                </c:pt>
                <c:pt idx="500">
                  <c:v>8.0976544592899991E-2</c:v>
                </c:pt>
                <c:pt idx="501">
                  <c:v>7.7568084173900001E-2</c:v>
                </c:pt>
                <c:pt idx="502">
                  <c:v>7.4239226641000008E-2</c:v>
                </c:pt>
                <c:pt idx="503">
                  <c:v>7.0991644578400001E-2</c:v>
                </c:pt>
                <c:pt idx="504">
                  <c:v>6.7831091636999991E-2</c:v>
                </c:pt>
                <c:pt idx="505">
                  <c:v>6.476453379649999E-2</c:v>
                </c:pt>
                <c:pt idx="506">
                  <c:v>6.1793458308799995E-2</c:v>
                </c:pt>
                <c:pt idx="507">
                  <c:v>5.89192337747E-2</c:v>
                </c:pt>
                <c:pt idx="508">
                  <c:v>5.6146398471199996E-2</c:v>
                </c:pt>
                <c:pt idx="509">
                  <c:v>5.3467923721700006E-2</c:v>
                </c:pt>
                <c:pt idx="510">
                  <c:v>5.0897990809200003E-2</c:v>
                </c:pt>
                <c:pt idx="511">
                  <c:v>4.8446596204799998E-2</c:v>
                </c:pt>
                <c:pt idx="512">
                  <c:v>4.6090336950400004E-2</c:v>
                </c:pt>
                <c:pt idx="513">
                  <c:v>4.3826991559200001E-2</c:v>
                </c:pt>
                <c:pt idx="514">
                  <c:v>4.1666840998599998E-2</c:v>
                </c:pt>
                <c:pt idx="515">
                  <c:v>3.9607715730599999E-2</c:v>
                </c:pt>
                <c:pt idx="516">
                  <c:v>3.76443686551E-2</c:v>
                </c:pt>
                <c:pt idx="517">
                  <c:v>3.5778564838499997E-2</c:v>
                </c:pt>
                <c:pt idx="518">
                  <c:v>3.4003833658199999E-2</c:v>
                </c:pt>
                <c:pt idx="519">
                  <c:v>3.2317918939200004E-2</c:v>
                </c:pt>
                <c:pt idx="520">
                  <c:v>3.0717558639499997E-2</c:v>
                </c:pt>
                <c:pt idx="521">
                  <c:v>2.91997272855E-2</c:v>
                </c:pt>
                <c:pt idx="522">
                  <c:v>2.7763324248100001E-2</c:v>
                </c:pt>
                <c:pt idx="523">
                  <c:v>2.6404311767399997E-2</c:v>
                </c:pt>
                <c:pt idx="524">
                  <c:v>2.5120885837599999E-2</c:v>
                </c:pt>
                <c:pt idx="525">
                  <c:v>2.39061888098E-2</c:v>
                </c:pt>
                <c:pt idx="526">
                  <c:v>2.2759673039900001E-2</c:v>
                </c:pt>
                <c:pt idx="527">
                  <c:v>2.1676815431300001E-2</c:v>
                </c:pt>
                <c:pt idx="528">
                  <c:v>2.0653112280499999E-2</c:v>
                </c:pt>
                <c:pt idx="529">
                  <c:v>1.9690035276399998E-2</c:v>
                </c:pt>
                <c:pt idx="530">
                  <c:v>1.8780587207400001E-2</c:v>
                </c:pt>
                <c:pt idx="531">
                  <c:v>1.7922455909000001E-2</c:v>
                </c:pt>
                <c:pt idx="532">
                  <c:v>1.7115042111300001E-2</c:v>
                </c:pt>
                <c:pt idx="533">
                  <c:v>1.6351220562600001E-2</c:v>
                </c:pt>
                <c:pt idx="534">
                  <c:v>1.5630730388899998E-2</c:v>
                </c:pt>
                <c:pt idx="535">
                  <c:v>1.4958251877399999E-2</c:v>
                </c:pt>
                <c:pt idx="536">
                  <c:v>1.4318025470200002E-2</c:v>
                </c:pt>
                <c:pt idx="537">
                  <c:v>1.3714875697999999E-2</c:v>
                </c:pt>
                <c:pt idx="538">
                  <c:v>1.31475004397E-2</c:v>
                </c:pt>
                <c:pt idx="539">
                  <c:v>1.26143065218E-2</c:v>
                </c:pt>
                <c:pt idx="540">
                  <c:v>1.21115119104E-2</c:v>
                </c:pt>
                <c:pt idx="541">
                  <c:v>1.1638622880400001E-2</c:v>
                </c:pt>
                <c:pt idx="542">
                  <c:v>1.11931078181E-2</c:v>
                </c:pt>
                <c:pt idx="543">
                  <c:v>1.0773079561100001E-2</c:v>
                </c:pt>
                <c:pt idx="544">
                  <c:v>1.0377367899799999E-2</c:v>
                </c:pt>
                <c:pt idx="545">
                  <c:v>1.0004759041799999E-2</c:v>
                </c:pt>
                <c:pt idx="546">
                  <c:v>9.6536048115899997E-3</c:v>
                </c:pt>
                <c:pt idx="547">
                  <c:v>9.3235029031099991E-3</c:v>
                </c:pt>
                <c:pt idx="548">
                  <c:v>9.0125749797099995E-3</c:v>
                </c:pt>
                <c:pt idx="549">
                  <c:v>8.7200706511300005E-3</c:v>
                </c:pt>
                <c:pt idx="550">
                  <c:v>8.4449681779900001E-3</c:v>
                </c:pt>
                <c:pt idx="551">
                  <c:v>8.1852373831700007E-3</c:v>
                </c:pt>
                <c:pt idx="552">
                  <c:v>7.941300025110001E-3</c:v>
                </c:pt>
                <c:pt idx="553">
                  <c:v>7.7118722721400005E-3</c:v>
                </c:pt>
                <c:pt idx="554">
                  <c:v>7.4963424606299999E-3</c:v>
                </c:pt>
                <c:pt idx="555">
                  <c:v>7.2935840238500006E-3</c:v>
                </c:pt>
                <c:pt idx="556">
                  <c:v>7.1031409595400004E-3</c:v>
                </c:pt>
                <c:pt idx="557">
                  <c:v>6.9254387746000004E-3</c:v>
                </c:pt>
                <c:pt idx="558">
                  <c:v>6.7591805418300002E-3</c:v>
                </c:pt>
                <c:pt idx="559">
                  <c:v>6.6036306293699998E-3</c:v>
                </c:pt>
                <c:pt idx="560">
                  <c:v>6.4583899865600005E-3</c:v>
                </c:pt>
                <c:pt idx="561">
                  <c:v>6.3231640882000003E-3</c:v>
                </c:pt>
                <c:pt idx="562">
                  <c:v>6.1973184426100001E-3</c:v>
                </c:pt>
                <c:pt idx="563">
                  <c:v>6.0803982292999999E-3</c:v>
                </c:pt>
                <c:pt idx="564">
                  <c:v>5.9724461105999998E-3</c:v>
                </c:pt>
                <c:pt idx="565">
                  <c:v>5.8732449405799999E-3</c:v>
                </c:pt>
                <c:pt idx="566">
                  <c:v>5.7823356710600005E-3</c:v>
                </c:pt>
                <c:pt idx="567">
                  <c:v>5.69910285606E-3</c:v>
                </c:pt>
                <c:pt idx="568">
                  <c:v>5.62384817693E-3</c:v>
                </c:pt>
                <c:pt idx="569">
                  <c:v>5.5558676447800001E-3</c:v>
                </c:pt>
                <c:pt idx="570">
                  <c:v>5.4957957388300002E-3</c:v>
                </c:pt>
                <c:pt idx="571">
                  <c:v>5.4440792998900001E-3</c:v>
                </c:pt>
                <c:pt idx="572">
                  <c:v>5.3988960745400003E-3</c:v>
                </c:pt>
                <c:pt idx="573">
                  <c:v>5.3605780247799996E-3</c:v>
                </c:pt>
                <c:pt idx="574">
                  <c:v>5.3297584205100005E-3</c:v>
                </c:pt>
                <c:pt idx="575">
                  <c:v>5.3057148383799995E-3</c:v>
                </c:pt>
                <c:pt idx="576">
                  <c:v>5.2887748736600007E-3</c:v>
                </c:pt>
                <c:pt idx="577">
                  <c:v>5.2791783618399996E-3</c:v>
                </c:pt>
                <c:pt idx="578">
                  <c:v>5.2767800812600005E-3</c:v>
                </c:pt>
                <c:pt idx="579">
                  <c:v>5.2817071995699995E-3</c:v>
                </c:pt>
                <c:pt idx="580">
                  <c:v>5.2939849232999997E-3</c:v>
                </c:pt>
                <c:pt idx="581">
                  <c:v>5.3137927302399999E-3</c:v>
                </c:pt>
                <c:pt idx="582">
                  <c:v>5.3412537994700004E-3</c:v>
                </c:pt>
                <c:pt idx="583">
                  <c:v>5.3765056858500002E-3</c:v>
                </c:pt>
                <c:pt idx="584">
                  <c:v>5.4198755361200002E-3</c:v>
                </c:pt>
                <c:pt idx="585">
                  <c:v>5.4715435283399999E-3</c:v>
                </c:pt>
                <c:pt idx="586">
                  <c:v>5.53178523325E-3</c:v>
                </c:pt>
                <c:pt idx="587">
                  <c:v>5.6008071913099993E-3</c:v>
                </c:pt>
                <c:pt idx="588">
                  <c:v>5.6791008446100003E-3</c:v>
                </c:pt>
                <c:pt idx="589">
                  <c:v>5.76697854964E-3</c:v>
                </c:pt>
                <c:pt idx="590">
                  <c:v>5.8647445469E-3</c:v>
                </c:pt>
                <c:pt idx="591">
                  <c:v>5.9729377211900003E-3</c:v>
                </c:pt>
                <c:pt idx="592">
                  <c:v>6.09193735757E-3</c:v>
                </c:pt>
                <c:pt idx="593">
                  <c:v>6.2223381673100001E-3</c:v>
                </c:pt>
                <c:pt idx="594">
                  <c:v>6.3645409849199999E-3</c:v>
                </c:pt>
                <c:pt idx="595">
                  <c:v>6.5193577891999996E-3</c:v>
                </c:pt>
                <c:pt idx="596">
                  <c:v>6.6871766163599999E-3</c:v>
                </c:pt>
                <c:pt idx="597">
                  <c:v>6.8681913023500001E-3</c:v>
                </c:pt>
                <c:pt idx="598">
                  <c:v>7.06376757445E-3</c:v>
                </c:pt>
                <c:pt idx="599">
                  <c:v>7.2746664699099997E-3</c:v>
                </c:pt>
                <c:pt idx="600">
                  <c:v>7.5011997666200002E-3</c:v>
                </c:pt>
                <c:pt idx="601">
                  <c:v>7.7442376384899998E-3</c:v>
                </c:pt>
                <c:pt idx="602">
                  <c:v>8.0049626324900005E-3</c:v>
                </c:pt>
                <c:pt idx="603">
                  <c:v>8.2845327023899993E-3</c:v>
                </c:pt>
                <c:pt idx="604">
                  <c:v>8.5829710434000006E-3</c:v>
                </c:pt>
                <c:pt idx="605">
                  <c:v>8.9013047638900004E-3</c:v>
                </c:pt>
                <c:pt idx="606">
                  <c:v>9.2407381057500008E-3</c:v>
                </c:pt>
                <c:pt idx="607">
                  <c:v>9.6022995394500002E-3</c:v>
                </c:pt>
                <c:pt idx="608">
                  <c:v>9.9863503613800003E-3</c:v>
                </c:pt>
                <c:pt idx="609">
                  <c:v>1.039366966E-2</c:v>
                </c:pt>
                <c:pt idx="610">
                  <c:v>1.0826182789000001E-2</c:v>
                </c:pt>
                <c:pt idx="611">
                  <c:v>1.12845887762E-2</c:v>
                </c:pt>
                <c:pt idx="612">
                  <c:v>1.1769030129199999E-2</c:v>
                </c:pt>
                <c:pt idx="613">
                  <c:v>1.22816505983E-2</c:v>
                </c:pt>
                <c:pt idx="614">
                  <c:v>1.2822629584000001E-2</c:v>
                </c:pt>
                <c:pt idx="615">
                  <c:v>1.3392260316599999E-2</c:v>
                </c:pt>
                <c:pt idx="616">
                  <c:v>1.39916436911E-2</c:v>
                </c:pt>
                <c:pt idx="617">
                  <c:v>1.46204832152E-2</c:v>
                </c:pt>
                <c:pt idx="618">
                  <c:v>1.5280091236999999E-2</c:v>
                </c:pt>
                <c:pt idx="619">
                  <c:v>1.5970581650700002E-2</c:v>
                </c:pt>
                <c:pt idx="620">
                  <c:v>1.6692468901699998E-2</c:v>
                </c:pt>
                <c:pt idx="621">
                  <c:v>1.7440328613799998E-2</c:v>
                </c:pt>
                <c:pt idx="622">
                  <c:v>1.8221753497E-2</c:v>
                </c:pt>
                <c:pt idx="623">
                  <c:v>1.90427543708E-2</c:v>
                </c:pt>
                <c:pt idx="624">
                  <c:v>1.98904269484E-2</c:v>
                </c:pt>
                <c:pt idx="625">
                  <c:v>2.0764186818500001E-2</c:v>
                </c:pt>
                <c:pt idx="626">
                  <c:v>2.1667528743599999E-2</c:v>
                </c:pt>
                <c:pt idx="627">
                  <c:v>2.2597761382400001E-2</c:v>
                </c:pt>
                <c:pt idx="628">
                  <c:v>2.3554410366199999E-2</c:v>
                </c:pt>
                <c:pt idx="629">
                  <c:v>2.4535578479099998E-2</c:v>
                </c:pt>
                <c:pt idx="630">
                  <c:v>2.5539008571700002E-2</c:v>
                </c:pt>
                <c:pt idx="631">
                  <c:v>2.6563731820499998E-2</c:v>
                </c:pt>
                <c:pt idx="632">
                  <c:v>2.7606520071599999E-2</c:v>
                </c:pt>
                <c:pt idx="633">
                  <c:v>2.8665070987399996E-2</c:v>
                </c:pt>
                <c:pt idx="634">
                  <c:v>2.97367696162E-2</c:v>
                </c:pt>
                <c:pt idx="635">
                  <c:v>3.0819369695000001E-2</c:v>
                </c:pt>
                <c:pt idx="636">
                  <c:v>3.1909593805100001E-2</c:v>
                </c:pt>
                <c:pt idx="637">
                  <c:v>3.3004395973399998E-2</c:v>
                </c:pt>
                <c:pt idx="638">
                  <c:v>3.4101122983699994E-2</c:v>
                </c:pt>
                <c:pt idx="639">
                  <c:v>3.5196130819400005E-2</c:v>
                </c:pt>
                <c:pt idx="640">
                  <c:v>3.6286570910499999E-2</c:v>
                </c:pt>
                <c:pt idx="641">
                  <c:v>3.7369957071099996E-2</c:v>
                </c:pt>
                <c:pt idx="642">
                  <c:v>3.8443031457799995E-2</c:v>
                </c:pt>
                <c:pt idx="643">
                  <c:v>3.9503029066800005E-2</c:v>
                </c:pt>
                <c:pt idx="644">
                  <c:v>4.0546717962200003E-2</c:v>
                </c:pt>
                <c:pt idx="645">
                  <c:v>4.1570669457999997E-2</c:v>
                </c:pt>
                <c:pt idx="646">
                  <c:v>4.2573775514699999E-2</c:v>
                </c:pt>
                <c:pt idx="647">
                  <c:v>4.3556320856699998E-2</c:v>
                </c:pt>
                <c:pt idx="648">
                  <c:v>4.4513423429700001E-2</c:v>
                </c:pt>
                <c:pt idx="649">
                  <c:v>4.5440739022899995E-2</c:v>
                </c:pt>
                <c:pt idx="650">
                  <c:v>4.6338849031800002E-2</c:v>
                </c:pt>
                <c:pt idx="651">
                  <c:v>4.7207236927799996E-2</c:v>
                </c:pt>
                <c:pt idx="652">
                  <c:v>4.8044527941799996E-2</c:v>
                </c:pt>
                <c:pt idx="653">
                  <c:v>4.8849852301899997E-2</c:v>
                </c:pt>
                <c:pt idx="654">
                  <c:v>4.9622304207100003E-2</c:v>
                </c:pt>
                <c:pt idx="655">
                  <c:v>5.0360852124800001E-2</c:v>
                </c:pt>
                <c:pt idx="656">
                  <c:v>5.10659955714E-2</c:v>
                </c:pt>
                <c:pt idx="657">
                  <c:v>5.1738033405600001E-2</c:v>
                </c:pt>
                <c:pt idx="658">
                  <c:v>5.2375978118099999E-2</c:v>
                </c:pt>
                <c:pt idx="659">
                  <c:v>5.2980438150199996E-2</c:v>
                </c:pt>
                <c:pt idx="660">
                  <c:v>5.3551797325999996E-2</c:v>
                </c:pt>
                <c:pt idx="661">
                  <c:v>5.4088701268900002E-2</c:v>
                </c:pt>
                <c:pt idx="662">
                  <c:v>5.4593774163999999E-2</c:v>
                </c:pt>
                <c:pt idx="663">
                  <c:v>5.5067877575E-2</c:v>
                </c:pt>
                <c:pt idx="664">
                  <c:v>5.5510031841299996E-2</c:v>
                </c:pt>
                <c:pt idx="665">
                  <c:v>5.5924257384899999E-2</c:v>
                </c:pt>
                <c:pt idx="666">
                  <c:v>5.63102360451E-2</c:v>
                </c:pt>
                <c:pt idx="667">
                  <c:v>5.6664974666499994E-2</c:v>
                </c:pt>
                <c:pt idx="668">
                  <c:v>5.6991499820900002E-2</c:v>
                </c:pt>
                <c:pt idx="669">
                  <c:v>5.7292205281400006E-2</c:v>
                </c:pt>
                <c:pt idx="670">
                  <c:v>5.7566951820800003E-2</c:v>
                </c:pt>
                <c:pt idx="671">
                  <c:v>5.7818112153500002E-2</c:v>
                </c:pt>
                <c:pt idx="672">
                  <c:v>5.8045735477999995E-2</c:v>
                </c:pt>
                <c:pt idx="673">
                  <c:v>5.8249194248499996E-2</c:v>
                </c:pt>
                <c:pt idx="674">
                  <c:v>5.8430465843599996E-2</c:v>
                </c:pt>
                <c:pt idx="675">
                  <c:v>5.8590359736799998E-2</c:v>
                </c:pt>
                <c:pt idx="676">
                  <c:v>5.87303995652E-2</c:v>
                </c:pt>
                <c:pt idx="677">
                  <c:v>5.8853192006100008E-2</c:v>
                </c:pt>
                <c:pt idx="678">
                  <c:v>5.8960298965300001E-2</c:v>
                </c:pt>
                <c:pt idx="679">
                  <c:v>5.9044463007900005E-2</c:v>
                </c:pt>
                <c:pt idx="680">
                  <c:v>5.9109522919799998E-2</c:v>
                </c:pt>
                <c:pt idx="681">
                  <c:v>5.91637355887E-2</c:v>
                </c:pt>
                <c:pt idx="682">
                  <c:v>5.9203005719199994E-2</c:v>
                </c:pt>
                <c:pt idx="683">
                  <c:v>5.9224133248099997E-2</c:v>
                </c:pt>
                <c:pt idx="684">
                  <c:v>5.9231213749700001E-2</c:v>
                </c:pt>
                <c:pt idx="685">
                  <c:v>5.9226130937500003E-2</c:v>
                </c:pt>
                <c:pt idx="686">
                  <c:v>5.9207476274999997E-2</c:v>
                </c:pt>
                <c:pt idx="687">
                  <c:v>5.9177641218099993E-2</c:v>
                </c:pt>
                <c:pt idx="688">
                  <c:v>5.9136278198699994E-2</c:v>
                </c:pt>
                <c:pt idx="689">
                  <c:v>5.9084233453100002E-2</c:v>
                </c:pt>
                <c:pt idx="690">
                  <c:v>5.9021892163899997E-2</c:v>
                </c:pt>
                <c:pt idx="691">
                  <c:v>5.8949194283400001E-2</c:v>
                </c:pt>
                <c:pt idx="692">
                  <c:v>5.8867059292399992E-2</c:v>
                </c:pt>
                <c:pt idx="693">
                  <c:v>5.8776061060400002E-2</c:v>
                </c:pt>
                <c:pt idx="694">
                  <c:v>5.8676539393799999E-2</c:v>
                </c:pt>
                <c:pt idx="695">
                  <c:v>5.8568906052900001E-2</c:v>
                </c:pt>
                <c:pt idx="696">
                  <c:v>5.8453446441699995E-2</c:v>
                </c:pt>
                <c:pt idx="697">
                  <c:v>5.8330527533500001E-2</c:v>
                </c:pt>
                <c:pt idx="698">
                  <c:v>5.8200547636000001E-2</c:v>
                </c:pt>
                <c:pt idx="699">
                  <c:v>5.8064842970100006E-2</c:v>
                </c:pt>
                <c:pt idx="700">
                  <c:v>5.7923115924800005E-2</c:v>
                </c:pt>
                <c:pt idx="701">
                  <c:v>5.7773358243300002E-2</c:v>
                </c:pt>
                <c:pt idx="702">
                  <c:v>5.7617841069300006E-2</c:v>
                </c:pt>
                <c:pt idx="703">
                  <c:v>5.7457719101400004E-2</c:v>
                </c:pt>
                <c:pt idx="704">
                  <c:v>5.7292299734200004E-2</c:v>
                </c:pt>
                <c:pt idx="705">
                  <c:v>5.7121996280800003E-2</c:v>
                </c:pt>
                <c:pt idx="706">
                  <c:v>5.6946992298400008E-2</c:v>
                </c:pt>
                <c:pt idx="707">
                  <c:v>5.6767877154800001E-2</c:v>
                </c:pt>
                <c:pt idx="708">
                  <c:v>5.6584667275599999E-2</c:v>
                </c:pt>
                <c:pt idx="709">
                  <c:v>5.63973194873E-2</c:v>
                </c:pt>
                <c:pt idx="710">
                  <c:v>5.6206058544300004E-2</c:v>
                </c:pt>
                <c:pt idx="711">
                  <c:v>5.6011180697299996E-2</c:v>
                </c:pt>
                <c:pt idx="712">
                  <c:v>5.5813197682799999E-2</c:v>
                </c:pt>
                <c:pt idx="713">
                  <c:v>5.5612118854799997E-2</c:v>
                </c:pt>
                <c:pt idx="714">
                  <c:v>5.5407953630799998E-2</c:v>
                </c:pt>
                <c:pt idx="715">
                  <c:v>5.5201127446400003E-2</c:v>
                </c:pt>
                <c:pt idx="716">
                  <c:v>5.4991768434000006E-2</c:v>
                </c:pt>
                <c:pt idx="717">
                  <c:v>5.4779707505800003E-2</c:v>
                </c:pt>
                <c:pt idx="718">
                  <c:v>5.4565277059000002E-2</c:v>
                </c:pt>
                <c:pt idx="719">
                  <c:v>5.4348853114300003E-2</c:v>
                </c:pt>
                <c:pt idx="720">
                  <c:v>5.4130424498800005E-2</c:v>
                </c:pt>
                <c:pt idx="721">
                  <c:v>5.3909925523699997E-2</c:v>
                </c:pt>
                <c:pt idx="722">
                  <c:v>5.3687565458200005E-2</c:v>
                </c:pt>
                <c:pt idx="723">
                  <c:v>5.3463624662999996E-2</c:v>
                </c:pt>
                <c:pt idx="724">
                  <c:v>5.3238191760799997E-2</c:v>
                </c:pt>
                <c:pt idx="725">
                  <c:v>5.3011352518900004E-2</c:v>
                </c:pt>
                <c:pt idx="726">
                  <c:v>5.2783209536699995E-2</c:v>
                </c:pt>
                <c:pt idx="727">
                  <c:v>5.2553796001600005E-2</c:v>
                </c:pt>
                <c:pt idx="728">
                  <c:v>5.2323262650000001E-2</c:v>
                </c:pt>
                <c:pt idx="729">
                  <c:v>5.2091820181200003E-2</c:v>
                </c:pt>
                <c:pt idx="730">
                  <c:v>5.1859440014400002E-2</c:v>
                </c:pt>
                <c:pt idx="731">
                  <c:v>5.1626178822999996E-2</c:v>
                </c:pt>
                <c:pt idx="732">
                  <c:v>5.13921874562E-2</c:v>
                </c:pt>
                <c:pt idx="733">
                  <c:v>5.1157558427699999E-2</c:v>
                </c:pt>
                <c:pt idx="734">
                  <c:v>5.09223627166E-2</c:v>
                </c:pt>
                <c:pt idx="735">
                  <c:v>5.0686651030399994E-2</c:v>
                </c:pt>
                <c:pt idx="736">
                  <c:v>5.0450525341699998E-2</c:v>
                </c:pt>
                <c:pt idx="737">
                  <c:v>5.02140378609E-2</c:v>
                </c:pt>
                <c:pt idx="738">
                  <c:v>4.9977289671300003E-2</c:v>
                </c:pt>
                <c:pt idx="739">
                  <c:v>4.9740353468900003E-2</c:v>
                </c:pt>
                <c:pt idx="740">
                  <c:v>4.9503248132200001E-2</c:v>
                </c:pt>
                <c:pt idx="741">
                  <c:v>4.9266079754199998E-2</c:v>
                </c:pt>
                <c:pt idx="742">
                  <c:v>4.9028891884000003E-2</c:v>
                </c:pt>
                <c:pt idx="743">
                  <c:v>4.8791698574499998E-2</c:v>
                </c:pt>
                <c:pt idx="744">
                  <c:v>4.8554594147199995E-2</c:v>
                </c:pt>
                <c:pt idx="745">
                  <c:v>4.8317621072700004E-2</c:v>
                </c:pt>
                <c:pt idx="746">
                  <c:v>4.8080809596699997E-2</c:v>
                </c:pt>
                <c:pt idx="747">
                  <c:v>4.7844259605899997E-2</c:v>
                </c:pt>
                <c:pt idx="748">
                  <c:v>4.7608048481999996E-2</c:v>
                </c:pt>
                <c:pt idx="749">
                  <c:v>4.7372051826099999E-2</c:v>
                </c:pt>
                <c:pt idx="750">
                  <c:v>4.7136387409699998E-2</c:v>
                </c:pt>
                <c:pt idx="751">
                  <c:v>4.6901180433799997E-2</c:v>
                </c:pt>
                <c:pt idx="752">
                  <c:v>4.6666395206000001E-2</c:v>
                </c:pt>
                <c:pt idx="753">
                  <c:v>4.6432131133699997E-2</c:v>
                </c:pt>
                <c:pt idx="754">
                  <c:v>4.61983870532E-2</c:v>
                </c:pt>
                <c:pt idx="755">
                  <c:v>4.59651831829E-2</c:v>
                </c:pt>
                <c:pt idx="756">
                  <c:v>4.5732568035999996E-2</c:v>
                </c:pt>
                <c:pt idx="757">
                  <c:v>4.5500563110499999E-2</c:v>
                </c:pt>
                <c:pt idx="758">
                  <c:v>4.5269209578399999E-2</c:v>
                </c:pt>
                <c:pt idx="759">
                  <c:v>4.5038525272400001E-2</c:v>
                </c:pt>
                <c:pt idx="760">
                  <c:v>4.4808541793999998E-2</c:v>
                </c:pt>
                <c:pt idx="761">
                  <c:v>4.4579284937000002E-2</c:v>
                </c:pt>
                <c:pt idx="762">
                  <c:v>4.4350781510599999E-2</c:v>
                </c:pt>
                <c:pt idx="763">
                  <c:v>4.4123065911000001E-2</c:v>
                </c:pt>
                <c:pt idx="764">
                  <c:v>4.3896153290199996E-2</c:v>
                </c:pt>
                <c:pt idx="765">
                  <c:v>4.3670061444E-2</c:v>
                </c:pt>
                <c:pt idx="766">
                  <c:v>4.3444812987300005E-2</c:v>
                </c:pt>
                <c:pt idx="767">
                  <c:v>4.3220431437299998E-2</c:v>
                </c:pt>
                <c:pt idx="768">
                  <c:v>4.2996933582100001E-2</c:v>
                </c:pt>
                <c:pt idx="769">
                  <c:v>4.2774334647999998E-2</c:v>
                </c:pt>
                <c:pt idx="770">
                  <c:v>4.2552656196200002E-2</c:v>
                </c:pt>
                <c:pt idx="771">
                  <c:v>4.23319183131E-2</c:v>
                </c:pt>
                <c:pt idx="772">
                  <c:v>4.2112129646000002E-2</c:v>
                </c:pt>
                <c:pt idx="773">
                  <c:v>4.1893300499600002E-2</c:v>
                </c:pt>
                <c:pt idx="774">
                  <c:v>4.1675449581600001E-2</c:v>
                </c:pt>
                <c:pt idx="775">
                  <c:v>4.1458602391300003E-2</c:v>
                </c:pt>
                <c:pt idx="776">
                  <c:v>4.1242761372499999E-2</c:v>
                </c:pt>
                <c:pt idx="777">
                  <c:v>4.1027909012999998E-2</c:v>
                </c:pt>
                <c:pt idx="778">
                  <c:v>4.0814079045999999E-2</c:v>
                </c:pt>
                <c:pt idx="779">
                  <c:v>4.06013140927E-2</c:v>
                </c:pt>
                <c:pt idx="780">
                  <c:v>4.0389603062500001E-2</c:v>
                </c:pt>
                <c:pt idx="781">
                  <c:v>4.0178945494700004E-2</c:v>
                </c:pt>
                <c:pt idx="782">
                  <c:v>3.99693501255E-2</c:v>
                </c:pt>
                <c:pt idx="783">
                  <c:v>3.97608166944E-2</c:v>
                </c:pt>
                <c:pt idx="784">
                  <c:v>3.9553363316700001E-2</c:v>
                </c:pt>
                <c:pt idx="785">
                  <c:v>3.9346994484700006E-2</c:v>
                </c:pt>
                <c:pt idx="786">
                  <c:v>3.9141717362000006E-2</c:v>
                </c:pt>
                <c:pt idx="787">
                  <c:v>3.8937532575900005E-2</c:v>
                </c:pt>
                <c:pt idx="788">
                  <c:v>3.8734451631300001E-2</c:v>
                </c:pt>
                <c:pt idx="789">
                  <c:v>3.8532505366100006E-2</c:v>
                </c:pt>
                <c:pt idx="790">
                  <c:v>3.8331665036499998E-2</c:v>
                </c:pt>
                <c:pt idx="791">
                  <c:v>3.8131924938100005E-2</c:v>
                </c:pt>
                <c:pt idx="792">
                  <c:v>3.7933306994999999E-2</c:v>
                </c:pt>
                <c:pt idx="793">
                  <c:v>3.7735811747199997E-2</c:v>
                </c:pt>
                <c:pt idx="794">
                  <c:v>3.7539447740400002E-2</c:v>
                </c:pt>
                <c:pt idx="795">
                  <c:v>3.7344214898899997E-2</c:v>
                </c:pt>
                <c:pt idx="796">
                  <c:v>3.7150104362699998E-2</c:v>
                </c:pt>
                <c:pt idx="797">
                  <c:v>3.6957132229299999E-2</c:v>
                </c:pt>
                <c:pt idx="798">
                  <c:v>3.6765297688300003E-2</c:v>
                </c:pt>
                <c:pt idx="799">
                  <c:v>3.6574583107599999E-2</c:v>
                </c:pt>
                <c:pt idx="800">
                  <c:v>3.6385005108600002E-2</c:v>
                </c:pt>
                <c:pt idx="801">
                  <c:v>3.6196555098800001E-2</c:v>
                </c:pt>
                <c:pt idx="802">
                  <c:v>3.60092417798E-2</c:v>
                </c:pt>
                <c:pt idx="803">
                  <c:v>3.5823067467099998E-2</c:v>
                </c:pt>
                <c:pt idx="804">
                  <c:v>3.5638025578000006E-2</c:v>
                </c:pt>
                <c:pt idx="805">
                  <c:v>3.54541207116E-2</c:v>
                </c:pt>
                <c:pt idx="806">
                  <c:v>3.5271348619399998E-2</c:v>
                </c:pt>
                <c:pt idx="807">
                  <c:v>3.50897016043E-2</c:v>
                </c:pt>
                <c:pt idx="808">
                  <c:v>3.4909197304499998E-2</c:v>
                </c:pt>
                <c:pt idx="809">
                  <c:v>3.4729774555900005E-2</c:v>
                </c:pt>
                <c:pt idx="810">
                  <c:v>3.4551488745100001E-2</c:v>
                </c:pt>
                <c:pt idx="811">
                  <c:v>3.4374310886099997E-2</c:v>
                </c:pt>
                <c:pt idx="812">
                  <c:v>3.4198286230199999E-2</c:v>
                </c:pt>
                <c:pt idx="813">
                  <c:v>3.4023481208E-2</c:v>
                </c:pt>
                <c:pt idx="814">
                  <c:v>3.3849724368499999E-2</c:v>
                </c:pt>
                <c:pt idx="815">
                  <c:v>3.3677071013900002E-2</c:v>
                </c:pt>
                <c:pt idx="816">
                  <c:v>3.3505529203199998E-2</c:v>
                </c:pt>
                <c:pt idx="817">
                  <c:v>3.3335110373599999E-2</c:v>
                </c:pt>
                <c:pt idx="818">
                  <c:v>3.3165802791400002E-2</c:v>
                </c:pt>
                <c:pt idx="819">
                  <c:v>3.29975668498E-2</c:v>
                </c:pt>
                <c:pt idx="820">
                  <c:v>3.2830447408300004E-2</c:v>
                </c:pt>
                <c:pt idx="821">
                  <c:v>3.2664400855399997E-2</c:v>
                </c:pt>
                <c:pt idx="822">
                  <c:v>3.24994513496E-2</c:v>
                </c:pt>
                <c:pt idx="823">
                  <c:v>3.23355928187E-2</c:v>
                </c:pt>
                <c:pt idx="824">
                  <c:v>3.21728172014E-2</c:v>
                </c:pt>
                <c:pt idx="825">
                  <c:v>3.2011136444300002E-2</c:v>
                </c:pt>
                <c:pt idx="826">
                  <c:v>3.1850520078400002E-2</c:v>
                </c:pt>
                <c:pt idx="827">
                  <c:v>3.1690979363599998E-2</c:v>
                </c:pt>
                <c:pt idx="828">
                  <c:v>3.1532505680399996E-2</c:v>
                </c:pt>
                <c:pt idx="829">
                  <c:v>3.1375131565999997E-2</c:v>
                </c:pt>
                <c:pt idx="830">
                  <c:v>3.12188163641E-2</c:v>
                </c:pt>
                <c:pt idx="831">
                  <c:v>3.1063517945100001E-2</c:v>
                </c:pt>
                <c:pt idx="832">
                  <c:v>3.0909271774100001E-2</c:v>
                </c:pt>
                <c:pt idx="833">
                  <c:v>3.0756083570200002E-2</c:v>
                </c:pt>
                <c:pt idx="834">
                  <c:v>3.06039402097E-2</c:v>
                </c:pt>
                <c:pt idx="835">
                  <c:v>3.0452814605499999E-2</c:v>
                </c:pt>
                <c:pt idx="836">
                  <c:v>3.0302730355000002E-2</c:v>
                </c:pt>
                <c:pt idx="837">
                  <c:v>3.0153737736900003E-2</c:v>
                </c:pt>
                <c:pt idx="838">
                  <c:v>3.0005747143699999E-2</c:v>
                </c:pt>
                <c:pt idx="839">
                  <c:v>2.9858731968099999E-2</c:v>
                </c:pt>
                <c:pt idx="840">
                  <c:v>2.9712746300200002E-2</c:v>
                </c:pt>
                <c:pt idx="841">
                  <c:v>2.9567758831600004E-2</c:v>
                </c:pt>
                <c:pt idx="842">
                  <c:v>2.9423777800300002E-2</c:v>
                </c:pt>
                <c:pt idx="843">
                  <c:v>2.9280797839299998E-2</c:v>
                </c:pt>
                <c:pt idx="844">
                  <c:v>2.9138805189399999E-2</c:v>
                </c:pt>
                <c:pt idx="845">
                  <c:v>2.8997831368899999E-2</c:v>
                </c:pt>
                <c:pt idx="846">
                  <c:v>2.8857837197999999E-2</c:v>
                </c:pt>
                <c:pt idx="847">
                  <c:v>2.8718798853099997E-2</c:v>
                </c:pt>
                <c:pt idx="848">
                  <c:v>2.8580752036000003E-2</c:v>
                </c:pt>
                <c:pt idx="849">
                  <c:v>2.8443670857099999E-2</c:v>
                </c:pt>
                <c:pt idx="850">
                  <c:v>2.8307541066099999E-2</c:v>
                </c:pt>
                <c:pt idx="851">
                  <c:v>2.8172384484999997E-2</c:v>
                </c:pt>
                <c:pt idx="852">
                  <c:v>2.8038185103299997E-2</c:v>
                </c:pt>
                <c:pt idx="853">
                  <c:v>2.79049240967E-2</c:v>
                </c:pt>
                <c:pt idx="854">
                  <c:v>2.7772614065900002E-2</c:v>
                </c:pt>
                <c:pt idx="855">
                  <c:v>2.7641230692099998E-2</c:v>
                </c:pt>
                <c:pt idx="856">
                  <c:v>2.7510775374500002E-2</c:v>
                </c:pt>
                <c:pt idx="857">
                  <c:v>2.7381265054699996E-2</c:v>
                </c:pt>
                <c:pt idx="858">
                  <c:v>2.7252691414799999E-2</c:v>
                </c:pt>
                <c:pt idx="859">
                  <c:v>2.71249841898E-2</c:v>
                </c:pt>
                <c:pt idx="860">
                  <c:v>2.6998172695499999E-2</c:v>
                </c:pt>
                <c:pt idx="861">
                  <c:v>2.6872366366300002E-2</c:v>
                </c:pt>
                <c:pt idx="862">
                  <c:v>2.6747465359099998E-2</c:v>
                </c:pt>
                <c:pt idx="863">
                  <c:v>2.6623445616499999E-2</c:v>
                </c:pt>
                <c:pt idx="864">
                  <c:v>2.65003256767E-2</c:v>
                </c:pt>
                <c:pt idx="865">
                  <c:v>2.6378070113400001E-2</c:v>
                </c:pt>
                <c:pt idx="866">
                  <c:v>2.6256700238799998E-2</c:v>
                </c:pt>
                <c:pt idx="867">
                  <c:v>2.6136195987999999E-2</c:v>
                </c:pt>
                <c:pt idx="868">
                  <c:v>2.6016568920999999E-2</c:v>
                </c:pt>
                <c:pt idx="869">
                  <c:v>2.5897874895699998E-2</c:v>
                </c:pt>
                <c:pt idx="870">
                  <c:v>2.5780040918700002E-2</c:v>
                </c:pt>
                <c:pt idx="871">
                  <c:v>2.5663011036100001E-2</c:v>
                </c:pt>
                <c:pt idx="872">
                  <c:v>2.55468457058E-2</c:v>
                </c:pt>
                <c:pt idx="873">
                  <c:v>2.54315388269E-2</c:v>
                </c:pt>
                <c:pt idx="874">
                  <c:v>2.53170727334E-2</c:v>
                </c:pt>
                <c:pt idx="875">
                  <c:v>2.5203464899100001E-2</c:v>
                </c:pt>
                <c:pt idx="876">
                  <c:v>2.5090696760700002E-2</c:v>
                </c:pt>
                <c:pt idx="877">
                  <c:v>2.4978747559300001E-2</c:v>
                </c:pt>
                <c:pt idx="878">
                  <c:v>2.4867626256299999E-2</c:v>
                </c:pt>
                <c:pt idx="879">
                  <c:v>2.4757350680400001E-2</c:v>
                </c:pt>
                <c:pt idx="880">
                  <c:v>2.4647891332399998E-2</c:v>
                </c:pt>
                <c:pt idx="881">
                  <c:v>2.4539232855099999E-2</c:v>
                </c:pt>
                <c:pt idx="882">
                  <c:v>2.4431387928199998E-2</c:v>
                </c:pt>
                <c:pt idx="883">
                  <c:v>2.4324348765699999E-2</c:v>
                </c:pt>
                <c:pt idx="884">
                  <c:v>2.4218103552299999E-2</c:v>
                </c:pt>
                <c:pt idx="885">
                  <c:v>2.41126646426E-2</c:v>
                </c:pt>
                <c:pt idx="886">
                  <c:v>2.4008026945E-2</c:v>
                </c:pt>
                <c:pt idx="887">
                  <c:v>2.3904153902399999E-2</c:v>
                </c:pt>
                <c:pt idx="888">
                  <c:v>2.3801076732199999E-2</c:v>
                </c:pt>
                <c:pt idx="889">
                  <c:v>2.36987675868E-2</c:v>
                </c:pt>
                <c:pt idx="890">
                  <c:v>2.3597233641599998E-2</c:v>
                </c:pt>
                <c:pt idx="891">
                  <c:v>2.34964926257E-2</c:v>
                </c:pt>
                <c:pt idx="892">
                  <c:v>2.33965071969E-2</c:v>
                </c:pt>
                <c:pt idx="893">
                  <c:v>2.3297280333800002E-2</c:v>
                </c:pt>
                <c:pt idx="894">
                  <c:v>2.3198824311599999E-2</c:v>
                </c:pt>
                <c:pt idx="895">
                  <c:v>2.31011019565E-2</c:v>
                </c:pt>
                <c:pt idx="896">
                  <c:v>2.3004094107300001E-2</c:v>
                </c:pt>
                <c:pt idx="897">
                  <c:v>2.2907913036499999E-2</c:v>
                </c:pt>
                <c:pt idx="898">
                  <c:v>2.28124806058E-2</c:v>
                </c:pt>
                <c:pt idx="899">
                  <c:v>2.2717781790500002E-2</c:v>
                </c:pt>
                <c:pt idx="900">
                  <c:v>2.2623829058199998E-2</c:v>
                </c:pt>
                <c:pt idx="901">
                  <c:v>2.2530570780800001E-2</c:v>
                </c:pt>
                <c:pt idx="902">
                  <c:v>2.2438051743599998E-2</c:v>
                </c:pt>
                <c:pt idx="903">
                  <c:v>2.2346229248300001E-2</c:v>
                </c:pt>
                <c:pt idx="904">
                  <c:v>2.2255126830200003E-2</c:v>
                </c:pt>
                <c:pt idx="905">
                  <c:v>2.21647816574E-2</c:v>
                </c:pt>
                <c:pt idx="906">
                  <c:v>2.20751477897E-2</c:v>
                </c:pt>
                <c:pt idx="907">
                  <c:v>2.1986207507399998E-2</c:v>
                </c:pt>
                <c:pt idx="908">
                  <c:v>2.1897970267300001E-2</c:v>
                </c:pt>
                <c:pt idx="909">
                  <c:v>2.18104407257E-2</c:v>
                </c:pt>
                <c:pt idx="910">
                  <c:v>2.1723613114899998E-2</c:v>
                </c:pt>
                <c:pt idx="911">
                  <c:v>2.1637488530799998E-2</c:v>
                </c:pt>
                <c:pt idx="912">
                  <c:v>2.1552057099199998E-2</c:v>
                </c:pt>
                <c:pt idx="913">
                  <c:v>2.1467269509799998E-2</c:v>
                </c:pt>
                <c:pt idx="914">
                  <c:v>2.1383185836000001E-2</c:v>
                </c:pt>
                <c:pt idx="915">
                  <c:v>2.1299817018099999E-2</c:v>
                </c:pt>
                <c:pt idx="916">
                  <c:v>2.1217114828899999E-2</c:v>
                </c:pt>
                <c:pt idx="917">
                  <c:v>2.11350563266E-2</c:v>
                </c:pt>
                <c:pt idx="918">
                  <c:v>2.1053672537700002E-2</c:v>
                </c:pt>
                <c:pt idx="919">
                  <c:v>2.0972975816500001E-2</c:v>
                </c:pt>
                <c:pt idx="920">
                  <c:v>2.0892942017299999E-2</c:v>
                </c:pt>
                <c:pt idx="921">
                  <c:v>2.0813583497999999E-2</c:v>
                </c:pt>
                <c:pt idx="922">
                  <c:v>2.0734879130800001E-2</c:v>
                </c:pt>
                <c:pt idx="923">
                  <c:v>2.06568158705E-2</c:v>
                </c:pt>
                <c:pt idx="924">
                  <c:v>2.0579402681099999E-2</c:v>
                </c:pt>
                <c:pt idx="925">
                  <c:v>2.0502654188E-2</c:v>
                </c:pt>
                <c:pt idx="926">
                  <c:v>2.0426555516600001E-2</c:v>
                </c:pt>
                <c:pt idx="927">
                  <c:v>2.0351104523299999E-2</c:v>
                </c:pt>
                <c:pt idx="928">
                  <c:v>2.0276292438799998E-2</c:v>
                </c:pt>
                <c:pt idx="929">
                  <c:v>2.0202089413700001E-2</c:v>
                </c:pt>
                <c:pt idx="930">
                  <c:v>2.0128524937599999E-2</c:v>
                </c:pt>
                <c:pt idx="931">
                  <c:v>2.00556057769E-2</c:v>
                </c:pt>
                <c:pt idx="932">
                  <c:v>1.9983317177399998E-2</c:v>
                </c:pt>
                <c:pt idx="933">
                  <c:v>1.99116568635E-2</c:v>
                </c:pt>
                <c:pt idx="934">
                  <c:v>1.98406194469E-2</c:v>
                </c:pt>
                <c:pt idx="935">
                  <c:v>1.9770193250099998E-2</c:v>
                </c:pt>
                <c:pt idx="936">
                  <c:v>1.9700375644900001E-2</c:v>
                </c:pt>
                <c:pt idx="937">
                  <c:v>1.9631185274500002E-2</c:v>
                </c:pt>
                <c:pt idx="938">
                  <c:v>1.9562598904999999E-2</c:v>
                </c:pt>
                <c:pt idx="939">
                  <c:v>1.9494619531800001E-2</c:v>
                </c:pt>
                <c:pt idx="940">
                  <c:v>1.9427250041600001E-2</c:v>
                </c:pt>
                <c:pt idx="941">
                  <c:v>1.9360494766599998E-2</c:v>
                </c:pt>
                <c:pt idx="942">
                  <c:v>1.9294337076700002E-2</c:v>
                </c:pt>
                <c:pt idx="943">
                  <c:v>1.9228744781599999E-2</c:v>
                </c:pt>
                <c:pt idx="944">
                  <c:v>1.9163744843599999E-2</c:v>
                </c:pt>
                <c:pt idx="945">
                  <c:v>1.9099361587600002E-2</c:v>
                </c:pt>
                <c:pt idx="946">
                  <c:v>1.9035568913399997E-2</c:v>
                </c:pt>
                <c:pt idx="947">
                  <c:v>1.8972345456900002E-2</c:v>
                </c:pt>
                <c:pt idx="948">
                  <c:v>1.8909703543500002E-2</c:v>
                </c:pt>
                <c:pt idx="949">
                  <c:v>1.8847650735400002E-2</c:v>
                </c:pt>
                <c:pt idx="950">
                  <c:v>1.8786169705400001E-2</c:v>
                </c:pt>
                <c:pt idx="951">
                  <c:v>1.8725272504599998E-2</c:v>
                </c:pt>
                <c:pt idx="952">
                  <c:v>1.8664943767500001E-2</c:v>
                </c:pt>
                <c:pt idx="953">
                  <c:v>1.86051536163E-2</c:v>
                </c:pt>
                <c:pt idx="954">
                  <c:v>1.8545938088000001E-2</c:v>
                </c:pt>
                <c:pt idx="955">
                  <c:v>1.8487279430299999E-2</c:v>
                </c:pt>
                <c:pt idx="956">
                  <c:v>1.8429173057400002E-2</c:v>
                </c:pt>
                <c:pt idx="957">
                  <c:v>1.8371642904799999E-2</c:v>
                </c:pt>
                <c:pt idx="958">
                  <c:v>1.8314662443599999E-2</c:v>
                </c:pt>
                <c:pt idx="959">
                  <c:v>1.82582226229E-2</c:v>
                </c:pt>
                <c:pt idx="960">
                  <c:v>1.8202329488400001E-2</c:v>
                </c:pt>
                <c:pt idx="961">
                  <c:v>1.8146989011400001E-2</c:v>
                </c:pt>
                <c:pt idx="962">
                  <c:v>1.80921833733E-2</c:v>
                </c:pt>
                <c:pt idx="963">
                  <c:v>1.8037903714800001E-2</c:v>
                </c:pt>
                <c:pt idx="964">
                  <c:v>1.7984160383099999E-2</c:v>
                </c:pt>
                <c:pt idx="965">
                  <c:v>1.79309381595E-2</c:v>
                </c:pt>
                <c:pt idx="966">
                  <c:v>1.7878240777900001E-2</c:v>
                </c:pt>
                <c:pt idx="967">
                  <c:v>1.7826063986799999E-2</c:v>
                </c:pt>
                <c:pt idx="968">
                  <c:v>1.7774401635399999E-2</c:v>
                </c:pt>
                <c:pt idx="969">
                  <c:v>1.7723261380100001E-2</c:v>
                </c:pt>
                <c:pt idx="970">
                  <c:v>1.7672625289600001E-2</c:v>
                </c:pt>
                <c:pt idx="971">
                  <c:v>1.76224961184E-2</c:v>
                </c:pt>
                <c:pt idx="972">
                  <c:v>1.7572869821600001E-2</c:v>
                </c:pt>
                <c:pt idx="973">
                  <c:v>1.7523750261899999E-2</c:v>
                </c:pt>
                <c:pt idx="974">
                  <c:v>1.7475121564099999E-2</c:v>
                </c:pt>
                <c:pt idx="975">
                  <c:v>1.7426955794299998E-2</c:v>
                </c:pt>
                <c:pt idx="976">
                  <c:v>1.7379284304000001E-2</c:v>
                </c:pt>
                <c:pt idx="977">
                  <c:v>1.7332095794700002E-2</c:v>
                </c:pt>
                <c:pt idx="978">
                  <c:v>1.7285373169299997E-2</c:v>
                </c:pt>
                <c:pt idx="979">
                  <c:v>1.7239126988199998E-2</c:v>
                </c:pt>
                <c:pt idx="980">
                  <c:v>1.71933444513E-2</c:v>
                </c:pt>
                <c:pt idx="981">
                  <c:v>1.7148078622999999E-2</c:v>
                </c:pt>
                <c:pt idx="982">
                  <c:v>1.7103141579800002E-2</c:v>
                </c:pt>
                <c:pt idx="983">
                  <c:v>1.7058709390999998E-2</c:v>
                </c:pt>
                <c:pt idx="984">
                  <c:v>1.7014722277099999E-2</c:v>
                </c:pt>
                <c:pt idx="985">
                  <c:v>1.6971161686600001E-2</c:v>
                </c:pt>
                <c:pt idx="986">
                  <c:v>1.6928030399999999E-2</c:v>
                </c:pt>
                <c:pt idx="987">
                  <c:v>1.6885323756799998E-2</c:v>
                </c:pt>
                <c:pt idx="988">
                  <c:v>1.6843022776800002E-2</c:v>
                </c:pt>
                <c:pt idx="989">
                  <c:v>1.6801142986200002E-2</c:v>
                </c:pt>
                <c:pt idx="990">
                  <c:v>1.6759663461E-2</c:v>
                </c:pt>
                <c:pt idx="991">
                  <c:v>1.6718568966099998E-2</c:v>
                </c:pt>
                <c:pt idx="992">
                  <c:v>1.6677860869899998E-2</c:v>
                </c:pt>
                <c:pt idx="993">
                  <c:v>1.6637522095299999E-2</c:v>
                </c:pt>
                <c:pt idx="994">
                  <c:v>1.6597551167299999E-2</c:v>
                </c:pt>
                <c:pt idx="995">
                  <c:v>1.6557941393799999E-2</c:v>
                </c:pt>
                <c:pt idx="996">
                  <c:v>1.65186783949E-2</c:v>
                </c:pt>
                <c:pt idx="997">
                  <c:v>1.6479749409700001E-2</c:v>
                </c:pt>
                <c:pt idx="998">
                  <c:v>1.6441149865000001E-2</c:v>
                </c:pt>
                <c:pt idx="999">
                  <c:v>1.6402869827799999E-2</c:v>
                </c:pt>
                <c:pt idx="1000">
                  <c:v>1.6364889745999998E-2</c:v>
                </c:pt>
                <c:pt idx="1001">
                  <c:v>1.6327203918000001E-2</c:v>
                </c:pt>
                <c:pt idx="1002">
                  <c:v>1.62898006248E-2</c:v>
                </c:pt>
                <c:pt idx="1003">
                  <c:v>1.6252662107599999E-2</c:v>
                </c:pt>
                <c:pt idx="1004">
                  <c:v>1.6215777624600001E-2</c:v>
                </c:pt>
                <c:pt idx="1005">
                  <c:v>1.6179132624399999E-2</c:v>
                </c:pt>
                <c:pt idx="1006">
                  <c:v>1.61427120638E-2</c:v>
                </c:pt>
                <c:pt idx="1007">
                  <c:v>1.6106500492699998E-2</c:v>
                </c:pt>
                <c:pt idx="1008">
                  <c:v>1.6070480390399999E-2</c:v>
                </c:pt>
                <c:pt idx="1009">
                  <c:v>1.6034634956999999E-2</c:v>
                </c:pt>
                <c:pt idx="1010">
                  <c:v>1.5998946317199999E-2</c:v>
                </c:pt>
                <c:pt idx="1011">
                  <c:v>1.5963396413800002E-2</c:v>
                </c:pt>
                <c:pt idx="1012">
                  <c:v>1.5927963542699999E-2</c:v>
                </c:pt>
                <c:pt idx="1013">
                  <c:v>1.58926301921E-2</c:v>
                </c:pt>
                <c:pt idx="1014">
                  <c:v>1.5857371399499998E-2</c:v>
                </c:pt>
                <c:pt idx="1015">
                  <c:v>1.5822161669400002E-2</c:v>
                </c:pt>
                <c:pt idx="1016">
                  <c:v>1.5786978237100003E-2</c:v>
                </c:pt>
                <c:pt idx="1017">
                  <c:v>1.57517894191E-2</c:v>
                </c:pt>
                <c:pt idx="1018">
                  <c:v>1.5716576085400003E-2</c:v>
                </c:pt>
                <c:pt idx="1019">
                  <c:v>1.5681316652599999E-2</c:v>
                </c:pt>
                <c:pt idx="1020">
                  <c:v>1.5645967829999999E-2</c:v>
                </c:pt>
                <c:pt idx="1021">
                  <c:v>1.5610502626799999E-2</c:v>
                </c:pt>
                <c:pt idx="1022">
                  <c:v>1.5574885488499999E-2</c:v>
                </c:pt>
                <c:pt idx="1023">
                  <c:v>1.55390814014E-2</c:v>
                </c:pt>
                <c:pt idx="1024">
                  <c:v>1.55030578449E-2</c:v>
                </c:pt>
                <c:pt idx="1025">
                  <c:v>1.5466672188900001E-2</c:v>
                </c:pt>
                <c:pt idx="1026">
                  <c:v>1.5430161747599999E-2</c:v>
                </c:pt>
                <c:pt idx="1027">
                  <c:v>1.5393230994199999E-2</c:v>
                </c:pt>
                <c:pt idx="1028">
                  <c:v>1.53559070703E-2</c:v>
                </c:pt>
                <c:pt idx="1029">
                  <c:v>1.53181305165E-2</c:v>
                </c:pt>
                <c:pt idx="1030">
                  <c:v>1.5279861806299999E-2</c:v>
                </c:pt>
                <c:pt idx="1031">
                  <c:v>1.52410358358E-2</c:v>
                </c:pt>
                <c:pt idx="1032">
                  <c:v>1.5201609804E-2</c:v>
                </c:pt>
                <c:pt idx="1033">
                  <c:v>1.5161527579499999E-2</c:v>
                </c:pt>
                <c:pt idx="1034">
                  <c:v>1.51207140375E-2</c:v>
                </c:pt>
                <c:pt idx="1035">
                  <c:v>1.5079118433900002E-2</c:v>
                </c:pt>
                <c:pt idx="1036">
                  <c:v>1.5036651585800002E-2</c:v>
                </c:pt>
                <c:pt idx="1037">
                  <c:v>1.4993252639299999E-2</c:v>
                </c:pt>
                <c:pt idx="1038">
                  <c:v>1.4948835002600001E-2</c:v>
                </c:pt>
                <c:pt idx="1039">
                  <c:v>1.49032828454E-2</c:v>
                </c:pt>
                <c:pt idx="1040">
                  <c:v>1.4856552679200002E-2</c:v>
                </c:pt>
                <c:pt idx="1041">
                  <c:v>1.4808553590299998E-2</c:v>
                </c:pt>
                <c:pt idx="1042">
                  <c:v>1.4759133968200002E-2</c:v>
                </c:pt>
                <c:pt idx="1043">
                  <c:v>1.47083384516E-2</c:v>
                </c:pt>
                <c:pt idx="1044">
                  <c:v>1.4655989053E-2</c:v>
                </c:pt>
                <c:pt idx="1045">
                  <c:v>1.4601759685400001E-2</c:v>
                </c:pt>
                <c:pt idx="1046">
                  <c:v>1.45456114668E-2</c:v>
                </c:pt>
                <c:pt idx="1047">
                  <c:v>1.4487715937499999E-2</c:v>
                </c:pt>
                <c:pt idx="1048">
                  <c:v>1.4427622479600001E-2</c:v>
                </c:pt>
                <c:pt idx="1049">
                  <c:v>1.43657139815E-2</c:v>
                </c:pt>
                <c:pt idx="1050">
                  <c:v>1.4301213648000001E-2</c:v>
                </c:pt>
                <c:pt idx="1051">
                  <c:v>1.4233462525600002E-2</c:v>
                </c:pt>
                <c:pt idx="1052">
                  <c:v>1.4163400991E-2</c:v>
                </c:pt>
                <c:pt idx="1053">
                  <c:v>1.40909941242E-2</c:v>
                </c:pt>
                <c:pt idx="1054">
                  <c:v>1.4015674232000001E-2</c:v>
                </c:pt>
                <c:pt idx="1055">
                  <c:v>1.3936336552800001E-2</c:v>
                </c:pt>
                <c:pt idx="1056">
                  <c:v>1.3853604619699998E-2</c:v>
                </c:pt>
                <c:pt idx="1057">
                  <c:v>1.3767735460200001E-2</c:v>
                </c:pt>
                <c:pt idx="1058">
                  <c:v>1.3678052874299998E-2</c:v>
                </c:pt>
                <c:pt idx="1059">
                  <c:v>1.3584462856600001E-2</c:v>
                </c:pt>
                <c:pt idx="1060">
                  <c:v>1.34866403983E-2</c:v>
                </c:pt>
                <c:pt idx="1061">
                  <c:v>1.3384534810599999E-2</c:v>
                </c:pt>
                <c:pt idx="1062">
                  <c:v>1.3277845990899999E-2</c:v>
                </c:pt>
                <c:pt idx="1063">
                  <c:v>1.3166464490800001E-2</c:v>
                </c:pt>
                <c:pt idx="1064">
                  <c:v>1.3050062444599999E-2</c:v>
                </c:pt>
                <c:pt idx="1065">
                  <c:v>1.2928377892099999E-2</c:v>
                </c:pt>
                <c:pt idx="1066">
                  <c:v>1.2801366579500002E-2</c:v>
                </c:pt>
                <c:pt idx="1067">
                  <c:v>1.2668874960700001E-2</c:v>
                </c:pt>
                <c:pt idx="1068">
                  <c:v>1.2530588222799999E-2</c:v>
                </c:pt>
                <c:pt idx="1069">
                  <c:v>1.2386198333E-2</c:v>
                </c:pt>
                <c:pt idx="1070">
                  <c:v>1.22358438798E-2</c:v>
                </c:pt>
                <c:pt idx="1071">
                  <c:v>1.2079491335199999E-2</c:v>
                </c:pt>
                <c:pt idx="1072">
                  <c:v>1.19166620278E-2</c:v>
                </c:pt>
                <c:pt idx="1073">
                  <c:v>1.17473023693E-2</c:v>
                </c:pt>
                <c:pt idx="1074">
                  <c:v>1.1571658722799999E-2</c:v>
                </c:pt>
                <c:pt idx="1075">
                  <c:v>1.13895805447E-2</c:v>
                </c:pt>
                <c:pt idx="1076">
                  <c:v>1.1200935156200001E-2</c:v>
                </c:pt>
                <c:pt idx="1077">
                  <c:v>1.10058448776E-2</c:v>
                </c:pt>
                <c:pt idx="1078">
                  <c:v>1.0804657176499999E-2</c:v>
                </c:pt>
                <c:pt idx="1079">
                  <c:v>1.05969492203E-2</c:v>
                </c:pt>
                <c:pt idx="1080">
                  <c:v>1.0383018474700001E-2</c:v>
                </c:pt>
                <c:pt idx="1081">
                  <c:v>1.0163773808400001E-2</c:v>
                </c:pt>
                <c:pt idx="1082">
                  <c:v>9.9392468975899994E-3</c:v>
                </c:pt>
                <c:pt idx="1083">
                  <c:v>9.7091899523400003E-3</c:v>
                </c:pt>
                <c:pt idx="1084">
                  <c:v>9.4740868691699995E-3</c:v>
                </c:pt>
                <c:pt idx="1085">
                  <c:v>9.2347160263000008E-3</c:v>
                </c:pt>
                <c:pt idx="1086">
                  <c:v>8.99156629121E-3</c:v>
                </c:pt>
                <c:pt idx="1087">
                  <c:v>8.7448185563099995E-3</c:v>
                </c:pt>
                <c:pt idx="1088">
                  <c:v>8.495089533690001E-3</c:v>
                </c:pt>
                <c:pt idx="1089">
                  <c:v>8.24296974622E-3</c:v>
                </c:pt>
                <c:pt idx="1090">
                  <c:v>7.9890895974399998E-3</c:v>
                </c:pt>
                <c:pt idx="1091">
                  <c:v>7.7342411312799992E-3</c:v>
                </c:pt>
                <c:pt idx="1092">
                  <c:v>7.4789326091199999E-3</c:v>
                </c:pt>
                <c:pt idx="1093">
                  <c:v>7.2236514108400002E-3</c:v>
                </c:pt>
                <c:pt idx="1094">
                  <c:v>6.9691933583199998E-3</c:v>
                </c:pt>
                <c:pt idx="1095">
                  <c:v>6.7162615611400002E-3</c:v>
                </c:pt>
                <c:pt idx="1096">
                  <c:v>6.4653963064199996E-3</c:v>
                </c:pt>
                <c:pt idx="1097">
                  <c:v>6.2170050389600004E-3</c:v>
                </c:pt>
                <c:pt idx="1098">
                  <c:v>5.9717976517200001E-3</c:v>
                </c:pt>
                <c:pt idx="1099">
                  <c:v>5.7307720363700002E-3</c:v>
                </c:pt>
                <c:pt idx="1100">
                  <c:v>5.4940880057399999E-3</c:v>
                </c:pt>
                <c:pt idx="1101">
                  <c:v>5.2622173992499998E-3</c:v>
                </c:pt>
                <c:pt idx="1102">
                  <c:v>5.03548420106E-3</c:v>
                </c:pt>
                <c:pt idx="1103">
                  <c:v>4.8144791212200002E-3</c:v>
                </c:pt>
                <c:pt idx="1104">
                  <c:v>4.5994299173400003E-3</c:v>
                </c:pt>
                <c:pt idx="1105">
                  <c:v>4.39025110721E-3</c:v>
                </c:pt>
                <c:pt idx="1106">
                  <c:v>4.1877155167799997E-3</c:v>
                </c:pt>
                <c:pt idx="1107">
                  <c:v>3.9917761686599999E-3</c:v>
                </c:pt>
                <c:pt idx="1108">
                  <c:v>3.8025209162700002E-3</c:v>
                </c:pt>
                <c:pt idx="1109">
                  <c:v>3.6200741111800001E-3</c:v>
                </c:pt>
                <c:pt idx="1110">
                  <c:v>3.4448176579100001E-3</c:v>
                </c:pt>
                <c:pt idx="1111">
                  <c:v>3.2770858009999997E-3</c:v>
                </c:pt>
                <c:pt idx="1112">
                  <c:v>3.1162798832000001E-3</c:v>
                </c:pt>
                <c:pt idx="1113">
                  <c:v>2.9619768824799999E-3</c:v>
                </c:pt>
                <c:pt idx="1114">
                  <c:v>2.8145338063299999E-3</c:v>
                </c:pt>
                <c:pt idx="1115">
                  <c:v>2.6742481212000003E-3</c:v>
                </c:pt>
                <c:pt idx="1116">
                  <c:v>2.5406421891200001E-3</c:v>
                </c:pt>
                <c:pt idx="1117">
                  <c:v>2.4133822559300002E-3</c:v>
                </c:pt>
                <c:pt idx="1118">
                  <c:v>2.2923785663399999E-3</c:v>
                </c:pt>
                <c:pt idx="1119">
                  <c:v>2.17738432189E-3</c:v>
                </c:pt>
                <c:pt idx="1120">
                  <c:v>2.0682619369800002E-3</c:v>
                </c:pt>
                <c:pt idx="1121">
                  <c:v>1.9648635192099999E-3</c:v>
                </c:pt>
                <c:pt idx="1122">
                  <c:v>1.8668059470900002E-3</c:v>
                </c:pt>
                <c:pt idx="1123">
                  <c:v>1.77410758439E-3</c:v>
                </c:pt>
                <c:pt idx="1124">
                  <c:v>1.68643790323E-3</c:v>
                </c:pt>
                <c:pt idx="1125">
                  <c:v>1.6038697406200002E-3</c:v>
                </c:pt>
                <c:pt idx="1126">
                  <c:v>1.5258442819900001E-3</c:v>
                </c:pt>
                <c:pt idx="1127">
                  <c:v>1.4522247692600001E-3</c:v>
                </c:pt>
                <c:pt idx="1128">
                  <c:v>1.38281482473E-3</c:v>
                </c:pt>
                <c:pt idx="1129">
                  <c:v>1.3172954388200001E-3</c:v>
                </c:pt>
                <c:pt idx="1130">
                  <c:v>1.2556559511100001E-3</c:v>
                </c:pt>
                <c:pt idx="1131">
                  <c:v>1.19740355778E-3</c:v>
                </c:pt>
                <c:pt idx="1132">
                  <c:v>1.14263343003E-3</c:v>
                </c:pt>
                <c:pt idx="1133">
                  <c:v>1.0909662181500001E-3</c:v>
                </c:pt>
                <c:pt idx="1134">
                  <c:v>1.0422852843E-3</c:v>
                </c:pt>
                <c:pt idx="1135">
                  <c:v>9.9654759570899989E-4</c:v>
                </c:pt>
                <c:pt idx="1136">
                  <c:v>9.5352546552999995E-4</c:v>
                </c:pt>
                <c:pt idx="1137">
                  <c:v>9.1302479968900004E-4</c:v>
                </c:pt>
                <c:pt idx="1138">
                  <c:v>8.749900467530001E-4</c:v>
                </c:pt>
                <c:pt idx="1139">
                  <c:v>8.3906805884200006E-4</c:v>
                </c:pt>
                <c:pt idx="1140">
                  <c:v>8.0536514577499998E-4</c:v>
                </c:pt>
                <c:pt idx="1141">
                  <c:v>7.7385944754199999E-4</c:v>
                </c:pt>
                <c:pt idx="1142">
                  <c:v>7.4407977693700001E-4</c:v>
                </c:pt>
                <c:pt idx="1143">
                  <c:v>7.16242246988E-4</c:v>
                </c:pt>
                <c:pt idx="1144">
                  <c:v>6.90220186752E-4</c:v>
                </c:pt>
                <c:pt idx="1145">
                  <c:v>6.6562985379599998E-4</c:v>
                </c:pt>
                <c:pt idx="1146">
                  <c:v>6.4255585138600006E-4</c:v>
                </c:pt>
                <c:pt idx="1147">
                  <c:v>6.2118977659999998E-4</c:v>
                </c:pt>
                <c:pt idx="1148">
                  <c:v>6.0046004156599992E-4</c:v>
                </c:pt>
                <c:pt idx="1149">
                  <c:v>5.8159920521500008E-4</c:v>
                </c:pt>
                <c:pt idx="1150">
                  <c:v>5.6411243765799998E-4</c:v>
                </c:pt>
                <c:pt idx="1151">
                  <c:v>5.4751961794800006E-4</c:v>
                </c:pt>
                <c:pt idx="1152">
                  <c:v>5.3202822407400006E-4</c:v>
                </c:pt>
                <c:pt idx="1153">
                  <c:v>5.1766148236099998E-4</c:v>
                </c:pt>
                <c:pt idx="1154">
                  <c:v>5.0430741568000003E-4</c:v>
                </c:pt>
                <c:pt idx="1155">
                  <c:v>4.91852341326E-4</c:v>
                </c:pt>
                <c:pt idx="1156">
                  <c:v>4.8031312214300004E-4</c:v>
                </c:pt>
                <c:pt idx="1157">
                  <c:v>4.6965283129300002E-4</c:v>
                </c:pt>
                <c:pt idx="1158">
                  <c:v>4.5982103955499997E-4</c:v>
                </c:pt>
                <c:pt idx="1159">
                  <c:v>4.5080233797599998E-4</c:v>
                </c:pt>
                <c:pt idx="1160">
                  <c:v>4.4255663647299999E-4</c:v>
                </c:pt>
                <c:pt idx="1161">
                  <c:v>4.3506152158800005E-4</c:v>
                </c:pt>
                <c:pt idx="1162">
                  <c:v>4.2830574824600002E-4</c:v>
                </c:pt>
                <c:pt idx="1163">
                  <c:v>4.2222797211499994E-4</c:v>
                </c:pt>
                <c:pt idx="1164">
                  <c:v>4.1683028618300002E-4</c:v>
                </c:pt>
                <c:pt idx="1165">
                  <c:v>4.1212227864499999E-4</c:v>
                </c:pt>
                <c:pt idx="1166">
                  <c:v>4.08068175978E-4</c:v>
                </c:pt>
                <c:pt idx="1167">
                  <c:v>4.0467437105500003E-4</c:v>
                </c:pt>
                <c:pt idx="1168">
                  <c:v>4.0193426956899999E-4</c:v>
                </c:pt>
                <c:pt idx="1169">
                  <c:v>3.9972616918099998E-4</c:v>
                </c:pt>
                <c:pt idx="1170">
                  <c:v>3.9813724917500004E-4</c:v>
                </c:pt>
                <c:pt idx="1171">
                  <c:v>3.9731814827600001E-4</c:v>
                </c:pt>
                <c:pt idx="1172">
                  <c:v>3.9712909181099996E-4</c:v>
                </c:pt>
                <c:pt idx="1173">
                  <c:v>3.9741808873700003E-4</c:v>
                </c:pt>
                <c:pt idx="1174">
                  <c:v>3.9840875985899999E-4</c:v>
                </c:pt>
                <c:pt idx="1175">
                  <c:v>4.0018052682399999E-4</c:v>
                </c:pt>
                <c:pt idx="1176">
                  <c:v>4.0249615841299997E-4</c:v>
                </c:pt>
                <c:pt idx="1177">
                  <c:v>4.0545401422699997E-4</c:v>
                </c:pt>
                <c:pt idx="1178">
                  <c:v>4.0912285209299999E-4</c:v>
                </c:pt>
                <c:pt idx="1179">
                  <c:v>4.1346042648000001E-4</c:v>
                </c:pt>
                <c:pt idx="1180">
                  <c:v>4.1849621840399999E-4</c:v>
                </c:pt>
                <c:pt idx="1181">
                  <c:v>4.2423592025800003E-4</c:v>
                </c:pt>
                <c:pt idx="1182">
                  <c:v>4.30753305262E-4</c:v>
                </c:pt>
                <c:pt idx="1183">
                  <c:v>4.3804924264899999E-4</c:v>
                </c:pt>
                <c:pt idx="1184">
                  <c:v>4.4614472492999997E-4</c:v>
                </c:pt>
                <c:pt idx="1185">
                  <c:v>4.5509528271299996E-4</c:v>
                </c:pt>
                <c:pt idx="1186">
                  <c:v>4.6495279845599997E-4</c:v>
                </c:pt>
                <c:pt idx="1187">
                  <c:v>4.7560168919199999E-4</c:v>
                </c:pt>
                <c:pt idx="1188">
                  <c:v>4.8731441305200002E-4</c:v>
                </c:pt>
                <c:pt idx="1189">
                  <c:v>5.0020318296400002E-4</c:v>
                </c:pt>
                <c:pt idx="1190">
                  <c:v>5.1402932876899992E-4</c:v>
                </c:pt>
                <c:pt idx="1191">
                  <c:v>5.2900780944099997E-4</c:v>
                </c:pt>
                <c:pt idx="1192">
                  <c:v>5.4519013291600001E-4</c:v>
                </c:pt>
                <c:pt idx="1193">
                  <c:v>5.6254805389100002E-4</c:v>
                </c:pt>
                <c:pt idx="1194">
                  <c:v>5.81155775358E-4</c:v>
                </c:pt>
                <c:pt idx="1195">
                  <c:v>6.0119400999200006E-4</c:v>
                </c:pt>
                <c:pt idx="1196">
                  <c:v>6.2270346999500001E-4</c:v>
                </c:pt>
                <c:pt idx="1197">
                  <c:v>6.4566080352399999E-4</c:v>
                </c:pt>
                <c:pt idx="1198">
                  <c:v>6.70203334466E-4</c:v>
                </c:pt>
                <c:pt idx="1199">
                  <c:v>6.9640197844099991E-4</c:v>
                </c:pt>
                <c:pt idx="1200">
                  <c:v>7.2444102052000002E-4</c:v>
                </c:pt>
                <c:pt idx="1201">
                  <c:v>7.5416430412600008E-4</c:v>
                </c:pt>
                <c:pt idx="1202">
                  <c:v>7.8564418588700008E-4</c:v>
                </c:pt>
                <c:pt idx="1203">
                  <c:v>8.1973113071300008E-4</c:v>
                </c:pt>
                <c:pt idx="1204">
                  <c:v>8.5609769522699999E-4</c:v>
                </c:pt>
                <c:pt idx="1205">
                  <c:v>8.9441943595600006E-4</c:v>
                </c:pt>
                <c:pt idx="1206">
                  <c:v>9.3514202037499989E-4</c:v>
                </c:pt>
                <c:pt idx="1207">
                  <c:v>9.7839968045599995E-4</c:v>
                </c:pt>
                <c:pt idx="1208">
                  <c:v>1.0242171930799999E-3</c:v>
                </c:pt>
                <c:pt idx="1209">
                  <c:v>1.0727458932199999E-3</c:v>
                </c:pt>
                <c:pt idx="1210">
                  <c:v>1.1240780028399999E-3</c:v>
                </c:pt>
                <c:pt idx="1211">
                  <c:v>1.17842924536E-3</c:v>
                </c:pt>
                <c:pt idx="1212">
                  <c:v>1.23581119073E-3</c:v>
                </c:pt>
                <c:pt idx="1213">
                  <c:v>1.29623195995E-3</c:v>
                </c:pt>
                <c:pt idx="1214">
                  <c:v>1.35992913714E-3</c:v>
                </c:pt>
                <c:pt idx="1215">
                  <c:v>1.4266491349700001E-3</c:v>
                </c:pt>
                <c:pt idx="1216">
                  <c:v>1.4968981983799999E-3</c:v>
                </c:pt>
                <c:pt idx="1217">
                  <c:v>1.5699483273900001E-3</c:v>
                </c:pt>
                <c:pt idx="1218">
                  <c:v>1.64688059727E-3</c:v>
                </c:pt>
                <c:pt idx="1219">
                  <c:v>1.7282488018999999E-3</c:v>
                </c:pt>
                <c:pt idx="1220">
                  <c:v>1.81256880023E-3</c:v>
                </c:pt>
                <c:pt idx="1221">
                  <c:v>1.9000679463099998E-3</c:v>
                </c:pt>
                <c:pt idx="1222">
                  <c:v>1.9909416861000001E-3</c:v>
                </c:pt>
                <c:pt idx="1223">
                  <c:v>2.0858131776E-3</c:v>
                </c:pt>
                <c:pt idx="1224">
                  <c:v>2.1842865430000001E-3</c:v>
                </c:pt>
                <c:pt idx="1225">
                  <c:v>2.2861900182399998E-3</c:v>
                </c:pt>
                <c:pt idx="1226">
                  <c:v>2.39133286239E-3</c:v>
                </c:pt>
                <c:pt idx="1227">
                  <c:v>2.4991957957199999E-3</c:v>
                </c:pt>
                <c:pt idx="1228">
                  <c:v>2.6100969972200003E-3</c:v>
                </c:pt>
                <c:pt idx="1229">
                  <c:v>2.7238700770699999E-3</c:v>
                </c:pt>
                <c:pt idx="1230">
                  <c:v>2.8401555254400001E-3</c:v>
                </c:pt>
                <c:pt idx="1231">
                  <c:v>2.9588215880700002E-3</c:v>
                </c:pt>
                <c:pt idx="1232">
                  <c:v>3.0795093066100002E-3</c:v>
                </c:pt>
                <c:pt idx="1233">
                  <c:v>3.2020263011599999E-3</c:v>
                </c:pt>
                <c:pt idx="1234">
                  <c:v>3.3261183537900002E-3</c:v>
                </c:pt>
                <c:pt idx="1235">
                  <c:v>3.4512227646699999E-3</c:v>
                </c:pt>
                <c:pt idx="1236">
                  <c:v>3.5771332616499995E-3</c:v>
                </c:pt>
                <c:pt idx="1237">
                  <c:v>3.7037448559100001E-3</c:v>
                </c:pt>
                <c:pt idx="1238">
                  <c:v>3.83056197596E-3</c:v>
                </c:pt>
                <c:pt idx="1239">
                  <c:v>3.9571717241499993E-3</c:v>
                </c:pt>
                <c:pt idx="1240">
                  <c:v>4.0833059258699993E-3</c:v>
                </c:pt>
                <c:pt idx="1241">
                  <c:v>4.2085155675800007E-3</c:v>
                </c:pt>
                <c:pt idx="1242">
                  <c:v>4.3325686050199996E-3</c:v>
                </c:pt>
                <c:pt idx="1243">
                  <c:v>4.45517621093E-3</c:v>
                </c:pt>
                <c:pt idx="1244">
                  <c:v>4.5759345950999999E-3</c:v>
                </c:pt>
                <c:pt idx="1245">
                  <c:v>4.6946474764599996E-3</c:v>
                </c:pt>
                <c:pt idx="1246">
                  <c:v>4.81099724925E-3</c:v>
                </c:pt>
                <c:pt idx="1247">
                  <c:v>4.9245689019300001E-3</c:v>
                </c:pt>
                <c:pt idx="1248">
                  <c:v>5.0353499025300001E-3</c:v>
                </c:pt>
                <c:pt idx="1249">
                  <c:v>5.1432427712499998E-3</c:v>
                </c:pt>
                <c:pt idx="1250">
                  <c:v>5.2478236543599998E-3</c:v>
                </c:pt>
                <c:pt idx="1251">
                  <c:v>5.3489682002399999E-3</c:v>
                </c:pt>
                <c:pt idx="1252">
                  <c:v>5.44659470919E-3</c:v>
                </c:pt>
                <c:pt idx="1253">
                  <c:v>5.5406881842599998E-3</c:v>
                </c:pt>
                <c:pt idx="1254">
                  <c:v>5.6311308111000003E-3</c:v>
                </c:pt>
                <c:pt idx="1255">
                  <c:v>5.7176938136700006E-3</c:v>
                </c:pt>
                <c:pt idx="1256">
                  <c:v>5.8005307360800007E-3</c:v>
                </c:pt>
                <c:pt idx="1257">
                  <c:v>5.8796599202800004E-3</c:v>
                </c:pt>
                <c:pt idx="1258">
                  <c:v>5.9549486100300003E-3</c:v>
                </c:pt>
                <c:pt idx="1259">
                  <c:v>6.0262360996799994E-3</c:v>
                </c:pt>
                <c:pt idx="1260">
                  <c:v>6.0938833557699999E-3</c:v>
                </c:pt>
                <c:pt idx="1261">
                  <c:v>6.1580788948200002E-3</c:v>
                </c:pt>
                <c:pt idx="1262">
                  <c:v>6.2186186032800001E-3</c:v>
                </c:pt>
                <c:pt idx="1263">
                  <c:v>6.27558640822E-3</c:v>
                </c:pt>
                <c:pt idx="1264">
                  <c:v>6.32918617241E-3</c:v>
                </c:pt>
                <c:pt idx="1265">
                  <c:v>6.3794187794599996E-3</c:v>
                </c:pt>
                <c:pt idx="1266">
                  <c:v>6.4263639146200004E-3</c:v>
                </c:pt>
                <c:pt idx="1267">
                  <c:v>6.4701138154899997E-3</c:v>
                </c:pt>
                <c:pt idx="1268">
                  <c:v>6.5108382001699992E-3</c:v>
                </c:pt>
                <c:pt idx="1269">
                  <c:v>6.5486405290199994E-3</c:v>
                </c:pt>
                <c:pt idx="1270">
                  <c:v>6.5835801764E-3</c:v>
                </c:pt>
                <c:pt idx="1271">
                  <c:v>6.6157788390099996E-3</c:v>
                </c:pt>
                <c:pt idx="1272">
                  <c:v>6.6453710525000006E-3</c:v>
                </c:pt>
                <c:pt idx="1273">
                  <c:v>6.6724412599399995E-3</c:v>
                </c:pt>
                <c:pt idx="1274">
                  <c:v>6.697079491709999E-3</c:v>
                </c:pt>
                <c:pt idx="1275">
                  <c:v>6.7194220093900001E-3</c:v>
                </c:pt>
                <c:pt idx="1276">
                  <c:v>6.7395374992399995E-3</c:v>
                </c:pt>
                <c:pt idx="1277">
                  <c:v>6.7575655798100005E-3</c:v>
                </c:pt>
                <c:pt idx="1278">
                  <c:v>6.7735025834900001E-3</c:v>
                </c:pt>
                <c:pt idx="1279">
                  <c:v>6.7876233883400004E-3</c:v>
                </c:pt>
                <c:pt idx="1280">
                  <c:v>6.7999182174599991E-3</c:v>
                </c:pt>
                <c:pt idx="1281">
                  <c:v>6.8103053713299997E-3</c:v>
                </c:pt>
                <c:pt idx="1282">
                  <c:v>6.8190020362899999E-3</c:v>
                </c:pt>
                <c:pt idx="1283">
                  <c:v>6.8261441292100005E-3</c:v>
                </c:pt>
                <c:pt idx="1284">
                  <c:v>6.8318029188699997E-3</c:v>
                </c:pt>
                <c:pt idx="1285">
                  <c:v>6.8360064550800001E-3</c:v>
                </c:pt>
                <c:pt idx="1286">
                  <c:v>6.83882593932E-3</c:v>
                </c:pt>
                <c:pt idx="1287">
                  <c:v>6.8403520554500006E-3</c:v>
                </c:pt>
                <c:pt idx="1288">
                  <c:v>6.8406033163599996E-3</c:v>
                </c:pt>
                <c:pt idx="1289">
                  <c:v>6.8396055377299998E-3</c:v>
                </c:pt>
                <c:pt idx="1290">
                  <c:v>6.8374657452500006E-3</c:v>
                </c:pt>
                <c:pt idx="1291">
                  <c:v>6.8343332328399996E-3</c:v>
                </c:pt>
                <c:pt idx="1292">
                  <c:v>6.8301637411699997E-3</c:v>
                </c:pt>
                <c:pt idx="1293">
                  <c:v>6.8249882600299999E-3</c:v>
                </c:pt>
                <c:pt idx="1294">
                  <c:v>6.8188844420799992E-3</c:v>
                </c:pt>
                <c:pt idx="1295">
                  <c:v>6.8119088137400001E-3</c:v>
                </c:pt>
                <c:pt idx="1296">
                  <c:v>6.8041005877900003E-3</c:v>
                </c:pt>
                <c:pt idx="1297">
                  <c:v>6.7954850790600003E-3</c:v>
                </c:pt>
                <c:pt idx="1298">
                  <c:v>6.7861192945699996E-3</c:v>
                </c:pt>
                <c:pt idx="1299">
                  <c:v>6.7760207625600002E-3</c:v>
                </c:pt>
                <c:pt idx="1300">
                  <c:v>6.7652312956500002E-3</c:v>
                </c:pt>
                <c:pt idx="1301">
                  <c:v>6.7536100308499998E-3</c:v>
                </c:pt>
                <c:pt idx="1302">
                  <c:v>6.7418032706999991E-3</c:v>
                </c:pt>
                <c:pt idx="1303">
                  <c:v>6.7291802828700004E-3</c:v>
                </c:pt>
                <c:pt idx="1304">
                  <c:v>6.7160178451899991E-3</c:v>
                </c:pt>
                <c:pt idx="1305">
                  <c:v>6.7022985599899994E-3</c:v>
                </c:pt>
                <c:pt idx="1306">
                  <c:v>6.6880833617199995E-3</c:v>
                </c:pt>
                <c:pt idx="1307">
                  <c:v>6.6733998203699994E-3</c:v>
                </c:pt>
                <c:pt idx="1308">
                  <c:v>6.6582552419699997E-3</c:v>
                </c:pt>
                <c:pt idx="1309">
                  <c:v>6.6426572707700008E-3</c:v>
                </c:pt>
                <c:pt idx="1310">
                  <c:v>6.6266500351800008E-3</c:v>
                </c:pt>
                <c:pt idx="1311">
                  <c:v>6.6102909552499993E-3</c:v>
                </c:pt>
                <c:pt idx="1312">
                  <c:v>6.5935696093000007E-3</c:v>
                </c:pt>
                <c:pt idx="1313">
                  <c:v>6.5764967838599997E-3</c:v>
                </c:pt>
                <c:pt idx="1314">
                  <c:v>6.5590886338800008E-3</c:v>
                </c:pt>
                <c:pt idx="1315">
                  <c:v>6.5413903254900006E-3</c:v>
                </c:pt>
                <c:pt idx="1316">
                  <c:v>6.52340589871E-3</c:v>
                </c:pt>
                <c:pt idx="1317">
                  <c:v>6.5051402679299998E-3</c:v>
                </c:pt>
                <c:pt idx="1318">
                  <c:v>6.4866200218600002E-3</c:v>
                </c:pt>
                <c:pt idx="1319">
                  <c:v>6.4678519578199997E-3</c:v>
                </c:pt>
                <c:pt idx="1320">
                  <c:v>6.4488582195800009E-3</c:v>
                </c:pt>
                <c:pt idx="1321">
                  <c:v>6.4296444063099995E-3</c:v>
                </c:pt>
                <c:pt idx="1322">
                  <c:v>6.4102283484500002E-3</c:v>
                </c:pt>
                <c:pt idx="1323">
                  <c:v>6.39062576451E-3</c:v>
                </c:pt>
                <c:pt idx="1324">
                  <c:v>6.37083865624E-3</c:v>
                </c:pt>
                <c:pt idx="1325">
                  <c:v>6.3509145282699998E-3</c:v>
                </c:pt>
                <c:pt idx="1326">
                  <c:v>6.3308438110499998E-3</c:v>
                </c:pt>
                <c:pt idx="1327">
                  <c:v>6.3105822484100004E-3</c:v>
                </c:pt>
                <c:pt idx="1328">
                  <c:v>6.2901878921499997E-3</c:v>
                </c:pt>
                <c:pt idx="1329">
                  <c:v>6.26969033098E-3</c:v>
                </c:pt>
                <c:pt idx="1330">
                  <c:v>6.2490780202000005E-3</c:v>
                </c:pt>
                <c:pt idx="1331">
                  <c:v>6.2283609394899993E-3</c:v>
                </c:pt>
                <c:pt idx="1332">
                  <c:v>6.2075468282800006E-3</c:v>
                </c:pt>
                <c:pt idx="1333">
                  <c:v>6.1866555585800001E-3</c:v>
                </c:pt>
                <c:pt idx="1334">
                  <c:v>6.1656846942599996E-3</c:v>
                </c:pt>
                <c:pt idx="1335">
                  <c:v>6.14463682802E-3</c:v>
                </c:pt>
                <c:pt idx="1336">
                  <c:v>6.1235235036099997E-3</c:v>
                </c:pt>
                <c:pt idx="1337">
                  <c:v>6.1023532670700003E-3</c:v>
                </c:pt>
                <c:pt idx="1338">
                  <c:v>6.0811338004500004E-3</c:v>
                </c:pt>
                <c:pt idx="1339">
                  <c:v>6.0598713729200001E-3</c:v>
                </c:pt>
                <c:pt idx="1340">
                  <c:v>6.0385733169100002E-3</c:v>
                </c:pt>
                <c:pt idx="1341">
                  <c:v>6.0172453062000003E-3</c:v>
                </c:pt>
                <c:pt idx="1342">
                  <c:v>5.9958922724599999E-3</c:v>
                </c:pt>
                <c:pt idx="1343">
                  <c:v>5.9745189335900003E-3</c:v>
                </c:pt>
                <c:pt idx="1344">
                  <c:v>5.9531323963500004E-3</c:v>
                </c:pt>
                <c:pt idx="1345">
                  <c:v>5.93173713543E-3</c:v>
                </c:pt>
                <c:pt idx="1346">
                  <c:v>5.9103380764400004E-3</c:v>
                </c:pt>
                <c:pt idx="1347">
                  <c:v>5.8889369737999998E-3</c:v>
                </c:pt>
                <c:pt idx="1348">
                  <c:v>5.8675408471200001E-3</c:v>
                </c:pt>
                <c:pt idx="1349">
                  <c:v>5.8461576368599999E-3</c:v>
                </c:pt>
                <c:pt idx="1350">
                  <c:v>5.8247870381000003E-3</c:v>
                </c:pt>
                <c:pt idx="1351">
                  <c:v>5.8034339970000001E-3</c:v>
                </c:pt>
                <c:pt idx="1352">
                  <c:v>5.7821027668500001E-3</c:v>
                </c:pt>
                <c:pt idx="1353">
                  <c:v>5.76079663444E-3</c:v>
                </c:pt>
                <c:pt idx="1354">
                  <c:v>5.73951890794E-3</c:v>
                </c:pt>
                <c:pt idx="1355">
                  <c:v>5.7182734329E-3</c:v>
                </c:pt>
                <c:pt idx="1356">
                  <c:v>5.69706349443E-3</c:v>
                </c:pt>
                <c:pt idx="1357">
                  <c:v>5.6758919572800007E-3</c:v>
                </c:pt>
                <c:pt idx="1358">
                  <c:v>5.6547617566400001E-3</c:v>
                </c:pt>
                <c:pt idx="1359">
                  <c:v>5.6336750577200001E-3</c:v>
                </c:pt>
                <c:pt idx="1360">
                  <c:v>5.6126350330300001E-3</c:v>
                </c:pt>
                <c:pt idx="1361">
                  <c:v>5.5916450623899995E-3</c:v>
                </c:pt>
                <c:pt idx="1362">
                  <c:v>5.5707067717100005E-3</c:v>
                </c:pt>
                <c:pt idx="1363">
                  <c:v>5.5498237985199999E-3</c:v>
                </c:pt>
                <c:pt idx="1364">
                  <c:v>5.5289968781000003E-3</c:v>
                </c:pt>
                <c:pt idx="1365">
                  <c:v>5.5082277210900003E-3</c:v>
                </c:pt>
                <c:pt idx="1366">
                  <c:v>5.48751952164E-3</c:v>
                </c:pt>
                <c:pt idx="1367">
                  <c:v>5.4668735762200002E-3</c:v>
                </c:pt>
                <c:pt idx="1368">
                  <c:v>5.4462920804900002E-3</c:v>
                </c:pt>
                <c:pt idx="1369">
                  <c:v>5.4257763694399996E-3</c:v>
                </c:pt>
                <c:pt idx="1370">
                  <c:v>5.40532822586E-3</c:v>
                </c:pt>
                <c:pt idx="1371">
                  <c:v>5.3849490932099996E-3</c:v>
                </c:pt>
                <c:pt idx="1372">
                  <c:v>5.3646407960899999E-3</c:v>
                </c:pt>
                <c:pt idx="1373">
                  <c:v>5.3444045900299993E-3</c:v>
                </c:pt>
                <c:pt idx="1374">
                  <c:v>5.3242417093299996E-3</c:v>
                </c:pt>
                <c:pt idx="1375">
                  <c:v>5.30415657885E-3</c:v>
                </c:pt>
                <c:pt idx="1376">
                  <c:v>5.2841460869000002E-3</c:v>
                </c:pt>
                <c:pt idx="1377">
                  <c:v>5.2642121735999997E-3</c:v>
                </c:pt>
                <c:pt idx="1378">
                  <c:v>5.2443579469200006E-3</c:v>
                </c:pt>
                <c:pt idx="1379">
                  <c:v>5.2245797127400007E-3</c:v>
                </c:pt>
                <c:pt idx="1380">
                  <c:v>5.2048826397100003E-3</c:v>
                </c:pt>
                <c:pt idx="1381">
                  <c:v>5.1852670196800002E-3</c:v>
                </c:pt>
                <c:pt idx="1382">
                  <c:v>5.1657320187800003E-3</c:v>
                </c:pt>
                <c:pt idx="1383">
                  <c:v>5.1462807453900002E-3</c:v>
                </c:pt>
                <c:pt idx="1384">
                  <c:v>5.1269131408799998E-3</c:v>
                </c:pt>
                <c:pt idx="1385">
                  <c:v>5.1076290440999995E-3</c:v>
                </c:pt>
                <c:pt idx="1386">
                  <c:v>5.0884304186700003E-3</c:v>
                </c:pt>
                <c:pt idx="1387">
                  <c:v>5.0693150216400001E-3</c:v>
                </c:pt>
                <c:pt idx="1388">
                  <c:v>5.05028513201E-3</c:v>
                </c:pt>
                <c:pt idx="1389">
                  <c:v>5.0313425049600003E-3</c:v>
                </c:pt>
                <c:pt idx="1390">
                  <c:v>5.0124851244799998E-3</c:v>
                </c:pt>
                <c:pt idx="1391">
                  <c:v>4.9937171287799996E-3</c:v>
                </c:pt>
                <c:pt idx="1392">
                  <c:v>4.9750362737700001E-3</c:v>
                </c:pt>
                <c:pt idx="1393">
                  <c:v>4.9564418638000001E-3</c:v>
                </c:pt>
                <c:pt idx="1394">
                  <c:v>4.93793491774E-3</c:v>
                </c:pt>
                <c:pt idx="1395">
                  <c:v>4.9195159076600003E-3</c:v>
                </c:pt>
                <c:pt idx="1396">
                  <c:v>4.9011857393600001E-3</c:v>
                </c:pt>
                <c:pt idx="1397">
                  <c:v>4.88294012312E-3</c:v>
                </c:pt>
                <c:pt idx="1398">
                  <c:v>4.8647868518700002E-3</c:v>
                </c:pt>
                <c:pt idx="1399">
                  <c:v>4.8467224833400003E-3</c:v>
                </c:pt>
                <c:pt idx="1400">
                  <c:v>4.8287399851199998E-3</c:v>
                </c:pt>
                <c:pt idx="1401">
                  <c:v>4.8108587594399999E-3</c:v>
                </c:pt>
                <c:pt idx="1402">
                  <c:v>4.7930709321999995E-3</c:v>
                </c:pt>
                <c:pt idx="1403">
                  <c:v>4.7753587477499995E-3</c:v>
                </c:pt>
                <c:pt idx="1404">
                  <c:v>4.7577313290199999E-3</c:v>
                </c:pt>
                <c:pt idx="1405">
                  <c:v>4.7402042260600002E-3</c:v>
                </c:pt>
                <c:pt idx="1406">
                  <c:v>4.7227697404799993E-3</c:v>
                </c:pt>
                <c:pt idx="1407">
                  <c:v>4.7054116446099995E-3</c:v>
                </c:pt>
                <c:pt idx="1408">
                  <c:v>4.6881394350000005E-3</c:v>
                </c:pt>
                <c:pt idx="1409">
                  <c:v>4.67097329743E-3</c:v>
                </c:pt>
                <c:pt idx="1410">
                  <c:v>4.6538971242599996E-3</c:v>
                </c:pt>
                <c:pt idx="1411">
                  <c:v>4.6368971775E-3</c:v>
                </c:pt>
                <c:pt idx="1412">
                  <c:v>4.6199862720400003E-3</c:v>
                </c:pt>
                <c:pt idx="1413">
                  <c:v>4.6031653820899996E-3</c:v>
                </c:pt>
                <c:pt idx="1414">
                  <c:v>4.5864317866399999E-3</c:v>
                </c:pt>
                <c:pt idx="1415">
                  <c:v>4.5697855737700001E-3</c:v>
                </c:pt>
                <c:pt idx="1416">
                  <c:v>4.5532271042799995E-3</c:v>
                </c:pt>
                <c:pt idx="1417">
                  <c:v>4.5367554943899994E-3</c:v>
                </c:pt>
                <c:pt idx="1418">
                  <c:v>4.5203698686499998E-3</c:v>
                </c:pt>
                <c:pt idx="1419">
                  <c:v>4.50406943062E-3</c:v>
                </c:pt>
                <c:pt idx="1420">
                  <c:v>4.4878560497000003E-3</c:v>
                </c:pt>
                <c:pt idx="1421">
                  <c:v>4.4717259394800001E-3</c:v>
                </c:pt>
                <c:pt idx="1422">
                  <c:v>4.45568212578E-3</c:v>
                </c:pt>
                <c:pt idx="1423">
                  <c:v>4.4397281509899996E-3</c:v>
                </c:pt>
                <c:pt idx="1424">
                  <c:v>4.4238593946800001E-3</c:v>
                </c:pt>
                <c:pt idx="1425">
                  <c:v>4.4080649863899998E-3</c:v>
                </c:pt>
                <c:pt idx="1426">
                  <c:v>4.3923570530500005E-3</c:v>
                </c:pt>
                <c:pt idx="1427">
                  <c:v>4.3767479350299999E-3</c:v>
                </c:pt>
                <c:pt idx="1428">
                  <c:v>4.3612172547100002E-3</c:v>
                </c:pt>
                <c:pt idx="1429">
                  <c:v>4.3457639901199998E-3</c:v>
                </c:pt>
                <c:pt idx="1430">
                  <c:v>4.3303969930199998E-3</c:v>
                </c:pt>
                <c:pt idx="1431">
                  <c:v>4.31510937053E-3</c:v>
                </c:pt>
                <c:pt idx="1432">
                  <c:v>4.2999037899900004E-3</c:v>
                </c:pt>
                <c:pt idx="1433">
                  <c:v>4.2847807720200002E-3</c:v>
                </c:pt>
                <c:pt idx="1434">
                  <c:v>4.2697383070900005E-3</c:v>
                </c:pt>
                <c:pt idx="1435">
                  <c:v>4.2547780715400003E-3</c:v>
                </c:pt>
                <c:pt idx="1436">
                  <c:v>4.2398989356699996E-3</c:v>
                </c:pt>
                <c:pt idx="1437">
                  <c:v>4.2251011132199996E-3</c:v>
                </c:pt>
                <c:pt idx="1438">
                  <c:v>4.21038081004E-3</c:v>
                </c:pt>
                <c:pt idx="1439">
                  <c:v>4.1957349672400003E-3</c:v>
                </c:pt>
                <c:pt idx="1440">
                  <c:v>4.1811719086799993E-3</c:v>
                </c:pt>
                <c:pt idx="1441">
                  <c:v>4.1666927339699998E-3</c:v>
                </c:pt>
                <c:pt idx="1442">
                  <c:v>4.1522878671799998E-3</c:v>
                </c:pt>
                <c:pt idx="1443">
                  <c:v>4.1379577490299998E-3</c:v>
                </c:pt>
                <c:pt idx="1444">
                  <c:v>4.1237055654899995E-3</c:v>
                </c:pt>
                <c:pt idx="1445">
                  <c:v>4.1095330917699999E-3</c:v>
                </c:pt>
                <c:pt idx="1446">
                  <c:v>4.0954366826599998E-3</c:v>
                </c:pt>
                <c:pt idx="1447">
                  <c:v>4.0814126586900005E-3</c:v>
                </c:pt>
                <c:pt idx="1448">
                  <c:v>4.0674642433000006E-3</c:v>
                </c:pt>
                <c:pt idx="1449">
                  <c:v>4.0535925751900006E-3</c:v>
                </c:pt>
                <c:pt idx="1450">
                  <c:v>4.0397963377499999E-3</c:v>
                </c:pt>
                <c:pt idx="1451">
                  <c:v>4.02607174314E-3</c:v>
                </c:pt>
                <c:pt idx="1452">
                  <c:v>4.0124202785300003E-3</c:v>
                </c:pt>
                <c:pt idx="1453">
                  <c:v>3.9988435777099998E-3</c:v>
                </c:pt>
                <c:pt idx="1454">
                  <c:v>3.9853385981399999E-3</c:v>
                </c:pt>
                <c:pt idx="1455">
                  <c:v>3.9719072848899998E-3</c:v>
                </c:pt>
                <c:pt idx="1456">
                  <c:v>3.9585469483799998E-3</c:v>
                </c:pt>
                <c:pt idx="1457">
                  <c:v>3.9452577006700001E-3</c:v>
                </c:pt>
                <c:pt idx="1458">
                  <c:v>3.9320411680600006E-3</c:v>
                </c:pt>
                <c:pt idx="1459">
                  <c:v>3.9188917625499996E-3</c:v>
                </c:pt>
                <c:pt idx="1460">
                  <c:v>3.9058119807700003E-3</c:v>
                </c:pt>
                <c:pt idx="1461">
                  <c:v>3.89280320062E-3</c:v>
                </c:pt>
                <c:pt idx="1462">
                  <c:v>3.8798637290400001E-3</c:v>
                </c:pt>
                <c:pt idx="1463">
                  <c:v>3.8669908180799998E-3</c:v>
                </c:pt>
                <c:pt idx="1464">
                  <c:v>3.854187711E-3</c:v>
                </c:pt>
                <c:pt idx="1465">
                  <c:v>3.8414516344900001E-3</c:v>
                </c:pt>
                <c:pt idx="1466">
                  <c:v>3.8287821341600001E-3</c:v>
                </c:pt>
                <c:pt idx="1467">
                  <c:v>3.81618291499E-3</c:v>
                </c:pt>
                <c:pt idx="1468">
                  <c:v>3.8036495204900002E-3</c:v>
                </c:pt>
                <c:pt idx="1469">
                  <c:v>3.79118073049E-3</c:v>
                </c:pt>
                <c:pt idx="1470">
                  <c:v>3.7787773987100004E-3</c:v>
                </c:pt>
                <c:pt idx="1471">
                  <c:v>3.7664411174999999E-3</c:v>
                </c:pt>
                <c:pt idx="1472">
                  <c:v>3.7541681840099995E-3</c:v>
                </c:pt>
                <c:pt idx="1473">
                  <c:v>3.7419597244999999E-3</c:v>
                </c:pt>
                <c:pt idx="1474">
                  <c:v>3.7298154226000002E-3</c:v>
                </c:pt>
                <c:pt idx="1475">
                  <c:v>3.7177325884299997E-3</c:v>
                </c:pt>
                <c:pt idx="1476">
                  <c:v>3.7057127378700002E-3</c:v>
                </c:pt>
                <c:pt idx="1477">
                  <c:v>3.6937569545800004E-3</c:v>
                </c:pt>
                <c:pt idx="1478">
                  <c:v>3.68186298982E-3</c:v>
                </c:pt>
                <c:pt idx="1479">
                  <c:v>3.67003231315E-3</c:v>
                </c:pt>
                <c:pt idx="1480">
                  <c:v>3.6582623427599999E-3</c:v>
                </c:pt>
                <c:pt idx="1481">
                  <c:v>3.64655019936E-3</c:v>
                </c:pt>
                <c:pt idx="1482">
                  <c:v>3.6349002806100005E-3</c:v>
                </c:pt>
                <c:pt idx="1483">
                  <c:v>3.6233106756500002E-3</c:v>
                </c:pt>
                <c:pt idx="1484">
                  <c:v>3.6117790151199997E-3</c:v>
                </c:pt>
                <c:pt idx="1485">
                  <c:v>3.60030734523E-3</c:v>
                </c:pt>
                <c:pt idx="1486">
                  <c:v>3.5888953934299999E-3</c:v>
                </c:pt>
                <c:pt idx="1487">
                  <c:v>3.5775409010600002E-3</c:v>
                </c:pt>
                <c:pt idx="1488">
                  <c:v>3.5662440640600005E-3</c:v>
                </c:pt>
                <c:pt idx="1489">
                  <c:v>3.5550062661600002E-3</c:v>
                </c:pt>
                <c:pt idx="1490">
                  <c:v>3.5438252967899997E-3</c:v>
                </c:pt>
                <c:pt idx="1491">
                  <c:v>3.53270111047E-3</c:v>
                </c:pt>
                <c:pt idx="1492">
                  <c:v>3.52163331059E-3</c:v>
                </c:pt>
                <c:pt idx="1493">
                  <c:v>3.5106213873E-3</c:v>
                </c:pt>
                <c:pt idx="1494">
                  <c:v>3.4996656751700001E-3</c:v>
                </c:pt>
                <c:pt idx="1495">
                  <c:v>3.4887645659100004E-3</c:v>
                </c:pt>
                <c:pt idx="1496">
                  <c:v>3.4779183732299998E-3</c:v>
                </c:pt>
                <c:pt idx="1497">
                  <c:v>3.4671280639300001E-3</c:v>
                </c:pt>
                <c:pt idx="1498">
                  <c:v>3.4563911380800002E-3</c:v>
                </c:pt>
                <c:pt idx="1499">
                  <c:v>3.44570667705E-3</c:v>
                </c:pt>
                <c:pt idx="1500">
                  <c:v>3.43507587919E-3</c:v>
                </c:pt>
                <c:pt idx="1501">
                  <c:v>3.4244981511299998E-3</c:v>
                </c:pt>
                <c:pt idx="1502">
                  <c:v>3.41397367431E-3</c:v>
                </c:pt>
                <c:pt idx="1503">
                  <c:v>3.4034981577099996E-3</c:v>
                </c:pt>
                <c:pt idx="1504">
                  <c:v>3.39307415582E-3</c:v>
                </c:pt>
                <c:pt idx="1505">
                  <c:v>3.3827061840500001E-3</c:v>
                </c:pt>
                <c:pt idx="1506">
                  <c:v>3.3723906463499998E-3</c:v>
                </c:pt>
                <c:pt idx="1507">
                  <c:v>3.3621279942400001E-3</c:v>
                </c:pt>
                <c:pt idx="1508">
                  <c:v>3.3519140006100004E-3</c:v>
                </c:pt>
                <c:pt idx="1509">
                  <c:v>3.3417479913100002E-3</c:v>
                </c:pt>
                <c:pt idx="1510">
                  <c:v>3.3316327125100004E-3</c:v>
                </c:pt>
                <c:pt idx="1511">
                  <c:v>3.32156425078E-3</c:v>
                </c:pt>
                <c:pt idx="1512">
                  <c:v>3.3115445390200001E-3</c:v>
                </c:pt>
                <c:pt idx="1513">
                  <c:v>3.3015762860300001E-3</c:v>
                </c:pt>
                <c:pt idx="1514">
                  <c:v>3.2916570946299999E-3</c:v>
                </c:pt>
                <c:pt idx="1515">
                  <c:v>3.28178508664E-3</c:v>
                </c:pt>
                <c:pt idx="1516">
                  <c:v>3.2719604750400004E-3</c:v>
                </c:pt>
                <c:pt idx="1517">
                  <c:v>3.2621829521400003E-3</c:v>
                </c:pt>
                <c:pt idx="1518">
                  <c:v>3.2524525815600001E-3</c:v>
                </c:pt>
                <c:pt idx="1519">
                  <c:v>3.2427683556600002E-3</c:v>
                </c:pt>
                <c:pt idx="1520">
                  <c:v>3.2331305858199996E-3</c:v>
                </c:pt>
                <c:pt idx="1521">
                  <c:v>3.2235402689300002E-3</c:v>
                </c:pt>
                <c:pt idx="1522">
                  <c:v>3.2139956829200004E-3</c:v>
                </c:pt>
                <c:pt idx="1523">
                  <c:v>3.2044956069100005E-3</c:v>
                </c:pt>
                <c:pt idx="1524">
                  <c:v>3.19504058353E-3</c:v>
                </c:pt>
                <c:pt idx="1525">
                  <c:v>3.1856299317300002E-3</c:v>
                </c:pt>
                <c:pt idx="1526">
                  <c:v>3.1762642200500002E-3</c:v>
                </c:pt>
                <c:pt idx="1527">
                  <c:v>3.1669441503400001E-3</c:v>
                </c:pt>
                <c:pt idx="1528">
                  <c:v>3.1576680105299998E-3</c:v>
                </c:pt>
                <c:pt idx="1529">
                  <c:v>3.1484353640900001E-3</c:v>
                </c:pt>
                <c:pt idx="1530">
                  <c:v>3.1392455761899999E-3</c:v>
                </c:pt>
                <c:pt idx="1531">
                  <c:v>3.1300982572399997E-3</c:v>
                </c:pt>
                <c:pt idx="1532">
                  <c:v>3.1209937636500003E-3</c:v>
                </c:pt>
                <c:pt idx="1533">
                  <c:v>3.1119328738399999E-3</c:v>
                </c:pt>
                <c:pt idx="1534">
                  <c:v>3.1029137765000003E-3</c:v>
                </c:pt>
                <c:pt idx="1535">
                  <c:v>3.0939363229800002E-3</c:v>
                </c:pt>
                <c:pt idx="1536">
                  <c:v>3.08500070648E-3</c:v>
                </c:pt>
                <c:pt idx="1537">
                  <c:v>3.0761074161399999E-3</c:v>
                </c:pt>
                <c:pt idx="1538">
                  <c:v>3.0672550301100001E-3</c:v>
                </c:pt>
                <c:pt idx="1539">
                  <c:v>3.0584418041999998E-3</c:v>
                </c:pt>
                <c:pt idx="1540">
                  <c:v>3.0496697420899998E-3</c:v>
                </c:pt>
                <c:pt idx="1541">
                  <c:v>3.0409382377899999E-3</c:v>
                </c:pt>
                <c:pt idx="1542">
                  <c:v>3.0322464215600002E-3</c:v>
                </c:pt>
                <c:pt idx="1543">
                  <c:v>3.0235947404000001E-3</c:v>
                </c:pt>
                <c:pt idx="1544">
                  <c:v>3.01498277373E-3</c:v>
                </c:pt>
                <c:pt idx="1545">
                  <c:v>3.0064087682099999E-3</c:v>
                </c:pt>
                <c:pt idx="1546">
                  <c:v>2.99787435298E-3</c:v>
                </c:pt>
                <c:pt idx="1547">
                  <c:v>2.9893784964099999E-3</c:v>
                </c:pt>
                <c:pt idx="1548">
                  <c:v>2.98092028897E-3</c:v>
                </c:pt>
                <c:pt idx="1549">
                  <c:v>2.9725007965300003E-3</c:v>
                </c:pt>
                <c:pt idx="1550">
                  <c:v>2.9641192640000001E-3</c:v>
                </c:pt>
                <c:pt idx="1551">
                  <c:v>2.9557743039500001E-3</c:v>
                </c:pt>
                <c:pt idx="1552">
                  <c:v>2.9474673018600002E-3</c:v>
                </c:pt>
                <c:pt idx="1553">
                  <c:v>2.9391998318499999E-3</c:v>
                </c:pt>
                <c:pt idx="1554">
                  <c:v>2.9309681605299998E-3</c:v>
                </c:pt>
                <c:pt idx="1555">
                  <c:v>2.9227722952E-3</c:v>
                </c:pt>
                <c:pt idx="1556">
                  <c:v>2.9146128630599998E-3</c:v>
                </c:pt>
                <c:pt idx="1557">
                  <c:v>2.9064895263700001E-3</c:v>
                </c:pt>
                <c:pt idx="1558">
                  <c:v>2.8984025812799998E-3</c:v>
                </c:pt>
                <c:pt idx="1559">
                  <c:v>2.8903507735200001E-3</c:v>
                </c:pt>
                <c:pt idx="1560">
                  <c:v>2.8823336739599997E-3</c:v>
                </c:pt>
                <c:pt idx="1561">
                  <c:v>2.87435317815E-3</c:v>
                </c:pt>
                <c:pt idx="1562">
                  <c:v>2.86640828638E-3</c:v>
                </c:pt>
                <c:pt idx="1563">
                  <c:v>2.8584967891400002E-3</c:v>
                </c:pt>
                <c:pt idx="1564">
                  <c:v>2.8506198193700002E-3</c:v>
                </c:pt>
                <c:pt idx="1565">
                  <c:v>2.8427775652800002E-3</c:v>
                </c:pt>
                <c:pt idx="1566">
                  <c:v>2.8349695860699999E-3</c:v>
                </c:pt>
                <c:pt idx="1567">
                  <c:v>2.8271950775899998E-3</c:v>
                </c:pt>
                <c:pt idx="1568">
                  <c:v>2.8194544600299997E-3</c:v>
                </c:pt>
                <c:pt idx="1569">
                  <c:v>2.8117478004199997E-3</c:v>
                </c:pt>
                <c:pt idx="1570">
                  <c:v>2.8040740278100001E-3</c:v>
                </c:pt>
                <c:pt idx="1571">
                  <c:v>2.7964332229199998E-3</c:v>
                </c:pt>
                <c:pt idx="1572">
                  <c:v>2.78882557067E-3</c:v>
                </c:pt>
                <c:pt idx="1573">
                  <c:v>2.7812497496199997E-3</c:v>
                </c:pt>
                <c:pt idx="1574">
                  <c:v>2.7737059478300003E-3</c:v>
                </c:pt>
                <c:pt idx="1575">
                  <c:v>2.7661952932300001E-3</c:v>
                </c:pt>
                <c:pt idx="1576">
                  <c:v>2.7587168716099999E-3</c:v>
                </c:pt>
                <c:pt idx="1577">
                  <c:v>2.75127052431E-3</c:v>
                </c:pt>
                <c:pt idx="1578">
                  <c:v>2.7438554050900001E-3</c:v>
                </c:pt>
                <c:pt idx="1579">
                  <c:v>2.73647105126E-3</c:v>
                </c:pt>
                <c:pt idx="1580">
                  <c:v>2.72911821365E-3</c:v>
                </c:pt>
                <c:pt idx="1581">
                  <c:v>2.72179651221E-3</c:v>
                </c:pt>
                <c:pt idx="1582">
                  <c:v>2.71450520516E-3</c:v>
                </c:pt>
                <c:pt idx="1583">
                  <c:v>2.7072441008599997E-3</c:v>
                </c:pt>
                <c:pt idx="1584">
                  <c:v>2.7000139062300001E-3</c:v>
                </c:pt>
                <c:pt idx="1585">
                  <c:v>2.6928136521400001E-3</c:v>
                </c:pt>
                <c:pt idx="1586">
                  <c:v>2.68564331615E-3</c:v>
                </c:pt>
                <c:pt idx="1587">
                  <c:v>2.67850171302E-3</c:v>
                </c:pt>
                <c:pt idx="1588">
                  <c:v>2.6713903290600002E-3</c:v>
                </c:pt>
                <c:pt idx="1589">
                  <c:v>2.6643089494699998E-3</c:v>
                </c:pt>
                <c:pt idx="1590">
                  <c:v>2.65725600431E-3</c:v>
                </c:pt>
                <c:pt idx="1591">
                  <c:v>2.65023497507E-3</c:v>
                </c:pt>
                <c:pt idx="1592">
                  <c:v>2.64324185708E-3</c:v>
                </c:pt>
                <c:pt idx="1593">
                  <c:v>2.6362769387200001E-3</c:v>
                </c:pt>
                <c:pt idx="1594">
                  <c:v>2.6293410450500001E-3</c:v>
                </c:pt>
                <c:pt idx="1595">
                  <c:v>2.6224330779399999E-3</c:v>
                </c:pt>
                <c:pt idx="1596">
                  <c:v>2.6155533337400001E-3</c:v>
                </c:pt>
                <c:pt idx="1597">
                  <c:v>2.60870147337E-3</c:v>
                </c:pt>
                <c:pt idx="1598">
                  <c:v>2.6018778205800001E-3</c:v>
                </c:pt>
                <c:pt idx="1599">
                  <c:v>2.59507956577E-3</c:v>
                </c:pt>
                <c:pt idx="1600">
                  <c:v>2.5883096466700001E-3</c:v>
                </c:pt>
                <c:pt idx="1601">
                  <c:v>2.5815665746099998E-3</c:v>
                </c:pt>
                <c:pt idx="1602">
                  <c:v>2.5748504972E-3</c:v>
                </c:pt>
                <c:pt idx="1603">
                  <c:v>2.5681623105300003E-3</c:v>
                </c:pt>
                <c:pt idx="1604">
                  <c:v>2.56150253383E-3</c:v>
                </c:pt>
                <c:pt idx="1605">
                  <c:v>2.5548699381900001E-3</c:v>
                </c:pt>
                <c:pt idx="1606">
                  <c:v>2.54826452362E-3</c:v>
                </c:pt>
                <c:pt idx="1607">
                  <c:v>2.5416847666700003E-3</c:v>
                </c:pt>
                <c:pt idx="1608">
                  <c:v>2.5351295364399997E-3</c:v>
                </c:pt>
                <c:pt idx="1609">
                  <c:v>2.5285999938400002E-3</c:v>
                </c:pt>
                <c:pt idx="1610">
                  <c:v>2.5220961388700003E-3</c:v>
                </c:pt>
                <c:pt idx="1611">
                  <c:v>2.5156179715399999E-3</c:v>
                </c:pt>
                <c:pt idx="1612">
                  <c:v>2.5091654918500002E-3</c:v>
                </c:pt>
                <c:pt idx="1613">
                  <c:v>2.50273952014E-3</c:v>
                </c:pt>
                <c:pt idx="1614">
                  <c:v>2.4963390020500001E-3</c:v>
                </c:pt>
                <c:pt idx="1615">
                  <c:v>2.48996347076E-3</c:v>
                </c:pt>
                <c:pt idx="1616">
                  <c:v>2.48361292627E-3</c:v>
                </c:pt>
                <c:pt idx="1617">
                  <c:v>2.4772873685800002E-3</c:v>
                </c:pt>
                <c:pt idx="1618">
                  <c:v>2.4709867976900001E-3</c:v>
                </c:pt>
                <c:pt idx="1619">
                  <c:v>2.4647112135899999E-3</c:v>
                </c:pt>
                <c:pt idx="1620">
                  <c:v>2.4584606162899999E-3</c:v>
                </c:pt>
                <c:pt idx="1621">
                  <c:v>2.4522350057999999E-3</c:v>
                </c:pt>
                <c:pt idx="1622">
                  <c:v>2.44602930399E-3</c:v>
                </c:pt>
                <c:pt idx="1623">
                  <c:v>2.4398465968099997E-3</c:v>
                </c:pt>
                <c:pt idx="1624">
                  <c:v>2.4336872072099999E-3</c:v>
                </c:pt>
                <c:pt idx="1625">
                  <c:v>2.4275511352000001E-3</c:v>
                </c:pt>
                <c:pt idx="1626">
                  <c:v>2.4214383807899999E-3</c:v>
                </c:pt>
                <c:pt idx="1627">
                  <c:v>2.4153489439600003E-3</c:v>
                </c:pt>
                <c:pt idx="1628">
                  <c:v>2.4092828247200002E-3</c:v>
                </c:pt>
                <c:pt idx="1629">
                  <c:v>2.4032400230800002E-3</c:v>
                </c:pt>
                <c:pt idx="1630">
                  <c:v>2.3972205390199999E-3</c:v>
                </c:pt>
                <c:pt idx="1631">
                  <c:v>2.3912243725500004E-3</c:v>
                </c:pt>
                <c:pt idx="1632">
                  <c:v>2.3852515236699998E-3</c:v>
                </c:pt>
                <c:pt idx="1633">
                  <c:v>2.3793019923800001E-3</c:v>
                </c:pt>
                <c:pt idx="1634">
                  <c:v>2.3733757786799999E-3</c:v>
                </c:pt>
                <c:pt idx="1635">
                  <c:v>2.36747605017E-3</c:v>
                </c:pt>
                <c:pt idx="1636">
                  <c:v>2.3615988721200003E-3</c:v>
                </c:pt>
                <c:pt idx="1637">
                  <c:v>2.3557420901200001E-3</c:v>
                </c:pt>
                <c:pt idx="1638">
                  <c:v>2.3499057042000002E-3</c:v>
                </c:pt>
                <c:pt idx="1639">
                  <c:v>2.3440897143400001E-3</c:v>
                </c:pt>
                <c:pt idx="1640">
                  <c:v>2.3382941205400002E-3</c:v>
                </c:pt>
                <c:pt idx="1641">
                  <c:v>2.3325189228100003E-3</c:v>
                </c:pt>
                <c:pt idx="1642">
                  <c:v>2.32676412115E-3</c:v>
                </c:pt>
                <c:pt idx="1643">
                  <c:v>2.32102971555E-3</c:v>
                </c:pt>
                <c:pt idx="1644">
                  <c:v>2.3153157060200004E-3</c:v>
                </c:pt>
                <c:pt idx="1645">
                  <c:v>2.3096220925500001E-3</c:v>
                </c:pt>
                <c:pt idx="1646">
                  <c:v>2.3039488751499999E-3</c:v>
                </c:pt>
                <c:pt idx="1647">
                  <c:v>2.2982960538200001E-3</c:v>
                </c:pt>
                <c:pt idx="1648">
                  <c:v>2.2926636285499997E-3</c:v>
                </c:pt>
                <c:pt idx="1649">
                  <c:v>2.28705159934E-3</c:v>
                </c:pt>
                <c:pt idx="1650">
                  <c:v>2.2814599661999998E-3</c:v>
                </c:pt>
                <c:pt idx="1651">
                  <c:v>2.2758887291300001E-3</c:v>
                </c:pt>
                <c:pt idx="1652">
                  <c:v>2.2703378881199997E-3</c:v>
                </c:pt>
                <c:pt idx="1653">
                  <c:v>2.2648074431800003E-3</c:v>
                </c:pt>
                <c:pt idx="1654">
                  <c:v>2.2592973943000002E-3</c:v>
                </c:pt>
                <c:pt idx="1655">
                  <c:v>2.2538318887500002E-3</c:v>
                </c:pt>
                <c:pt idx="1656">
                  <c:v>2.2483831599E-3</c:v>
                </c:pt>
                <c:pt idx="1657">
                  <c:v>2.2429497943000001E-3</c:v>
                </c:pt>
                <c:pt idx="1658">
                  <c:v>2.2375317919299999E-3</c:v>
                </c:pt>
                <c:pt idx="1659">
                  <c:v>2.2321291527999999E-3</c:v>
                </c:pt>
                <c:pt idx="1660">
                  <c:v>2.2267418769199997E-3</c:v>
                </c:pt>
                <c:pt idx="1661">
                  <c:v>2.2213699642700002E-3</c:v>
                </c:pt>
                <c:pt idx="1662">
                  <c:v>2.2160134148700001E-3</c:v>
                </c:pt>
                <c:pt idx="1663">
                  <c:v>2.2106722287100001E-3</c:v>
                </c:pt>
                <c:pt idx="1664">
                  <c:v>2.2053464057799998E-3</c:v>
                </c:pt>
                <c:pt idx="1665">
                  <c:v>2.2000359460999999E-3</c:v>
                </c:pt>
                <c:pt idx="1666">
                  <c:v>2.1947408496600001E-3</c:v>
                </c:pt>
                <c:pt idx="1667">
                  <c:v>2.1894611164600002E-3</c:v>
                </c:pt>
                <c:pt idx="1668">
                  <c:v>2.1841967465000001E-3</c:v>
                </c:pt>
                <c:pt idx="1669">
                  <c:v>2.1789477397799999E-3</c:v>
                </c:pt>
                <c:pt idx="1670">
                  <c:v>2.1737140963100001E-3</c:v>
                </c:pt>
                <c:pt idx="1671">
                  <c:v>2.1684958160700001E-3</c:v>
                </c:pt>
                <c:pt idx="1672">
                  <c:v>2.1632928990700001E-3</c:v>
                </c:pt>
                <c:pt idx="1673">
                  <c:v>2.15810534532E-3</c:v>
                </c:pt>
                <c:pt idx="1674">
                  <c:v>2.1529331547999997E-3</c:v>
                </c:pt>
                <c:pt idx="1675">
                  <c:v>2.1477763275299998E-3</c:v>
                </c:pt>
                <c:pt idx="1676">
                  <c:v>2.1426348634999998E-3</c:v>
                </c:pt>
                <c:pt idx="1677">
                  <c:v>2.13750876271E-3</c:v>
                </c:pt>
                <c:pt idx="1678">
                  <c:v>2.1323899795699999E-3</c:v>
                </c:pt>
                <c:pt idx="1679">
                  <c:v>2.1272855636999999E-3</c:v>
                </c:pt>
                <c:pt idx="1680">
                  <c:v>2.1221964434599999E-3</c:v>
                </c:pt>
                <c:pt idx="1681">
                  <c:v>2.1171226188699999E-3</c:v>
                </c:pt>
                <c:pt idx="1682">
                  <c:v>2.1120640899200001E-3</c:v>
                </c:pt>
                <c:pt idx="1683">
                  <c:v>2.1070208566100002E-3</c:v>
                </c:pt>
                <c:pt idx="1684">
                  <c:v>2.1019929189300002E-3</c:v>
                </c:pt>
                <c:pt idx="1685">
                  <c:v>2.0969802768999999E-3</c:v>
                </c:pt>
                <c:pt idx="1686">
                  <c:v>2.0919829305099998E-3</c:v>
                </c:pt>
                <c:pt idx="1687">
                  <c:v>2.08700087976E-3</c:v>
                </c:pt>
                <c:pt idx="1688">
                  <c:v>2.0820341246400001E-3</c:v>
                </c:pt>
                <c:pt idx="1689">
                  <c:v>2.0770826651699999E-3</c:v>
                </c:pt>
                <c:pt idx="1690">
                  <c:v>2.0721465013399999E-3</c:v>
                </c:pt>
                <c:pt idx="1691">
                  <c:v>2.0672256331399999E-3</c:v>
                </c:pt>
                <c:pt idx="1692">
                  <c:v>2.0623200605899999E-3</c:v>
                </c:pt>
                <c:pt idx="1693">
                  <c:v>2.0574297836799997E-3</c:v>
                </c:pt>
                <c:pt idx="1694">
                  <c:v>2.0525548024E-3</c:v>
                </c:pt>
                <c:pt idx="1695">
                  <c:v>2.0476951167699999E-3</c:v>
                </c:pt>
                <c:pt idx="1696">
                  <c:v>2.04285072678E-3</c:v>
                </c:pt>
                <c:pt idx="1697">
                  <c:v>2.0380216324199997E-3</c:v>
                </c:pt>
                <c:pt idx="1698">
                  <c:v>2.0332078337099999E-3</c:v>
                </c:pt>
                <c:pt idx="1699">
                  <c:v>2.0284093306300001E-3</c:v>
                </c:pt>
                <c:pt idx="1700">
                  <c:v>2.0236261231999998E-3</c:v>
                </c:pt>
                <c:pt idx="1701">
                  <c:v>2.0187445151800001E-3</c:v>
                </c:pt>
                <c:pt idx="1702">
                  <c:v>2.0138814864799999E-3</c:v>
                </c:pt>
                <c:pt idx="1703">
                  <c:v>2.0090370371099999E-3</c:v>
                </c:pt>
                <c:pt idx="1704">
                  <c:v>2.0042111670699999E-3</c:v>
                </c:pt>
                <c:pt idx="1705">
                  <c:v>1.9994038763500002E-3</c:v>
                </c:pt>
                <c:pt idx="1706">
                  <c:v>1.9946151649699998E-3</c:v>
                </c:pt>
                <c:pt idx="1707">
                  <c:v>1.9898450329100003E-3</c:v>
                </c:pt>
                <c:pt idx="1708">
                  <c:v>1.9850934801800002E-3</c:v>
                </c:pt>
                <c:pt idx="1709">
                  <c:v>1.9803605067700001E-3</c:v>
                </c:pt>
                <c:pt idx="1710">
                  <c:v>1.9756461127000001E-3</c:v>
                </c:pt>
                <c:pt idx="1711">
                  <c:v>1.9709502979500001E-3</c:v>
                </c:pt>
                <c:pt idx="1712">
                  <c:v>1.96627306253E-3</c:v>
                </c:pt>
                <c:pt idx="1713">
                  <c:v>1.9616144064400001E-3</c:v>
                </c:pt>
                <c:pt idx="1714">
                  <c:v>1.9569743296699998E-3</c:v>
                </c:pt>
                <c:pt idx="1715">
                  <c:v>1.9523528322299998E-3</c:v>
                </c:pt>
                <c:pt idx="1716">
                  <c:v>1.9477499141199999E-3</c:v>
                </c:pt>
                <c:pt idx="1717">
                  <c:v>1.9431655753400002E-3</c:v>
                </c:pt>
                <c:pt idx="1718">
                  <c:v>1.9385998158900001E-3</c:v>
                </c:pt>
                <c:pt idx="1719">
                  <c:v>1.9340526357600001E-3</c:v>
                </c:pt>
                <c:pt idx="1720">
                  <c:v>1.9295240349600001E-3</c:v>
                </c:pt>
                <c:pt idx="1721">
                  <c:v>1.92501401349E-3</c:v>
                </c:pt>
                <c:pt idx="1722">
                  <c:v>1.9205225713499999E-3</c:v>
                </c:pt>
                <c:pt idx="1723">
                  <c:v>1.91604970853E-3</c:v>
                </c:pt>
                <c:pt idx="1724">
                  <c:v>1.9115954250400002E-3</c:v>
                </c:pt>
                <c:pt idx="1725">
                  <c:v>1.9071597208800001E-3</c:v>
                </c:pt>
                <c:pt idx="1726">
                  <c:v>1.90274259605E-3</c:v>
                </c:pt>
                <c:pt idx="1727">
                  <c:v>1.8983440505400001E-3</c:v>
                </c:pt>
                <c:pt idx="1728">
                  <c:v>1.89396408436E-3</c:v>
                </c:pt>
                <c:pt idx="1729">
                  <c:v>1.8896026975100001E-3</c:v>
                </c:pt>
                <c:pt idx="1730">
                  <c:v>1.8852598899899999E-3</c:v>
                </c:pt>
                <c:pt idx="1731">
                  <c:v>1.8813360993200001E-3</c:v>
                </c:pt>
                <c:pt idx="1732">
                  <c:v>1.8775356595800003E-3</c:v>
                </c:pt>
                <c:pt idx="1733">
                  <c:v>1.87373521984E-3</c:v>
                </c:pt>
                <c:pt idx="1734">
                  <c:v>1.8699347800999998E-3</c:v>
                </c:pt>
                <c:pt idx="1735">
                  <c:v>1.8661343403599999E-3</c:v>
                </c:pt>
                <c:pt idx="1736">
                  <c:v>1.8623339006199999E-3</c:v>
                </c:pt>
                <c:pt idx="1737">
                  <c:v>1.8585334608800001E-3</c:v>
                </c:pt>
                <c:pt idx="1738">
                  <c:v>1.85473302113E-3</c:v>
                </c:pt>
                <c:pt idx="1739">
                  <c:v>1.85093258139E-3</c:v>
                </c:pt>
                <c:pt idx="1740">
                  <c:v>1.8471321416500001E-3</c:v>
                </c:pt>
                <c:pt idx="1741">
                  <c:v>1.8433317019099999E-3</c:v>
                </c:pt>
                <c:pt idx="1742">
                  <c:v>1.8395312621700001E-3</c:v>
                </c:pt>
                <c:pt idx="1743">
                  <c:v>1.8357308224299998E-3</c:v>
                </c:pt>
                <c:pt idx="1744">
                  <c:v>1.83193038269E-3</c:v>
                </c:pt>
                <c:pt idx="1745">
                  <c:v>1.8281299429400001E-3</c:v>
                </c:pt>
                <c:pt idx="1746">
                  <c:v>1.8243295031999999E-3</c:v>
                </c:pt>
                <c:pt idx="1747">
                  <c:v>1.82052906346E-3</c:v>
                </c:pt>
                <c:pt idx="1748">
                  <c:v>1.81672862372E-3</c:v>
                </c:pt>
                <c:pt idx="1749">
                  <c:v>1.8129281839800002E-3</c:v>
                </c:pt>
                <c:pt idx="1750">
                  <c:v>1.8091277442399999E-3</c:v>
                </c:pt>
                <c:pt idx="1751">
                  <c:v>1.8053273045000001E-3</c:v>
                </c:pt>
                <c:pt idx="1752">
                  <c:v>1.8015268647599998E-3</c:v>
                </c:pt>
                <c:pt idx="1753">
                  <c:v>1.79772642501E-3</c:v>
                </c:pt>
                <c:pt idx="1754">
                  <c:v>1.7939259852700002E-3</c:v>
                </c:pt>
                <c:pt idx="1755">
                  <c:v>1.7901255455299999E-3</c:v>
                </c:pt>
                <c:pt idx="1756">
                  <c:v>1.7863251057900001E-3</c:v>
                </c:pt>
                <c:pt idx="1757">
                  <c:v>1.78252466605E-3</c:v>
                </c:pt>
                <c:pt idx="1758">
                  <c:v>1.7787242263100002E-3</c:v>
                </c:pt>
                <c:pt idx="1759">
                  <c:v>1.77492378657E-3</c:v>
                </c:pt>
                <c:pt idx="1760">
                  <c:v>1.7711233468199999E-3</c:v>
                </c:pt>
                <c:pt idx="1761">
                  <c:v>1.7673229070800001E-3</c:v>
                </c:pt>
                <c:pt idx="1762">
                  <c:v>1.76352246734E-3</c:v>
                </c:pt>
                <c:pt idx="1763">
                  <c:v>1.7597220276000002E-3</c:v>
                </c:pt>
                <c:pt idx="1764">
                  <c:v>1.75592158786E-3</c:v>
                </c:pt>
                <c:pt idx="1765">
                  <c:v>1.7521211481200001E-3</c:v>
                </c:pt>
                <c:pt idx="1766">
                  <c:v>1.7483207083800001E-3</c:v>
                </c:pt>
                <c:pt idx="1767">
                  <c:v>1.7445202686399998E-3</c:v>
                </c:pt>
                <c:pt idx="1768">
                  <c:v>1.7407198288899998E-3</c:v>
                </c:pt>
                <c:pt idx="1769">
                  <c:v>1.7369193891499999E-3</c:v>
                </c:pt>
                <c:pt idx="1770">
                  <c:v>1.7331189494099999E-3</c:v>
                </c:pt>
                <c:pt idx="1771">
                  <c:v>1.7293185096700001E-3</c:v>
                </c:pt>
                <c:pt idx="1772">
                  <c:v>1.7255180699299998E-3</c:v>
                </c:pt>
                <c:pt idx="1773">
                  <c:v>1.72171763019E-3</c:v>
                </c:pt>
                <c:pt idx="1774">
                  <c:v>1.71791719045E-3</c:v>
                </c:pt>
                <c:pt idx="1775">
                  <c:v>1.7141167506999999E-3</c:v>
                </c:pt>
                <c:pt idx="1776">
                  <c:v>1.71045560451E-3</c:v>
                </c:pt>
                <c:pt idx="1777">
                  <c:v>1.7071212572E-3</c:v>
                </c:pt>
                <c:pt idx="1778">
                  <c:v>1.7037869098800002E-3</c:v>
                </c:pt>
                <c:pt idx="1779">
                  <c:v>1.70045256256E-3</c:v>
                </c:pt>
                <c:pt idx="1780">
                  <c:v>1.6971182152400001E-3</c:v>
                </c:pt>
                <c:pt idx="1781">
                  <c:v>1.6937838679300001E-3</c:v>
                </c:pt>
                <c:pt idx="1782">
                  <c:v>1.6904495206099999E-3</c:v>
                </c:pt>
                <c:pt idx="1783">
                  <c:v>1.6871151732899999E-3</c:v>
                </c:pt>
                <c:pt idx="1784">
                  <c:v>1.68378082597E-3</c:v>
                </c:pt>
                <c:pt idx="1785">
                  <c:v>1.68044647866E-3</c:v>
                </c:pt>
                <c:pt idx="1786">
                  <c:v>1.6771121313399998E-3</c:v>
                </c:pt>
                <c:pt idx="1787">
                  <c:v>1.67377778402E-3</c:v>
                </c:pt>
                <c:pt idx="1788">
                  <c:v>1.6704434367000001E-3</c:v>
                </c:pt>
                <c:pt idx="1789">
                  <c:v>1.6671090893900001E-3</c:v>
                </c:pt>
                <c:pt idx="1790">
                  <c:v>1.6637747420699999E-3</c:v>
                </c:pt>
                <c:pt idx="1791">
                  <c:v>1.6604403947500001E-3</c:v>
                </c:pt>
                <c:pt idx="1792">
                  <c:v>1.65710604744E-3</c:v>
                </c:pt>
                <c:pt idx="1793">
                  <c:v>1.65377170012E-3</c:v>
                </c:pt>
                <c:pt idx="1794">
                  <c:v>1.6504373527999998E-3</c:v>
                </c:pt>
                <c:pt idx="1795">
                  <c:v>1.6471030054799999E-3</c:v>
                </c:pt>
                <c:pt idx="1796">
                  <c:v>1.6437686581699999E-3</c:v>
                </c:pt>
                <c:pt idx="1797">
                  <c:v>1.6404343108500001E-3</c:v>
                </c:pt>
                <c:pt idx="1798">
                  <c:v>1.6370999635299999E-3</c:v>
                </c:pt>
                <c:pt idx="1799">
                  <c:v>1.63376561621E-3</c:v>
                </c:pt>
                <c:pt idx="1800">
                  <c:v>1.6304312689E-3</c:v>
                </c:pt>
                <c:pt idx="1801">
                  <c:v>1.62709692158E-3</c:v>
                </c:pt>
                <c:pt idx="1802">
                  <c:v>1.62376257426E-3</c:v>
                </c:pt>
                <c:pt idx="1803">
                  <c:v>1.6204282269399999E-3</c:v>
                </c:pt>
                <c:pt idx="1804">
                  <c:v>1.6170938796299999E-3</c:v>
                </c:pt>
                <c:pt idx="1805">
                  <c:v>1.6137595323100001E-3</c:v>
                </c:pt>
                <c:pt idx="1806">
                  <c:v>1.6104251849899998E-3</c:v>
                </c:pt>
                <c:pt idx="1807">
                  <c:v>1.60709083767E-3</c:v>
                </c:pt>
                <c:pt idx="1808">
                  <c:v>1.60375649036E-3</c:v>
                </c:pt>
                <c:pt idx="1809">
                  <c:v>1.6004221430400002E-3</c:v>
                </c:pt>
                <c:pt idx="1810">
                  <c:v>1.5970877957200002E-3</c:v>
                </c:pt>
                <c:pt idx="1811">
                  <c:v>1.5937534484000001E-3</c:v>
                </c:pt>
                <c:pt idx="1812">
                  <c:v>1.5904191010899999E-3</c:v>
                </c:pt>
                <c:pt idx="1813">
                  <c:v>1.5870847537699999E-3</c:v>
                </c:pt>
                <c:pt idx="1814">
                  <c:v>1.5837504064499998E-3</c:v>
                </c:pt>
                <c:pt idx="1815">
                  <c:v>1.58041605914E-3</c:v>
                </c:pt>
                <c:pt idx="1816">
                  <c:v>1.57708171182E-3</c:v>
                </c:pt>
                <c:pt idx="1817">
                  <c:v>1.5737473645E-3</c:v>
                </c:pt>
                <c:pt idx="1818">
                  <c:v>1.5704130171799999E-3</c:v>
                </c:pt>
                <c:pt idx="1819">
                  <c:v>1.5670786698700001E-3</c:v>
                </c:pt>
                <c:pt idx="1820">
                  <c:v>1.5637443225500001E-3</c:v>
                </c:pt>
                <c:pt idx="1821">
                  <c:v>1.5604099752300001E-3</c:v>
                </c:pt>
                <c:pt idx="1822">
                  <c:v>1.55707562791E-3</c:v>
                </c:pt>
                <c:pt idx="1823">
                  <c:v>1.5537412806E-3</c:v>
                </c:pt>
                <c:pt idx="1824">
                  <c:v>1.55040693328E-3</c:v>
                </c:pt>
                <c:pt idx="1825">
                  <c:v>1.54707258596E-3</c:v>
                </c:pt>
                <c:pt idx="1826">
                  <c:v>1.5437382386399999E-3</c:v>
                </c:pt>
                <c:pt idx="1827">
                  <c:v>1.5404038913300001E-3</c:v>
                </c:pt>
                <c:pt idx="1828">
                  <c:v>1.5370695440100001E-3</c:v>
                </c:pt>
                <c:pt idx="1829">
                  <c:v>1.5337351966900001E-3</c:v>
                </c:pt>
                <c:pt idx="1830">
                  <c:v>1.53040084937E-3</c:v>
                </c:pt>
                <c:pt idx="1831">
                  <c:v>1.52706650206E-3</c:v>
                </c:pt>
                <c:pt idx="1832">
                  <c:v>1.52373215474E-3</c:v>
                </c:pt>
                <c:pt idx="1833">
                  <c:v>1.5203978074199999E-3</c:v>
                </c:pt>
                <c:pt idx="1834">
                  <c:v>1.5170634600999999E-3</c:v>
                </c:pt>
                <c:pt idx="1835">
                  <c:v>1.5137291127899999E-3</c:v>
                </c:pt>
                <c:pt idx="1836">
                  <c:v>1.5103947654700001E-3</c:v>
                </c:pt>
                <c:pt idx="1837">
                  <c:v>1.50706041815E-3</c:v>
                </c:pt>
                <c:pt idx="1838">
                  <c:v>1.50372607084E-3</c:v>
                </c:pt>
                <c:pt idx="1839">
                  <c:v>1.50039172352E-3</c:v>
                </c:pt>
                <c:pt idx="1840">
                  <c:v>1.4970573762000002E-3</c:v>
                </c:pt>
                <c:pt idx="1841">
                  <c:v>1.4937230288800001E-3</c:v>
                </c:pt>
                <c:pt idx="1842">
                  <c:v>1.4903886815699999E-3</c:v>
                </c:pt>
                <c:pt idx="1843">
                  <c:v>1.4870543342499999E-3</c:v>
                </c:pt>
                <c:pt idx="1844">
                  <c:v>1.4837199869299998E-3</c:v>
                </c:pt>
                <c:pt idx="1845">
                  <c:v>1.4810615488099999E-3</c:v>
                </c:pt>
                <c:pt idx="1846">
                  <c:v>1.47842896787E-3</c:v>
                </c:pt>
                <c:pt idx="1847">
                  <c:v>1.4757963869299999E-3</c:v>
                </c:pt>
                <c:pt idx="1848">
                  <c:v>1.473163806E-3</c:v>
                </c:pt>
                <c:pt idx="1849">
                  <c:v>1.4705312250600001E-3</c:v>
                </c:pt>
                <c:pt idx="1850">
                  <c:v>1.46789864412E-3</c:v>
                </c:pt>
                <c:pt idx="1851">
                  <c:v>1.4652660631800001E-3</c:v>
                </c:pt>
                <c:pt idx="1852">
                  <c:v>1.46263348224E-3</c:v>
                </c:pt>
                <c:pt idx="1853">
                  <c:v>1.4600009013099999E-3</c:v>
                </c:pt>
                <c:pt idx="1854">
                  <c:v>1.45736832037E-3</c:v>
                </c:pt>
                <c:pt idx="1855">
                  <c:v>1.4547357394300001E-3</c:v>
                </c:pt>
                <c:pt idx="1856">
                  <c:v>1.4521031584899999E-3</c:v>
                </c:pt>
                <c:pt idx="1857">
                  <c:v>1.44947057755E-3</c:v>
                </c:pt>
                <c:pt idx="1858">
                  <c:v>1.4468379966200001E-3</c:v>
                </c:pt>
                <c:pt idx="1859">
                  <c:v>1.44420541568E-3</c:v>
                </c:pt>
                <c:pt idx="1860">
                  <c:v>1.4415728347399999E-3</c:v>
                </c:pt>
                <c:pt idx="1861">
                  <c:v>1.4389402538E-3</c:v>
                </c:pt>
                <c:pt idx="1862">
                  <c:v>1.4363076728699999E-3</c:v>
                </c:pt>
                <c:pt idx="1863">
                  <c:v>1.43367509193E-3</c:v>
                </c:pt>
                <c:pt idx="1864">
                  <c:v>1.4310425109900001E-3</c:v>
                </c:pt>
                <c:pt idx="1865">
                  <c:v>1.42840993005E-3</c:v>
                </c:pt>
                <c:pt idx="1866">
                  <c:v>1.4257773491100001E-3</c:v>
                </c:pt>
                <c:pt idx="1867">
                  <c:v>1.42314476818E-3</c:v>
                </c:pt>
                <c:pt idx="1868">
                  <c:v>1.4205121872399998E-3</c:v>
                </c:pt>
                <c:pt idx="1869">
                  <c:v>1.4178796062999999E-3</c:v>
                </c:pt>
                <c:pt idx="1870">
                  <c:v>1.41524702536E-3</c:v>
                </c:pt>
                <c:pt idx="1871">
                  <c:v>1.4126144444199999E-3</c:v>
                </c:pt>
                <c:pt idx="1872">
                  <c:v>1.40998186349E-3</c:v>
                </c:pt>
                <c:pt idx="1873">
                  <c:v>1.4073492825500001E-3</c:v>
                </c:pt>
                <c:pt idx="1874">
                  <c:v>1.40471670161E-3</c:v>
                </c:pt>
                <c:pt idx="1875">
                  <c:v>1.4020841206700001E-3</c:v>
                </c:pt>
                <c:pt idx="1876">
                  <c:v>1.39945153973E-3</c:v>
                </c:pt>
                <c:pt idx="1877">
                  <c:v>1.3968189587999999E-3</c:v>
                </c:pt>
                <c:pt idx="1878">
                  <c:v>1.39418637786E-3</c:v>
                </c:pt>
                <c:pt idx="1879">
                  <c:v>1.3915537969200001E-3</c:v>
                </c:pt>
                <c:pt idx="1880">
                  <c:v>1.3889212159799999E-3</c:v>
                </c:pt>
                <c:pt idx="1881">
                  <c:v>1.3862886350500001E-3</c:v>
                </c:pt>
                <c:pt idx="1882">
                  <c:v>1.3836560541100002E-3</c:v>
                </c:pt>
                <c:pt idx="1883">
                  <c:v>1.38102347317E-3</c:v>
                </c:pt>
                <c:pt idx="1884">
                  <c:v>1.3783908922300001E-3</c:v>
                </c:pt>
                <c:pt idx="1885">
                  <c:v>1.37575831129E-3</c:v>
                </c:pt>
                <c:pt idx="1886">
                  <c:v>1.3731257303599999E-3</c:v>
                </c:pt>
                <c:pt idx="1887">
                  <c:v>1.37049314942E-3</c:v>
                </c:pt>
                <c:pt idx="1888">
                  <c:v>1.3678605684800001E-3</c:v>
                </c:pt>
                <c:pt idx="1889">
                  <c:v>1.36522798754E-3</c:v>
                </c:pt>
                <c:pt idx="1890">
                  <c:v>1.3625954066000001E-3</c:v>
                </c:pt>
                <c:pt idx="1891">
                  <c:v>1.3599628256700002E-3</c:v>
                </c:pt>
                <c:pt idx="1892">
                  <c:v>1.3573302447300001E-3</c:v>
                </c:pt>
                <c:pt idx="1893">
                  <c:v>1.3546976637899999E-3</c:v>
                </c:pt>
                <c:pt idx="1894">
                  <c:v>1.35206508285E-3</c:v>
                </c:pt>
                <c:pt idx="1895">
                  <c:v>1.3494325019199999E-3</c:v>
                </c:pt>
                <c:pt idx="1896">
                  <c:v>1.34679992098E-3</c:v>
                </c:pt>
                <c:pt idx="1897">
                  <c:v>1.3441673400399999E-3</c:v>
                </c:pt>
                <c:pt idx="1898">
                  <c:v>1.3415347591E-3</c:v>
                </c:pt>
                <c:pt idx="1899">
                  <c:v>1.3389021781600001E-3</c:v>
                </c:pt>
                <c:pt idx="1900">
                  <c:v>1.33626959723E-3</c:v>
                </c:pt>
                <c:pt idx="1901">
                  <c:v>1.3336370162899999E-3</c:v>
                </c:pt>
                <c:pt idx="1902">
                  <c:v>1.33100443535E-3</c:v>
                </c:pt>
                <c:pt idx="1903">
                  <c:v>1.3283718544099998E-3</c:v>
                </c:pt>
                <c:pt idx="1904">
                  <c:v>1.3257392734699999E-3</c:v>
                </c:pt>
                <c:pt idx="1905">
                  <c:v>1.3231066925400001E-3</c:v>
                </c:pt>
                <c:pt idx="1906">
                  <c:v>1.3204741115999999E-3</c:v>
                </c:pt>
                <c:pt idx="1907">
                  <c:v>1.31784153066E-3</c:v>
                </c:pt>
                <c:pt idx="1908">
                  <c:v>1.3152089497200001E-3</c:v>
                </c:pt>
                <c:pt idx="1909">
                  <c:v>1.3125763687899998E-3</c:v>
                </c:pt>
                <c:pt idx="1910">
                  <c:v>1.3099437878499999E-3</c:v>
                </c:pt>
                <c:pt idx="1911">
                  <c:v>1.30731120691E-3</c:v>
                </c:pt>
                <c:pt idx="1912">
                  <c:v>1.3046786259699999E-3</c:v>
                </c:pt>
                <c:pt idx="1913">
                  <c:v>1.30204604503E-3</c:v>
                </c:pt>
                <c:pt idx="1914">
                  <c:v>1.2994134641000001E-3</c:v>
                </c:pt>
                <c:pt idx="1915">
                  <c:v>1.29678088316E-3</c:v>
                </c:pt>
                <c:pt idx="1916">
                  <c:v>1.2941483022200001E-3</c:v>
                </c:pt>
                <c:pt idx="1917">
                  <c:v>1.2915157212799999E-3</c:v>
                </c:pt>
                <c:pt idx="1918">
                  <c:v>1.28888314034E-3</c:v>
                </c:pt>
                <c:pt idx="1919">
                  <c:v>1.2862505594099999E-3</c:v>
                </c:pt>
                <c:pt idx="1920">
                  <c:v>1.28361797847E-3</c:v>
                </c:pt>
                <c:pt idx="1921">
                  <c:v>1.2809853975299999E-3</c:v>
                </c:pt>
                <c:pt idx="1922">
                  <c:v>1.27835281659E-3</c:v>
                </c:pt>
                <c:pt idx="1923">
                  <c:v>1.2757202356600001E-3</c:v>
                </c:pt>
                <c:pt idx="1924">
                  <c:v>1.27308765472E-3</c:v>
                </c:pt>
                <c:pt idx="1925">
                  <c:v>1.2704550737800001E-3</c:v>
                </c:pt>
                <c:pt idx="1926">
                  <c:v>1.26782249284E-3</c:v>
                </c:pt>
                <c:pt idx="1927">
                  <c:v>1.2651899118999999E-3</c:v>
                </c:pt>
                <c:pt idx="1928">
                  <c:v>1.26255733097E-3</c:v>
                </c:pt>
                <c:pt idx="1929">
                  <c:v>1.2599247500300001E-3</c:v>
                </c:pt>
                <c:pt idx="1930">
                  <c:v>1.2572921690899999E-3</c:v>
                </c:pt>
                <c:pt idx="1931">
                  <c:v>1.25465958815E-3</c:v>
                </c:pt>
                <c:pt idx="1932">
                  <c:v>1.2520270072100001E-3</c:v>
                </c:pt>
                <c:pt idx="1933">
                  <c:v>1.24939442628E-3</c:v>
                </c:pt>
                <c:pt idx="1934">
                  <c:v>1.2467618453399999E-3</c:v>
                </c:pt>
                <c:pt idx="1935">
                  <c:v>1.2441292644E-3</c:v>
                </c:pt>
                <c:pt idx="1936">
                  <c:v>1.2414966834599999E-3</c:v>
                </c:pt>
                <c:pt idx="1937">
                  <c:v>1.23886410252E-3</c:v>
                </c:pt>
                <c:pt idx="1938">
                  <c:v>1.2362315215900001E-3</c:v>
                </c:pt>
                <c:pt idx="1939">
                  <c:v>1.23359894065E-3</c:v>
                </c:pt>
                <c:pt idx="1940">
                  <c:v>1.2309663597100001E-3</c:v>
                </c:pt>
                <c:pt idx="1941">
                  <c:v>1.2283337787700002E-3</c:v>
                </c:pt>
                <c:pt idx="1942">
                  <c:v>1.2257011978399999E-3</c:v>
                </c:pt>
                <c:pt idx="1943">
                  <c:v>1.2230686168999999E-3</c:v>
                </c:pt>
                <c:pt idx="1944">
                  <c:v>1.22043603596E-3</c:v>
                </c:pt>
                <c:pt idx="1945">
                  <c:v>1.2184107127500001E-3</c:v>
                </c:pt>
                <c:pt idx="1946">
                  <c:v>1.21650291366E-3</c:v>
                </c:pt>
                <c:pt idx="1947">
                  <c:v>1.21459511458E-3</c:v>
                </c:pt>
                <c:pt idx="1948">
                  <c:v>1.2126873154900001E-3</c:v>
                </c:pt>
                <c:pt idx="1949">
                  <c:v>1.2107795164E-3</c:v>
                </c:pt>
                <c:pt idx="1950">
                  <c:v>1.2088717173099998E-3</c:v>
                </c:pt>
                <c:pt idx="1951">
                  <c:v>1.20696391822E-3</c:v>
                </c:pt>
                <c:pt idx="1952">
                  <c:v>1.2050561191300001E-3</c:v>
                </c:pt>
                <c:pt idx="1953">
                  <c:v>1.20314832005E-3</c:v>
                </c:pt>
                <c:pt idx="1954">
                  <c:v>1.2012405209600001E-3</c:v>
                </c:pt>
                <c:pt idx="1955">
                  <c:v>1.19933272187E-3</c:v>
                </c:pt>
                <c:pt idx="1956">
                  <c:v>1.1974249227799999E-3</c:v>
                </c:pt>
                <c:pt idx="1957">
                  <c:v>1.19551712369E-3</c:v>
                </c:pt>
                <c:pt idx="1958">
                  <c:v>1.1936093246000001E-3</c:v>
                </c:pt>
                <c:pt idx="1959">
                  <c:v>1.1917015255100002E-3</c:v>
                </c:pt>
                <c:pt idx="1960">
                  <c:v>1.1897937264299999E-3</c:v>
                </c:pt>
                <c:pt idx="1961">
                  <c:v>1.18788592734E-3</c:v>
                </c:pt>
                <c:pt idx="1962">
                  <c:v>1.1859781282500001E-3</c:v>
                </c:pt>
                <c:pt idx="1963">
                  <c:v>1.18407032916E-3</c:v>
                </c:pt>
                <c:pt idx="1964">
                  <c:v>1.1821625300699999E-3</c:v>
                </c:pt>
                <c:pt idx="1965">
                  <c:v>1.18025473098E-3</c:v>
                </c:pt>
                <c:pt idx="1966">
                  <c:v>1.1783469318999999E-3</c:v>
                </c:pt>
                <c:pt idx="1967">
                  <c:v>1.17643913281E-3</c:v>
                </c:pt>
                <c:pt idx="1968">
                  <c:v>1.1745313337200001E-3</c:v>
                </c:pt>
                <c:pt idx="1969">
                  <c:v>1.17262353463E-3</c:v>
                </c:pt>
                <c:pt idx="1970">
                  <c:v>1.1707157355399999E-3</c:v>
                </c:pt>
                <c:pt idx="1971">
                  <c:v>1.16880793645E-3</c:v>
                </c:pt>
                <c:pt idx="1972">
                  <c:v>1.1669001373600001E-3</c:v>
                </c:pt>
                <c:pt idx="1973">
                  <c:v>1.16499233828E-3</c:v>
                </c:pt>
                <c:pt idx="1974">
                  <c:v>1.1630845391899999E-3</c:v>
                </c:pt>
                <c:pt idx="1975">
                  <c:v>1.1611767401E-3</c:v>
                </c:pt>
                <c:pt idx="1976">
                  <c:v>1.1592689410099999E-3</c:v>
                </c:pt>
                <c:pt idx="1977">
                  <c:v>1.15736114192E-3</c:v>
                </c:pt>
                <c:pt idx="1978">
                  <c:v>1.1554533428299999E-3</c:v>
                </c:pt>
                <c:pt idx="1979">
                  <c:v>1.1535455437500001E-3</c:v>
                </c:pt>
                <c:pt idx="1980">
                  <c:v>1.15163774466E-3</c:v>
                </c:pt>
                <c:pt idx="1981">
                  <c:v>1.1497299455700001E-3</c:v>
                </c:pt>
                <c:pt idx="1982">
                  <c:v>1.1478221464800002E-3</c:v>
                </c:pt>
                <c:pt idx="1983">
                  <c:v>1.1459143473899998E-3</c:v>
                </c:pt>
                <c:pt idx="1984">
                  <c:v>1.1440065483E-3</c:v>
                </c:pt>
                <c:pt idx="1985">
                  <c:v>1.1420987492200001E-3</c:v>
                </c:pt>
                <c:pt idx="1986">
                  <c:v>1.14019095013E-3</c:v>
                </c:pt>
                <c:pt idx="1987">
                  <c:v>1.1382831510400001E-3</c:v>
                </c:pt>
                <c:pt idx="1988">
                  <c:v>1.13637535195E-3</c:v>
                </c:pt>
                <c:pt idx="1989">
                  <c:v>1.1344675528600001E-3</c:v>
                </c:pt>
                <c:pt idx="1990">
                  <c:v>1.13255975377E-3</c:v>
                </c:pt>
                <c:pt idx="1991">
                  <c:v>1.1306519546800001E-3</c:v>
                </c:pt>
                <c:pt idx="1992">
                  <c:v>1.1287441556E-3</c:v>
                </c:pt>
                <c:pt idx="1993">
                  <c:v>1.1268363565099999E-3</c:v>
                </c:pt>
                <c:pt idx="1994">
                  <c:v>1.12492855742E-3</c:v>
                </c:pt>
                <c:pt idx="1995">
                  <c:v>1.1230207583300001E-3</c:v>
                </c:pt>
                <c:pt idx="1996">
                  <c:v>1.12111295924E-3</c:v>
                </c:pt>
                <c:pt idx="1997">
                  <c:v>1.1192051601499999E-3</c:v>
                </c:pt>
                <c:pt idx="1998">
                  <c:v>1.11729736107E-3</c:v>
                </c:pt>
                <c:pt idx="1999">
                  <c:v>1.1153895619799999E-3</c:v>
                </c:pt>
                <c:pt idx="2000">
                  <c:v>1.11348176289E-3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CCB-497C-9943-7E290BD4E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43872"/>
        <c:axId val="89366528"/>
      </c:scatterChart>
      <c:valAx>
        <c:axId val="89343872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3200">
                    <a:latin typeface="+mn-lt"/>
                    <a:cs typeface="Arial" panose="020B0604020202020204" pitchFamily="34" charset="0"/>
                  </a:defRPr>
                </a:pPr>
                <a:r>
                  <a:rPr lang="en-US" sz="3200">
                    <a:latin typeface="+mn-lt"/>
                    <a:cs typeface="Arial" panose="020B0604020202020204" pitchFamily="34" charset="0"/>
                  </a:rPr>
                  <a:t>z, m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800" b="0"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89366528"/>
        <c:crosses val="autoZero"/>
        <c:crossBetween val="midCat"/>
      </c:valAx>
      <c:valAx>
        <c:axId val="89366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3200">
                    <a:latin typeface="+mn-lt"/>
                    <a:cs typeface="Arial" panose="020B0604020202020204" pitchFamily="34" charset="0"/>
                  </a:defRPr>
                </a:pPr>
                <a:r>
                  <a:rPr lang="en-US" sz="3200">
                    <a:latin typeface="+mn-lt"/>
                    <a:cs typeface="Arial" panose="020B0604020202020204" pitchFamily="34" charset="0"/>
                  </a:rPr>
                  <a:t>Bz, T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343872"/>
        <c:crosses val="autoZero"/>
        <c:crossBetween val="midCat"/>
        <c:majorUnit val="0.1"/>
      </c:valAx>
      <c:spPr>
        <a:solidFill>
          <a:srgbClr val="FFF0D1"/>
        </a:solidFill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Beam </a:t>
            </a:r>
            <a:r>
              <a:rPr lang="en-US" sz="2400" b="0" dirty="0"/>
              <a:t>Size (</a:t>
            </a:r>
            <a:r>
              <a:rPr lang="en-US" sz="2400" b="0" dirty="0" err="1"/>
              <a:t>rms</a:t>
            </a:r>
            <a:r>
              <a:rPr lang="en-US" sz="2400" b="0" dirty="0" smtClean="0"/>
              <a:t>) on Viewer 2</a:t>
            </a:r>
            <a:r>
              <a:rPr lang="en-US" sz="2400" b="0" baseline="0" dirty="0" smtClean="0"/>
              <a:t> </a:t>
            </a:r>
            <a:endParaRPr lang="en-US" sz="2400" b="0" dirty="0"/>
          </a:p>
        </c:rich>
      </c:tx>
      <c:layout>
        <c:manualLayout>
          <c:xMode val="edge"/>
          <c:yMode val="edge"/>
          <c:x val="0.29430240808313596"/>
          <c:y val="5.83610084453728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83193744040422"/>
          <c:y val="0.16040933713073099"/>
          <c:w val="0.84532474171065697"/>
          <c:h val="0.62293376891718322"/>
        </c:manualLayout>
      </c:layout>
      <c:scatterChart>
        <c:scatterStyle val="smoothMarker"/>
        <c:varyColors val="0"/>
        <c:ser>
          <c:idx val="4"/>
          <c:order val="0"/>
          <c:tx>
            <c:strRef>
              <c:f>'0.3 mm at center'!$EZ$2</c:f>
              <c:strCache>
                <c:ptCount val="1"/>
                <c:pt idx="0">
                  <c:v>0.3 mm rms laser (at center)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'0.3 mm at center'!$B$4:$B$44</c:f>
              <c:numCache>
                <c:formatCode>General</c:formatCode>
                <c:ptCount val="41"/>
                <c:pt idx="0">
                  <c:v>0</c:v>
                </c:pt>
                <c:pt idx="1">
                  <c:v>7.5570000000000004</c:v>
                </c:pt>
                <c:pt idx="2">
                  <c:v>18.892499999999998</c:v>
                </c:pt>
                <c:pt idx="3">
                  <c:v>30.228000000000002</c:v>
                </c:pt>
                <c:pt idx="4">
                  <c:v>37.784999999999997</c:v>
                </c:pt>
                <c:pt idx="5">
                  <c:v>56.677500000000002</c:v>
                </c:pt>
                <c:pt idx="6">
                  <c:v>75.569999999999993</c:v>
                </c:pt>
                <c:pt idx="7">
                  <c:v>94.462500000000006</c:v>
                </c:pt>
                <c:pt idx="8">
                  <c:v>113.355</c:v>
                </c:pt>
                <c:pt idx="9">
                  <c:v>151.13999999999999</c:v>
                </c:pt>
                <c:pt idx="10">
                  <c:v>188.92500000000001</c:v>
                </c:pt>
                <c:pt idx="11">
                  <c:v>226.71</c:v>
                </c:pt>
                <c:pt idx="12">
                  <c:v>264.495</c:v>
                </c:pt>
                <c:pt idx="13">
                  <c:v>302.27999999999997</c:v>
                </c:pt>
                <c:pt idx="14">
                  <c:v>340.065</c:v>
                </c:pt>
                <c:pt idx="15">
                  <c:v>377.85</c:v>
                </c:pt>
                <c:pt idx="16">
                  <c:v>415.63499999999999</c:v>
                </c:pt>
                <c:pt idx="17">
                  <c:v>453.42</c:v>
                </c:pt>
                <c:pt idx="18">
                  <c:v>491.20499999999998</c:v>
                </c:pt>
                <c:pt idx="19">
                  <c:v>528.99</c:v>
                </c:pt>
                <c:pt idx="20">
                  <c:v>566.77499999999998</c:v>
                </c:pt>
                <c:pt idx="21">
                  <c:v>604.55999999999995</c:v>
                </c:pt>
                <c:pt idx="22">
                  <c:v>642.34500000000003</c:v>
                </c:pt>
                <c:pt idx="23">
                  <c:v>661.23749999999995</c:v>
                </c:pt>
                <c:pt idx="24">
                  <c:v>680.13</c:v>
                </c:pt>
                <c:pt idx="25">
                  <c:v>717.91499999999996</c:v>
                </c:pt>
                <c:pt idx="26">
                  <c:v>755.7</c:v>
                </c:pt>
                <c:pt idx="27">
                  <c:v>793.48500000000001</c:v>
                </c:pt>
                <c:pt idx="28">
                  <c:v>831.27</c:v>
                </c:pt>
                <c:pt idx="29">
                  <c:v>869.05499999999995</c:v>
                </c:pt>
                <c:pt idx="30">
                  <c:v>906.84</c:v>
                </c:pt>
                <c:pt idx="31">
                  <c:v>944.625</c:v>
                </c:pt>
                <c:pt idx="32">
                  <c:v>982.41</c:v>
                </c:pt>
                <c:pt idx="33">
                  <c:v>1020.1950000000001</c:v>
                </c:pt>
                <c:pt idx="34">
                  <c:v>1057.98</c:v>
                </c:pt>
                <c:pt idx="35">
                  <c:v>1095.7650000000001</c:v>
                </c:pt>
                <c:pt idx="36">
                  <c:v>1133.55</c:v>
                </c:pt>
                <c:pt idx="37">
                  <c:v>1228.0125</c:v>
                </c:pt>
                <c:pt idx="38">
                  <c:v>1322.4749999999999</c:v>
                </c:pt>
                <c:pt idx="39">
                  <c:v>1416.9375</c:v>
                </c:pt>
                <c:pt idx="40">
                  <c:v>1511.4</c:v>
                </c:pt>
              </c:numCache>
            </c:numRef>
          </c:xVal>
          <c:yVal>
            <c:numRef>
              <c:f>'0.3 mm at center'!$D$4:$D$44</c:f>
              <c:numCache>
                <c:formatCode>General</c:formatCode>
                <c:ptCount val="41"/>
                <c:pt idx="0">
                  <c:v>4.5924842511442279</c:v>
                </c:pt>
                <c:pt idx="1">
                  <c:v>4.8449093289884164</c:v>
                </c:pt>
                <c:pt idx="2">
                  <c:v>4.8867310431116575</c:v>
                </c:pt>
                <c:pt idx="3">
                  <c:v>4.6129922114566382</c:v>
                </c:pt>
                <c:pt idx="4">
                  <c:v>4.1972833905222311</c:v>
                </c:pt>
                <c:pt idx="5">
                  <c:v>3.6336841861150715</c:v>
                </c:pt>
                <c:pt idx="6">
                  <c:v>2.370645013365495</c:v>
                </c:pt>
                <c:pt idx="7">
                  <c:v>1.30470210696969</c:v>
                </c:pt>
                <c:pt idx="8">
                  <c:v>1.2438724797185456</c:v>
                </c:pt>
                <c:pt idx="9">
                  <c:v>4.0026359853327502</c:v>
                </c:pt>
                <c:pt idx="10">
                  <c:v>5.2902068985972672</c:v>
                </c:pt>
                <c:pt idx="11">
                  <c:v>4.587152137007406</c:v>
                </c:pt>
                <c:pt idx="12">
                  <c:v>2.1830414036312407</c:v>
                </c:pt>
                <c:pt idx="13">
                  <c:v>3.1806679972089391</c:v>
                </c:pt>
                <c:pt idx="14">
                  <c:v>5.1196192977353245</c:v>
                </c:pt>
                <c:pt idx="15">
                  <c:v>4.985345927907554</c:v>
                </c:pt>
                <c:pt idx="16">
                  <c:v>2.8308996927255148</c:v>
                </c:pt>
                <c:pt idx="17">
                  <c:v>2.1399268407230636</c:v>
                </c:pt>
                <c:pt idx="18">
                  <c:v>2.9656928330480143</c:v>
                </c:pt>
                <c:pt idx="19">
                  <c:v>2.5656674140545417</c:v>
                </c:pt>
                <c:pt idx="20">
                  <c:v>1.3029438347033944</c:v>
                </c:pt>
                <c:pt idx="21">
                  <c:v>1.5463230219027353</c:v>
                </c:pt>
                <c:pt idx="22">
                  <c:v>1.7464109491586839</c:v>
                </c:pt>
                <c:pt idx="23">
                  <c:v>1.6517956716060302</c:v>
                </c:pt>
                <c:pt idx="24">
                  <c:v>1.9048950750977789</c:v>
                </c:pt>
                <c:pt idx="25">
                  <c:v>3.1630356031412035</c:v>
                </c:pt>
                <c:pt idx="26">
                  <c:v>4.309120724225207</c:v>
                </c:pt>
                <c:pt idx="27">
                  <c:v>4.5512914122665089</c:v>
                </c:pt>
                <c:pt idx="28">
                  <c:v>6.1355052983804423</c:v>
                </c:pt>
                <c:pt idx="29">
                  <c:v>7.5072724519104828</c:v>
                </c:pt>
                <c:pt idx="30">
                  <c:v>8.72521690266721</c:v>
                </c:pt>
                <c:pt idx="31">
                  <c:v>8.336711848946095</c:v>
                </c:pt>
                <c:pt idx="32">
                  <c:v>9.8912808731159245</c:v>
                </c:pt>
                <c:pt idx="33">
                  <c:v>12.629335637207864</c:v>
                </c:pt>
                <c:pt idx="34">
                  <c:v>12.515710295974213</c:v>
                </c:pt>
                <c:pt idx="35">
                  <c:v>12.763453132432065</c:v>
                </c:pt>
                <c:pt idx="36">
                  <c:v>11.623855503631622</c:v>
                </c:pt>
                <c:pt idx="37">
                  <c:v>14.026154737914318</c:v>
                </c:pt>
                <c:pt idx="38">
                  <c:v>13.180155834879507</c:v>
                </c:pt>
                <c:pt idx="39">
                  <c:v>11.640852356278947</c:v>
                </c:pt>
                <c:pt idx="40">
                  <c:v>10.425019427491934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B7A-4055-BF59-E52CEEF68BAF}"/>
            </c:ext>
          </c:extLst>
        </c:ser>
        <c:ser>
          <c:idx val="3"/>
          <c:order val="1"/>
          <c:tx>
            <c:strRef>
              <c:f>'0.3 mm at center'!$EZ$3</c:f>
              <c:strCache>
                <c:ptCount val="1"/>
                <c:pt idx="0">
                  <c:v>0.1 mm rms laser (5 mm off center)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dash"/>
            </a:ln>
          </c:spPr>
          <c:marker>
            <c:symbol val="square"/>
            <c:size val="6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'0.1 mm off axis 5mm'!$B$4:$B$60</c:f>
              <c:numCache>
                <c:formatCode>General</c:formatCode>
                <c:ptCount val="57"/>
                <c:pt idx="0">
                  <c:v>0</c:v>
                </c:pt>
                <c:pt idx="1">
                  <c:v>3.7785000000000006</c:v>
                </c:pt>
                <c:pt idx="2">
                  <c:v>7.5570000000000013</c:v>
                </c:pt>
                <c:pt idx="3">
                  <c:v>11.335500000000003</c:v>
                </c:pt>
                <c:pt idx="4">
                  <c:v>15.114000000000003</c:v>
                </c:pt>
                <c:pt idx="5">
                  <c:v>18.892500000000002</c:v>
                </c:pt>
                <c:pt idx="6">
                  <c:v>22.671000000000006</c:v>
                </c:pt>
                <c:pt idx="7">
                  <c:v>26.449500000000004</c:v>
                </c:pt>
                <c:pt idx="8">
                  <c:v>30.228000000000005</c:v>
                </c:pt>
                <c:pt idx="9">
                  <c:v>34.00650000000001</c:v>
                </c:pt>
                <c:pt idx="10">
                  <c:v>37.785000000000004</c:v>
                </c:pt>
                <c:pt idx="11">
                  <c:v>56.677500000000016</c:v>
                </c:pt>
                <c:pt idx="12">
                  <c:v>75.570000000000007</c:v>
                </c:pt>
                <c:pt idx="13">
                  <c:v>94.462500000000006</c:v>
                </c:pt>
                <c:pt idx="14">
                  <c:v>113.35500000000003</c:v>
                </c:pt>
                <c:pt idx="15">
                  <c:v>132.24750000000003</c:v>
                </c:pt>
                <c:pt idx="16">
                  <c:v>151.14000000000001</c:v>
                </c:pt>
                <c:pt idx="17">
                  <c:v>170.03250000000003</c:v>
                </c:pt>
                <c:pt idx="18">
                  <c:v>188.92500000000001</c:v>
                </c:pt>
                <c:pt idx="19">
                  <c:v>226.71000000000006</c:v>
                </c:pt>
                <c:pt idx="20">
                  <c:v>264.49500000000006</c:v>
                </c:pt>
                <c:pt idx="21">
                  <c:v>283.38750000000005</c:v>
                </c:pt>
                <c:pt idx="22">
                  <c:v>302.28000000000003</c:v>
                </c:pt>
                <c:pt idx="23">
                  <c:v>340.06500000000005</c:v>
                </c:pt>
                <c:pt idx="24">
                  <c:v>377.85</c:v>
                </c:pt>
                <c:pt idx="25">
                  <c:v>415.6350000000001</c:v>
                </c:pt>
                <c:pt idx="26">
                  <c:v>453.42000000000013</c:v>
                </c:pt>
                <c:pt idx="27">
                  <c:v>472.31250000000011</c:v>
                </c:pt>
                <c:pt idx="28">
                  <c:v>491.2050000000001</c:v>
                </c:pt>
                <c:pt idx="29">
                  <c:v>528.99000000000012</c:v>
                </c:pt>
                <c:pt idx="30">
                  <c:v>566.77500000000009</c:v>
                </c:pt>
                <c:pt idx="31">
                  <c:v>604.56000000000006</c:v>
                </c:pt>
                <c:pt idx="32">
                  <c:v>642.34500000000014</c:v>
                </c:pt>
                <c:pt idx="33">
                  <c:v>661.23750000000007</c:v>
                </c:pt>
                <c:pt idx="34">
                  <c:v>680.13000000000011</c:v>
                </c:pt>
                <c:pt idx="35">
                  <c:v>717.91500000000008</c:v>
                </c:pt>
                <c:pt idx="36">
                  <c:v>755.7</c:v>
                </c:pt>
                <c:pt idx="37">
                  <c:v>774.59250000000009</c:v>
                </c:pt>
                <c:pt idx="38">
                  <c:v>793.48500000000013</c:v>
                </c:pt>
                <c:pt idx="39">
                  <c:v>812.37750000000017</c:v>
                </c:pt>
                <c:pt idx="40">
                  <c:v>831.27000000000021</c:v>
                </c:pt>
                <c:pt idx="41">
                  <c:v>850.16250000000025</c:v>
                </c:pt>
                <c:pt idx="42">
                  <c:v>869.05500000000018</c:v>
                </c:pt>
                <c:pt idx="43">
                  <c:v>887.94750000000022</c:v>
                </c:pt>
                <c:pt idx="44">
                  <c:v>906.84000000000026</c:v>
                </c:pt>
                <c:pt idx="45">
                  <c:v>925.73250000000019</c:v>
                </c:pt>
                <c:pt idx="46">
                  <c:v>944.62500000000023</c:v>
                </c:pt>
                <c:pt idx="47">
                  <c:v>982.4100000000002</c:v>
                </c:pt>
                <c:pt idx="48">
                  <c:v>1020.1950000000002</c:v>
                </c:pt>
                <c:pt idx="49">
                  <c:v>1039.0875000000001</c:v>
                </c:pt>
                <c:pt idx="50">
                  <c:v>1057.9800000000002</c:v>
                </c:pt>
                <c:pt idx="51">
                  <c:v>1095.7650000000001</c:v>
                </c:pt>
                <c:pt idx="52">
                  <c:v>1133.5500000000002</c:v>
                </c:pt>
                <c:pt idx="53">
                  <c:v>1228.0125000000003</c:v>
                </c:pt>
                <c:pt idx="54">
                  <c:v>1322.4750000000001</c:v>
                </c:pt>
                <c:pt idx="55">
                  <c:v>1416.9375000000002</c:v>
                </c:pt>
                <c:pt idx="56">
                  <c:v>1511.4</c:v>
                </c:pt>
              </c:numCache>
            </c:numRef>
          </c:xVal>
          <c:yVal>
            <c:numRef>
              <c:f>'0.1 mm off axis 5mm'!$D$4:$D$60</c:f>
              <c:numCache>
                <c:formatCode>General</c:formatCode>
                <c:ptCount val="57"/>
                <c:pt idx="0">
                  <c:v>2.5119690784209006</c:v>
                </c:pt>
                <c:pt idx="1">
                  <c:v>2.5213890791052465</c:v>
                </c:pt>
                <c:pt idx="2">
                  <c:v>2.4851969175917197</c:v>
                </c:pt>
                <c:pt idx="3">
                  <c:v>2.5009833150129768</c:v>
                </c:pt>
                <c:pt idx="4">
                  <c:v>2.3915045763362728</c:v>
                </c:pt>
                <c:pt idx="5">
                  <c:v>2.4323698100441042</c:v>
                </c:pt>
                <c:pt idx="6">
                  <c:v>2.3315363095473605</c:v>
                </c:pt>
                <c:pt idx="7">
                  <c:v>2.2628467347257168</c:v>
                </c:pt>
                <c:pt idx="8">
                  <c:v>2.1948440439294674</c:v>
                </c:pt>
                <c:pt idx="9">
                  <c:v>2.1284673826623908</c:v>
                </c:pt>
                <c:pt idx="10">
                  <c:v>2.0618265039793906</c:v>
                </c:pt>
                <c:pt idx="11">
                  <c:v>1.490656986266597</c:v>
                </c:pt>
                <c:pt idx="12">
                  <c:v>0.84294860646523273</c:v>
                </c:pt>
                <c:pt idx="13">
                  <c:v>0.30378663758098867</c:v>
                </c:pt>
                <c:pt idx="14">
                  <c:v>0.74430565961926987</c:v>
                </c:pt>
                <c:pt idx="15">
                  <c:v>1.3821018344934446</c:v>
                </c:pt>
                <c:pt idx="16">
                  <c:v>1.8816707729469799</c:v>
                </c:pt>
                <c:pt idx="17">
                  <c:v>2.1798721372204066</c:v>
                </c:pt>
                <c:pt idx="18">
                  <c:v>2.1251493971127031</c:v>
                </c:pt>
                <c:pt idx="19">
                  <c:v>1.4858330123908887</c:v>
                </c:pt>
                <c:pt idx="20">
                  <c:v>0.48319607853282959</c:v>
                </c:pt>
                <c:pt idx="21">
                  <c:v>0.66358578459849615</c:v>
                </c:pt>
                <c:pt idx="22">
                  <c:v>1.1623996532386514</c:v>
                </c:pt>
                <c:pt idx="23">
                  <c:v>1.6893031546426971</c:v>
                </c:pt>
                <c:pt idx="24">
                  <c:v>1.3975865300411514</c:v>
                </c:pt>
                <c:pt idx="25">
                  <c:v>0.65120479782243179</c:v>
                </c:pt>
                <c:pt idx="26">
                  <c:v>0.66781218652804308</c:v>
                </c:pt>
                <c:pt idx="27">
                  <c:v>0.83871204647767206</c:v>
                </c:pt>
                <c:pt idx="28">
                  <c:v>0.8801993111570422</c:v>
                </c:pt>
                <c:pt idx="29">
                  <c:v>0.5944915342751701</c:v>
                </c:pt>
                <c:pt idx="30">
                  <c:v>0.33823225642027882</c:v>
                </c:pt>
                <c:pt idx="31">
                  <c:v>1.0635768882888617</c:v>
                </c:pt>
                <c:pt idx="32">
                  <c:v>1.5427121686008083</c:v>
                </c:pt>
                <c:pt idx="33">
                  <c:v>1.8952909586156392</c:v>
                </c:pt>
                <c:pt idx="34">
                  <c:v>2.1283667855313921</c:v>
                </c:pt>
                <c:pt idx="35">
                  <c:v>2.061171615264461</c:v>
                </c:pt>
                <c:pt idx="36">
                  <c:v>1.0149850998636805</c:v>
                </c:pt>
                <c:pt idx="37">
                  <c:v>1.0405102098749017</c:v>
                </c:pt>
                <c:pt idx="38">
                  <c:v>1.1641330352658443</c:v>
                </c:pt>
                <c:pt idx="39">
                  <c:v>1.4011619214805204</c:v>
                </c:pt>
                <c:pt idx="40">
                  <c:v>1.7081145183299826</c:v>
                </c:pt>
                <c:pt idx="41">
                  <c:v>1.9142449218822175</c:v>
                </c:pt>
                <c:pt idx="42">
                  <c:v>2.0253451564100895</c:v>
                </c:pt>
                <c:pt idx="43">
                  <c:v>2.0729993813595899</c:v>
                </c:pt>
                <c:pt idx="44">
                  <c:v>2.0147810684252092</c:v>
                </c:pt>
                <c:pt idx="45">
                  <c:v>2.0095393263805099</c:v>
                </c:pt>
                <c:pt idx="46">
                  <c:v>2.0716223384141736</c:v>
                </c:pt>
                <c:pt idx="47">
                  <c:v>2.7164752948603601</c:v>
                </c:pt>
                <c:pt idx="48">
                  <c:v>3.0553003187424452</c:v>
                </c:pt>
                <c:pt idx="49">
                  <c:v>3.0510337912240422</c:v>
                </c:pt>
                <c:pt idx="50">
                  <c:v>3.0441706577229377</c:v>
                </c:pt>
                <c:pt idx="51">
                  <c:v>2.9717122367031026</c:v>
                </c:pt>
                <c:pt idx="52">
                  <c:v>3.1391492279492645</c:v>
                </c:pt>
                <c:pt idx="53">
                  <c:v>3.557498665746083</c:v>
                </c:pt>
                <c:pt idx="54">
                  <c:v>3.2997460795413285</c:v>
                </c:pt>
                <c:pt idx="55">
                  <c:v>2.8980088170066871</c:v>
                </c:pt>
                <c:pt idx="56">
                  <c:v>1.9759657398209949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B7A-4055-BF59-E52CEEF68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94944"/>
        <c:axId val="88996864"/>
      </c:scatterChart>
      <c:valAx>
        <c:axId val="88994944"/>
        <c:scaling>
          <c:orientation val="minMax"/>
          <c:max val="15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err="1" smtClean="0"/>
                  <a:t>B</a:t>
                </a:r>
                <a:r>
                  <a:rPr lang="en-US" sz="2000" b="0" baseline="-25000" dirty="0" err="1" smtClean="0"/>
                  <a:t>z</a:t>
                </a:r>
                <a:r>
                  <a:rPr lang="en-US" sz="2000" b="0" dirty="0" err="1" smtClean="0"/>
                  <a:t>@cathode</a:t>
                </a:r>
                <a:r>
                  <a:rPr lang="en-US" sz="2000" b="0" dirty="0"/>
                  <a:t>,</a:t>
                </a:r>
                <a:r>
                  <a:rPr lang="en-US" sz="2000" b="0" baseline="0" dirty="0"/>
                  <a:t> Gauss</a:t>
                </a:r>
                <a:endParaRPr lang="en-US" sz="20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88996864"/>
        <c:crossesAt val="-100"/>
        <c:crossBetween val="midCat"/>
        <c:majorUnit val="200"/>
      </c:valAx>
      <c:valAx>
        <c:axId val="88996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Beam size (rms), mm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8994944"/>
        <c:crosses val="autoZero"/>
        <c:crossBetween val="midCat"/>
      </c:valAx>
      <c:spPr>
        <a:noFill/>
        <a:ln w="3175"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1506492479400526"/>
          <c:y val="0.16791584087703323"/>
          <c:w val="0.47449787145509242"/>
          <c:h val="0.17580949702715731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0" dirty="0"/>
              <a:t>Rotation </a:t>
            </a:r>
            <a:r>
              <a:rPr lang="en-US" sz="2400" b="0" dirty="0" smtClean="0"/>
              <a:t>Angle between Slit 1 &amp; Viewer</a:t>
            </a:r>
            <a:r>
              <a:rPr lang="en-US" sz="2400" b="0" baseline="0" dirty="0" smtClean="0"/>
              <a:t> 2</a:t>
            </a:r>
            <a:endParaRPr lang="en-US" sz="2400" b="0" dirty="0">
              <a:effectLst/>
            </a:endParaRPr>
          </a:p>
        </c:rich>
      </c:tx>
      <c:layout>
        <c:manualLayout>
          <c:xMode val="edge"/>
          <c:yMode val="edge"/>
          <c:x val="0.21192892047030706"/>
          <c:y val="5.2695756780402447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4"/>
          <c:order val="0"/>
          <c:tx>
            <c:strRef>
              <c:f>'0.3 mm at center'!$FF$2</c:f>
              <c:strCache>
                <c:ptCount val="1"/>
                <c:pt idx="0">
                  <c:v>0.3 mm rms laser (at center)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'0.3 mm at center'!$B$4:$B$44</c:f>
              <c:numCache>
                <c:formatCode>General</c:formatCode>
                <c:ptCount val="41"/>
                <c:pt idx="0">
                  <c:v>0</c:v>
                </c:pt>
                <c:pt idx="1">
                  <c:v>7.5570000000000004</c:v>
                </c:pt>
                <c:pt idx="2">
                  <c:v>18.892499999999998</c:v>
                </c:pt>
                <c:pt idx="3">
                  <c:v>30.228000000000002</c:v>
                </c:pt>
                <c:pt idx="4">
                  <c:v>37.784999999999997</c:v>
                </c:pt>
                <c:pt idx="5">
                  <c:v>56.677500000000002</c:v>
                </c:pt>
                <c:pt idx="6">
                  <c:v>75.569999999999993</c:v>
                </c:pt>
                <c:pt idx="7">
                  <c:v>94.462500000000006</c:v>
                </c:pt>
                <c:pt idx="8">
                  <c:v>113.355</c:v>
                </c:pt>
                <c:pt idx="9">
                  <c:v>151.13999999999999</c:v>
                </c:pt>
                <c:pt idx="10">
                  <c:v>188.92500000000001</c:v>
                </c:pt>
                <c:pt idx="11">
                  <c:v>226.71</c:v>
                </c:pt>
                <c:pt idx="12">
                  <c:v>264.495</c:v>
                </c:pt>
                <c:pt idx="13">
                  <c:v>302.27999999999997</c:v>
                </c:pt>
                <c:pt idx="14">
                  <c:v>340.065</c:v>
                </c:pt>
                <c:pt idx="15">
                  <c:v>377.85</c:v>
                </c:pt>
                <c:pt idx="16">
                  <c:v>415.63499999999999</c:v>
                </c:pt>
                <c:pt idx="17">
                  <c:v>453.42</c:v>
                </c:pt>
                <c:pt idx="18">
                  <c:v>491.20499999999998</c:v>
                </c:pt>
                <c:pt idx="19">
                  <c:v>528.99</c:v>
                </c:pt>
                <c:pt idx="20">
                  <c:v>566.77499999999998</c:v>
                </c:pt>
                <c:pt idx="21">
                  <c:v>604.55999999999995</c:v>
                </c:pt>
                <c:pt idx="22">
                  <c:v>642.34500000000003</c:v>
                </c:pt>
                <c:pt idx="23">
                  <c:v>661.23749999999995</c:v>
                </c:pt>
                <c:pt idx="24">
                  <c:v>680.13</c:v>
                </c:pt>
                <c:pt idx="25">
                  <c:v>717.91499999999996</c:v>
                </c:pt>
                <c:pt idx="26">
                  <c:v>755.7</c:v>
                </c:pt>
                <c:pt idx="27">
                  <c:v>793.48500000000001</c:v>
                </c:pt>
                <c:pt idx="28">
                  <c:v>831.27</c:v>
                </c:pt>
                <c:pt idx="29">
                  <c:v>869.05499999999995</c:v>
                </c:pt>
                <c:pt idx="30">
                  <c:v>906.84</c:v>
                </c:pt>
                <c:pt idx="31">
                  <c:v>944.625</c:v>
                </c:pt>
                <c:pt idx="32">
                  <c:v>982.41</c:v>
                </c:pt>
                <c:pt idx="33">
                  <c:v>1020.1950000000001</c:v>
                </c:pt>
                <c:pt idx="34">
                  <c:v>1057.98</c:v>
                </c:pt>
                <c:pt idx="35">
                  <c:v>1095.7650000000001</c:v>
                </c:pt>
                <c:pt idx="36">
                  <c:v>1133.55</c:v>
                </c:pt>
                <c:pt idx="37">
                  <c:v>1228.0125</c:v>
                </c:pt>
                <c:pt idx="38">
                  <c:v>1322.4749999999999</c:v>
                </c:pt>
                <c:pt idx="39">
                  <c:v>1416.9375</c:v>
                </c:pt>
                <c:pt idx="40">
                  <c:v>1511.4</c:v>
                </c:pt>
              </c:numCache>
            </c:numRef>
          </c:xVal>
          <c:yVal>
            <c:numRef>
              <c:f>'0.3 mm at center'!$DM$4:$DM$44</c:f>
              <c:numCache>
                <c:formatCode>General</c:formatCode>
                <c:ptCount val="41"/>
                <c:pt idx="0">
                  <c:v>0</c:v>
                </c:pt>
                <c:pt idx="1">
                  <c:v>-0.29793805346802804</c:v>
                </c:pt>
                <c:pt idx="2">
                  <c:v>-0.60752391033537978</c:v>
                </c:pt>
                <c:pt idx="3">
                  <c:v>-0.13750987083139754</c:v>
                </c:pt>
                <c:pt idx="4">
                  <c:v>-0.27501974166279486</c:v>
                </c:pt>
                <c:pt idx="5">
                  <c:v>-2.2918311805232738E-2</c:v>
                </c:pt>
                <c:pt idx="6">
                  <c:v>0.32658594322456946</c:v>
                </c:pt>
                <c:pt idx="7">
                  <c:v>5.4774765214506713</c:v>
                </c:pt>
                <c:pt idx="8">
                  <c:v>10.364806513916593</c:v>
                </c:pt>
                <c:pt idx="9">
                  <c:v>0.45836623610465876</c:v>
                </c:pt>
                <c:pt idx="10">
                  <c:v>-0.68181977620567924</c:v>
                </c:pt>
                <c:pt idx="11">
                  <c:v>-6.0349215985449733E-2</c:v>
                </c:pt>
                <c:pt idx="12">
                  <c:v>4.8472229468067649</c:v>
                </c:pt>
                <c:pt idx="13">
                  <c:v>2.1600508876432039</c:v>
                </c:pt>
                <c:pt idx="14">
                  <c:v>-0.91100289425800884</c:v>
                </c:pt>
                <c:pt idx="15">
                  <c:v>-1.1516451682129543</c:v>
                </c:pt>
                <c:pt idx="16">
                  <c:v>2.3204790702798341</c:v>
                </c:pt>
                <c:pt idx="17">
                  <c:v>9.3907782621941909</c:v>
                </c:pt>
                <c:pt idx="18">
                  <c:v>3.0997016716577539</c:v>
                </c:pt>
                <c:pt idx="19">
                  <c:v>6.2566991228285902</c:v>
                </c:pt>
                <c:pt idx="20">
                  <c:v>45.939650784014553</c:v>
                </c:pt>
                <c:pt idx="21">
                  <c:v>45.939756013589403</c:v>
                </c:pt>
                <c:pt idx="22">
                  <c:v>36.927129896181555</c:v>
                </c:pt>
                <c:pt idx="23">
                  <c:v>55.897552033813405</c:v>
                </c:pt>
                <c:pt idx="24">
                  <c:v>58.338352241070716</c:v>
                </c:pt>
                <c:pt idx="25">
                  <c:v>18.283083242624571</c:v>
                </c:pt>
                <c:pt idx="26">
                  <c:v>6.3884794157086802</c:v>
                </c:pt>
                <c:pt idx="27">
                  <c:v>3.5752566416163365</c:v>
                </c:pt>
                <c:pt idx="28">
                  <c:v>-0.18259190445500972</c:v>
                </c:pt>
                <c:pt idx="29">
                  <c:v>-2.4637185190625397</c:v>
                </c:pt>
                <c:pt idx="30">
                  <c:v>-3.4377467707849387</c:v>
                </c:pt>
                <c:pt idx="31">
                  <c:v>-3.7528735581068924</c:v>
                </c:pt>
                <c:pt idx="32">
                  <c:v>-4.8071159011476059</c:v>
                </c:pt>
                <c:pt idx="33">
                  <c:v>-5.7696849969673893</c:v>
                </c:pt>
                <c:pt idx="34">
                  <c:v>-6.0389751606788762</c:v>
                </c:pt>
                <c:pt idx="35">
                  <c:v>-6.0603492159854495</c:v>
                </c:pt>
                <c:pt idx="36">
                  <c:v>-5.8842765559935541</c:v>
                </c:pt>
                <c:pt idx="37">
                  <c:v>-7.7750372799252725</c:v>
                </c:pt>
                <c:pt idx="38">
                  <c:v>-9.0412740071643913</c:v>
                </c:pt>
                <c:pt idx="39">
                  <c:v>-9.362130372437651</c:v>
                </c:pt>
                <c:pt idx="40">
                  <c:v>-9.3334824826811111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8E3-455C-BBDA-C0BBDEBCD2C7}"/>
            </c:ext>
          </c:extLst>
        </c:ser>
        <c:ser>
          <c:idx val="3"/>
          <c:order val="1"/>
          <c:tx>
            <c:strRef>
              <c:f>'0.3 mm at center'!$FF$3</c:f>
              <c:strCache>
                <c:ptCount val="1"/>
                <c:pt idx="0">
                  <c:v>0.1 mm rms laser (5 mm off axis)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dash"/>
            </a:ln>
          </c:spPr>
          <c:marker>
            <c:symbol val="circle"/>
            <c:size val="6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'0.1 mm off axis 5mm'!$B$4:$B$60</c:f>
              <c:numCache>
                <c:formatCode>General</c:formatCode>
                <c:ptCount val="57"/>
                <c:pt idx="0">
                  <c:v>0</c:v>
                </c:pt>
                <c:pt idx="1">
                  <c:v>3.7785000000000006</c:v>
                </c:pt>
                <c:pt idx="2">
                  <c:v>7.5570000000000013</c:v>
                </c:pt>
                <c:pt idx="3">
                  <c:v>11.335500000000003</c:v>
                </c:pt>
                <c:pt idx="4">
                  <c:v>15.114000000000003</c:v>
                </c:pt>
                <c:pt idx="5">
                  <c:v>18.892500000000002</c:v>
                </c:pt>
                <c:pt idx="6">
                  <c:v>22.671000000000006</c:v>
                </c:pt>
                <c:pt idx="7">
                  <c:v>26.449500000000004</c:v>
                </c:pt>
                <c:pt idx="8">
                  <c:v>30.228000000000005</c:v>
                </c:pt>
                <c:pt idx="9">
                  <c:v>34.00650000000001</c:v>
                </c:pt>
                <c:pt idx="10">
                  <c:v>37.785000000000004</c:v>
                </c:pt>
                <c:pt idx="11">
                  <c:v>56.677500000000016</c:v>
                </c:pt>
                <c:pt idx="12">
                  <c:v>75.570000000000007</c:v>
                </c:pt>
                <c:pt idx="13">
                  <c:v>94.462500000000006</c:v>
                </c:pt>
                <c:pt idx="14">
                  <c:v>113.35500000000003</c:v>
                </c:pt>
                <c:pt idx="15">
                  <c:v>132.24750000000003</c:v>
                </c:pt>
                <c:pt idx="16">
                  <c:v>151.14000000000001</c:v>
                </c:pt>
                <c:pt idx="17">
                  <c:v>170.03250000000003</c:v>
                </c:pt>
                <c:pt idx="18">
                  <c:v>188.92500000000001</c:v>
                </c:pt>
                <c:pt idx="19">
                  <c:v>226.71000000000006</c:v>
                </c:pt>
                <c:pt idx="20">
                  <c:v>264.49500000000006</c:v>
                </c:pt>
                <c:pt idx="21">
                  <c:v>283.38750000000005</c:v>
                </c:pt>
                <c:pt idx="22">
                  <c:v>302.28000000000003</c:v>
                </c:pt>
                <c:pt idx="23">
                  <c:v>340.06500000000005</c:v>
                </c:pt>
                <c:pt idx="24">
                  <c:v>377.85</c:v>
                </c:pt>
                <c:pt idx="25">
                  <c:v>415.6350000000001</c:v>
                </c:pt>
                <c:pt idx="26">
                  <c:v>453.42000000000013</c:v>
                </c:pt>
                <c:pt idx="27">
                  <c:v>472.31250000000011</c:v>
                </c:pt>
                <c:pt idx="28">
                  <c:v>491.2050000000001</c:v>
                </c:pt>
                <c:pt idx="29">
                  <c:v>528.99000000000012</c:v>
                </c:pt>
                <c:pt idx="30">
                  <c:v>566.77500000000009</c:v>
                </c:pt>
                <c:pt idx="31">
                  <c:v>604.56000000000006</c:v>
                </c:pt>
                <c:pt idx="32">
                  <c:v>642.34500000000014</c:v>
                </c:pt>
                <c:pt idx="33">
                  <c:v>661.23750000000007</c:v>
                </c:pt>
                <c:pt idx="34">
                  <c:v>680.13000000000011</c:v>
                </c:pt>
                <c:pt idx="35">
                  <c:v>717.91500000000008</c:v>
                </c:pt>
                <c:pt idx="36">
                  <c:v>755.7</c:v>
                </c:pt>
                <c:pt idx="37">
                  <c:v>774.59250000000009</c:v>
                </c:pt>
                <c:pt idx="38">
                  <c:v>793.48500000000013</c:v>
                </c:pt>
                <c:pt idx="39">
                  <c:v>812.37750000000017</c:v>
                </c:pt>
                <c:pt idx="40">
                  <c:v>831.27000000000021</c:v>
                </c:pt>
                <c:pt idx="41">
                  <c:v>850.16250000000025</c:v>
                </c:pt>
                <c:pt idx="42">
                  <c:v>869.05500000000018</c:v>
                </c:pt>
                <c:pt idx="43">
                  <c:v>887.94750000000022</c:v>
                </c:pt>
                <c:pt idx="44">
                  <c:v>906.84000000000026</c:v>
                </c:pt>
                <c:pt idx="45">
                  <c:v>925.73250000000019</c:v>
                </c:pt>
                <c:pt idx="46">
                  <c:v>944.62500000000023</c:v>
                </c:pt>
                <c:pt idx="47">
                  <c:v>982.4100000000002</c:v>
                </c:pt>
                <c:pt idx="48">
                  <c:v>1020.1950000000002</c:v>
                </c:pt>
                <c:pt idx="49">
                  <c:v>1039.0875000000001</c:v>
                </c:pt>
                <c:pt idx="50">
                  <c:v>1057.9800000000002</c:v>
                </c:pt>
                <c:pt idx="51">
                  <c:v>1095.7650000000001</c:v>
                </c:pt>
                <c:pt idx="52">
                  <c:v>1133.5500000000002</c:v>
                </c:pt>
                <c:pt idx="53">
                  <c:v>1228.0125000000003</c:v>
                </c:pt>
                <c:pt idx="54">
                  <c:v>1322.4750000000001</c:v>
                </c:pt>
                <c:pt idx="55">
                  <c:v>1416.9375000000002</c:v>
                </c:pt>
                <c:pt idx="56">
                  <c:v>1511.4</c:v>
                </c:pt>
              </c:numCache>
            </c:numRef>
          </c:xVal>
          <c:yVal>
            <c:numRef>
              <c:f>'0.1 mm off axis 5mm'!$X$4:$X$60</c:f>
              <c:numCache>
                <c:formatCode>0.000</c:formatCode>
                <c:ptCount val="57"/>
                <c:pt idx="0" formatCode="General">
                  <c:v>0</c:v>
                </c:pt>
                <c:pt idx="1">
                  <c:v>-1.718873385392472E-2</c:v>
                </c:pt>
                <c:pt idx="2">
                  <c:v>-0.22918311805232933</c:v>
                </c:pt>
                <c:pt idx="3">
                  <c:v>-4.0107045659157625E-2</c:v>
                </c:pt>
                <c:pt idx="4">
                  <c:v>-2.291831180523296E-2</c:v>
                </c:pt>
                <c:pt idx="5">
                  <c:v>-0.13178029288008936</c:v>
                </c:pt>
                <c:pt idx="6">
                  <c:v>3.4377467707849385E-2</c:v>
                </c:pt>
                <c:pt idx="7">
                  <c:v>-5.7295779513082346E-2</c:v>
                </c:pt>
                <c:pt idx="8">
                  <c:v>-0.16042818263663056</c:v>
                </c:pt>
                <c:pt idx="9">
                  <c:v>-0.25210142985756218</c:v>
                </c:pt>
                <c:pt idx="10">
                  <c:v>1.7188733853924665E-2</c:v>
                </c:pt>
                <c:pt idx="11">
                  <c:v>-0.18907607239317176</c:v>
                </c:pt>
                <c:pt idx="12">
                  <c:v>-1.1745634800181877</c:v>
                </c:pt>
                <c:pt idx="13">
                  <c:v>4.8758708365633066</c:v>
                </c:pt>
                <c:pt idx="14">
                  <c:v>0.7734930234266113</c:v>
                </c:pt>
                <c:pt idx="15">
                  <c:v>-0.34950425502980215</c:v>
                </c:pt>
                <c:pt idx="16">
                  <c:v>-0.6990085100596044</c:v>
                </c:pt>
                <c:pt idx="17">
                  <c:v>-1.5870930925123805</c:v>
                </c:pt>
                <c:pt idx="18">
                  <c:v>-1.2261296815799616</c:v>
                </c:pt>
                <c:pt idx="19">
                  <c:v>0.17349999999999999</c:v>
                </c:pt>
                <c:pt idx="20">
                  <c:v>5.1680793120800255</c:v>
                </c:pt>
                <c:pt idx="21">
                  <c:v>5.953031491409253</c:v>
                </c:pt>
                <c:pt idx="22">
                  <c:v>8.0214091318315195E-2</c:v>
                </c:pt>
                <c:pt idx="23">
                  <c:v>-1.9537860813961072</c:v>
                </c:pt>
                <c:pt idx="24">
                  <c:v>-2.1142142640327379</c:v>
                </c:pt>
                <c:pt idx="25">
                  <c:v>3.0080284244368221</c:v>
                </c:pt>
                <c:pt idx="26">
                  <c:v>8.1703781585655406</c:v>
                </c:pt>
                <c:pt idx="27">
                  <c:v>1.0198648753328652</c:v>
                </c:pt>
                <c:pt idx="28">
                  <c:v>-0.20626480624709648</c:v>
                </c:pt>
                <c:pt idx="29">
                  <c:v>3.3346143676613909</c:v>
                </c:pt>
                <c:pt idx="30">
                  <c:v>45.263665815335031</c:v>
                </c:pt>
                <c:pt idx="31">
                  <c:v>4.5378257374361208</c:v>
                </c:pt>
                <c:pt idx="32">
                  <c:v>-0.1375098708313976</c:v>
                </c:pt>
                <c:pt idx="33">
                  <c:v>-1.9996227050065731</c:v>
                </c:pt>
                <c:pt idx="34">
                  <c:v>-3.0767833598525209</c:v>
                </c:pt>
                <c:pt idx="35">
                  <c:v>-3.6898482006425022</c:v>
                </c:pt>
                <c:pt idx="36">
                  <c:v>6.0733526283867274</c:v>
                </c:pt>
                <c:pt idx="37">
                  <c:v>4.8758708365633066</c:v>
                </c:pt>
                <c:pt idx="38">
                  <c:v>3.2544002763430759</c:v>
                </c:pt>
                <c:pt idx="39">
                  <c:v>0.80787049113446074</c:v>
                </c:pt>
                <c:pt idx="40">
                  <c:v>-0.65890146440044672</c:v>
                </c:pt>
                <c:pt idx="41">
                  <c:v>-1.8621128341751754</c:v>
                </c:pt>
                <c:pt idx="42">
                  <c:v>-2.9048960213132742</c:v>
                </c:pt>
                <c:pt idx="43">
                  <c:v>-2.910625599264582</c:v>
                </c:pt>
                <c:pt idx="44">
                  <c:v>-3.2715890101970007</c:v>
                </c:pt>
                <c:pt idx="45">
                  <c:v>-3.9763270982079129</c:v>
                </c:pt>
                <c:pt idx="46">
                  <c:v>-4.1252961249419267</c:v>
                </c:pt>
                <c:pt idx="47">
                  <c:v>-5.2368342474957243</c:v>
                </c:pt>
                <c:pt idx="48">
                  <c:v>-6.5660963321992334</c:v>
                </c:pt>
                <c:pt idx="49">
                  <c:v>-7.0531104580604342</c:v>
                </c:pt>
                <c:pt idx="50">
                  <c:v>-7.081758347816975</c:v>
                </c:pt>
                <c:pt idx="51">
                  <c:v>-7.3796964012850017</c:v>
                </c:pt>
                <c:pt idx="52">
                  <c:v>-7.5859612075321001</c:v>
                </c:pt>
                <c:pt idx="53">
                  <c:v>-8.5657190372058061</c:v>
                </c:pt>
                <c:pt idx="54">
                  <c:v>-9.8434149203475432</c:v>
                </c:pt>
                <c:pt idx="55">
                  <c:v>-9.3105641708758782</c:v>
                </c:pt>
                <c:pt idx="56">
                  <c:v>-10.152812129718187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8E3-455C-BBDA-C0BBDEBCD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42720"/>
        <c:axId val="69097344"/>
      </c:scatterChart>
      <c:valAx>
        <c:axId val="65742720"/>
        <c:scaling>
          <c:orientation val="minMax"/>
          <c:max val="15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B</a:t>
                </a:r>
                <a:r>
                  <a:rPr lang="en-US" sz="2000" b="0" baseline="-25000"/>
                  <a:t>z</a:t>
                </a:r>
                <a:r>
                  <a:rPr lang="en-US" sz="2000" b="0"/>
                  <a:t>@cathode,</a:t>
                </a:r>
                <a:r>
                  <a:rPr lang="en-US" sz="2000" b="0" baseline="0"/>
                  <a:t> Gauss</a:t>
                </a:r>
                <a:endParaRPr lang="en-US" sz="2000" b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69097344"/>
        <c:crosses val="autoZero"/>
        <c:crossBetween val="midCat"/>
        <c:majorUnit val="200"/>
      </c:valAx>
      <c:valAx>
        <c:axId val="690973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Rotation angle, degree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/>
        </c:spPr>
        <c:txPr>
          <a:bodyPr/>
          <a:lstStyle/>
          <a:p>
            <a:pPr>
              <a:defRPr sz="1600"/>
            </a:pPr>
            <a:endParaRPr lang="en-US"/>
          </a:p>
        </c:txPr>
        <c:crossAx val="65742720"/>
        <c:crosses val="autoZero"/>
        <c:crossBetween val="midCat"/>
        <c:majorUnit val="10"/>
        <c:minorUnit val="2"/>
      </c:valAx>
      <c:spPr>
        <a:noFill/>
        <a:ln w="3175"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48957053005569423"/>
          <c:y val="0.15944540135608049"/>
          <c:w val="0.46180008748906382"/>
          <c:h val="0.16775982429279673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For 0.3 </a:t>
            </a:r>
            <a:r>
              <a:rPr lang="en-US" sz="2400" b="0" dirty="0"/>
              <a:t>mm </a:t>
            </a:r>
            <a:r>
              <a:rPr lang="en-US" sz="2400" b="0" dirty="0" err="1"/>
              <a:t>rms</a:t>
            </a:r>
            <a:r>
              <a:rPr lang="en-US" sz="2400" b="0" dirty="0"/>
              <a:t> </a:t>
            </a:r>
            <a:r>
              <a:rPr lang="en-US" sz="2400" b="0" dirty="0" smtClean="0"/>
              <a:t>laser (at</a:t>
            </a:r>
            <a:r>
              <a:rPr lang="en-US" sz="2400" b="0" baseline="0" dirty="0" smtClean="0"/>
              <a:t> center)</a:t>
            </a:r>
            <a:endParaRPr lang="en-US" sz="2400" b="0" dirty="0"/>
          </a:p>
        </c:rich>
      </c:tx>
      <c:layout>
        <c:manualLayout>
          <c:xMode val="edge"/>
          <c:yMode val="edge"/>
          <c:x val="0.21591854883271169"/>
          <c:y val="4.3884334045873129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4"/>
          <c:order val="0"/>
          <c:tx>
            <c:strRef>
              <c:f>Simulation!$T$1</c:f>
              <c:strCache>
                <c:ptCount val="1"/>
                <c:pt idx="0">
                  <c:v>σ (V2 data)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'0.3 mm at center'!$B$4:$B$44</c:f>
              <c:numCache>
                <c:formatCode>General</c:formatCode>
                <c:ptCount val="41"/>
                <c:pt idx="0">
                  <c:v>0</c:v>
                </c:pt>
                <c:pt idx="1">
                  <c:v>7.5570000000000004</c:v>
                </c:pt>
                <c:pt idx="2">
                  <c:v>18.892499999999998</c:v>
                </c:pt>
                <c:pt idx="3">
                  <c:v>30.228000000000002</c:v>
                </c:pt>
                <c:pt idx="4">
                  <c:v>37.784999999999997</c:v>
                </c:pt>
                <c:pt idx="5">
                  <c:v>56.677500000000002</c:v>
                </c:pt>
                <c:pt idx="6">
                  <c:v>75.569999999999993</c:v>
                </c:pt>
                <c:pt idx="7">
                  <c:v>94.462500000000006</c:v>
                </c:pt>
                <c:pt idx="8">
                  <c:v>113.355</c:v>
                </c:pt>
                <c:pt idx="9">
                  <c:v>151.13999999999999</c:v>
                </c:pt>
                <c:pt idx="10">
                  <c:v>188.92500000000001</c:v>
                </c:pt>
                <c:pt idx="11">
                  <c:v>226.71</c:v>
                </c:pt>
                <c:pt idx="12">
                  <c:v>264.495</c:v>
                </c:pt>
                <c:pt idx="13">
                  <c:v>302.27999999999997</c:v>
                </c:pt>
                <c:pt idx="14">
                  <c:v>340.065</c:v>
                </c:pt>
                <c:pt idx="15">
                  <c:v>377.85</c:v>
                </c:pt>
                <c:pt idx="16">
                  <c:v>415.63499999999999</c:v>
                </c:pt>
                <c:pt idx="17">
                  <c:v>453.42</c:v>
                </c:pt>
                <c:pt idx="18">
                  <c:v>491.20499999999998</c:v>
                </c:pt>
                <c:pt idx="19">
                  <c:v>528.99</c:v>
                </c:pt>
                <c:pt idx="20">
                  <c:v>566.77499999999998</c:v>
                </c:pt>
                <c:pt idx="21">
                  <c:v>604.55999999999995</c:v>
                </c:pt>
                <c:pt idx="22">
                  <c:v>642.34500000000003</c:v>
                </c:pt>
                <c:pt idx="23">
                  <c:v>661.23749999999995</c:v>
                </c:pt>
                <c:pt idx="24">
                  <c:v>680.13</c:v>
                </c:pt>
                <c:pt idx="25">
                  <c:v>717.91499999999996</c:v>
                </c:pt>
                <c:pt idx="26">
                  <c:v>755.7</c:v>
                </c:pt>
                <c:pt idx="27">
                  <c:v>793.48500000000001</c:v>
                </c:pt>
                <c:pt idx="28">
                  <c:v>831.27</c:v>
                </c:pt>
                <c:pt idx="29">
                  <c:v>869.05499999999995</c:v>
                </c:pt>
                <c:pt idx="30">
                  <c:v>906.84</c:v>
                </c:pt>
                <c:pt idx="31">
                  <c:v>944.625</c:v>
                </c:pt>
                <c:pt idx="32">
                  <c:v>982.41</c:v>
                </c:pt>
                <c:pt idx="33">
                  <c:v>1020.1950000000001</c:v>
                </c:pt>
                <c:pt idx="34">
                  <c:v>1057.98</c:v>
                </c:pt>
                <c:pt idx="35">
                  <c:v>1095.7650000000001</c:v>
                </c:pt>
                <c:pt idx="36">
                  <c:v>1133.55</c:v>
                </c:pt>
                <c:pt idx="37">
                  <c:v>1228.0125</c:v>
                </c:pt>
                <c:pt idx="38">
                  <c:v>1322.4749999999999</c:v>
                </c:pt>
                <c:pt idx="39">
                  <c:v>1416.9375</c:v>
                </c:pt>
                <c:pt idx="40">
                  <c:v>1511.4</c:v>
                </c:pt>
              </c:numCache>
            </c:numRef>
          </c:xVal>
          <c:yVal>
            <c:numRef>
              <c:f>'0.3 mm at center'!$D$4:$D$44</c:f>
              <c:numCache>
                <c:formatCode>General</c:formatCode>
                <c:ptCount val="41"/>
                <c:pt idx="0">
                  <c:v>4.5924842511442279</c:v>
                </c:pt>
                <c:pt idx="1">
                  <c:v>4.8449093289884164</c:v>
                </c:pt>
                <c:pt idx="2">
                  <c:v>4.8867310431116575</c:v>
                </c:pt>
                <c:pt idx="3">
                  <c:v>4.6129922114566382</c:v>
                </c:pt>
                <c:pt idx="4">
                  <c:v>4.1972833905222311</c:v>
                </c:pt>
                <c:pt idx="5">
                  <c:v>3.6336841861150715</c:v>
                </c:pt>
                <c:pt idx="6">
                  <c:v>2.370645013365495</c:v>
                </c:pt>
                <c:pt idx="7">
                  <c:v>1.30470210696969</c:v>
                </c:pt>
                <c:pt idx="8">
                  <c:v>1.2438724797185456</c:v>
                </c:pt>
                <c:pt idx="9">
                  <c:v>4.0026359853327502</c:v>
                </c:pt>
                <c:pt idx="10">
                  <c:v>5.2902068985972672</c:v>
                </c:pt>
                <c:pt idx="11">
                  <c:v>4.587152137007406</c:v>
                </c:pt>
                <c:pt idx="12">
                  <c:v>2.1830414036312407</c:v>
                </c:pt>
                <c:pt idx="13">
                  <c:v>3.1806679972089391</c:v>
                </c:pt>
                <c:pt idx="14">
                  <c:v>5.1196192977353245</c:v>
                </c:pt>
                <c:pt idx="15">
                  <c:v>4.985345927907554</c:v>
                </c:pt>
                <c:pt idx="16">
                  <c:v>2.8308996927255148</c:v>
                </c:pt>
                <c:pt idx="17">
                  <c:v>2.1399268407230636</c:v>
                </c:pt>
                <c:pt idx="18">
                  <c:v>2.9656928330480143</c:v>
                </c:pt>
                <c:pt idx="19">
                  <c:v>2.5656674140545417</c:v>
                </c:pt>
                <c:pt idx="20">
                  <c:v>1.3029438347033944</c:v>
                </c:pt>
                <c:pt idx="21">
                  <c:v>1.5463230219027353</c:v>
                </c:pt>
                <c:pt idx="22">
                  <c:v>1.7464109491586839</c:v>
                </c:pt>
                <c:pt idx="23">
                  <c:v>1.6517956716060302</c:v>
                </c:pt>
                <c:pt idx="24">
                  <c:v>1.9048950750977789</c:v>
                </c:pt>
                <c:pt idx="25">
                  <c:v>3.1630356031412035</c:v>
                </c:pt>
                <c:pt idx="26">
                  <c:v>4.309120724225207</c:v>
                </c:pt>
                <c:pt idx="27">
                  <c:v>4.5512914122665089</c:v>
                </c:pt>
                <c:pt idx="28">
                  <c:v>6.1355052983804423</c:v>
                </c:pt>
                <c:pt idx="29">
                  <c:v>7.5072724519104828</c:v>
                </c:pt>
                <c:pt idx="30">
                  <c:v>8.72521690266721</c:v>
                </c:pt>
                <c:pt idx="31">
                  <c:v>8.336711848946095</c:v>
                </c:pt>
                <c:pt idx="32">
                  <c:v>9.8912808731159245</c:v>
                </c:pt>
                <c:pt idx="33">
                  <c:v>12.629335637207864</c:v>
                </c:pt>
                <c:pt idx="34">
                  <c:v>12.515710295974213</c:v>
                </c:pt>
                <c:pt idx="35">
                  <c:v>12.763453132432065</c:v>
                </c:pt>
                <c:pt idx="36">
                  <c:v>11.623855503631622</c:v>
                </c:pt>
                <c:pt idx="37">
                  <c:v>14.026154737914318</c:v>
                </c:pt>
                <c:pt idx="38">
                  <c:v>13.180155834879507</c:v>
                </c:pt>
                <c:pt idx="39">
                  <c:v>11.640852356278947</c:v>
                </c:pt>
                <c:pt idx="40">
                  <c:v>10.425019427491934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A68-42AF-865C-F9A6B2162B2D}"/>
            </c:ext>
          </c:extLst>
        </c:ser>
        <c:ser>
          <c:idx val="1"/>
          <c:order val="1"/>
          <c:tx>
            <c:strRef>
              <c:f>Simulation!$T$2</c:f>
              <c:strCache>
                <c:ptCount val="1"/>
                <c:pt idx="0">
                  <c:v>σ (V2 sim)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Simulation!$C$4:$C$104</c:f>
              <c:numCache>
                <c:formatCode>General</c:formatCode>
                <c:ptCount val="101"/>
                <c:pt idx="0">
                  <c:v>0</c:v>
                </c:pt>
                <c:pt idx="1">
                  <c:v>12.96405</c:v>
                </c:pt>
                <c:pt idx="2">
                  <c:v>25.928100000000001</c:v>
                </c:pt>
                <c:pt idx="3">
                  <c:v>38.892150000000008</c:v>
                </c:pt>
                <c:pt idx="4">
                  <c:v>51.856200000000001</c:v>
                </c:pt>
                <c:pt idx="5">
                  <c:v>64.820250000000001</c:v>
                </c:pt>
                <c:pt idx="6">
                  <c:v>77.784299999999988</c:v>
                </c:pt>
                <c:pt idx="7">
                  <c:v>90.748350000000002</c:v>
                </c:pt>
                <c:pt idx="8">
                  <c:v>103.71239999999999</c:v>
                </c:pt>
                <c:pt idx="9">
                  <c:v>116.67644999999999</c:v>
                </c:pt>
                <c:pt idx="10">
                  <c:v>129.6405</c:v>
                </c:pt>
                <c:pt idx="11">
                  <c:v>142.60454999999999</c:v>
                </c:pt>
                <c:pt idx="12">
                  <c:v>155.56860000000003</c:v>
                </c:pt>
                <c:pt idx="13">
                  <c:v>168.53265000000002</c:v>
                </c:pt>
                <c:pt idx="14">
                  <c:v>181.49670000000003</c:v>
                </c:pt>
                <c:pt idx="15">
                  <c:v>194.46075000000005</c:v>
                </c:pt>
                <c:pt idx="16">
                  <c:v>207.42480000000006</c:v>
                </c:pt>
                <c:pt idx="17">
                  <c:v>220.38885000000008</c:v>
                </c:pt>
                <c:pt idx="18">
                  <c:v>233.35290000000009</c:v>
                </c:pt>
                <c:pt idx="19">
                  <c:v>246.31695000000008</c:v>
                </c:pt>
                <c:pt idx="20">
                  <c:v>259.28100000000012</c:v>
                </c:pt>
                <c:pt idx="21">
                  <c:v>272.24505000000011</c:v>
                </c:pt>
                <c:pt idx="22">
                  <c:v>285.20910000000009</c:v>
                </c:pt>
                <c:pt idx="23">
                  <c:v>298.17315000000002</c:v>
                </c:pt>
                <c:pt idx="24">
                  <c:v>311.13720000000006</c:v>
                </c:pt>
                <c:pt idx="25">
                  <c:v>324.10125000000005</c:v>
                </c:pt>
                <c:pt idx="26">
                  <c:v>337.06529999999998</c:v>
                </c:pt>
                <c:pt idx="27">
                  <c:v>350.02934999999997</c:v>
                </c:pt>
                <c:pt idx="28">
                  <c:v>362.99340000000001</c:v>
                </c:pt>
                <c:pt idx="29">
                  <c:v>375.95744999999994</c:v>
                </c:pt>
                <c:pt idx="30">
                  <c:v>388.92149999999992</c:v>
                </c:pt>
                <c:pt idx="31">
                  <c:v>401.88554999999997</c:v>
                </c:pt>
                <c:pt idx="32">
                  <c:v>414.8495999999999</c:v>
                </c:pt>
                <c:pt idx="33">
                  <c:v>427.81364999999988</c:v>
                </c:pt>
                <c:pt idx="34">
                  <c:v>440.77769999999987</c:v>
                </c:pt>
                <c:pt idx="35">
                  <c:v>453.7417499999998</c:v>
                </c:pt>
                <c:pt idx="36">
                  <c:v>466.70579999999984</c:v>
                </c:pt>
                <c:pt idx="37">
                  <c:v>479.66984999999983</c:v>
                </c:pt>
                <c:pt idx="38">
                  <c:v>492.63389999999976</c:v>
                </c:pt>
                <c:pt idx="39">
                  <c:v>505.59794999999974</c:v>
                </c:pt>
                <c:pt idx="40">
                  <c:v>518.56199999999978</c:v>
                </c:pt>
                <c:pt idx="41">
                  <c:v>531.52604999999983</c:v>
                </c:pt>
                <c:pt idx="42">
                  <c:v>544.49009999999987</c:v>
                </c:pt>
                <c:pt idx="43">
                  <c:v>557.45414999999991</c:v>
                </c:pt>
                <c:pt idx="44">
                  <c:v>570.41819999999996</c:v>
                </c:pt>
                <c:pt idx="45">
                  <c:v>583.38224999999989</c:v>
                </c:pt>
                <c:pt idx="46">
                  <c:v>596.34630000000004</c:v>
                </c:pt>
                <c:pt idx="47">
                  <c:v>609.31034999999997</c:v>
                </c:pt>
                <c:pt idx="48">
                  <c:v>622.27440000000013</c:v>
                </c:pt>
                <c:pt idx="49">
                  <c:v>635.23845000000006</c:v>
                </c:pt>
                <c:pt idx="50">
                  <c:v>648.2025000000001</c:v>
                </c:pt>
                <c:pt idx="51">
                  <c:v>661.16655000000026</c:v>
                </c:pt>
                <c:pt idx="52">
                  <c:v>674.1306000000003</c:v>
                </c:pt>
                <c:pt idx="53">
                  <c:v>687.09465000000023</c:v>
                </c:pt>
                <c:pt idx="54">
                  <c:v>700.05870000000027</c:v>
                </c:pt>
                <c:pt idx="55">
                  <c:v>713.02275000000043</c:v>
                </c:pt>
                <c:pt idx="56">
                  <c:v>725.98680000000036</c:v>
                </c:pt>
                <c:pt idx="57">
                  <c:v>738.9508500000004</c:v>
                </c:pt>
                <c:pt idx="58">
                  <c:v>751.91490000000044</c:v>
                </c:pt>
                <c:pt idx="59">
                  <c:v>764.8789500000006</c:v>
                </c:pt>
                <c:pt idx="60">
                  <c:v>777.84300000000053</c:v>
                </c:pt>
                <c:pt idx="61">
                  <c:v>790.80705000000057</c:v>
                </c:pt>
                <c:pt idx="62">
                  <c:v>803.77110000000062</c:v>
                </c:pt>
                <c:pt idx="63">
                  <c:v>816.73515000000066</c:v>
                </c:pt>
                <c:pt idx="64">
                  <c:v>829.6992000000007</c:v>
                </c:pt>
                <c:pt idx="65">
                  <c:v>842.66325000000074</c:v>
                </c:pt>
                <c:pt idx="66">
                  <c:v>855.62730000000067</c:v>
                </c:pt>
                <c:pt idx="67">
                  <c:v>868.59135000000083</c:v>
                </c:pt>
                <c:pt idx="68">
                  <c:v>881.55540000000087</c:v>
                </c:pt>
                <c:pt idx="69">
                  <c:v>894.51945000000092</c:v>
                </c:pt>
                <c:pt idx="70">
                  <c:v>907.48350000000084</c:v>
                </c:pt>
                <c:pt idx="71">
                  <c:v>920.447550000001</c:v>
                </c:pt>
                <c:pt idx="72">
                  <c:v>933.41160000000104</c:v>
                </c:pt>
                <c:pt idx="73">
                  <c:v>946.37565000000109</c:v>
                </c:pt>
                <c:pt idx="74">
                  <c:v>959.33970000000102</c:v>
                </c:pt>
                <c:pt idx="75">
                  <c:v>972.30375000000117</c:v>
                </c:pt>
                <c:pt idx="76">
                  <c:v>985.26780000000122</c:v>
                </c:pt>
                <c:pt idx="77">
                  <c:v>998.23185000000115</c:v>
                </c:pt>
                <c:pt idx="78">
                  <c:v>1011.1959000000012</c:v>
                </c:pt>
                <c:pt idx="79">
                  <c:v>1024.1599500000011</c:v>
                </c:pt>
                <c:pt idx="80">
                  <c:v>1037.1240000000014</c:v>
                </c:pt>
                <c:pt idx="81">
                  <c:v>1050.0880500000014</c:v>
                </c:pt>
                <c:pt idx="82">
                  <c:v>1063.0521000000012</c:v>
                </c:pt>
                <c:pt idx="83">
                  <c:v>1076.0161500000013</c:v>
                </c:pt>
                <c:pt idx="84">
                  <c:v>1088.9802000000016</c:v>
                </c:pt>
                <c:pt idx="85">
                  <c:v>1101.9442500000016</c:v>
                </c:pt>
                <c:pt idx="86">
                  <c:v>1114.9083000000014</c:v>
                </c:pt>
                <c:pt idx="87">
                  <c:v>1127.8723500000015</c:v>
                </c:pt>
                <c:pt idx="88">
                  <c:v>1140.8364000000017</c:v>
                </c:pt>
                <c:pt idx="89">
                  <c:v>1153.8004500000018</c:v>
                </c:pt>
                <c:pt idx="90">
                  <c:v>1166.7645000000016</c:v>
                </c:pt>
                <c:pt idx="91">
                  <c:v>1179.7285500000016</c:v>
                </c:pt>
                <c:pt idx="92">
                  <c:v>1192.6926000000019</c:v>
                </c:pt>
                <c:pt idx="93">
                  <c:v>1205.6566500000017</c:v>
                </c:pt>
                <c:pt idx="94">
                  <c:v>1218.6207000000018</c:v>
                </c:pt>
                <c:pt idx="95">
                  <c:v>1231.5847500000018</c:v>
                </c:pt>
                <c:pt idx="96">
                  <c:v>1244.5488000000021</c:v>
                </c:pt>
                <c:pt idx="97">
                  <c:v>1257.5128500000019</c:v>
                </c:pt>
                <c:pt idx="98">
                  <c:v>1270.4769000000022</c:v>
                </c:pt>
                <c:pt idx="99">
                  <c:v>1283.4409500000022</c:v>
                </c:pt>
                <c:pt idx="100">
                  <c:v>1296.4050000000022</c:v>
                </c:pt>
              </c:numCache>
            </c:numRef>
          </c:xVal>
          <c:yVal>
            <c:numRef>
              <c:f>Simulation!$N$4:$N$104</c:f>
              <c:numCache>
                <c:formatCode>General</c:formatCode>
                <c:ptCount val="101"/>
                <c:pt idx="0">
                  <c:v>2.8</c:v>
                </c:pt>
                <c:pt idx="1">
                  <c:v>2.8</c:v>
                </c:pt>
                <c:pt idx="2">
                  <c:v>2.8</c:v>
                </c:pt>
                <c:pt idx="3">
                  <c:v>2.7</c:v>
                </c:pt>
                <c:pt idx="4">
                  <c:v>2.5</c:v>
                </c:pt>
                <c:pt idx="5">
                  <c:v>2.2494443758403984</c:v>
                </c:pt>
                <c:pt idx="6">
                  <c:v>1.9</c:v>
                </c:pt>
                <c:pt idx="7">
                  <c:v>1.5</c:v>
                </c:pt>
                <c:pt idx="8">
                  <c:v>1.2</c:v>
                </c:pt>
                <c:pt idx="9">
                  <c:v>1.4</c:v>
                </c:pt>
                <c:pt idx="10">
                  <c:v>2</c:v>
                </c:pt>
                <c:pt idx="11">
                  <c:v>2.7</c:v>
                </c:pt>
                <c:pt idx="12">
                  <c:v>3.4</c:v>
                </c:pt>
                <c:pt idx="13">
                  <c:v>3.9</c:v>
                </c:pt>
                <c:pt idx="14">
                  <c:v>4.3</c:v>
                </c:pt>
                <c:pt idx="15">
                  <c:v>4.5</c:v>
                </c:pt>
                <c:pt idx="16">
                  <c:v>4.4000000000000004</c:v>
                </c:pt>
                <c:pt idx="17">
                  <c:v>4.0999999999999996</c:v>
                </c:pt>
                <c:pt idx="18">
                  <c:v>3.6</c:v>
                </c:pt>
                <c:pt idx="19">
                  <c:v>3</c:v>
                </c:pt>
                <c:pt idx="20">
                  <c:v>2.4</c:v>
                </c:pt>
                <c:pt idx="21">
                  <c:v>2</c:v>
                </c:pt>
                <c:pt idx="22">
                  <c:v>2.2999999999999998</c:v>
                </c:pt>
                <c:pt idx="23">
                  <c:v>2.8</c:v>
                </c:pt>
                <c:pt idx="24">
                  <c:v>3.5</c:v>
                </c:pt>
                <c:pt idx="25">
                  <c:v>4.0999999999999996</c:v>
                </c:pt>
                <c:pt idx="26">
                  <c:v>4.5</c:v>
                </c:pt>
                <c:pt idx="27">
                  <c:v>4.7</c:v>
                </c:pt>
                <c:pt idx="28">
                  <c:v>4.7</c:v>
                </c:pt>
                <c:pt idx="29">
                  <c:v>4.4000000000000004</c:v>
                </c:pt>
                <c:pt idx="30">
                  <c:v>3.9</c:v>
                </c:pt>
                <c:pt idx="31">
                  <c:v>3.4</c:v>
                </c:pt>
                <c:pt idx="32">
                  <c:v>2.8</c:v>
                </c:pt>
                <c:pt idx="33">
                  <c:v>2.4</c:v>
                </c:pt>
                <c:pt idx="34">
                  <c:v>2.2000000000000002</c:v>
                </c:pt>
                <c:pt idx="35">
                  <c:v>2.2999999999999998</c:v>
                </c:pt>
                <c:pt idx="36">
                  <c:v>2.6</c:v>
                </c:pt>
                <c:pt idx="37">
                  <c:v>2.8</c:v>
                </c:pt>
                <c:pt idx="38">
                  <c:v>3</c:v>
                </c:pt>
                <c:pt idx="39">
                  <c:v>2.9</c:v>
                </c:pt>
                <c:pt idx="40">
                  <c:v>2.8</c:v>
                </c:pt>
                <c:pt idx="41">
                  <c:v>2.5</c:v>
                </c:pt>
                <c:pt idx="42">
                  <c:v>2.1</c:v>
                </c:pt>
                <c:pt idx="43">
                  <c:v>1.8</c:v>
                </c:pt>
                <c:pt idx="44">
                  <c:v>1.5</c:v>
                </c:pt>
                <c:pt idx="45">
                  <c:v>1.4</c:v>
                </c:pt>
                <c:pt idx="46">
                  <c:v>1.4</c:v>
                </c:pt>
                <c:pt idx="47">
                  <c:v>1.5</c:v>
                </c:pt>
                <c:pt idx="48">
                  <c:v>1.6</c:v>
                </c:pt>
                <c:pt idx="49">
                  <c:v>1.6</c:v>
                </c:pt>
                <c:pt idx="50">
                  <c:v>1.5</c:v>
                </c:pt>
                <c:pt idx="51">
                  <c:v>1.5</c:v>
                </c:pt>
                <c:pt idx="52">
                  <c:v>1.6</c:v>
                </c:pt>
                <c:pt idx="53">
                  <c:v>1.8</c:v>
                </c:pt>
                <c:pt idx="54">
                  <c:v>2.2000000000000002</c:v>
                </c:pt>
                <c:pt idx="55">
                  <c:v>2.5</c:v>
                </c:pt>
                <c:pt idx="56">
                  <c:v>2.9</c:v>
                </c:pt>
                <c:pt idx="57">
                  <c:v>3.1</c:v>
                </c:pt>
                <c:pt idx="58">
                  <c:v>3.3</c:v>
                </c:pt>
                <c:pt idx="59">
                  <c:v>3.4</c:v>
                </c:pt>
                <c:pt idx="60">
                  <c:v>3.6</c:v>
                </c:pt>
                <c:pt idx="61">
                  <c:v>3.8</c:v>
                </c:pt>
                <c:pt idx="62">
                  <c:v>4.0999999999999996</c:v>
                </c:pt>
                <c:pt idx="63">
                  <c:v>4.5999999999999996</c:v>
                </c:pt>
                <c:pt idx="64">
                  <c:v>5.0999999999999996</c:v>
                </c:pt>
                <c:pt idx="65">
                  <c:v>5.6</c:v>
                </c:pt>
                <c:pt idx="66">
                  <c:v>6.1</c:v>
                </c:pt>
                <c:pt idx="67">
                  <c:v>6.5</c:v>
                </c:pt>
                <c:pt idx="68">
                  <c:v>6.8</c:v>
                </c:pt>
                <c:pt idx="69">
                  <c:v>6.9</c:v>
                </c:pt>
                <c:pt idx="70">
                  <c:v>6.9</c:v>
                </c:pt>
                <c:pt idx="71">
                  <c:v>6.9498201415576215</c:v>
                </c:pt>
                <c:pt idx="72">
                  <c:v>7</c:v>
                </c:pt>
                <c:pt idx="73">
                  <c:v>7.2</c:v>
                </c:pt>
                <c:pt idx="74">
                  <c:v>7.6</c:v>
                </c:pt>
                <c:pt idx="75">
                  <c:v>8.1</c:v>
                </c:pt>
                <c:pt idx="76">
                  <c:v>8.6999999999999993</c:v>
                </c:pt>
                <c:pt idx="77">
                  <c:v>9.3000000000000007</c:v>
                </c:pt>
                <c:pt idx="78">
                  <c:v>9.9</c:v>
                </c:pt>
                <c:pt idx="79">
                  <c:v>10.3</c:v>
                </c:pt>
                <c:pt idx="80">
                  <c:v>10.6</c:v>
                </c:pt>
                <c:pt idx="81">
                  <c:v>10.7</c:v>
                </c:pt>
                <c:pt idx="82">
                  <c:v>10.6</c:v>
                </c:pt>
                <c:pt idx="83">
                  <c:v>10.5</c:v>
                </c:pt>
                <c:pt idx="84">
                  <c:v>10.4</c:v>
                </c:pt>
                <c:pt idx="85">
                  <c:v>10.3</c:v>
                </c:pt>
                <c:pt idx="86">
                  <c:v>10.4</c:v>
                </c:pt>
                <c:pt idx="87">
                  <c:v>10.6</c:v>
                </c:pt>
                <c:pt idx="88">
                  <c:v>11</c:v>
                </c:pt>
                <c:pt idx="89">
                  <c:v>11.4</c:v>
                </c:pt>
                <c:pt idx="90">
                  <c:v>11.8</c:v>
                </c:pt>
                <c:pt idx="91">
                  <c:v>12.2</c:v>
                </c:pt>
                <c:pt idx="92">
                  <c:v>12.4</c:v>
                </c:pt>
                <c:pt idx="93">
                  <c:v>12.5</c:v>
                </c:pt>
                <c:pt idx="94">
                  <c:v>12.5</c:v>
                </c:pt>
                <c:pt idx="95">
                  <c:v>12.5</c:v>
                </c:pt>
                <c:pt idx="96">
                  <c:v>12.4</c:v>
                </c:pt>
                <c:pt idx="97">
                  <c:v>12.2</c:v>
                </c:pt>
                <c:pt idx="98">
                  <c:v>12.1</c:v>
                </c:pt>
                <c:pt idx="99">
                  <c:v>12.1</c:v>
                </c:pt>
                <c:pt idx="100">
                  <c:v>12.1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A68-42AF-865C-F9A6B2162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94944"/>
        <c:axId val="88996864"/>
      </c:scatterChart>
      <c:scatterChart>
        <c:scatterStyle val="smoothMarker"/>
        <c:varyColors val="0"/>
        <c:ser>
          <c:idx val="0"/>
          <c:order val="2"/>
          <c:tx>
            <c:strRef>
              <c:f>Simulation!$T$3</c:f>
              <c:strCache>
                <c:ptCount val="1"/>
                <c:pt idx="0">
                  <c:v>θ for S1-V2 (data)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'0.3 mm at center'!$B$4:$B$44</c:f>
              <c:numCache>
                <c:formatCode>General</c:formatCode>
                <c:ptCount val="41"/>
                <c:pt idx="0">
                  <c:v>0</c:v>
                </c:pt>
                <c:pt idx="1">
                  <c:v>7.5570000000000004</c:v>
                </c:pt>
                <c:pt idx="2">
                  <c:v>18.892499999999998</c:v>
                </c:pt>
                <c:pt idx="3">
                  <c:v>30.228000000000002</c:v>
                </c:pt>
                <c:pt idx="4">
                  <c:v>37.784999999999997</c:v>
                </c:pt>
                <c:pt idx="5">
                  <c:v>56.677500000000002</c:v>
                </c:pt>
                <c:pt idx="6">
                  <c:v>75.569999999999993</c:v>
                </c:pt>
                <c:pt idx="7">
                  <c:v>94.462500000000006</c:v>
                </c:pt>
                <c:pt idx="8">
                  <c:v>113.355</c:v>
                </c:pt>
                <c:pt idx="9">
                  <c:v>151.13999999999999</c:v>
                </c:pt>
                <c:pt idx="10">
                  <c:v>188.92500000000001</c:v>
                </c:pt>
                <c:pt idx="11">
                  <c:v>226.71</c:v>
                </c:pt>
                <c:pt idx="12">
                  <c:v>264.495</c:v>
                </c:pt>
                <c:pt idx="13">
                  <c:v>302.27999999999997</c:v>
                </c:pt>
                <c:pt idx="14">
                  <c:v>340.065</c:v>
                </c:pt>
                <c:pt idx="15">
                  <c:v>377.85</c:v>
                </c:pt>
                <c:pt idx="16">
                  <c:v>415.63499999999999</c:v>
                </c:pt>
                <c:pt idx="17">
                  <c:v>453.42</c:v>
                </c:pt>
                <c:pt idx="18">
                  <c:v>491.20499999999998</c:v>
                </c:pt>
                <c:pt idx="19">
                  <c:v>528.99</c:v>
                </c:pt>
                <c:pt idx="20">
                  <c:v>566.77499999999998</c:v>
                </c:pt>
                <c:pt idx="21">
                  <c:v>604.55999999999995</c:v>
                </c:pt>
                <c:pt idx="22">
                  <c:v>642.34500000000003</c:v>
                </c:pt>
                <c:pt idx="23">
                  <c:v>661.23749999999995</c:v>
                </c:pt>
                <c:pt idx="24">
                  <c:v>680.13</c:v>
                </c:pt>
                <c:pt idx="25">
                  <c:v>717.91499999999996</c:v>
                </c:pt>
                <c:pt idx="26">
                  <c:v>755.7</c:v>
                </c:pt>
                <c:pt idx="27">
                  <c:v>793.48500000000001</c:v>
                </c:pt>
                <c:pt idx="28">
                  <c:v>831.27</c:v>
                </c:pt>
                <c:pt idx="29">
                  <c:v>869.05499999999995</c:v>
                </c:pt>
                <c:pt idx="30">
                  <c:v>906.84</c:v>
                </c:pt>
                <c:pt idx="31">
                  <c:v>944.625</c:v>
                </c:pt>
                <c:pt idx="32">
                  <c:v>982.41</c:v>
                </c:pt>
                <c:pt idx="33">
                  <c:v>1020.1950000000001</c:v>
                </c:pt>
                <c:pt idx="34">
                  <c:v>1057.98</c:v>
                </c:pt>
                <c:pt idx="35">
                  <c:v>1095.7650000000001</c:v>
                </c:pt>
                <c:pt idx="36">
                  <c:v>1133.55</c:v>
                </c:pt>
                <c:pt idx="37">
                  <c:v>1228.0125</c:v>
                </c:pt>
                <c:pt idx="38">
                  <c:v>1322.4749999999999</c:v>
                </c:pt>
                <c:pt idx="39">
                  <c:v>1416.9375</c:v>
                </c:pt>
                <c:pt idx="40">
                  <c:v>1511.4</c:v>
                </c:pt>
              </c:numCache>
            </c:numRef>
          </c:xVal>
          <c:yVal>
            <c:numRef>
              <c:f>'0.3 mm at center'!$DM$4:$DM$44</c:f>
              <c:numCache>
                <c:formatCode>General</c:formatCode>
                <c:ptCount val="41"/>
                <c:pt idx="0">
                  <c:v>0</c:v>
                </c:pt>
                <c:pt idx="1">
                  <c:v>-0.29793805346802804</c:v>
                </c:pt>
                <c:pt idx="2">
                  <c:v>-0.60752391033537978</c:v>
                </c:pt>
                <c:pt idx="3">
                  <c:v>-0.13750987083139754</c:v>
                </c:pt>
                <c:pt idx="4">
                  <c:v>-0.27501974166279486</c:v>
                </c:pt>
                <c:pt idx="5">
                  <c:v>-2.2918311805232738E-2</c:v>
                </c:pt>
                <c:pt idx="6">
                  <c:v>0.32658594322456946</c:v>
                </c:pt>
                <c:pt idx="7">
                  <c:v>5.4774765214506713</c:v>
                </c:pt>
                <c:pt idx="8">
                  <c:v>10.364806513916593</c:v>
                </c:pt>
                <c:pt idx="9">
                  <c:v>0.45836623610465876</c:v>
                </c:pt>
                <c:pt idx="10">
                  <c:v>-0.68181977620567924</c:v>
                </c:pt>
                <c:pt idx="11">
                  <c:v>-6.0349215985449733E-2</c:v>
                </c:pt>
                <c:pt idx="12">
                  <c:v>4.8472229468067649</c:v>
                </c:pt>
                <c:pt idx="13">
                  <c:v>2.1600508876432039</c:v>
                </c:pt>
                <c:pt idx="14">
                  <c:v>-0.91100289425800884</c:v>
                </c:pt>
                <c:pt idx="15">
                  <c:v>-1.1516451682129543</c:v>
                </c:pt>
                <c:pt idx="16">
                  <c:v>2.3204790702798341</c:v>
                </c:pt>
                <c:pt idx="17">
                  <c:v>9.3907782621941909</c:v>
                </c:pt>
                <c:pt idx="18">
                  <c:v>3.0997016716577539</c:v>
                </c:pt>
                <c:pt idx="19">
                  <c:v>6.2566991228285902</c:v>
                </c:pt>
                <c:pt idx="20">
                  <c:v>45.939650784014553</c:v>
                </c:pt>
                <c:pt idx="21">
                  <c:v>45.939756013589403</c:v>
                </c:pt>
                <c:pt idx="22">
                  <c:v>36.927129896181555</c:v>
                </c:pt>
                <c:pt idx="23">
                  <c:v>55.897552033813405</c:v>
                </c:pt>
                <c:pt idx="24">
                  <c:v>58.338352241070716</c:v>
                </c:pt>
                <c:pt idx="25">
                  <c:v>18.283083242624571</c:v>
                </c:pt>
                <c:pt idx="26">
                  <c:v>6.3884794157086802</c:v>
                </c:pt>
                <c:pt idx="27">
                  <c:v>3.5752566416163365</c:v>
                </c:pt>
                <c:pt idx="28">
                  <c:v>-0.18259190445500972</c:v>
                </c:pt>
                <c:pt idx="29">
                  <c:v>-2.4637185190625397</c:v>
                </c:pt>
                <c:pt idx="30">
                  <c:v>-3.4377467707849387</c:v>
                </c:pt>
                <c:pt idx="31">
                  <c:v>-3.7528735581068924</c:v>
                </c:pt>
                <c:pt idx="32">
                  <c:v>-4.8071159011476059</c:v>
                </c:pt>
                <c:pt idx="33">
                  <c:v>-5.7696849969673893</c:v>
                </c:pt>
                <c:pt idx="34">
                  <c:v>-6.0389751606788762</c:v>
                </c:pt>
                <c:pt idx="35">
                  <c:v>-6.0603492159854495</c:v>
                </c:pt>
                <c:pt idx="36">
                  <c:v>-5.8842765559935541</c:v>
                </c:pt>
                <c:pt idx="37">
                  <c:v>-7.7750372799252725</c:v>
                </c:pt>
                <c:pt idx="38">
                  <c:v>-9.0412740071643913</c:v>
                </c:pt>
                <c:pt idx="39">
                  <c:v>-9.362130372437651</c:v>
                </c:pt>
                <c:pt idx="40">
                  <c:v>-9.3334824826811111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A68-42AF-865C-F9A6B2162B2D}"/>
            </c:ext>
          </c:extLst>
        </c:ser>
        <c:ser>
          <c:idx val="2"/>
          <c:order val="3"/>
          <c:tx>
            <c:strRef>
              <c:f>Simulation!$T$4</c:f>
              <c:strCache>
                <c:ptCount val="1"/>
                <c:pt idx="0">
                  <c:v>θ for S1-V2 (sim)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Simulation!$C$4:$C$104</c:f>
              <c:numCache>
                <c:formatCode>General</c:formatCode>
                <c:ptCount val="101"/>
                <c:pt idx="0">
                  <c:v>0</c:v>
                </c:pt>
                <c:pt idx="1">
                  <c:v>12.96405</c:v>
                </c:pt>
                <c:pt idx="2">
                  <c:v>25.928100000000001</c:v>
                </c:pt>
                <c:pt idx="3">
                  <c:v>38.892150000000008</c:v>
                </c:pt>
                <c:pt idx="4">
                  <c:v>51.856200000000001</c:v>
                </c:pt>
                <c:pt idx="5">
                  <c:v>64.820250000000001</c:v>
                </c:pt>
                <c:pt idx="6">
                  <c:v>77.784299999999988</c:v>
                </c:pt>
                <c:pt idx="7">
                  <c:v>90.748350000000002</c:v>
                </c:pt>
                <c:pt idx="8">
                  <c:v>103.71239999999999</c:v>
                </c:pt>
                <c:pt idx="9">
                  <c:v>116.67644999999999</c:v>
                </c:pt>
                <c:pt idx="10">
                  <c:v>129.6405</c:v>
                </c:pt>
                <c:pt idx="11">
                  <c:v>142.60454999999999</c:v>
                </c:pt>
                <c:pt idx="12">
                  <c:v>155.56860000000003</c:v>
                </c:pt>
                <c:pt idx="13">
                  <c:v>168.53265000000002</c:v>
                </c:pt>
                <c:pt idx="14">
                  <c:v>181.49670000000003</c:v>
                </c:pt>
                <c:pt idx="15">
                  <c:v>194.46075000000005</c:v>
                </c:pt>
                <c:pt idx="16">
                  <c:v>207.42480000000006</c:v>
                </c:pt>
                <c:pt idx="17">
                  <c:v>220.38885000000008</c:v>
                </c:pt>
                <c:pt idx="18">
                  <c:v>233.35290000000009</c:v>
                </c:pt>
                <c:pt idx="19">
                  <c:v>246.31695000000008</c:v>
                </c:pt>
                <c:pt idx="20">
                  <c:v>259.28100000000012</c:v>
                </c:pt>
                <c:pt idx="21">
                  <c:v>272.24505000000011</c:v>
                </c:pt>
                <c:pt idx="22">
                  <c:v>285.20910000000009</c:v>
                </c:pt>
                <c:pt idx="23">
                  <c:v>298.17315000000002</c:v>
                </c:pt>
                <c:pt idx="24">
                  <c:v>311.13720000000006</c:v>
                </c:pt>
                <c:pt idx="25">
                  <c:v>324.10125000000005</c:v>
                </c:pt>
                <c:pt idx="26">
                  <c:v>337.06529999999998</c:v>
                </c:pt>
                <c:pt idx="27">
                  <c:v>350.02934999999997</c:v>
                </c:pt>
                <c:pt idx="28">
                  <c:v>362.99340000000001</c:v>
                </c:pt>
                <c:pt idx="29">
                  <c:v>375.95744999999994</c:v>
                </c:pt>
                <c:pt idx="30">
                  <c:v>388.92149999999992</c:v>
                </c:pt>
                <c:pt idx="31">
                  <c:v>401.88554999999997</c:v>
                </c:pt>
                <c:pt idx="32">
                  <c:v>414.8495999999999</c:v>
                </c:pt>
                <c:pt idx="33">
                  <c:v>427.81364999999988</c:v>
                </c:pt>
                <c:pt idx="34">
                  <c:v>440.77769999999987</c:v>
                </c:pt>
                <c:pt idx="35">
                  <c:v>453.7417499999998</c:v>
                </c:pt>
                <c:pt idx="36">
                  <c:v>466.70579999999984</c:v>
                </c:pt>
                <c:pt idx="37">
                  <c:v>479.66984999999983</c:v>
                </c:pt>
                <c:pt idx="38">
                  <c:v>492.63389999999976</c:v>
                </c:pt>
                <c:pt idx="39">
                  <c:v>505.59794999999974</c:v>
                </c:pt>
                <c:pt idx="40">
                  <c:v>518.56199999999978</c:v>
                </c:pt>
                <c:pt idx="41">
                  <c:v>531.52604999999983</c:v>
                </c:pt>
                <c:pt idx="42">
                  <c:v>544.49009999999987</c:v>
                </c:pt>
                <c:pt idx="43">
                  <c:v>557.45414999999991</c:v>
                </c:pt>
                <c:pt idx="44">
                  <c:v>570.41819999999996</c:v>
                </c:pt>
                <c:pt idx="45">
                  <c:v>583.38224999999989</c:v>
                </c:pt>
                <c:pt idx="46">
                  <c:v>596.34630000000004</c:v>
                </c:pt>
                <c:pt idx="47">
                  <c:v>609.31034999999997</c:v>
                </c:pt>
                <c:pt idx="48">
                  <c:v>622.27440000000013</c:v>
                </c:pt>
                <c:pt idx="49">
                  <c:v>635.23845000000006</c:v>
                </c:pt>
                <c:pt idx="50">
                  <c:v>648.2025000000001</c:v>
                </c:pt>
                <c:pt idx="51">
                  <c:v>661.16655000000026</c:v>
                </c:pt>
                <c:pt idx="52">
                  <c:v>674.1306000000003</c:v>
                </c:pt>
                <c:pt idx="53">
                  <c:v>687.09465000000023</c:v>
                </c:pt>
                <c:pt idx="54">
                  <c:v>700.05870000000027</c:v>
                </c:pt>
                <c:pt idx="55">
                  <c:v>713.02275000000043</c:v>
                </c:pt>
                <c:pt idx="56">
                  <c:v>725.98680000000036</c:v>
                </c:pt>
                <c:pt idx="57">
                  <c:v>738.9508500000004</c:v>
                </c:pt>
                <c:pt idx="58">
                  <c:v>751.91490000000044</c:v>
                </c:pt>
                <c:pt idx="59">
                  <c:v>764.8789500000006</c:v>
                </c:pt>
                <c:pt idx="60">
                  <c:v>777.84300000000053</c:v>
                </c:pt>
                <c:pt idx="61">
                  <c:v>790.80705000000057</c:v>
                </c:pt>
                <c:pt idx="62">
                  <c:v>803.77110000000062</c:v>
                </c:pt>
                <c:pt idx="63">
                  <c:v>816.73515000000066</c:v>
                </c:pt>
                <c:pt idx="64">
                  <c:v>829.6992000000007</c:v>
                </c:pt>
                <c:pt idx="65">
                  <c:v>842.66325000000074</c:v>
                </c:pt>
                <c:pt idx="66">
                  <c:v>855.62730000000067</c:v>
                </c:pt>
                <c:pt idx="67">
                  <c:v>868.59135000000083</c:v>
                </c:pt>
                <c:pt idx="68">
                  <c:v>881.55540000000087</c:v>
                </c:pt>
                <c:pt idx="69">
                  <c:v>894.51945000000092</c:v>
                </c:pt>
                <c:pt idx="70">
                  <c:v>907.48350000000084</c:v>
                </c:pt>
                <c:pt idx="71">
                  <c:v>920.447550000001</c:v>
                </c:pt>
                <c:pt idx="72">
                  <c:v>933.41160000000104</c:v>
                </c:pt>
                <c:pt idx="73">
                  <c:v>946.37565000000109</c:v>
                </c:pt>
                <c:pt idx="74">
                  <c:v>959.33970000000102</c:v>
                </c:pt>
                <c:pt idx="75">
                  <c:v>972.30375000000117</c:v>
                </c:pt>
                <c:pt idx="76">
                  <c:v>985.26780000000122</c:v>
                </c:pt>
                <c:pt idx="77">
                  <c:v>998.23185000000115</c:v>
                </c:pt>
                <c:pt idx="78">
                  <c:v>1011.1959000000012</c:v>
                </c:pt>
                <c:pt idx="79">
                  <c:v>1024.1599500000011</c:v>
                </c:pt>
                <c:pt idx="80">
                  <c:v>1037.1240000000014</c:v>
                </c:pt>
                <c:pt idx="81">
                  <c:v>1050.0880500000014</c:v>
                </c:pt>
                <c:pt idx="82">
                  <c:v>1063.0521000000012</c:v>
                </c:pt>
                <c:pt idx="83">
                  <c:v>1076.0161500000013</c:v>
                </c:pt>
                <c:pt idx="84">
                  <c:v>1088.9802000000016</c:v>
                </c:pt>
                <c:pt idx="85">
                  <c:v>1101.9442500000016</c:v>
                </c:pt>
                <c:pt idx="86">
                  <c:v>1114.9083000000014</c:v>
                </c:pt>
                <c:pt idx="87">
                  <c:v>1127.8723500000015</c:v>
                </c:pt>
                <c:pt idx="88">
                  <c:v>1140.8364000000017</c:v>
                </c:pt>
                <c:pt idx="89">
                  <c:v>1153.8004500000018</c:v>
                </c:pt>
                <c:pt idx="90">
                  <c:v>1166.7645000000016</c:v>
                </c:pt>
                <c:pt idx="91">
                  <c:v>1179.7285500000016</c:v>
                </c:pt>
                <c:pt idx="92">
                  <c:v>1192.6926000000019</c:v>
                </c:pt>
                <c:pt idx="93">
                  <c:v>1205.6566500000017</c:v>
                </c:pt>
                <c:pt idx="94">
                  <c:v>1218.6207000000018</c:v>
                </c:pt>
                <c:pt idx="95">
                  <c:v>1231.5847500000018</c:v>
                </c:pt>
                <c:pt idx="96">
                  <c:v>1244.5488000000021</c:v>
                </c:pt>
                <c:pt idx="97">
                  <c:v>1257.5128500000019</c:v>
                </c:pt>
                <c:pt idx="98">
                  <c:v>1270.4769000000022</c:v>
                </c:pt>
                <c:pt idx="99">
                  <c:v>1283.4409500000022</c:v>
                </c:pt>
                <c:pt idx="100">
                  <c:v>1296.4050000000022</c:v>
                </c:pt>
              </c:numCache>
            </c:numRef>
          </c:xVal>
          <c:yVal>
            <c:numRef>
              <c:f>Simulation!$J$4:$J$104</c:f>
              <c:numCache>
                <c:formatCode>General</c:formatCode>
                <c:ptCount val="101"/>
                <c:pt idx="0">
                  <c:v>-6.3399999999999998E-2</c:v>
                </c:pt>
                <c:pt idx="1">
                  <c:v>7.9500000000000001E-2</c:v>
                </c:pt>
                <c:pt idx="2">
                  <c:v>0.14399999999999999</c:v>
                </c:pt>
                <c:pt idx="3">
                  <c:v>0.1946</c:v>
                </c:pt>
                <c:pt idx="4">
                  <c:v>0.54679999999999995</c:v>
                </c:pt>
                <c:pt idx="5">
                  <c:v>0.81089999999999995</c:v>
                </c:pt>
                <c:pt idx="6">
                  <c:v>1.7606999999999999</c:v>
                </c:pt>
                <c:pt idx="7">
                  <c:v>3.8245</c:v>
                </c:pt>
                <c:pt idx="8">
                  <c:v>7.0915999999999997</c:v>
                </c:pt>
                <c:pt idx="9">
                  <c:v>6.3109999999999999</c:v>
                </c:pt>
                <c:pt idx="10">
                  <c:v>2.9335</c:v>
                </c:pt>
                <c:pt idx="11">
                  <c:v>1.2793000000000001</c:v>
                </c:pt>
                <c:pt idx="12">
                  <c:v>0.3997</c:v>
                </c:pt>
                <c:pt idx="13">
                  <c:v>-6.3299999999999995E-2</c:v>
                </c:pt>
                <c:pt idx="14">
                  <c:v>-0.2475</c:v>
                </c:pt>
                <c:pt idx="15">
                  <c:v>-0.34639999999999999</c:v>
                </c:pt>
                <c:pt idx="16">
                  <c:v>-0.36680000000000001</c:v>
                </c:pt>
                <c:pt idx="17">
                  <c:v>-0.25230000000000002</c:v>
                </c:pt>
                <c:pt idx="18">
                  <c:v>0.18629999999999999</c:v>
                </c:pt>
                <c:pt idx="19">
                  <c:v>1.1546000000000001</c:v>
                </c:pt>
                <c:pt idx="20">
                  <c:v>3.0278</c:v>
                </c:pt>
                <c:pt idx="21">
                  <c:v>5.1612999999999998</c:v>
                </c:pt>
                <c:pt idx="22">
                  <c:v>4.3567999999999998</c:v>
                </c:pt>
                <c:pt idx="23">
                  <c:v>2.1337999999999999</c:v>
                </c:pt>
                <c:pt idx="24">
                  <c:v>0.50600000000000001</c:v>
                </c:pt>
                <c:pt idx="25">
                  <c:v>-0.2233</c:v>
                </c:pt>
                <c:pt idx="26">
                  <c:v>-0.70350000000000001</c:v>
                </c:pt>
                <c:pt idx="27">
                  <c:v>-0.90759999999999996</c:v>
                </c:pt>
                <c:pt idx="28">
                  <c:v>-0.94359999999999999</c:v>
                </c:pt>
                <c:pt idx="29">
                  <c:v>-0.77239999999999998</c:v>
                </c:pt>
                <c:pt idx="30">
                  <c:v>-0.32650000000000001</c:v>
                </c:pt>
                <c:pt idx="31">
                  <c:v>0.54290000000000005</c:v>
                </c:pt>
                <c:pt idx="32">
                  <c:v>2.2067000000000001</c:v>
                </c:pt>
                <c:pt idx="33">
                  <c:v>4.3156999999999996</c:v>
                </c:pt>
                <c:pt idx="34">
                  <c:v>5.9881000000000002</c:v>
                </c:pt>
                <c:pt idx="35">
                  <c:v>5.5735000000000001</c:v>
                </c:pt>
                <c:pt idx="36">
                  <c:v>4.1414999999999997</c:v>
                </c:pt>
                <c:pt idx="37">
                  <c:v>2.7970000000000002</c:v>
                </c:pt>
                <c:pt idx="38">
                  <c:v>2.1865999999999999</c:v>
                </c:pt>
                <c:pt idx="39">
                  <c:v>2.0769000000000002</c:v>
                </c:pt>
                <c:pt idx="40">
                  <c:v>2.6316000000000002</c:v>
                </c:pt>
                <c:pt idx="41">
                  <c:v>4.0099</c:v>
                </c:pt>
                <c:pt idx="42">
                  <c:v>6.6406000000000001</c:v>
                </c:pt>
                <c:pt idx="43">
                  <c:v>11.1813</c:v>
                </c:pt>
                <c:pt idx="44">
                  <c:v>17.743500000000001</c:v>
                </c:pt>
                <c:pt idx="45">
                  <c:v>23.994299999999999</c:v>
                </c:pt>
                <c:pt idx="46">
                  <c:v>26.3261</c:v>
                </c:pt>
                <c:pt idx="47">
                  <c:v>25.5349</c:v>
                </c:pt>
                <c:pt idx="48">
                  <c:v>24.7301</c:v>
                </c:pt>
                <c:pt idx="49">
                  <c:v>25.7697</c:v>
                </c:pt>
                <c:pt idx="50">
                  <c:v>29.1736</c:v>
                </c:pt>
                <c:pt idx="51">
                  <c:v>33.847200000000001</c:v>
                </c:pt>
                <c:pt idx="52">
                  <c:v>36.382899999999999</c:v>
                </c:pt>
                <c:pt idx="53">
                  <c:v>32.452800000000003</c:v>
                </c:pt>
                <c:pt idx="54">
                  <c:v>24.0731</c:v>
                </c:pt>
                <c:pt idx="55">
                  <c:v>16.433700000000002</c:v>
                </c:pt>
                <c:pt idx="56">
                  <c:v>11.135999999999999</c:v>
                </c:pt>
                <c:pt idx="57">
                  <c:v>8.0733999999999995</c:v>
                </c:pt>
                <c:pt idx="58">
                  <c:v>6.2583000000000002</c:v>
                </c:pt>
                <c:pt idx="59">
                  <c:v>5.1790000000000003</c:v>
                </c:pt>
                <c:pt idx="60">
                  <c:v>4.2836999999999996</c:v>
                </c:pt>
                <c:pt idx="61">
                  <c:v>3.0777999999999999</c:v>
                </c:pt>
                <c:pt idx="62">
                  <c:v>1.7241</c:v>
                </c:pt>
                <c:pt idx="63">
                  <c:v>0.13550000000000001</c:v>
                </c:pt>
                <c:pt idx="64">
                  <c:v>-1.2154</c:v>
                </c:pt>
                <c:pt idx="65">
                  <c:v>-2.2334000000000001</c:v>
                </c:pt>
                <c:pt idx="66">
                  <c:v>-2.9826000000000001</c:v>
                </c:pt>
                <c:pt idx="67">
                  <c:v>-3.5322</c:v>
                </c:pt>
                <c:pt idx="68">
                  <c:v>-3.86</c:v>
                </c:pt>
                <c:pt idx="69">
                  <c:v>-4.0015000000000001</c:v>
                </c:pt>
                <c:pt idx="70">
                  <c:v>-4.1390000000000002</c:v>
                </c:pt>
                <c:pt idx="71">
                  <c:v>-4.2615999999999996</c:v>
                </c:pt>
                <c:pt idx="72">
                  <c:v>-4.3569000000000004</c:v>
                </c:pt>
                <c:pt idx="73">
                  <c:v>-4.6234000000000002</c:v>
                </c:pt>
                <c:pt idx="74">
                  <c:v>-4.9413999999999998</c:v>
                </c:pt>
                <c:pt idx="75">
                  <c:v>-5.3461999999999996</c:v>
                </c:pt>
                <c:pt idx="76">
                  <c:v>-5.6844999999999999</c:v>
                </c:pt>
                <c:pt idx="77">
                  <c:v>-6.0076000000000001</c:v>
                </c:pt>
                <c:pt idx="78">
                  <c:v>-6.3007999999999997</c:v>
                </c:pt>
                <c:pt idx="79">
                  <c:v>-6.4836999999999998</c:v>
                </c:pt>
                <c:pt idx="80">
                  <c:v>-6.6318999999999999</c:v>
                </c:pt>
                <c:pt idx="81">
                  <c:v>-6.7348999999999997</c:v>
                </c:pt>
                <c:pt idx="82">
                  <c:v>-6.8254000000000001</c:v>
                </c:pt>
                <c:pt idx="83">
                  <c:v>-6.8912000000000004</c:v>
                </c:pt>
                <c:pt idx="84">
                  <c:v>-6.9367000000000001</c:v>
                </c:pt>
                <c:pt idx="85">
                  <c:v>-7.06</c:v>
                </c:pt>
                <c:pt idx="86">
                  <c:v>-7.1276000000000002</c:v>
                </c:pt>
                <c:pt idx="87">
                  <c:v>-7.3136000000000001</c:v>
                </c:pt>
                <c:pt idx="88">
                  <c:v>-7.4831000000000003</c:v>
                </c:pt>
                <c:pt idx="89">
                  <c:v>-7.6632999999999996</c:v>
                </c:pt>
                <c:pt idx="90">
                  <c:v>-7.8015999999999996</c:v>
                </c:pt>
                <c:pt idx="91">
                  <c:v>-7.9992999999999999</c:v>
                </c:pt>
                <c:pt idx="92">
                  <c:v>-8.1039999999999992</c:v>
                </c:pt>
                <c:pt idx="93">
                  <c:v>-8.2117000000000004</c:v>
                </c:pt>
                <c:pt idx="94">
                  <c:v>-8.2965</c:v>
                </c:pt>
                <c:pt idx="95">
                  <c:v>-8.4105000000000008</c:v>
                </c:pt>
                <c:pt idx="96">
                  <c:v>-8.4466999999999999</c:v>
                </c:pt>
                <c:pt idx="97">
                  <c:v>-8.5513999999999992</c:v>
                </c:pt>
                <c:pt idx="98">
                  <c:v>-8.6196999999999999</c:v>
                </c:pt>
                <c:pt idx="99">
                  <c:v>-8.7202999999999999</c:v>
                </c:pt>
                <c:pt idx="100">
                  <c:v>-8.7994000000000003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A68-42AF-865C-F9A6B2162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324024"/>
        <c:axId val="556325008"/>
      </c:scatterChart>
      <c:valAx>
        <c:axId val="88994944"/>
        <c:scaling>
          <c:orientation val="minMax"/>
          <c:max val="13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B</a:t>
                </a:r>
                <a:r>
                  <a:rPr lang="en-US" sz="2000" b="0" baseline="-25000"/>
                  <a:t>z</a:t>
                </a:r>
                <a:r>
                  <a:rPr lang="en-US" sz="2000" b="0"/>
                  <a:t>@cathode,</a:t>
                </a:r>
                <a:r>
                  <a:rPr lang="en-US" sz="2000" b="0" baseline="0"/>
                  <a:t> Gauss</a:t>
                </a:r>
                <a:endParaRPr lang="en-US" sz="2000" b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88996864"/>
        <c:crossesAt val="-100"/>
        <c:crossBetween val="midCat"/>
        <c:majorUnit val="200"/>
      </c:valAx>
      <c:valAx>
        <c:axId val="88996864"/>
        <c:scaling>
          <c:orientation val="minMax"/>
          <c:max val="16"/>
        </c:scaling>
        <c:delete val="0"/>
        <c:axPos val="l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Beam size (rms), mm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8994944"/>
        <c:crosses val="autoZero"/>
        <c:crossBetween val="midCat"/>
        <c:majorUnit val="2"/>
      </c:valAx>
      <c:valAx>
        <c:axId val="55632500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Rotation angle,</a:t>
                </a:r>
                <a:r>
                  <a:rPr lang="en-US" sz="2000" b="0" baseline="0"/>
                  <a:t> degree</a:t>
                </a:r>
                <a:endParaRPr lang="en-US" sz="2000" b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800"/>
            </a:pPr>
            <a:endParaRPr lang="en-US"/>
          </a:p>
        </c:txPr>
        <c:crossAx val="556324024"/>
        <c:crosses val="max"/>
        <c:crossBetween val="midCat"/>
      </c:valAx>
      <c:valAx>
        <c:axId val="556324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6325008"/>
        <c:crosses val="autoZero"/>
        <c:crossBetween val="midCat"/>
      </c:valAx>
      <c:spPr>
        <a:noFill/>
        <a:ln w="3175"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331698669245292"/>
          <c:y val="0.15791167212345883"/>
          <c:w val="0.28600232536722386"/>
          <c:h val="0.22862470799397494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0.37337</cdr:x>
      <cdr:y>0.13735</cdr:y>
    </cdr:from>
    <cdr:to>
      <cdr:x>0.88428</cdr:x>
      <cdr:y>0.24073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0915" y="650077"/>
          <a:ext cx="3230666" cy="489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chemeClr val="accent2">
                  <a:lumMod val="75000"/>
                </a:schemeClr>
              </a:solidFill>
            </a:rPr>
            <a:t>Magnetic Field at 400 A</a:t>
          </a:r>
          <a:endParaRPr lang="en-US" sz="2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.wmf"/><Relationship Id="rId18" Type="http://schemas.openxmlformats.org/officeDocument/2006/relationships/image" Target="../media/image9.jpeg"/><Relationship Id="rId26" Type="http://schemas.openxmlformats.org/officeDocument/2006/relationships/image" Target="../media/image16.png"/><Relationship Id="rId39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chart" Target="../charts/chart1.xml"/><Relationship Id="rId7" Type="http://schemas.openxmlformats.org/officeDocument/2006/relationships/image" Target="../media/image8.jpe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8" Type="http://schemas.openxmlformats.org/officeDocument/2006/relationships/chart" Target="../charts/chart4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.wmf"/><Relationship Id="rId20" Type="http://schemas.openxmlformats.org/officeDocument/2006/relationships/image" Target="../media/image12.png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2.wmf"/><Relationship Id="rId24" Type="http://schemas.openxmlformats.org/officeDocument/2006/relationships/image" Target="../media/image14.png"/><Relationship Id="rId37" Type="http://schemas.openxmlformats.org/officeDocument/2006/relationships/chart" Target="../charts/chart3.xml"/><Relationship Id="rId40" Type="http://schemas.openxmlformats.org/officeDocument/2006/relationships/image" Target="../media/image22.png"/><Relationship Id="rId5" Type="http://schemas.openxmlformats.org/officeDocument/2006/relationships/image" Target="../media/image6.tiff"/><Relationship Id="rId15" Type="http://schemas.openxmlformats.org/officeDocument/2006/relationships/oleObject" Target="../embeddings/oleObject4.bin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chart" Target="../charts/chart2.xml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0.jpeg"/><Relationship Id="rId4" Type="http://schemas.openxmlformats.org/officeDocument/2006/relationships/image" Target="../media/image5.JPG"/><Relationship Id="rId9" Type="http://schemas.openxmlformats.org/officeDocument/2006/relationships/image" Target="../media/image1.wmf"/><Relationship Id="rId14" Type="http://schemas.openxmlformats.org/officeDocument/2006/relationships/image" Target="../media/image10.png"/><Relationship Id="rId22" Type="http://schemas.openxmlformats.org/officeDocument/2006/relationships/image" Target="../media/image11.jpeg"/><Relationship Id="rId27" Type="http://schemas.openxmlformats.org/officeDocument/2006/relationships/image" Target="../media/image17.png"/><Relationship Id="rId3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26334720" y="5486400"/>
            <a:ext cx="14173200" cy="13533120"/>
          </a:xfrm>
          <a:custGeom>
            <a:avLst/>
            <a:gdLst>
              <a:gd name="connsiteX0" fmla="*/ 0 w 14087649"/>
              <a:gd name="connsiteY0" fmla="*/ 2255565 h 13533120"/>
              <a:gd name="connsiteX1" fmla="*/ 2255565 w 14087649"/>
              <a:gd name="connsiteY1" fmla="*/ 0 h 13533120"/>
              <a:gd name="connsiteX2" fmla="*/ 11832084 w 14087649"/>
              <a:gd name="connsiteY2" fmla="*/ 0 h 13533120"/>
              <a:gd name="connsiteX3" fmla="*/ 14087649 w 14087649"/>
              <a:gd name="connsiteY3" fmla="*/ 2255565 h 13533120"/>
              <a:gd name="connsiteX4" fmla="*/ 14087649 w 14087649"/>
              <a:gd name="connsiteY4" fmla="*/ 11277555 h 13533120"/>
              <a:gd name="connsiteX5" fmla="*/ 11832084 w 14087649"/>
              <a:gd name="connsiteY5" fmla="*/ 13533120 h 13533120"/>
              <a:gd name="connsiteX6" fmla="*/ 2255565 w 14087649"/>
              <a:gd name="connsiteY6" fmla="*/ 13533120 h 13533120"/>
              <a:gd name="connsiteX7" fmla="*/ 0 w 14087649"/>
              <a:gd name="connsiteY7" fmla="*/ 11277555 h 13533120"/>
              <a:gd name="connsiteX8" fmla="*/ 0 w 14087649"/>
              <a:gd name="connsiteY8" fmla="*/ 2255565 h 13533120"/>
              <a:gd name="connsiteX0" fmla="*/ 0 w 14087649"/>
              <a:gd name="connsiteY0" fmla="*/ 2255565 h 13533120"/>
              <a:gd name="connsiteX1" fmla="*/ 2255565 w 14087649"/>
              <a:gd name="connsiteY1" fmla="*/ 0 h 13533120"/>
              <a:gd name="connsiteX2" fmla="*/ 11832084 w 14087649"/>
              <a:gd name="connsiteY2" fmla="*/ 0 h 13533120"/>
              <a:gd name="connsiteX3" fmla="*/ 14087649 w 14087649"/>
              <a:gd name="connsiteY3" fmla="*/ 1455465 h 13533120"/>
              <a:gd name="connsiteX4" fmla="*/ 14087649 w 14087649"/>
              <a:gd name="connsiteY4" fmla="*/ 11277555 h 13533120"/>
              <a:gd name="connsiteX5" fmla="*/ 11832084 w 14087649"/>
              <a:gd name="connsiteY5" fmla="*/ 13533120 h 13533120"/>
              <a:gd name="connsiteX6" fmla="*/ 2255565 w 14087649"/>
              <a:gd name="connsiteY6" fmla="*/ 13533120 h 13533120"/>
              <a:gd name="connsiteX7" fmla="*/ 0 w 14087649"/>
              <a:gd name="connsiteY7" fmla="*/ 11277555 h 13533120"/>
              <a:gd name="connsiteX8" fmla="*/ 0 w 14087649"/>
              <a:gd name="connsiteY8" fmla="*/ 2255565 h 13533120"/>
              <a:gd name="connsiteX0" fmla="*/ 0 w 14087665"/>
              <a:gd name="connsiteY0" fmla="*/ 2255565 h 13533120"/>
              <a:gd name="connsiteX1" fmla="*/ 2255565 w 14087665"/>
              <a:gd name="connsiteY1" fmla="*/ 0 h 13533120"/>
              <a:gd name="connsiteX2" fmla="*/ 12860784 w 14087665"/>
              <a:gd name="connsiteY2" fmla="*/ 0 h 13533120"/>
              <a:gd name="connsiteX3" fmla="*/ 14087649 w 14087665"/>
              <a:gd name="connsiteY3" fmla="*/ 1455465 h 13533120"/>
              <a:gd name="connsiteX4" fmla="*/ 14087649 w 14087665"/>
              <a:gd name="connsiteY4" fmla="*/ 11277555 h 13533120"/>
              <a:gd name="connsiteX5" fmla="*/ 11832084 w 14087665"/>
              <a:gd name="connsiteY5" fmla="*/ 13533120 h 13533120"/>
              <a:gd name="connsiteX6" fmla="*/ 2255565 w 14087665"/>
              <a:gd name="connsiteY6" fmla="*/ 13533120 h 13533120"/>
              <a:gd name="connsiteX7" fmla="*/ 0 w 14087665"/>
              <a:gd name="connsiteY7" fmla="*/ 11277555 h 13533120"/>
              <a:gd name="connsiteX8" fmla="*/ 0 w 14087665"/>
              <a:gd name="connsiteY8" fmla="*/ 2255565 h 13533120"/>
              <a:gd name="connsiteX0" fmla="*/ 0 w 14087665"/>
              <a:gd name="connsiteY0" fmla="*/ 1455465 h 13533120"/>
              <a:gd name="connsiteX1" fmla="*/ 2255565 w 14087665"/>
              <a:gd name="connsiteY1" fmla="*/ 0 h 13533120"/>
              <a:gd name="connsiteX2" fmla="*/ 12860784 w 14087665"/>
              <a:gd name="connsiteY2" fmla="*/ 0 h 13533120"/>
              <a:gd name="connsiteX3" fmla="*/ 14087649 w 14087665"/>
              <a:gd name="connsiteY3" fmla="*/ 1455465 h 13533120"/>
              <a:gd name="connsiteX4" fmla="*/ 14087649 w 14087665"/>
              <a:gd name="connsiteY4" fmla="*/ 11277555 h 13533120"/>
              <a:gd name="connsiteX5" fmla="*/ 11832084 w 14087665"/>
              <a:gd name="connsiteY5" fmla="*/ 13533120 h 13533120"/>
              <a:gd name="connsiteX6" fmla="*/ 2255565 w 14087665"/>
              <a:gd name="connsiteY6" fmla="*/ 13533120 h 13533120"/>
              <a:gd name="connsiteX7" fmla="*/ 0 w 14087665"/>
              <a:gd name="connsiteY7" fmla="*/ 11277555 h 13533120"/>
              <a:gd name="connsiteX8" fmla="*/ 0 w 14087665"/>
              <a:gd name="connsiteY8" fmla="*/ 1455465 h 13533120"/>
              <a:gd name="connsiteX0" fmla="*/ 399 w 14088064"/>
              <a:gd name="connsiteY0" fmla="*/ 1455465 h 13533120"/>
              <a:gd name="connsiteX1" fmla="*/ 1189164 w 14088064"/>
              <a:gd name="connsiteY1" fmla="*/ 0 h 13533120"/>
              <a:gd name="connsiteX2" fmla="*/ 12861183 w 14088064"/>
              <a:gd name="connsiteY2" fmla="*/ 0 h 13533120"/>
              <a:gd name="connsiteX3" fmla="*/ 14088048 w 14088064"/>
              <a:gd name="connsiteY3" fmla="*/ 1455465 h 13533120"/>
              <a:gd name="connsiteX4" fmla="*/ 14088048 w 14088064"/>
              <a:gd name="connsiteY4" fmla="*/ 11277555 h 13533120"/>
              <a:gd name="connsiteX5" fmla="*/ 11832483 w 14088064"/>
              <a:gd name="connsiteY5" fmla="*/ 13533120 h 13533120"/>
              <a:gd name="connsiteX6" fmla="*/ 2255964 w 14088064"/>
              <a:gd name="connsiteY6" fmla="*/ 13533120 h 13533120"/>
              <a:gd name="connsiteX7" fmla="*/ 399 w 14088064"/>
              <a:gd name="connsiteY7" fmla="*/ 11277555 h 13533120"/>
              <a:gd name="connsiteX8" fmla="*/ 399 w 14088064"/>
              <a:gd name="connsiteY8" fmla="*/ 1455465 h 13533120"/>
              <a:gd name="connsiteX0" fmla="*/ 399 w 14088064"/>
              <a:gd name="connsiteY0" fmla="*/ 1455465 h 13533120"/>
              <a:gd name="connsiteX1" fmla="*/ 1189164 w 14088064"/>
              <a:gd name="connsiteY1" fmla="*/ 0 h 13533120"/>
              <a:gd name="connsiteX2" fmla="*/ 12861183 w 14088064"/>
              <a:gd name="connsiteY2" fmla="*/ 0 h 13533120"/>
              <a:gd name="connsiteX3" fmla="*/ 14088048 w 14088064"/>
              <a:gd name="connsiteY3" fmla="*/ 1455465 h 13533120"/>
              <a:gd name="connsiteX4" fmla="*/ 14088048 w 14088064"/>
              <a:gd name="connsiteY4" fmla="*/ 11277555 h 13533120"/>
              <a:gd name="connsiteX5" fmla="*/ 11832483 w 14088064"/>
              <a:gd name="connsiteY5" fmla="*/ 13533120 h 13533120"/>
              <a:gd name="connsiteX6" fmla="*/ 2255964 w 14088064"/>
              <a:gd name="connsiteY6" fmla="*/ 13533120 h 13533120"/>
              <a:gd name="connsiteX7" fmla="*/ 38499 w 14088064"/>
              <a:gd name="connsiteY7" fmla="*/ 12153855 h 13533120"/>
              <a:gd name="connsiteX8" fmla="*/ 399 w 14088064"/>
              <a:gd name="connsiteY8" fmla="*/ 1455465 h 13533120"/>
              <a:gd name="connsiteX0" fmla="*/ 399 w 14088064"/>
              <a:gd name="connsiteY0" fmla="*/ 1455465 h 13533120"/>
              <a:gd name="connsiteX1" fmla="*/ 1189164 w 14088064"/>
              <a:gd name="connsiteY1" fmla="*/ 0 h 13533120"/>
              <a:gd name="connsiteX2" fmla="*/ 12861183 w 14088064"/>
              <a:gd name="connsiteY2" fmla="*/ 0 h 13533120"/>
              <a:gd name="connsiteX3" fmla="*/ 14088048 w 14088064"/>
              <a:gd name="connsiteY3" fmla="*/ 1455465 h 13533120"/>
              <a:gd name="connsiteX4" fmla="*/ 14088048 w 14088064"/>
              <a:gd name="connsiteY4" fmla="*/ 11277555 h 13533120"/>
              <a:gd name="connsiteX5" fmla="*/ 11832483 w 14088064"/>
              <a:gd name="connsiteY5" fmla="*/ 13533120 h 13533120"/>
              <a:gd name="connsiteX6" fmla="*/ 1303464 w 14088064"/>
              <a:gd name="connsiteY6" fmla="*/ 13533120 h 13533120"/>
              <a:gd name="connsiteX7" fmla="*/ 38499 w 14088064"/>
              <a:gd name="connsiteY7" fmla="*/ 12153855 h 13533120"/>
              <a:gd name="connsiteX8" fmla="*/ 399 w 14088064"/>
              <a:gd name="connsiteY8" fmla="*/ 1455465 h 13533120"/>
              <a:gd name="connsiteX0" fmla="*/ 399 w 14088064"/>
              <a:gd name="connsiteY0" fmla="*/ 1455465 h 13533120"/>
              <a:gd name="connsiteX1" fmla="*/ 1189164 w 14088064"/>
              <a:gd name="connsiteY1" fmla="*/ 0 h 13533120"/>
              <a:gd name="connsiteX2" fmla="*/ 12861183 w 14088064"/>
              <a:gd name="connsiteY2" fmla="*/ 0 h 13533120"/>
              <a:gd name="connsiteX3" fmla="*/ 14088048 w 14088064"/>
              <a:gd name="connsiteY3" fmla="*/ 1455465 h 13533120"/>
              <a:gd name="connsiteX4" fmla="*/ 14088048 w 14088064"/>
              <a:gd name="connsiteY4" fmla="*/ 11277555 h 13533120"/>
              <a:gd name="connsiteX5" fmla="*/ 12784983 w 14088064"/>
              <a:gd name="connsiteY5" fmla="*/ 13533120 h 13533120"/>
              <a:gd name="connsiteX6" fmla="*/ 1303464 w 14088064"/>
              <a:gd name="connsiteY6" fmla="*/ 13533120 h 13533120"/>
              <a:gd name="connsiteX7" fmla="*/ 38499 w 14088064"/>
              <a:gd name="connsiteY7" fmla="*/ 12153855 h 13533120"/>
              <a:gd name="connsiteX8" fmla="*/ 399 w 14088064"/>
              <a:gd name="connsiteY8" fmla="*/ 1455465 h 13533120"/>
              <a:gd name="connsiteX0" fmla="*/ 399 w 14088064"/>
              <a:gd name="connsiteY0" fmla="*/ 1455465 h 13533120"/>
              <a:gd name="connsiteX1" fmla="*/ 1189164 w 14088064"/>
              <a:gd name="connsiteY1" fmla="*/ 0 h 13533120"/>
              <a:gd name="connsiteX2" fmla="*/ 12861183 w 14088064"/>
              <a:gd name="connsiteY2" fmla="*/ 0 h 13533120"/>
              <a:gd name="connsiteX3" fmla="*/ 14088048 w 14088064"/>
              <a:gd name="connsiteY3" fmla="*/ 1455465 h 13533120"/>
              <a:gd name="connsiteX4" fmla="*/ 14088048 w 14088064"/>
              <a:gd name="connsiteY4" fmla="*/ 12230055 h 13533120"/>
              <a:gd name="connsiteX5" fmla="*/ 12784983 w 14088064"/>
              <a:gd name="connsiteY5" fmla="*/ 13533120 h 13533120"/>
              <a:gd name="connsiteX6" fmla="*/ 1303464 w 14088064"/>
              <a:gd name="connsiteY6" fmla="*/ 13533120 h 13533120"/>
              <a:gd name="connsiteX7" fmla="*/ 38499 w 14088064"/>
              <a:gd name="connsiteY7" fmla="*/ 12153855 h 13533120"/>
              <a:gd name="connsiteX8" fmla="*/ 399 w 14088064"/>
              <a:gd name="connsiteY8" fmla="*/ 1455465 h 135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8064" h="13533120">
                <a:moveTo>
                  <a:pt x="399" y="1455465"/>
                </a:moveTo>
                <a:cubicBezTo>
                  <a:pt x="399" y="209751"/>
                  <a:pt x="-56550" y="0"/>
                  <a:pt x="1189164" y="0"/>
                </a:cubicBezTo>
                <a:lnTo>
                  <a:pt x="12861183" y="0"/>
                </a:lnTo>
                <a:cubicBezTo>
                  <a:pt x="14106897" y="0"/>
                  <a:pt x="14088048" y="209751"/>
                  <a:pt x="14088048" y="1455465"/>
                </a:cubicBezTo>
                <a:lnTo>
                  <a:pt x="14088048" y="12230055"/>
                </a:lnTo>
                <a:cubicBezTo>
                  <a:pt x="14088048" y="13475769"/>
                  <a:pt x="14030697" y="13533120"/>
                  <a:pt x="12784983" y="13533120"/>
                </a:cubicBezTo>
                <a:lnTo>
                  <a:pt x="1303464" y="13533120"/>
                </a:lnTo>
                <a:cubicBezTo>
                  <a:pt x="57750" y="13533120"/>
                  <a:pt x="38499" y="13399569"/>
                  <a:pt x="38499" y="12153855"/>
                </a:cubicBezTo>
                <a:lnTo>
                  <a:pt x="399" y="145546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 b="4134"/>
          <a:stretch/>
        </p:blipFill>
        <p:spPr>
          <a:xfrm>
            <a:off x="28803600" y="7342632"/>
            <a:ext cx="10247648" cy="5916168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12710160" y="5486400"/>
            <a:ext cx="13167360" cy="13533120"/>
          </a:xfrm>
          <a:custGeom>
            <a:avLst/>
            <a:gdLst>
              <a:gd name="connsiteX0" fmla="*/ 0 w 12998422"/>
              <a:gd name="connsiteY0" fmla="*/ 2166447 h 13276589"/>
              <a:gd name="connsiteX1" fmla="*/ 2166447 w 12998422"/>
              <a:gd name="connsiteY1" fmla="*/ 0 h 13276589"/>
              <a:gd name="connsiteX2" fmla="*/ 10831975 w 12998422"/>
              <a:gd name="connsiteY2" fmla="*/ 0 h 13276589"/>
              <a:gd name="connsiteX3" fmla="*/ 12998422 w 12998422"/>
              <a:gd name="connsiteY3" fmla="*/ 2166447 h 13276589"/>
              <a:gd name="connsiteX4" fmla="*/ 12998422 w 12998422"/>
              <a:gd name="connsiteY4" fmla="*/ 11110142 h 13276589"/>
              <a:gd name="connsiteX5" fmla="*/ 10831975 w 12998422"/>
              <a:gd name="connsiteY5" fmla="*/ 13276589 h 13276589"/>
              <a:gd name="connsiteX6" fmla="*/ 2166447 w 12998422"/>
              <a:gd name="connsiteY6" fmla="*/ 13276589 h 13276589"/>
              <a:gd name="connsiteX7" fmla="*/ 0 w 12998422"/>
              <a:gd name="connsiteY7" fmla="*/ 11110142 h 13276589"/>
              <a:gd name="connsiteX8" fmla="*/ 0 w 12998422"/>
              <a:gd name="connsiteY8" fmla="*/ 2166447 h 13276589"/>
              <a:gd name="connsiteX0" fmla="*/ 0 w 12998422"/>
              <a:gd name="connsiteY0" fmla="*/ 2166447 h 13276589"/>
              <a:gd name="connsiteX1" fmla="*/ 2166447 w 12998422"/>
              <a:gd name="connsiteY1" fmla="*/ 0 h 13276589"/>
              <a:gd name="connsiteX2" fmla="*/ 11708275 w 12998422"/>
              <a:gd name="connsiteY2" fmla="*/ 38100 h 13276589"/>
              <a:gd name="connsiteX3" fmla="*/ 12998422 w 12998422"/>
              <a:gd name="connsiteY3" fmla="*/ 2166447 h 13276589"/>
              <a:gd name="connsiteX4" fmla="*/ 12998422 w 12998422"/>
              <a:gd name="connsiteY4" fmla="*/ 11110142 h 13276589"/>
              <a:gd name="connsiteX5" fmla="*/ 10831975 w 12998422"/>
              <a:gd name="connsiteY5" fmla="*/ 13276589 h 13276589"/>
              <a:gd name="connsiteX6" fmla="*/ 2166447 w 12998422"/>
              <a:gd name="connsiteY6" fmla="*/ 13276589 h 13276589"/>
              <a:gd name="connsiteX7" fmla="*/ 0 w 12998422"/>
              <a:gd name="connsiteY7" fmla="*/ 11110142 h 13276589"/>
              <a:gd name="connsiteX8" fmla="*/ 0 w 12998422"/>
              <a:gd name="connsiteY8" fmla="*/ 2166447 h 13276589"/>
              <a:gd name="connsiteX0" fmla="*/ 0 w 12998422"/>
              <a:gd name="connsiteY0" fmla="*/ 2166447 h 13276589"/>
              <a:gd name="connsiteX1" fmla="*/ 2166447 w 12998422"/>
              <a:gd name="connsiteY1" fmla="*/ 0 h 13276589"/>
              <a:gd name="connsiteX2" fmla="*/ 11708275 w 12998422"/>
              <a:gd name="connsiteY2" fmla="*/ 38100 h 13276589"/>
              <a:gd name="connsiteX3" fmla="*/ 12998422 w 12998422"/>
              <a:gd name="connsiteY3" fmla="*/ 1404447 h 13276589"/>
              <a:gd name="connsiteX4" fmla="*/ 12998422 w 12998422"/>
              <a:gd name="connsiteY4" fmla="*/ 11110142 h 13276589"/>
              <a:gd name="connsiteX5" fmla="*/ 10831975 w 12998422"/>
              <a:gd name="connsiteY5" fmla="*/ 13276589 h 13276589"/>
              <a:gd name="connsiteX6" fmla="*/ 2166447 w 12998422"/>
              <a:gd name="connsiteY6" fmla="*/ 13276589 h 13276589"/>
              <a:gd name="connsiteX7" fmla="*/ 0 w 12998422"/>
              <a:gd name="connsiteY7" fmla="*/ 11110142 h 13276589"/>
              <a:gd name="connsiteX8" fmla="*/ 0 w 12998422"/>
              <a:gd name="connsiteY8" fmla="*/ 2166447 h 13276589"/>
              <a:gd name="connsiteX0" fmla="*/ 0 w 13036522"/>
              <a:gd name="connsiteY0" fmla="*/ 2166447 h 13276589"/>
              <a:gd name="connsiteX1" fmla="*/ 2166447 w 13036522"/>
              <a:gd name="connsiteY1" fmla="*/ 0 h 13276589"/>
              <a:gd name="connsiteX2" fmla="*/ 11708275 w 13036522"/>
              <a:gd name="connsiteY2" fmla="*/ 38100 h 13276589"/>
              <a:gd name="connsiteX3" fmla="*/ 12998422 w 13036522"/>
              <a:gd name="connsiteY3" fmla="*/ 1404447 h 13276589"/>
              <a:gd name="connsiteX4" fmla="*/ 13036522 w 13036522"/>
              <a:gd name="connsiteY4" fmla="*/ 11948342 h 13276589"/>
              <a:gd name="connsiteX5" fmla="*/ 10831975 w 13036522"/>
              <a:gd name="connsiteY5" fmla="*/ 13276589 h 13276589"/>
              <a:gd name="connsiteX6" fmla="*/ 2166447 w 13036522"/>
              <a:gd name="connsiteY6" fmla="*/ 13276589 h 13276589"/>
              <a:gd name="connsiteX7" fmla="*/ 0 w 13036522"/>
              <a:gd name="connsiteY7" fmla="*/ 11110142 h 13276589"/>
              <a:gd name="connsiteX8" fmla="*/ 0 w 13036522"/>
              <a:gd name="connsiteY8" fmla="*/ 2166447 h 13276589"/>
              <a:gd name="connsiteX0" fmla="*/ 0 w 13036991"/>
              <a:gd name="connsiteY0" fmla="*/ 2166447 h 13276589"/>
              <a:gd name="connsiteX1" fmla="*/ 2166447 w 13036991"/>
              <a:gd name="connsiteY1" fmla="*/ 0 h 13276589"/>
              <a:gd name="connsiteX2" fmla="*/ 11708275 w 13036991"/>
              <a:gd name="connsiteY2" fmla="*/ 38100 h 13276589"/>
              <a:gd name="connsiteX3" fmla="*/ 12998422 w 13036991"/>
              <a:gd name="connsiteY3" fmla="*/ 1404447 h 13276589"/>
              <a:gd name="connsiteX4" fmla="*/ 13036522 w 13036991"/>
              <a:gd name="connsiteY4" fmla="*/ 11948342 h 13276589"/>
              <a:gd name="connsiteX5" fmla="*/ 11898775 w 13036991"/>
              <a:gd name="connsiteY5" fmla="*/ 13276589 h 13276589"/>
              <a:gd name="connsiteX6" fmla="*/ 2166447 w 13036991"/>
              <a:gd name="connsiteY6" fmla="*/ 13276589 h 13276589"/>
              <a:gd name="connsiteX7" fmla="*/ 0 w 13036991"/>
              <a:gd name="connsiteY7" fmla="*/ 11110142 h 13276589"/>
              <a:gd name="connsiteX8" fmla="*/ 0 w 13036991"/>
              <a:gd name="connsiteY8" fmla="*/ 2166447 h 13276589"/>
              <a:gd name="connsiteX0" fmla="*/ 0 w 13036991"/>
              <a:gd name="connsiteY0" fmla="*/ 2166447 h 13276589"/>
              <a:gd name="connsiteX1" fmla="*/ 2166447 w 13036991"/>
              <a:gd name="connsiteY1" fmla="*/ 0 h 13276589"/>
              <a:gd name="connsiteX2" fmla="*/ 11708275 w 13036991"/>
              <a:gd name="connsiteY2" fmla="*/ 38100 h 13276589"/>
              <a:gd name="connsiteX3" fmla="*/ 12998422 w 13036991"/>
              <a:gd name="connsiteY3" fmla="*/ 1404447 h 13276589"/>
              <a:gd name="connsiteX4" fmla="*/ 13036522 w 13036991"/>
              <a:gd name="connsiteY4" fmla="*/ 11948342 h 13276589"/>
              <a:gd name="connsiteX5" fmla="*/ 11898775 w 13036991"/>
              <a:gd name="connsiteY5" fmla="*/ 13276589 h 13276589"/>
              <a:gd name="connsiteX6" fmla="*/ 1366347 w 13036991"/>
              <a:gd name="connsiteY6" fmla="*/ 13276589 h 13276589"/>
              <a:gd name="connsiteX7" fmla="*/ 0 w 13036991"/>
              <a:gd name="connsiteY7" fmla="*/ 11110142 h 13276589"/>
              <a:gd name="connsiteX8" fmla="*/ 0 w 13036991"/>
              <a:gd name="connsiteY8" fmla="*/ 2166447 h 13276589"/>
              <a:gd name="connsiteX0" fmla="*/ 0 w 13036991"/>
              <a:gd name="connsiteY0" fmla="*/ 2166447 h 13276589"/>
              <a:gd name="connsiteX1" fmla="*/ 2166447 w 13036991"/>
              <a:gd name="connsiteY1" fmla="*/ 0 h 13276589"/>
              <a:gd name="connsiteX2" fmla="*/ 11708275 w 13036991"/>
              <a:gd name="connsiteY2" fmla="*/ 38100 h 13276589"/>
              <a:gd name="connsiteX3" fmla="*/ 12998422 w 13036991"/>
              <a:gd name="connsiteY3" fmla="*/ 1404447 h 13276589"/>
              <a:gd name="connsiteX4" fmla="*/ 13036522 w 13036991"/>
              <a:gd name="connsiteY4" fmla="*/ 11948342 h 13276589"/>
              <a:gd name="connsiteX5" fmla="*/ 11898775 w 13036991"/>
              <a:gd name="connsiteY5" fmla="*/ 13276589 h 13276589"/>
              <a:gd name="connsiteX6" fmla="*/ 1366347 w 13036991"/>
              <a:gd name="connsiteY6" fmla="*/ 13276589 h 13276589"/>
              <a:gd name="connsiteX7" fmla="*/ 0 w 13036991"/>
              <a:gd name="connsiteY7" fmla="*/ 12024542 h 13276589"/>
              <a:gd name="connsiteX8" fmla="*/ 0 w 13036991"/>
              <a:gd name="connsiteY8" fmla="*/ 2166447 h 13276589"/>
              <a:gd name="connsiteX0" fmla="*/ 0 w 13036991"/>
              <a:gd name="connsiteY0" fmla="*/ 1290147 h 13276589"/>
              <a:gd name="connsiteX1" fmla="*/ 2166447 w 13036991"/>
              <a:gd name="connsiteY1" fmla="*/ 0 h 13276589"/>
              <a:gd name="connsiteX2" fmla="*/ 11708275 w 13036991"/>
              <a:gd name="connsiteY2" fmla="*/ 38100 h 13276589"/>
              <a:gd name="connsiteX3" fmla="*/ 12998422 w 13036991"/>
              <a:gd name="connsiteY3" fmla="*/ 1404447 h 13276589"/>
              <a:gd name="connsiteX4" fmla="*/ 13036522 w 13036991"/>
              <a:gd name="connsiteY4" fmla="*/ 11948342 h 13276589"/>
              <a:gd name="connsiteX5" fmla="*/ 11898775 w 13036991"/>
              <a:gd name="connsiteY5" fmla="*/ 13276589 h 13276589"/>
              <a:gd name="connsiteX6" fmla="*/ 1366347 w 13036991"/>
              <a:gd name="connsiteY6" fmla="*/ 13276589 h 13276589"/>
              <a:gd name="connsiteX7" fmla="*/ 0 w 13036991"/>
              <a:gd name="connsiteY7" fmla="*/ 12024542 h 13276589"/>
              <a:gd name="connsiteX8" fmla="*/ 0 w 13036991"/>
              <a:gd name="connsiteY8" fmla="*/ 1290147 h 13276589"/>
              <a:gd name="connsiteX0" fmla="*/ 0 w 13036991"/>
              <a:gd name="connsiteY0" fmla="*/ 1290147 h 13276589"/>
              <a:gd name="connsiteX1" fmla="*/ 1213947 w 13036991"/>
              <a:gd name="connsiteY1" fmla="*/ 0 h 13276589"/>
              <a:gd name="connsiteX2" fmla="*/ 11708275 w 13036991"/>
              <a:gd name="connsiteY2" fmla="*/ 38100 h 13276589"/>
              <a:gd name="connsiteX3" fmla="*/ 12998422 w 13036991"/>
              <a:gd name="connsiteY3" fmla="*/ 1404447 h 13276589"/>
              <a:gd name="connsiteX4" fmla="*/ 13036522 w 13036991"/>
              <a:gd name="connsiteY4" fmla="*/ 11948342 h 13276589"/>
              <a:gd name="connsiteX5" fmla="*/ 11898775 w 13036991"/>
              <a:gd name="connsiteY5" fmla="*/ 13276589 h 13276589"/>
              <a:gd name="connsiteX6" fmla="*/ 1366347 w 13036991"/>
              <a:gd name="connsiteY6" fmla="*/ 13276589 h 13276589"/>
              <a:gd name="connsiteX7" fmla="*/ 0 w 13036991"/>
              <a:gd name="connsiteY7" fmla="*/ 12024542 h 13276589"/>
              <a:gd name="connsiteX8" fmla="*/ 0 w 13036991"/>
              <a:gd name="connsiteY8" fmla="*/ 1290147 h 13276589"/>
              <a:gd name="connsiteX0" fmla="*/ 0 w 13036991"/>
              <a:gd name="connsiteY0" fmla="*/ 1290147 h 13276589"/>
              <a:gd name="connsiteX1" fmla="*/ 1213947 w 13036991"/>
              <a:gd name="connsiteY1" fmla="*/ 0 h 13276589"/>
              <a:gd name="connsiteX2" fmla="*/ 11822575 w 13036991"/>
              <a:gd name="connsiteY2" fmla="*/ 38100 h 13276589"/>
              <a:gd name="connsiteX3" fmla="*/ 12998422 w 13036991"/>
              <a:gd name="connsiteY3" fmla="*/ 1404447 h 13276589"/>
              <a:gd name="connsiteX4" fmla="*/ 13036522 w 13036991"/>
              <a:gd name="connsiteY4" fmla="*/ 11948342 h 13276589"/>
              <a:gd name="connsiteX5" fmla="*/ 11898775 w 13036991"/>
              <a:gd name="connsiteY5" fmla="*/ 13276589 h 13276589"/>
              <a:gd name="connsiteX6" fmla="*/ 1366347 w 13036991"/>
              <a:gd name="connsiteY6" fmla="*/ 13276589 h 13276589"/>
              <a:gd name="connsiteX7" fmla="*/ 0 w 13036991"/>
              <a:gd name="connsiteY7" fmla="*/ 12024542 h 13276589"/>
              <a:gd name="connsiteX8" fmla="*/ 0 w 13036991"/>
              <a:gd name="connsiteY8" fmla="*/ 1290147 h 13276589"/>
              <a:gd name="connsiteX0" fmla="*/ 0 w 13036991"/>
              <a:gd name="connsiteY0" fmla="*/ 1290147 h 13276589"/>
              <a:gd name="connsiteX1" fmla="*/ 1213947 w 13036991"/>
              <a:gd name="connsiteY1" fmla="*/ 0 h 13276589"/>
              <a:gd name="connsiteX2" fmla="*/ 11822575 w 13036991"/>
              <a:gd name="connsiteY2" fmla="*/ 38100 h 13276589"/>
              <a:gd name="connsiteX3" fmla="*/ 12998422 w 13036991"/>
              <a:gd name="connsiteY3" fmla="*/ 1290147 h 13276589"/>
              <a:gd name="connsiteX4" fmla="*/ 13036522 w 13036991"/>
              <a:gd name="connsiteY4" fmla="*/ 11948342 h 13276589"/>
              <a:gd name="connsiteX5" fmla="*/ 11898775 w 13036991"/>
              <a:gd name="connsiteY5" fmla="*/ 13276589 h 13276589"/>
              <a:gd name="connsiteX6" fmla="*/ 1366347 w 13036991"/>
              <a:gd name="connsiteY6" fmla="*/ 13276589 h 13276589"/>
              <a:gd name="connsiteX7" fmla="*/ 0 w 13036991"/>
              <a:gd name="connsiteY7" fmla="*/ 12024542 h 13276589"/>
              <a:gd name="connsiteX8" fmla="*/ 0 w 13036991"/>
              <a:gd name="connsiteY8" fmla="*/ 1290147 h 1327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36991" h="13276589">
                <a:moveTo>
                  <a:pt x="0" y="1290147"/>
                </a:moveTo>
                <a:cubicBezTo>
                  <a:pt x="0" y="93651"/>
                  <a:pt x="17451" y="0"/>
                  <a:pt x="1213947" y="0"/>
                </a:cubicBezTo>
                <a:lnTo>
                  <a:pt x="11822575" y="38100"/>
                </a:lnTo>
                <a:cubicBezTo>
                  <a:pt x="13019071" y="38100"/>
                  <a:pt x="12998422" y="93651"/>
                  <a:pt x="12998422" y="1290147"/>
                </a:cubicBezTo>
                <a:lnTo>
                  <a:pt x="13036522" y="11948342"/>
                </a:lnTo>
                <a:cubicBezTo>
                  <a:pt x="13036522" y="13144838"/>
                  <a:pt x="13095271" y="13276589"/>
                  <a:pt x="11898775" y="13276589"/>
                </a:cubicBezTo>
                <a:lnTo>
                  <a:pt x="1366347" y="13276589"/>
                </a:lnTo>
                <a:cubicBezTo>
                  <a:pt x="169851" y="13276589"/>
                  <a:pt x="0" y="13221038"/>
                  <a:pt x="0" y="12024542"/>
                </a:cubicBezTo>
                <a:lnTo>
                  <a:pt x="0" y="129014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640080" y="5486400"/>
            <a:ext cx="11612880" cy="13533120"/>
          </a:xfrm>
          <a:custGeom>
            <a:avLst/>
            <a:gdLst>
              <a:gd name="connsiteX0" fmla="*/ 0 w 11311612"/>
              <a:gd name="connsiteY0" fmla="*/ 1885306 h 13276589"/>
              <a:gd name="connsiteX1" fmla="*/ 1885306 w 11311612"/>
              <a:gd name="connsiteY1" fmla="*/ 0 h 13276589"/>
              <a:gd name="connsiteX2" fmla="*/ 9426306 w 11311612"/>
              <a:gd name="connsiteY2" fmla="*/ 0 h 13276589"/>
              <a:gd name="connsiteX3" fmla="*/ 11311612 w 11311612"/>
              <a:gd name="connsiteY3" fmla="*/ 1885306 h 13276589"/>
              <a:gd name="connsiteX4" fmla="*/ 11311612 w 11311612"/>
              <a:gd name="connsiteY4" fmla="*/ 11391283 h 13276589"/>
              <a:gd name="connsiteX5" fmla="*/ 9426306 w 11311612"/>
              <a:gd name="connsiteY5" fmla="*/ 13276589 h 13276589"/>
              <a:gd name="connsiteX6" fmla="*/ 1885306 w 11311612"/>
              <a:gd name="connsiteY6" fmla="*/ 13276589 h 13276589"/>
              <a:gd name="connsiteX7" fmla="*/ 0 w 11311612"/>
              <a:gd name="connsiteY7" fmla="*/ 11391283 h 13276589"/>
              <a:gd name="connsiteX8" fmla="*/ 0 w 11311612"/>
              <a:gd name="connsiteY8" fmla="*/ 1885306 h 13276589"/>
              <a:gd name="connsiteX0" fmla="*/ 0 w 11311612"/>
              <a:gd name="connsiteY0" fmla="*/ 1885306 h 13276589"/>
              <a:gd name="connsiteX1" fmla="*/ 1885306 w 11311612"/>
              <a:gd name="connsiteY1" fmla="*/ 0 h 13276589"/>
              <a:gd name="connsiteX2" fmla="*/ 10074006 w 11311612"/>
              <a:gd name="connsiteY2" fmla="*/ 0 h 13276589"/>
              <a:gd name="connsiteX3" fmla="*/ 11311612 w 11311612"/>
              <a:gd name="connsiteY3" fmla="*/ 1885306 h 13276589"/>
              <a:gd name="connsiteX4" fmla="*/ 11311612 w 11311612"/>
              <a:gd name="connsiteY4" fmla="*/ 11391283 h 13276589"/>
              <a:gd name="connsiteX5" fmla="*/ 9426306 w 11311612"/>
              <a:gd name="connsiteY5" fmla="*/ 13276589 h 13276589"/>
              <a:gd name="connsiteX6" fmla="*/ 1885306 w 11311612"/>
              <a:gd name="connsiteY6" fmla="*/ 13276589 h 13276589"/>
              <a:gd name="connsiteX7" fmla="*/ 0 w 11311612"/>
              <a:gd name="connsiteY7" fmla="*/ 11391283 h 13276589"/>
              <a:gd name="connsiteX8" fmla="*/ 0 w 11311612"/>
              <a:gd name="connsiteY8" fmla="*/ 1885306 h 13276589"/>
              <a:gd name="connsiteX0" fmla="*/ 0 w 11311612"/>
              <a:gd name="connsiteY0" fmla="*/ 1885306 h 13276589"/>
              <a:gd name="connsiteX1" fmla="*/ 1885306 w 11311612"/>
              <a:gd name="connsiteY1" fmla="*/ 0 h 13276589"/>
              <a:gd name="connsiteX2" fmla="*/ 10074006 w 11311612"/>
              <a:gd name="connsiteY2" fmla="*/ 0 h 13276589"/>
              <a:gd name="connsiteX3" fmla="*/ 11311612 w 11311612"/>
              <a:gd name="connsiteY3" fmla="*/ 1237606 h 13276589"/>
              <a:gd name="connsiteX4" fmla="*/ 11311612 w 11311612"/>
              <a:gd name="connsiteY4" fmla="*/ 11391283 h 13276589"/>
              <a:gd name="connsiteX5" fmla="*/ 9426306 w 11311612"/>
              <a:gd name="connsiteY5" fmla="*/ 13276589 h 13276589"/>
              <a:gd name="connsiteX6" fmla="*/ 1885306 w 11311612"/>
              <a:gd name="connsiteY6" fmla="*/ 13276589 h 13276589"/>
              <a:gd name="connsiteX7" fmla="*/ 0 w 11311612"/>
              <a:gd name="connsiteY7" fmla="*/ 11391283 h 13276589"/>
              <a:gd name="connsiteX8" fmla="*/ 0 w 11311612"/>
              <a:gd name="connsiteY8" fmla="*/ 1885306 h 13276589"/>
              <a:gd name="connsiteX0" fmla="*/ 0 w 11311612"/>
              <a:gd name="connsiteY0" fmla="*/ 1885306 h 13276589"/>
              <a:gd name="connsiteX1" fmla="*/ 1885306 w 11311612"/>
              <a:gd name="connsiteY1" fmla="*/ 0 h 13276589"/>
              <a:gd name="connsiteX2" fmla="*/ 10074006 w 11311612"/>
              <a:gd name="connsiteY2" fmla="*/ 0 h 13276589"/>
              <a:gd name="connsiteX3" fmla="*/ 11311612 w 11311612"/>
              <a:gd name="connsiteY3" fmla="*/ 1237606 h 13276589"/>
              <a:gd name="connsiteX4" fmla="*/ 11311612 w 11311612"/>
              <a:gd name="connsiteY4" fmla="*/ 11962783 h 13276589"/>
              <a:gd name="connsiteX5" fmla="*/ 9426306 w 11311612"/>
              <a:gd name="connsiteY5" fmla="*/ 13276589 h 13276589"/>
              <a:gd name="connsiteX6" fmla="*/ 1885306 w 11311612"/>
              <a:gd name="connsiteY6" fmla="*/ 13276589 h 13276589"/>
              <a:gd name="connsiteX7" fmla="*/ 0 w 11311612"/>
              <a:gd name="connsiteY7" fmla="*/ 11391283 h 13276589"/>
              <a:gd name="connsiteX8" fmla="*/ 0 w 11311612"/>
              <a:gd name="connsiteY8" fmla="*/ 1885306 h 13276589"/>
              <a:gd name="connsiteX0" fmla="*/ 0 w 11311721"/>
              <a:gd name="connsiteY0" fmla="*/ 1885306 h 13276589"/>
              <a:gd name="connsiteX1" fmla="*/ 1885306 w 11311721"/>
              <a:gd name="connsiteY1" fmla="*/ 0 h 13276589"/>
              <a:gd name="connsiteX2" fmla="*/ 10074006 w 11311721"/>
              <a:gd name="connsiteY2" fmla="*/ 0 h 13276589"/>
              <a:gd name="connsiteX3" fmla="*/ 11311612 w 11311721"/>
              <a:gd name="connsiteY3" fmla="*/ 1237606 h 13276589"/>
              <a:gd name="connsiteX4" fmla="*/ 11311612 w 11311721"/>
              <a:gd name="connsiteY4" fmla="*/ 11962783 h 13276589"/>
              <a:gd name="connsiteX5" fmla="*/ 10302606 w 11311721"/>
              <a:gd name="connsiteY5" fmla="*/ 13276589 h 13276589"/>
              <a:gd name="connsiteX6" fmla="*/ 1885306 w 11311721"/>
              <a:gd name="connsiteY6" fmla="*/ 13276589 h 13276589"/>
              <a:gd name="connsiteX7" fmla="*/ 0 w 11311721"/>
              <a:gd name="connsiteY7" fmla="*/ 11391283 h 13276589"/>
              <a:gd name="connsiteX8" fmla="*/ 0 w 11311721"/>
              <a:gd name="connsiteY8" fmla="*/ 1885306 h 13276589"/>
              <a:gd name="connsiteX0" fmla="*/ 0 w 11311721"/>
              <a:gd name="connsiteY0" fmla="*/ 1885306 h 13314689"/>
              <a:gd name="connsiteX1" fmla="*/ 1885306 w 11311721"/>
              <a:gd name="connsiteY1" fmla="*/ 0 h 13314689"/>
              <a:gd name="connsiteX2" fmla="*/ 10074006 w 11311721"/>
              <a:gd name="connsiteY2" fmla="*/ 0 h 13314689"/>
              <a:gd name="connsiteX3" fmla="*/ 11311612 w 11311721"/>
              <a:gd name="connsiteY3" fmla="*/ 1237606 h 13314689"/>
              <a:gd name="connsiteX4" fmla="*/ 11311612 w 11311721"/>
              <a:gd name="connsiteY4" fmla="*/ 11962783 h 13314689"/>
              <a:gd name="connsiteX5" fmla="*/ 10302606 w 11311721"/>
              <a:gd name="connsiteY5" fmla="*/ 13276589 h 13314689"/>
              <a:gd name="connsiteX6" fmla="*/ 1123306 w 11311721"/>
              <a:gd name="connsiteY6" fmla="*/ 13314689 h 13314689"/>
              <a:gd name="connsiteX7" fmla="*/ 0 w 11311721"/>
              <a:gd name="connsiteY7" fmla="*/ 11391283 h 13314689"/>
              <a:gd name="connsiteX8" fmla="*/ 0 w 11311721"/>
              <a:gd name="connsiteY8" fmla="*/ 1885306 h 13314689"/>
              <a:gd name="connsiteX0" fmla="*/ 0 w 11311721"/>
              <a:gd name="connsiteY0" fmla="*/ 1885306 h 13314689"/>
              <a:gd name="connsiteX1" fmla="*/ 1885306 w 11311721"/>
              <a:gd name="connsiteY1" fmla="*/ 0 h 13314689"/>
              <a:gd name="connsiteX2" fmla="*/ 10074006 w 11311721"/>
              <a:gd name="connsiteY2" fmla="*/ 0 h 13314689"/>
              <a:gd name="connsiteX3" fmla="*/ 11311612 w 11311721"/>
              <a:gd name="connsiteY3" fmla="*/ 1237606 h 13314689"/>
              <a:gd name="connsiteX4" fmla="*/ 11311612 w 11311721"/>
              <a:gd name="connsiteY4" fmla="*/ 11962783 h 13314689"/>
              <a:gd name="connsiteX5" fmla="*/ 10302606 w 11311721"/>
              <a:gd name="connsiteY5" fmla="*/ 13276589 h 13314689"/>
              <a:gd name="connsiteX6" fmla="*/ 1123306 w 11311721"/>
              <a:gd name="connsiteY6" fmla="*/ 13314689 h 13314689"/>
              <a:gd name="connsiteX7" fmla="*/ 0 w 11311721"/>
              <a:gd name="connsiteY7" fmla="*/ 12229483 h 13314689"/>
              <a:gd name="connsiteX8" fmla="*/ 0 w 11311721"/>
              <a:gd name="connsiteY8" fmla="*/ 1885306 h 13314689"/>
              <a:gd name="connsiteX0" fmla="*/ 38100 w 11311721"/>
              <a:gd name="connsiteY0" fmla="*/ 1085206 h 13314689"/>
              <a:gd name="connsiteX1" fmla="*/ 1885306 w 11311721"/>
              <a:gd name="connsiteY1" fmla="*/ 0 h 13314689"/>
              <a:gd name="connsiteX2" fmla="*/ 10074006 w 11311721"/>
              <a:gd name="connsiteY2" fmla="*/ 0 h 13314689"/>
              <a:gd name="connsiteX3" fmla="*/ 11311612 w 11311721"/>
              <a:gd name="connsiteY3" fmla="*/ 1237606 h 13314689"/>
              <a:gd name="connsiteX4" fmla="*/ 11311612 w 11311721"/>
              <a:gd name="connsiteY4" fmla="*/ 11962783 h 13314689"/>
              <a:gd name="connsiteX5" fmla="*/ 10302606 w 11311721"/>
              <a:gd name="connsiteY5" fmla="*/ 13276589 h 13314689"/>
              <a:gd name="connsiteX6" fmla="*/ 1123306 w 11311721"/>
              <a:gd name="connsiteY6" fmla="*/ 13314689 h 13314689"/>
              <a:gd name="connsiteX7" fmla="*/ 0 w 11311721"/>
              <a:gd name="connsiteY7" fmla="*/ 12229483 h 13314689"/>
              <a:gd name="connsiteX8" fmla="*/ 38100 w 11311721"/>
              <a:gd name="connsiteY8" fmla="*/ 1085206 h 13314689"/>
              <a:gd name="connsiteX0" fmla="*/ 38100 w 11311721"/>
              <a:gd name="connsiteY0" fmla="*/ 1085206 h 13314689"/>
              <a:gd name="connsiteX1" fmla="*/ 970906 w 11311721"/>
              <a:gd name="connsiteY1" fmla="*/ 0 h 13314689"/>
              <a:gd name="connsiteX2" fmla="*/ 10074006 w 11311721"/>
              <a:gd name="connsiteY2" fmla="*/ 0 h 13314689"/>
              <a:gd name="connsiteX3" fmla="*/ 11311612 w 11311721"/>
              <a:gd name="connsiteY3" fmla="*/ 1237606 h 13314689"/>
              <a:gd name="connsiteX4" fmla="*/ 11311612 w 11311721"/>
              <a:gd name="connsiteY4" fmla="*/ 11962783 h 13314689"/>
              <a:gd name="connsiteX5" fmla="*/ 10302606 w 11311721"/>
              <a:gd name="connsiteY5" fmla="*/ 13276589 h 13314689"/>
              <a:gd name="connsiteX6" fmla="*/ 1123306 w 11311721"/>
              <a:gd name="connsiteY6" fmla="*/ 13314689 h 13314689"/>
              <a:gd name="connsiteX7" fmla="*/ 0 w 11311721"/>
              <a:gd name="connsiteY7" fmla="*/ 12229483 h 13314689"/>
              <a:gd name="connsiteX8" fmla="*/ 38100 w 11311721"/>
              <a:gd name="connsiteY8" fmla="*/ 1085206 h 13314689"/>
              <a:gd name="connsiteX0" fmla="*/ 38100 w 11311721"/>
              <a:gd name="connsiteY0" fmla="*/ 1085206 h 13314689"/>
              <a:gd name="connsiteX1" fmla="*/ 1123306 w 11311721"/>
              <a:gd name="connsiteY1" fmla="*/ 0 h 13314689"/>
              <a:gd name="connsiteX2" fmla="*/ 10074006 w 11311721"/>
              <a:gd name="connsiteY2" fmla="*/ 0 h 13314689"/>
              <a:gd name="connsiteX3" fmla="*/ 11311612 w 11311721"/>
              <a:gd name="connsiteY3" fmla="*/ 1237606 h 13314689"/>
              <a:gd name="connsiteX4" fmla="*/ 11311612 w 11311721"/>
              <a:gd name="connsiteY4" fmla="*/ 11962783 h 13314689"/>
              <a:gd name="connsiteX5" fmla="*/ 10302606 w 11311721"/>
              <a:gd name="connsiteY5" fmla="*/ 13276589 h 13314689"/>
              <a:gd name="connsiteX6" fmla="*/ 1123306 w 11311721"/>
              <a:gd name="connsiteY6" fmla="*/ 13314689 h 13314689"/>
              <a:gd name="connsiteX7" fmla="*/ 0 w 11311721"/>
              <a:gd name="connsiteY7" fmla="*/ 12229483 h 13314689"/>
              <a:gd name="connsiteX8" fmla="*/ 38100 w 11311721"/>
              <a:gd name="connsiteY8" fmla="*/ 1085206 h 13314689"/>
              <a:gd name="connsiteX0" fmla="*/ 38100 w 11311721"/>
              <a:gd name="connsiteY0" fmla="*/ 1199506 h 13314689"/>
              <a:gd name="connsiteX1" fmla="*/ 1123306 w 11311721"/>
              <a:gd name="connsiteY1" fmla="*/ 0 h 13314689"/>
              <a:gd name="connsiteX2" fmla="*/ 10074006 w 11311721"/>
              <a:gd name="connsiteY2" fmla="*/ 0 h 13314689"/>
              <a:gd name="connsiteX3" fmla="*/ 11311612 w 11311721"/>
              <a:gd name="connsiteY3" fmla="*/ 1237606 h 13314689"/>
              <a:gd name="connsiteX4" fmla="*/ 11311612 w 11311721"/>
              <a:gd name="connsiteY4" fmla="*/ 11962783 h 13314689"/>
              <a:gd name="connsiteX5" fmla="*/ 10302606 w 11311721"/>
              <a:gd name="connsiteY5" fmla="*/ 13276589 h 13314689"/>
              <a:gd name="connsiteX6" fmla="*/ 1123306 w 11311721"/>
              <a:gd name="connsiteY6" fmla="*/ 13314689 h 13314689"/>
              <a:gd name="connsiteX7" fmla="*/ 0 w 11311721"/>
              <a:gd name="connsiteY7" fmla="*/ 12229483 h 13314689"/>
              <a:gd name="connsiteX8" fmla="*/ 38100 w 11311721"/>
              <a:gd name="connsiteY8" fmla="*/ 1199506 h 13314689"/>
              <a:gd name="connsiteX0" fmla="*/ 38100 w 11311721"/>
              <a:gd name="connsiteY0" fmla="*/ 1199506 h 13314689"/>
              <a:gd name="connsiteX1" fmla="*/ 1123306 w 11311721"/>
              <a:gd name="connsiteY1" fmla="*/ 0 h 13314689"/>
              <a:gd name="connsiteX2" fmla="*/ 10074006 w 11311721"/>
              <a:gd name="connsiteY2" fmla="*/ 0 h 13314689"/>
              <a:gd name="connsiteX3" fmla="*/ 11311612 w 11311721"/>
              <a:gd name="connsiteY3" fmla="*/ 1237606 h 13314689"/>
              <a:gd name="connsiteX4" fmla="*/ 11311612 w 11311721"/>
              <a:gd name="connsiteY4" fmla="*/ 11962783 h 13314689"/>
              <a:gd name="connsiteX5" fmla="*/ 10302606 w 11311721"/>
              <a:gd name="connsiteY5" fmla="*/ 13276589 h 13314689"/>
              <a:gd name="connsiteX6" fmla="*/ 1123306 w 11311721"/>
              <a:gd name="connsiteY6" fmla="*/ 13314689 h 13314689"/>
              <a:gd name="connsiteX7" fmla="*/ 0 w 11311721"/>
              <a:gd name="connsiteY7" fmla="*/ 12038983 h 13314689"/>
              <a:gd name="connsiteX8" fmla="*/ 38100 w 11311721"/>
              <a:gd name="connsiteY8" fmla="*/ 1199506 h 13314689"/>
              <a:gd name="connsiteX0" fmla="*/ 38100 w 11311721"/>
              <a:gd name="connsiteY0" fmla="*/ 1199506 h 13314689"/>
              <a:gd name="connsiteX1" fmla="*/ 1123306 w 11311721"/>
              <a:gd name="connsiteY1" fmla="*/ 0 h 13314689"/>
              <a:gd name="connsiteX2" fmla="*/ 10074006 w 11311721"/>
              <a:gd name="connsiteY2" fmla="*/ 0 h 13314689"/>
              <a:gd name="connsiteX3" fmla="*/ 11311612 w 11311721"/>
              <a:gd name="connsiteY3" fmla="*/ 1237606 h 13314689"/>
              <a:gd name="connsiteX4" fmla="*/ 11311612 w 11311721"/>
              <a:gd name="connsiteY4" fmla="*/ 11962783 h 13314689"/>
              <a:gd name="connsiteX5" fmla="*/ 10302606 w 11311721"/>
              <a:gd name="connsiteY5" fmla="*/ 13276589 h 13314689"/>
              <a:gd name="connsiteX6" fmla="*/ 1313806 w 11311721"/>
              <a:gd name="connsiteY6" fmla="*/ 13314689 h 13314689"/>
              <a:gd name="connsiteX7" fmla="*/ 0 w 11311721"/>
              <a:gd name="connsiteY7" fmla="*/ 12038983 h 13314689"/>
              <a:gd name="connsiteX8" fmla="*/ 38100 w 11311721"/>
              <a:gd name="connsiteY8" fmla="*/ 1199506 h 13314689"/>
              <a:gd name="connsiteX0" fmla="*/ 38100 w 11311612"/>
              <a:gd name="connsiteY0" fmla="*/ 1199506 h 13314689"/>
              <a:gd name="connsiteX1" fmla="*/ 1123306 w 11311612"/>
              <a:gd name="connsiteY1" fmla="*/ 0 h 13314689"/>
              <a:gd name="connsiteX2" fmla="*/ 10074006 w 11311612"/>
              <a:gd name="connsiteY2" fmla="*/ 0 h 13314689"/>
              <a:gd name="connsiteX3" fmla="*/ 11311612 w 11311612"/>
              <a:gd name="connsiteY3" fmla="*/ 1237606 h 13314689"/>
              <a:gd name="connsiteX4" fmla="*/ 11311612 w 11311612"/>
              <a:gd name="connsiteY4" fmla="*/ 11962783 h 13314689"/>
              <a:gd name="connsiteX5" fmla="*/ 10150206 w 11311612"/>
              <a:gd name="connsiteY5" fmla="*/ 13314689 h 13314689"/>
              <a:gd name="connsiteX6" fmla="*/ 1313806 w 11311612"/>
              <a:gd name="connsiteY6" fmla="*/ 13314689 h 13314689"/>
              <a:gd name="connsiteX7" fmla="*/ 0 w 11311612"/>
              <a:gd name="connsiteY7" fmla="*/ 12038983 h 13314689"/>
              <a:gd name="connsiteX8" fmla="*/ 38100 w 11311612"/>
              <a:gd name="connsiteY8" fmla="*/ 1199506 h 13314689"/>
              <a:gd name="connsiteX0" fmla="*/ 38100 w 11311612"/>
              <a:gd name="connsiteY0" fmla="*/ 1199506 h 13314689"/>
              <a:gd name="connsiteX1" fmla="*/ 1123306 w 11311612"/>
              <a:gd name="connsiteY1" fmla="*/ 0 h 13314689"/>
              <a:gd name="connsiteX2" fmla="*/ 10074006 w 11311612"/>
              <a:gd name="connsiteY2" fmla="*/ 0 h 13314689"/>
              <a:gd name="connsiteX3" fmla="*/ 11311612 w 11311612"/>
              <a:gd name="connsiteY3" fmla="*/ 1237606 h 13314689"/>
              <a:gd name="connsiteX4" fmla="*/ 11311612 w 11311612"/>
              <a:gd name="connsiteY4" fmla="*/ 11772283 h 13314689"/>
              <a:gd name="connsiteX5" fmla="*/ 10150206 w 11311612"/>
              <a:gd name="connsiteY5" fmla="*/ 13314689 h 13314689"/>
              <a:gd name="connsiteX6" fmla="*/ 1313806 w 11311612"/>
              <a:gd name="connsiteY6" fmla="*/ 13314689 h 13314689"/>
              <a:gd name="connsiteX7" fmla="*/ 0 w 11311612"/>
              <a:gd name="connsiteY7" fmla="*/ 12038983 h 13314689"/>
              <a:gd name="connsiteX8" fmla="*/ 38100 w 11311612"/>
              <a:gd name="connsiteY8" fmla="*/ 1199506 h 13314689"/>
              <a:gd name="connsiteX0" fmla="*/ 38100 w 11311612"/>
              <a:gd name="connsiteY0" fmla="*/ 1199506 h 13314689"/>
              <a:gd name="connsiteX1" fmla="*/ 1123306 w 11311612"/>
              <a:gd name="connsiteY1" fmla="*/ 0 h 13314689"/>
              <a:gd name="connsiteX2" fmla="*/ 10074006 w 11311612"/>
              <a:gd name="connsiteY2" fmla="*/ 0 h 13314689"/>
              <a:gd name="connsiteX3" fmla="*/ 11311612 w 11311612"/>
              <a:gd name="connsiteY3" fmla="*/ 1237606 h 13314689"/>
              <a:gd name="connsiteX4" fmla="*/ 11311612 w 11311612"/>
              <a:gd name="connsiteY4" fmla="*/ 11657983 h 13314689"/>
              <a:gd name="connsiteX5" fmla="*/ 10150206 w 11311612"/>
              <a:gd name="connsiteY5" fmla="*/ 13314689 h 13314689"/>
              <a:gd name="connsiteX6" fmla="*/ 1313806 w 11311612"/>
              <a:gd name="connsiteY6" fmla="*/ 13314689 h 13314689"/>
              <a:gd name="connsiteX7" fmla="*/ 0 w 11311612"/>
              <a:gd name="connsiteY7" fmla="*/ 12038983 h 13314689"/>
              <a:gd name="connsiteX8" fmla="*/ 38100 w 11311612"/>
              <a:gd name="connsiteY8" fmla="*/ 1199506 h 1331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1612" h="13314689">
                <a:moveTo>
                  <a:pt x="38100" y="1199506"/>
                </a:moveTo>
                <a:cubicBezTo>
                  <a:pt x="38100" y="158280"/>
                  <a:pt x="82080" y="0"/>
                  <a:pt x="1123306" y="0"/>
                </a:cubicBezTo>
                <a:lnTo>
                  <a:pt x="10074006" y="0"/>
                </a:lnTo>
                <a:cubicBezTo>
                  <a:pt x="11115232" y="0"/>
                  <a:pt x="11311612" y="196380"/>
                  <a:pt x="11311612" y="1237606"/>
                </a:cubicBezTo>
                <a:lnTo>
                  <a:pt x="11311612" y="11657983"/>
                </a:lnTo>
                <a:cubicBezTo>
                  <a:pt x="11311612" y="12699209"/>
                  <a:pt x="11191432" y="13314689"/>
                  <a:pt x="10150206" y="13314689"/>
                </a:cubicBezTo>
                <a:lnTo>
                  <a:pt x="1313806" y="13314689"/>
                </a:lnTo>
                <a:cubicBezTo>
                  <a:pt x="272580" y="13314689"/>
                  <a:pt x="0" y="13080209"/>
                  <a:pt x="0" y="12038983"/>
                </a:cubicBezTo>
                <a:lnTo>
                  <a:pt x="38100" y="119950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640080" y="19659600"/>
            <a:ext cx="11612880" cy="10972800"/>
          </a:xfrm>
          <a:custGeom>
            <a:avLst/>
            <a:gdLst>
              <a:gd name="connsiteX0" fmla="*/ 0 w 12533429"/>
              <a:gd name="connsiteY0" fmla="*/ 1571262 h 10787190"/>
              <a:gd name="connsiteX1" fmla="*/ 1571262 w 12533429"/>
              <a:gd name="connsiteY1" fmla="*/ 0 h 10787190"/>
              <a:gd name="connsiteX2" fmla="*/ 10962167 w 12533429"/>
              <a:gd name="connsiteY2" fmla="*/ 0 h 10787190"/>
              <a:gd name="connsiteX3" fmla="*/ 12533429 w 12533429"/>
              <a:gd name="connsiteY3" fmla="*/ 1571262 h 10787190"/>
              <a:gd name="connsiteX4" fmla="*/ 12533429 w 12533429"/>
              <a:gd name="connsiteY4" fmla="*/ 9215928 h 10787190"/>
              <a:gd name="connsiteX5" fmla="*/ 10962167 w 12533429"/>
              <a:gd name="connsiteY5" fmla="*/ 10787190 h 10787190"/>
              <a:gd name="connsiteX6" fmla="*/ 1571262 w 12533429"/>
              <a:gd name="connsiteY6" fmla="*/ 10787190 h 10787190"/>
              <a:gd name="connsiteX7" fmla="*/ 0 w 12533429"/>
              <a:gd name="connsiteY7" fmla="*/ 9215928 h 10787190"/>
              <a:gd name="connsiteX8" fmla="*/ 0 w 12533429"/>
              <a:gd name="connsiteY8" fmla="*/ 1571262 h 10787190"/>
              <a:gd name="connsiteX0" fmla="*/ 0 w 12533429"/>
              <a:gd name="connsiteY0" fmla="*/ 1571262 h 10787190"/>
              <a:gd name="connsiteX1" fmla="*/ 1571262 w 12533429"/>
              <a:gd name="connsiteY1" fmla="*/ 0 h 10787190"/>
              <a:gd name="connsiteX2" fmla="*/ 11647967 w 12533429"/>
              <a:gd name="connsiteY2" fmla="*/ 0 h 10787190"/>
              <a:gd name="connsiteX3" fmla="*/ 12533429 w 12533429"/>
              <a:gd name="connsiteY3" fmla="*/ 1571262 h 10787190"/>
              <a:gd name="connsiteX4" fmla="*/ 12533429 w 12533429"/>
              <a:gd name="connsiteY4" fmla="*/ 9215928 h 10787190"/>
              <a:gd name="connsiteX5" fmla="*/ 10962167 w 12533429"/>
              <a:gd name="connsiteY5" fmla="*/ 10787190 h 10787190"/>
              <a:gd name="connsiteX6" fmla="*/ 1571262 w 12533429"/>
              <a:gd name="connsiteY6" fmla="*/ 10787190 h 10787190"/>
              <a:gd name="connsiteX7" fmla="*/ 0 w 12533429"/>
              <a:gd name="connsiteY7" fmla="*/ 9215928 h 10787190"/>
              <a:gd name="connsiteX8" fmla="*/ 0 w 12533429"/>
              <a:gd name="connsiteY8" fmla="*/ 1571262 h 10787190"/>
              <a:gd name="connsiteX0" fmla="*/ 0 w 12533429"/>
              <a:gd name="connsiteY0" fmla="*/ 1571262 h 10787190"/>
              <a:gd name="connsiteX1" fmla="*/ 1571262 w 12533429"/>
              <a:gd name="connsiteY1" fmla="*/ 0 h 10787190"/>
              <a:gd name="connsiteX2" fmla="*/ 11647967 w 12533429"/>
              <a:gd name="connsiteY2" fmla="*/ 0 h 10787190"/>
              <a:gd name="connsiteX3" fmla="*/ 12533429 w 12533429"/>
              <a:gd name="connsiteY3" fmla="*/ 961662 h 10787190"/>
              <a:gd name="connsiteX4" fmla="*/ 12533429 w 12533429"/>
              <a:gd name="connsiteY4" fmla="*/ 9215928 h 10787190"/>
              <a:gd name="connsiteX5" fmla="*/ 10962167 w 12533429"/>
              <a:gd name="connsiteY5" fmla="*/ 10787190 h 10787190"/>
              <a:gd name="connsiteX6" fmla="*/ 1571262 w 12533429"/>
              <a:gd name="connsiteY6" fmla="*/ 10787190 h 10787190"/>
              <a:gd name="connsiteX7" fmla="*/ 0 w 12533429"/>
              <a:gd name="connsiteY7" fmla="*/ 9215928 h 10787190"/>
              <a:gd name="connsiteX8" fmla="*/ 0 w 12533429"/>
              <a:gd name="connsiteY8" fmla="*/ 1571262 h 10787190"/>
              <a:gd name="connsiteX0" fmla="*/ 0 w 12533429"/>
              <a:gd name="connsiteY0" fmla="*/ 1571262 h 10787190"/>
              <a:gd name="connsiteX1" fmla="*/ 1571262 w 12533429"/>
              <a:gd name="connsiteY1" fmla="*/ 0 h 10787190"/>
              <a:gd name="connsiteX2" fmla="*/ 11571767 w 12533429"/>
              <a:gd name="connsiteY2" fmla="*/ 0 h 10787190"/>
              <a:gd name="connsiteX3" fmla="*/ 12533429 w 12533429"/>
              <a:gd name="connsiteY3" fmla="*/ 961662 h 10787190"/>
              <a:gd name="connsiteX4" fmla="*/ 12533429 w 12533429"/>
              <a:gd name="connsiteY4" fmla="*/ 9215928 h 10787190"/>
              <a:gd name="connsiteX5" fmla="*/ 10962167 w 12533429"/>
              <a:gd name="connsiteY5" fmla="*/ 10787190 h 10787190"/>
              <a:gd name="connsiteX6" fmla="*/ 1571262 w 12533429"/>
              <a:gd name="connsiteY6" fmla="*/ 10787190 h 10787190"/>
              <a:gd name="connsiteX7" fmla="*/ 0 w 12533429"/>
              <a:gd name="connsiteY7" fmla="*/ 9215928 h 10787190"/>
              <a:gd name="connsiteX8" fmla="*/ 0 w 12533429"/>
              <a:gd name="connsiteY8" fmla="*/ 1571262 h 10787190"/>
              <a:gd name="connsiteX0" fmla="*/ 0 w 12609629"/>
              <a:gd name="connsiteY0" fmla="*/ 1571262 h 10787190"/>
              <a:gd name="connsiteX1" fmla="*/ 1571262 w 12609629"/>
              <a:gd name="connsiteY1" fmla="*/ 0 h 10787190"/>
              <a:gd name="connsiteX2" fmla="*/ 11571767 w 12609629"/>
              <a:gd name="connsiteY2" fmla="*/ 0 h 10787190"/>
              <a:gd name="connsiteX3" fmla="*/ 12533429 w 12609629"/>
              <a:gd name="connsiteY3" fmla="*/ 961662 h 10787190"/>
              <a:gd name="connsiteX4" fmla="*/ 12609629 w 12609629"/>
              <a:gd name="connsiteY4" fmla="*/ 9787428 h 10787190"/>
              <a:gd name="connsiteX5" fmla="*/ 10962167 w 12609629"/>
              <a:gd name="connsiteY5" fmla="*/ 10787190 h 10787190"/>
              <a:gd name="connsiteX6" fmla="*/ 1571262 w 12609629"/>
              <a:gd name="connsiteY6" fmla="*/ 10787190 h 10787190"/>
              <a:gd name="connsiteX7" fmla="*/ 0 w 12609629"/>
              <a:gd name="connsiteY7" fmla="*/ 9215928 h 10787190"/>
              <a:gd name="connsiteX8" fmla="*/ 0 w 12609629"/>
              <a:gd name="connsiteY8" fmla="*/ 1571262 h 10787190"/>
              <a:gd name="connsiteX0" fmla="*/ 0 w 12609629"/>
              <a:gd name="connsiteY0" fmla="*/ 1571262 h 10787190"/>
              <a:gd name="connsiteX1" fmla="*/ 1571262 w 12609629"/>
              <a:gd name="connsiteY1" fmla="*/ 0 h 10787190"/>
              <a:gd name="connsiteX2" fmla="*/ 11571767 w 12609629"/>
              <a:gd name="connsiteY2" fmla="*/ 0 h 10787190"/>
              <a:gd name="connsiteX3" fmla="*/ 12533429 w 12609629"/>
              <a:gd name="connsiteY3" fmla="*/ 961662 h 10787190"/>
              <a:gd name="connsiteX4" fmla="*/ 12609629 w 12609629"/>
              <a:gd name="connsiteY4" fmla="*/ 9787428 h 10787190"/>
              <a:gd name="connsiteX5" fmla="*/ 11686067 w 12609629"/>
              <a:gd name="connsiteY5" fmla="*/ 10787190 h 10787190"/>
              <a:gd name="connsiteX6" fmla="*/ 1571262 w 12609629"/>
              <a:gd name="connsiteY6" fmla="*/ 10787190 h 10787190"/>
              <a:gd name="connsiteX7" fmla="*/ 0 w 12609629"/>
              <a:gd name="connsiteY7" fmla="*/ 9215928 h 10787190"/>
              <a:gd name="connsiteX8" fmla="*/ 0 w 12609629"/>
              <a:gd name="connsiteY8" fmla="*/ 1571262 h 10787190"/>
              <a:gd name="connsiteX0" fmla="*/ 0 w 12609629"/>
              <a:gd name="connsiteY0" fmla="*/ 1571262 h 10787190"/>
              <a:gd name="connsiteX1" fmla="*/ 1571262 w 12609629"/>
              <a:gd name="connsiteY1" fmla="*/ 0 h 10787190"/>
              <a:gd name="connsiteX2" fmla="*/ 11571767 w 12609629"/>
              <a:gd name="connsiteY2" fmla="*/ 0 h 10787190"/>
              <a:gd name="connsiteX3" fmla="*/ 12533429 w 12609629"/>
              <a:gd name="connsiteY3" fmla="*/ 961662 h 10787190"/>
              <a:gd name="connsiteX4" fmla="*/ 12609629 w 12609629"/>
              <a:gd name="connsiteY4" fmla="*/ 9787428 h 10787190"/>
              <a:gd name="connsiteX5" fmla="*/ 11686067 w 12609629"/>
              <a:gd name="connsiteY5" fmla="*/ 10787190 h 10787190"/>
              <a:gd name="connsiteX6" fmla="*/ 1037862 w 12609629"/>
              <a:gd name="connsiteY6" fmla="*/ 10787190 h 10787190"/>
              <a:gd name="connsiteX7" fmla="*/ 0 w 12609629"/>
              <a:gd name="connsiteY7" fmla="*/ 9215928 h 10787190"/>
              <a:gd name="connsiteX8" fmla="*/ 0 w 12609629"/>
              <a:gd name="connsiteY8" fmla="*/ 1571262 h 10787190"/>
              <a:gd name="connsiteX0" fmla="*/ 0 w 12609629"/>
              <a:gd name="connsiteY0" fmla="*/ 1571262 h 10787190"/>
              <a:gd name="connsiteX1" fmla="*/ 1571262 w 12609629"/>
              <a:gd name="connsiteY1" fmla="*/ 0 h 10787190"/>
              <a:gd name="connsiteX2" fmla="*/ 11571767 w 12609629"/>
              <a:gd name="connsiteY2" fmla="*/ 0 h 10787190"/>
              <a:gd name="connsiteX3" fmla="*/ 12533429 w 12609629"/>
              <a:gd name="connsiteY3" fmla="*/ 961662 h 10787190"/>
              <a:gd name="connsiteX4" fmla="*/ 12609629 w 12609629"/>
              <a:gd name="connsiteY4" fmla="*/ 9787428 h 10787190"/>
              <a:gd name="connsiteX5" fmla="*/ 11686067 w 12609629"/>
              <a:gd name="connsiteY5" fmla="*/ 10787190 h 10787190"/>
              <a:gd name="connsiteX6" fmla="*/ 1037862 w 12609629"/>
              <a:gd name="connsiteY6" fmla="*/ 10787190 h 10787190"/>
              <a:gd name="connsiteX7" fmla="*/ 0 w 12609629"/>
              <a:gd name="connsiteY7" fmla="*/ 9901728 h 10787190"/>
              <a:gd name="connsiteX8" fmla="*/ 0 w 12609629"/>
              <a:gd name="connsiteY8" fmla="*/ 1571262 h 10787190"/>
              <a:gd name="connsiteX0" fmla="*/ 0 w 12609629"/>
              <a:gd name="connsiteY0" fmla="*/ 1152162 h 10787190"/>
              <a:gd name="connsiteX1" fmla="*/ 1571262 w 12609629"/>
              <a:gd name="connsiteY1" fmla="*/ 0 h 10787190"/>
              <a:gd name="connsiteX2" fmla="*/ 11571767 w 12609629"/>
              <a:gd name="connsiteY2" fmla="*/ 0 h 10787190"/>
              <a:gd name="connsiteX3" fmla="*/ 12533429 w 12609629"/>
              <a:gd name="connsiteY3" fmla="*/ 961662 h 10787190"/>
              <a:gd name="connsiteX4" fmla="*/ 12609629 w 12609629"/>
              <a:gd name="connsiteY4" fmla="*/ 9787428 h 10787190"/>
              <a:gd name="connsiteX5" fmla="*/ 11686067 w 12609629"/>
              <a:gd name="connsiteY5" fmla="*/ 10787190 h 10787190"/>
              <a:gd name="connsiteX6" fmla="*/ 1037862 w 12609629"/>
              <a:gd name="connsiteY6" fmla="*/ 10787190 h 10787190"/>
              <a:gd name="connsiteX7" fmla="*/ 0 w 12609629"/>
              <a:gd name="connsiteY7" fmla="*/ 9901728 h 10787190"/>
              <a:gd name="connsiteX8" fmla="*/ 0 w 12609629"/>
              <a:gd name="connsiteY8" fmla="*/ 1152162 h 10787190"/>
              <a:gd name="connsiteX0" fmla="*/ 0 w 12609629"/>
              <a:gd name="connsiteY0" fmla="*/ 1152162 h 10787190"/>
              <a:gd name="connsiteX1" fmla="*/ 923562 w 12609629"/>
              <a:gd name="connsiteY1" fmla="*/ 0 h 10787190"/>
              <a:gd name="connsiteX2" fmla="*/ 11571767 w 12609629"/>
              <a:gd name="connsiteY2" fmla="*/ 0 h 10787190"/>
              <a:gd name="connsiteX3" fmla="*/ 12533429 w 12609629"/>
              <a:gd name="connsiteY3" fmla="*/ 961662 h 10787190"/>
              <a:gd name="connsiteX4" fmla="*/ 12609629 w 12609629"/>
              <a:gd name="connsiteY4" fmla="*/ 9787428 h 10787190"/>
              <a:gd name="connsiteX5" fmla="*/ 11686067 w 12609629"/>
              <a:gd name="connsiteY5" fmla="*/ 10787190 h 10787190"/>
              <a:gd name="connsiteX6" fmla="*/ 1037862 w 12609629"/>
              <a:gd name="connsiteY6" fmla="*/ 10787190 h 10787190"/>
              <a:gd name="connsiteX7" fmla="*/ 0 w 12609629"/>
              <a:gd name="connsiteY7" fmla="*/ 9901728 h 10787190"/>
              <a:gd name="connsiteX8" fmla="*/ 0 w 12609629"/>
              <a:gd name="connsiteY8" fmla="*/ 1152162 h 1078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9629" h="10787190">
                <a:moveTo>
                  <a:pt x="0" y="1152162"/>
                </a:moveTo>
                <a:cubicBezTo>
                  <a:pt x="0" y="284378"/>
                  <a:pt x="55778" y="0"/>
                  <a:pt x="923562" y="0"/>
                </a:cubicBezTo>
                <a:lnTo>
                  <a:pt x="11571767" y="0"/>
                </a:lnTo>
                <a:cubicBezTo>
                  <a:pt x="12439551" y="0"/>
                  <a:pt x="12533429" y="93878"/>
                  <a:pt x="12533429" y="961662"/>
                </a:cubicBezTo>
                <a:lnTo>
                  <a:pt x="12609629" y="9787428"/>
                </a:lnTo>
                <a:cubicBezTo>
                  <a:pt x="12609629" y="10655212"/>
                  <a:pt x="12553851" y="10787190"/>
                  <a:pt x="11686067" y="10787190"/>
                </a:cubicBezTo>
                <a:lnTo>
                  <a:pt x="1037862" y="10787190"/>
                </a:lnTo>
                <a:cubicBezTo>
                  <a:pt x="170078" y="10787190"/>
                  <a:pt x="0" y="10769512"/>
                  <a:pt x="0" y="9901728"/>
                </a:cubicBezTo>
                <a:lnTo>
                  <a:pt x="0" y="115216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9171" y="846138"/>
            <a:ext cx="39871392" cy="421823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649171" y="1240578"/>
            <a:ext cx="39838987" cy="40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</a:t>
            </a:r>
            <a:r>
              <a:rPr lang="en-US" sz="6000" b="1" dirty="0" smtClean="0"/>
              <a:t>Electron </a:t>
            </a:r>
            <a:r>
              <a:rPr lang="en-US" sz="6000" b="1" dirty="0"/>
              <a:t>Beam from </a:t>
            </a:r>
            <a:r>
              <a:rPr lang="en-US" sz="6000" b="1" dirty="0" smtClean="0"/>
              <a:t>DC High Voltage </a:t>
            </a:r>
            <a:r>
              <a:rPr lang="en-US" sz="6000" b="1" dirty="0" err="1" smtClean="0"/>
              <a:t>Photogun</a:t>
            </a:r>
            <a:endParaRPr lang="en-US" sz="6000" b="1" dirty="0" smtClean="0"/>
          </a:p>
          <a:p>
            <a:pPr algn="ctr" eaLnBrk="1" hangingPunct="1"/>
            <a:r>
              <a:rPr lang="en-US" sz="6000" b="1" dirty="0" smtClean="0"/>
              <a:t> </a:t>
            </a:r>
            <a:r>
              <a:rPr lang="en-US" sz="4400" dirty="0" smtClean="0">
                <a:latin typeface="Calibri" pitchFamily="34" charset="0"/>
              </a:rPr>
              <a:t>M</a:t>
            </a:r>
            <a:r>
              <a:rPr lang="en-US" sz="4400" dirty="0">
                <a:latin typeface="Calibri" pitchFamily="34" charset="0"/>
              </a:rPr>
              <a:t>. A. </a:t>
            </a:r>
            <a:r>
              <a:rPr lang="en-US" sz="4400" dirty="0" smtClean="0">
                <a:latin typeface="Calibri" pitchFamily="34" charset="0"/>
              </a:rPr>
              <a:t>Mamun, P</a:t>
            </a:r>
            <a:r>
              <a:rPr lang="en-US" sz="4400" dirty="0">
                <a:latin typeface="Calibri" pitchFamily="34" charset="0"/>
              </a:rPr>
              <a:t>. Adderley, J. </a:t>
            </a:r>
            <a:r>
              <a:rPr lang="en-US" sz="4400" dirty="0" err="1">
                <a:latin typeface="Calibri" pitchFamily="34" charset="0"/>
              </a:rPr>
              <a:t>Benesch</a:t>
            </a:r>
            <a:r>
              <a:rPr lang="en-US" sz="4400" dirty="0">
                <a:latin typeface="Calibri" pitchFamily="34" charset="0"/>
              </a:rPr>
              <a:t>, B. Bullard, J. </a:t>
            </a:r>
            <a:r>
              <a:rPr lang="en-US" sz="4400" dirty="0" err="1">
                <a:latin typeface="Calibri" pitchFamily="34" charset="0"/>
              </a:rPr>
              <a:t>Grames</a:t>
            </a:r>
            <a:r>
              <a:rPr lang="en-US" sz="4400" dirty="0">
                <a:latin typeface="Calibri" pitchFamily="34" charset="0"/>
              </a:rPr>
              <a:t>, J. </a:t>
            </a:r>
            <a:r>
              <a:rPr lang="en-US" sz="4400" dirty="0" err="1">
                <a:latin typeface="Calibri" pitchFamily="34" charset="0"/>
              </a:rPr>
              <a:t>Guo</a:t>
            </a:r>
            <a:r>
              <a:rPr lang="en-US" sz="4400" dirty="0">
                <a:latin typeface="Calibri" pitchFamily="34" charset="0"/>
              </a:rPr>
              <a:t>, F. Hannon, </a:t>
            </a:r>
            <a:r>
              <a:rPr lang="en-US" sz="4400" dirty="0" smtClean="0">
                <a:latin typeface="Calibri" pitchFamily="34" charset="0"/>
              </a:rPr>
              <a:t>J</a:t>
            </a:r>
            <a:r>
              <a:rPr lang="en-US" sz="4400" dirty="0">
                <a:latin typeface="Calibri" pitchFamily="34" charset="0"/>
              </a:rPr>
              <a:t>. </a:t>
            </a:r>
            <a:r>
              <a:rPr lang="en-US" sz="4400" dirty="0" err="1">
                <a:latin typeface="Calibri" pitchFamily="34" charset="0"/>
              </a:rPr>
              <a:t>Hansknecht</a:t>
            </a:r>
            <a:r>
              <a:rPr lang="en-US" sz="4400" dirty="0">
                <a:latin typeface="Calibri" pitchFamily="34" charset="0"/>
              </a:rPr>
              <a:t>, </a:t>
            </a:r>
            <a:r>
              <a:rPr lang="en-US" sz="4400" dirty="0" smtClean="0">
                <a:latin typeface="Calibri" pitchFamily="34" charset="0"/>
              </a:rPr>
              <a:t>C</a:t>
            </a:r>
            <a:r>
              <a:rPr lang="en-US" sz="4400" dirty="0">
                <a:latin typeface="Calibri" pitchFamily="34" charset="0"/>
              </a:rPr>
              <a:t>. </a:t>
            </a:r>
            <a:r>
              <a:rPr lang="en-US" sz="4400" dirty="0" smtClean="0">
                <a:latin typeface="Calibri" pitchFamily="34" charset="0"/>
              </a:rPr>
              <a:t>Hernandez-Garcia, R</a:t>
            </a:r>
            <a:r>
              <a:rPr lang="en-US" sz="4400" dirty="0">
                <a:latin typeface="Calibri" pitchFamily="34" charset="0"/>
              </a:rPr>
              <a:t>. </a:t>
            </a:r>
            <a:r>
              <a:rPr lang="en-US" sz="4400" dirty="0" err="1">
                <a:latin typeface="Calibri" pitchFamily="34" charset="0"/>
              </a:rPr>
              <a:t>Kazimi</a:t>
            </a:r>
            <a:r>
              <a:rPr lang="en-US" sz="4400" dirty="0">
                <a:latin typeface="Calibri" pitchFamily="34" charset="0"/>
              </a:rPr>
              <a:t>, </a:t>
            </a:r>
            <a:r>
              <a:rPr lang="en-US" sz="4400" dirty="0" smtClean="0">
                <a:latin typeface="Calibri" pitchFamily="34" charset="0"/>
              </a:rPr>
              <a:t/>
            </a:r>
            <a:br>
              <a:rPr lang="en-US" sz="4400" dirty="0" smtClean="0">
                <a:latin typeface="Calibri" pitchFamily="34" charset="0"/>
              </a:rPr>
            </a:br>
            <a:r>
              <a:rPr lang="en-US" sz="4400" dirty="0" smtClean="0">
                <a:latin typeface="Calibri" pitchFamily="34" charset="0"/>
              </a:rPr>
              <a:t>G</a:t>
            </a:r>
            <a:r>
              <a:rPr lang="en-US" sz="4400" dirty="0">
                <a:latin typeface="Calibri" pitchFamily="34" charset="0"/>
              </a:rPr>
              <a:t>. </a:t>
            </a:r>
            <a:r>
              <a:rPr lang="en-US" sz="4400" dirty="0" err="1">
                <a:latin typeface="Calibri" pitchFamily="34" charset="0"/>
              </a:rPr>
              <a:t>Krafft</a:t>
            </a:r>
            <a:r>
              <a:rPr lang="en-US" sz="4400" dirty="0">
                <a:latin typeface="Calibri" pitchFamily="34" charset="0"/>
              </a:rPr>
              <a:t>, </a:t>
            </a:r>
            <a:r>
              <a:rPr lang="en-US" sz="4400" dirty="0" smtClean="0">
                <a:latin typeface="Calibri" pitchFamily="34" charset="0"/>
              </a:rPr>
              <a:t>M</a:t>
            </a:r>
            <a:r>
              <a:rPr lang="en-US" sz="4400" dirty="0">
                <a:latin typeface="Calibri" pitchFamily="34" charset="0"/>
              </a:rPr>
              <a:t>. </a:t>
            </a:r>
            <a:r>
              <a:rPr lang="en-US" sz="4400" dirty="0" err="1">
                <a:latin typeface="Calibri" pitchFamily="34" charset="0"/>
              </a:rPr>
              <a:t>Poelker</a:t>
            </a:r>
            <a:r>
              <a:rPr lang="en-US" sz="4400" dirty="0">
                <a:latin typeface="Calibri" pitchFamily="34" charset="0"/>
              </a:rPr>
              <a:t>, </a:t>
            </a:r>
            <a:r>
              <a:rPr lang="en-US" sz="4400" dirty="0" smtClean="0">
                <a:latin typeface="Calibri" pitchFamily="34" charset="0"/>
              </a:rPr>
              <a:t>R. Suleiman, M. </a:t>
            </a:r>
            <a:r>
              <a:rPr lang="en-US" sz="4400" dirty="0" err="1" smtClean="0">
                <a:latin typeface="Calibri" pitchFamily="34" charset="0"/>
              </a:rPr>
              <a:t>Tiefenback</a:t>
            </a:r>
            <a:r>
              <a:rPr lang="en-US" sz="4400" dirty="0" smtClean="0">
                <a:latin typeface="Calibri" pitchFamily="34" charset="0"/>
              </a:rPr>
              <a:t>, Y. Wang, S. </a:t>
            </a:r>
            <a:r>
              <a:rPr lang="en-US" sz="4400" dirty="0" err="1" smtClean="0">
                <a:latin typeface="Calibri" pitchFamily="34" charset="0"/>
              </a:rPr>
              <a:t>Wijiethunga</a:t>
            </a:r>
            <a:r>
              <a:rPr lang="en-US" sz="3600" baseline="30000" dirty="0" smtClean="0">
                <a:latin typeface="Calibri" pitchFamily="34" charset="0"/>
              </a:rPr>
              <a:t>§</a:t>
            </a:r>
            <a:r>
              <a:rPr lang="en-US" sz="4400" dirty="0" smtClean="0">
                <a:latin typeface="Calibri" pitchFamily="34" charset="0"/>
              </a:rPr>
              <a:t>, S. Zhang</a:t>
            </a:r>
          </a:p>
          <a:p>
            <a:pPr algn="ctr" eaLnBrk="1" hangingPunct="1"/>
            <a:r>
              <a:rPr lang="en-US" sz="2800" i="1" dirty="0" smtClean="0">
                <a:latin typeface="Calibri" pitchFamily="34" charset="0"/>
              </a:rPr>
              <a:t>Thomas </a:t>
            </a:r>
            <a:r>
              <a:rPr lang="en-US" sz="2800" i="1" dirty="0">
                <a:latin typeface="Calibri" pitchFamily="34" charset="0"/>
              </a:rPr>
              <a:t>Jefferson National Accelerator Facility, Newport News, Virginia 23606, </a:t>
            </a:r>
            <a:r>
              <a:rPr lang="en-US" sz="2800" i="1" dirty="0" smtClean="0">
                <a:latin typeface="Calibri" pitchFamily="34" charset="0"/>
              </a:rPr>
              <a:t>USA</a:t>
            </a:r>
            <a:br>
              <a:rPr lang="en-US" sz="2800" i="1" dirty="0" smtClean="0">
                <a:latin typeface="Calibri" pitchFamily="34" charset="0"/>
              </a:rPr>
            </a:br>
            <a:r>
              <a:rPr lang="en-US" sz="2800" i="1" baseline="30000" dirty="0">
                <a:latin typeface="Calibri" pitchFamily="34" charset="0"/>
              </a:rPr>
              <a:t>§</a:t>
            </a:r>
            <a:r>
              <a:rPr lang="en-US" sz="2800" i="1" dirty="0" smtClean="0">
                <a:latin typeface="Calibri" pitchFamily="34" charset="0"/>
              </a:rPr>
              <a:t>Department </a:t>
            </a:r>
            <a:r>
              <a:rPr lang="en-US" sz="2800" i="1" dirty="0">
                <a:latin typeface="Calibri" pitchFamily="34" charset="0"/>
              </a:rPr>
              <a:t>of Physics, Old Dominion University, Norfolk, Virginia 23529, </a:t>
            </a:r>
            <a:r>
              <a:rPr lang="en-US" sz="2800" i="1" dirty="0" smtClean="0">
                <a:latin typeface="Calibri" pitchFamily="34" charset="0"/>
              </a:rPr>
              <a:t>USA</a:t>
            </a:r>
          </a:p>
          <a:p>
            <a:pPr algn="ctr" eaLnBrk="1" hangingPunct="1"/>
            <a:r>
              <a:rPr lang="en-US" sz="3600" dirty="0" smtClean="0">
                <a:latin typeface="Calibri" pitchFamily="34" charset="0"/>
              </a:rPr>
              <a:t>						</a:t>
            </a:r>
            <a:endParaRPr lang="en-US" sz="5400" dirty="0" smtClean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6781800"/>
            <a:ext cx="113385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400" dirty="0" smtClean="0"/>
              <a:t>lifetime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089600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8163520" y="19659600"/>
            <a:ext cx="12344400" cy="10972801"/>
          </a:xfrm>
          <a:custGeom>
            <a:avLst/>
            <a:gdLst>
              <a:gd name="connsiteX0" fmla="*/ 0 w 10972800"/>
              <a:gd name="connsiteY0" fmla="*/ 1828837 h 10972800"/>
              <a:gd name="connsiteX1" fmla="*/ 1828837 w 10972800"/>
              <a:gd name="connsiteY1" fmla="*/ 0 h 10972800"/>
              <a:gd name="connsiteX2" fmla="*/ 9143963 w 10972800"/>
              <a:gd name="connsiteY2" fmla="*/ 0 h 10972800"/>
              <a:gd name="connsiteX3" fmla="*/ 10972800 w 10972800"/>
              <a:gd name="connsiteY3" fmla="*/ 1828837 h 10972800"/>
              <a:gd name="connsiteX4" fmla="*/ 10972800 w 10972800"/>
              <a:gd name="connsiteY4" fmla="*/ 9143963 h 10972800"/>
              <a:gd name="connsiteX5" fmla="*/ 9143963 w 10972800"/>
              <a:gd name="connsiteY5" fmla="*/ 10972800 h 10972800"/>
              <a:gd name="connsiteX6" fmla="*/ 1828837 w 10972800"/>
              <a:gd name="connsiteY6" fmla="*/ 10972800 h 10972800"/>
              <a:gd name="connsiteX7" fmla="*/ 0 w 10972800"/>
              <a:gd name="connsiteY7" fmla="*/ 9143963 h 10972800"/>
              <a:gd name="connsiteX8" fmla="*/ 0 w 10972800"/>
              <a:gd name="connsiteY8" fmla="*/ 1828837 h 10972800"/>
              <a:gd name="connsiteX0" fmla="*/ 29497 w 10972800"/>
              <a:gd name="connsiteY0" fmla="*/ 1209405 h 10972800"/>
              <a:gd name="connsiteX1" fmla="*/ 1828837 w 10972800"/>
              <a:gd name="connsiteY1" fmla="*/ 0 h 10972800"/>
              <a:gd name="connsiteX2" fmla="*/ 9143963 w 10972800"/>
              <a:gd name="connsiteY2" fmla="*/ 0 h 10972800"/>
              <a:gd name="connsiteX3" fmla="*/ 10972800 w 10972800"/>
              <a:gd name="connsiteY3" fmla="*/ 1828837 h 10972800"/>
              <a:gd name="connsiteX4" fmla="*/ 10972800 w 10972800"/>
              <a:gd name="connsiteY4" fmla="*/ 9143963 h 10972800"/>
              <a:gd name="connsiteX5" fmla="*/ 9143963 w 10972800"/>
              <a:gd name="connsiteY5" fmla="*/ 10972800 h 10972800"/>
              <a:gd name="connsiteX6" fmla="*/ 1828837 w 10972800"/>
              <a:gd name="connsiteY6" fmla="*/ 10972800 h 10972800"/>
              <a:gd name="connsiteX7" fmla="*/ 0 w 10972800"/>
              <a:gd name="connsiteY7" fmla="*/ 9143963 h 10972800"/>
              <a:gd name="connsiteX8" fmla="*/ 29497 w 10972800"/>
              <a:gd name="connsiteY8" fmla="*/ 1209405 h 10972800"/>
              <a:gd name="connsiteX0" fmla="*/ 29497 w 10972800"/>
              <a:gd name="connsiteY0" fmla="*/ 1209405 h 10972800"/>
              <a:gd name="connsiteX1" fmla="*/ 1032424 w 10972800"/>
              <a:gd name="connsiteY1" fmla="*/ 0 h 10972800"/>
              <a:gd name="connsiteX2" fmla="*/ 9143963 w 10972800"/>
              <a:gd name="connsiteY2" fmla="*/ 0 h 10972800"/>
              <a:gd name="connsiteX3" fmla="*/ 10972800 w 10972800"/>
              <a:gd name="connsiteY3" fmla="*/ 1828837 h 10972800"/>
              <a:gd name="connsiteX4" fmla="*/ 10972800 w 10972800"/>
              <a:gd name="connsiteY4" fmla="*/ 9143963 h 10972800"/>
              <a:gd name="connsiteX5" fmla="*/ 9143963 w 10972800"/>
              <a:gd name="connsiteY5" fmla="*/ 10972800 h 10972800"/>
              <a:gd name="connsiteX6" fmla="*/ 1828837 w 10972800"/>
              <a:gd name="connsiteY6" fmla="*/ 10972800 h 10972800"/>
              <a:gd name="connsiteX7" fmla="*/ 0 w 10972800"/>
              <a:gd name="connsiteY7" fmla="*/ 9143963 h 10972800"/>
              <a:gd name="connsiteX8" fmla="*/ 29497 w 10972800"/>
              <a:gd name="connsiteY8" fmla="*/ 1209405 h 10972800"/>
              <a:gd name="connsiteX0" fmla="*/ 29497 w 10972800"/>
              <a:gd name="connsiteY0" fmla="*/ 1209405 h 10972800"/>
              <a:gd name="connsiteX1" fmla="*/ 1061921 w 10972800"/>
              <a:gd name="connsiteY1" fmla="*/ 29496 h 10972800"/>
              <a:gd name="connsiteX2" fmla="*/ 9143963 w 10972800"/>
              <a:gd name="connsiteY2" fmla="*/ 0 h 10972800"/>
              <a:gd name="connsiteX3" fmla="*/ 10972800 w 10972800"/>
              <a:gd name="connsiteY3" fmla="*/ 1828837 h 10972800"/>
              <a:gd name="connsiteX4" fmla="*/ 10972800 w 10972800"/>
              <a:gd name="connsiteY4" fmla="*/ 9143963 h 10972800"/>
              <a:gd name="connsiteX5" fmla="*/ 9143963 w 10972800"/>
              <a:gd name="connsiteY5" fmla="*/ 10972800 h 10972800"/>
              <a:gd name="connsiteX6" fmla="*/ 1828837 w 10972800"/>
              <a:gd name="connsiteY6" fmla="*/ 10972800 h 10972800"/>
              <a:gd name="connsiteX7" fmla="*/ 0 w 10972800"/>
              <a:gd name="connsiteY7" fmla="*/ 9143963 h 10972800"/>
              <a:gd name="connsiteX8" fmla="*/ 29497 w 10972800"/>
              <a:gd name="connsiteY8" fmla="*/ 1209405 h 10972800"/>
              <a:gd name="connsiteX0" fmla="*/ 29497 w 10972800"/>
              <a:gd name="connsiteY0" fmla="*/ 1209405 h 10972800"/>
              <a:gd name="connsiteX1" fmla="*/ 1091418 w 10972800"/>
              <a:gd name="connsiteY1" fmla="*/ 29496 h 10972800"/>
              <a:gd name="connsiteX2" fmla="*/ 9143963 w 10972800"/>
              <a:gd name="connsiteY2" fmla="*/ 0 h 10972800"/>
              <a:gd name="connsiteX3" fmla="*/ 10972800 w 10972800"/>
              <a:gd name="connsiteY3" fmla="*/ 1828837 h 10972800"/>
              <a:gd name="connsiteX4" fmla="*/ 10972800 w 10972800"/>
              <a:gd name="connsiteY4" fmla="*/ 9143963 h 10972800"/>
              <a:gd name="connsiteX5" fmla="*/ 9143963 w 10972800"/>
              <a:gd name="connsiteY5" fmla="*/ 10972800 h 10972800"/>
              <a:gd name="connsiteX6" fmla="*/ 1828837 w 10972800"/>
              <a:gd name="connsiteY6" fmla="*/ 10972800 h 10972800"/>
              <a:gd name="connsiteX7" fmla="*/ 0 w 10972800"/>
              <a:gd name="connsiteY7" fmla="*/ 9143963 h 10972800"/>
              <a:gd name="connsiteX8" fmla="*/ 29497 w 10972800"/>
              <a:gd name="connsiteY8" fmla="*/ 1209405 h 10972800"/>
              <a:gd name="connsiteX0" fmla="*/ 29497 w 10972800"/>
              <a:gd name="connsiteY0" fmla="*/ 1179909 h 10943304"/>
              <a:gd name="connsiteX1" fmla="*/ 1091418 w 10972800"/>
              <a:gd name="connsiteY1" fmla="*/ 0 h 10943304"/>
              <a:gd name="connsiteX2" fmla="*/ 9851885 w 10972800"/>
              <a:gd name="connsiteY2" fmla="*/ 0 h 10943304"/>
              <a:gd name="connsiteX3" fmla="*/ 10972800 w 10972800"/>
              <a:gd name="connsiteY3" fmla="*/ 1799341 h 10943304"/>
              <a:gd name="connsiteX4" fmla="*/ 10972800 w 10972800"/>
              <a:gd name="connsiteY4" fmla="*/ 9114467 h 10943304"/>
              <a:gd name="connsiteX5" fmla="*/ 9143963 w 10972800"/>
              <a:gd name="connsiteY5" fmla="*/ 10943304 h 10943304"/>
              <a:gd name="connsiteX6" fmla="*/ 1828837 w 10972800"/>
              <a:gd name="connsiteY6" fmla="*/ 10943304 h 10943304"/>
              <a:gd name="connsiteX7" fmla="*/ 0 w 10972800"/>
              <a:gd name="connsiteY7" fmla="*/ 9114467 h 10943304"/>
              <a:gd name="connsiteX8" fmla="*/ 29497 w 10972800"/>
              <a:gd name="connsiteY8" fmla="*/ 1179909 h 10943304"/>
              <a:gd name="connsiteX0" fmla="*/ 29497 w 10972800"/>
              <a:gd name="connsiteY0" fmla="*/ 1179909 h 10943304"/>
              <a:gd name="connsiteX1" fmla="*/ 1091418 w 10972800"/>
              <a:gd name="connsiteY1" fmla="*/ 0 h 10943304"/>
              <a:gd name="connsiteX2" fmla="*/ 9851885 w 10972800"/>
              <a:gd name="connsiteY2" fmla="*/ 0 h 10943304"/>
              <a:gd name="connsiteX3" fmla="*/ 10972800 w 10972800"/>
              <a:gd name="connsiteY3" fmla="*/ 1120915 h 10943304"/>
              <a:gd name="connsiteX4" fmla="*/ 10972800 w 10972800"/>
              <a:gd name="connsiteY4" fmla="*/ 9114467 h 10943304"/>
              <a:gd name="connsiteX5" fmla="*/ 9143963 w 10972800"/>
              <a:gd name="connsiteY5" fmla="*/ 10943304 h 10943304"/>
              <a:gd name="connsiteX6" fmla="*/ 1828837 w 10972800"/>
              <a:gd name="connsiteY6" fmla="*/ 10943304 h 10943304"/>
              <a:gd name="connsiteX7" fmla="*/ 0 w 10972800"/>
              <a:gd name="connsiteY7" fmla="*/ 9114467 h 10943304"/>
              <a:gd name="connsiteX8" fmla="*/ 29497 w 10972800"/>
              <a:gd name="connsiteY8" fmla="*/ 1179909 h 10943304"/>
              <a:gd name="connsiteX0" fmla="*/ 29497 w 11002296"/>
              <a:gd name="connsiteY0" fmla="*/ 1179909 h 10943304"/>
              <a:gd name="connsiteX1" fmla="*/ 1091418 w 11002296"/>
              <a:gd name="connsiteY1" fmla="*/ 0 h 10943304"/>
              <a:gd name="connsiteX2" fmla="*/ 9851885 w 11002296"/>
              <a:gd name="connsiteY2" fmla="*/ 0 h 10943304"/>
              <a:gd name="connsiteX3" fmla="*/ 10972800 w 11002296"/>
              <a:gd name="connsiteY3" fmla="*/ 1120915 h 10943304"/>
              <a:gd name="connsiteX4" fmla="*/ 11002296 w 11002296"/>
              <a:gd name="connsiteY4" fmla="*/ 9792893 h 10943304"/>
              <a:gd name="connsiteX5" fmla="*/ 9143963 w 11002296"/>
              <a:gd name="connsiteY5" fmla="*/ 10943304 h 10943304"/>
              <a:gd name="connsiteX6" fmla="*/ 1828837 w 11002296"/>
              <a:gd name="connsiteY6" fmla="*/ 10943304 h 10943304"/>
              <a:gd name="connsiteX7" fmla="*/ 0 w 11002296"/>
              <a:gd name="connsiteY7" fmla="*/ 9114467 h 10943304"/>
              <a:gd name="connsiteX8" fmla="*/ 29497 w 11002296"/>
              <a:gd name="connsiteY8" fmla="*/ 1179909 h 10943304"/>
              <a:gd name="connsiteX0" fmla="*/ 29497 w 11002297"/>
              <a:gd name="connsiteY0" fmla="*/ 1179909 h 10943304"/>
              <a:gd name="connsiteX1" fmla="*/ 1091418 w 11002297"/>
              <a:gd name="connsiteY1" fmla="*/ 0 h 10943304"/>
              <a:gd name="connsiteX2" fmla="*/ 9851885 w 11002297"/>
              <a:gd name="connsiteY2" fmla="*/ 0 h 10943304"/>
              <a:gd name="connsiteX3" fmla="*/ 10972800 w 11002297"/>
              <a:gd name="connsiteY3" fmla="*/ 1120915 h 10943304"/>
              <a:gd name="connsiteX4" fmla="*/ 11002296 w 11002297"/>
              <a:gd name="connsiteY4" fmla="*/ 9792893 h 10943304"/>
              <a:gd name="connsiteX5" fmla="*/ 9999369 w 11002297"/>
              <a:gd name="connsiteY5" fmla="*/ 10943304 h 10943304"/>
              <a:gd name="connsiteX6" fmla="*/ 1828837 w 11002297"/>
              <a:gd name="connsiteY6" fmla="*/ 10943304 h 10943304"/>
              <a:gd name="connsiteX7" fmla="*/ 0 w 11002297"/>
              <a:gd name="connsiteY7" fmla="*/ 9114467 h 10943304"/>
              <a:gd name="connsiteX8" fmla="*/ 29497 w 11002297"/>
              <a:gd name="connsiteY8" fmla="*/ 1179909 h 10943304"/>
              <a:gd name="connsiteX0" fmla="*/ 42634 w 11015434"/>
              <a:gd name="connsiteY0" fmla="*/ 1179909 h 10972801"/>
              <a:gd name="connsiteX1" fmla="*/ 1104555 w 11015434"/>
              <a:gd name="connsiteY1" fmla="*/ 0 h 10972801"/>
              <a:gd name="connsiteX2" fmla="*/ 9865022 w 11015434"/>
              <a:gd name="connsiteY2" fmla="*/ 0 h 10972801"/>
              <a:gd name="connsiteX3" fmla="*/ 10985937 w 11015434"/>
              <a:gd name="connsiteY3" fmla="*/ 1120915 h 10972801"/>
              <a:gd name="connsiteX4" fmla="*/ 11015433 w 11015434"/>
              <a:gd name="connsiteY4" fmla="*/ 9792893 h 10972801"/>
              <a:gd name="connsiteX5" fmla="*/ 10012506 w 11015434"/>
              <a:gd name="connsiteY5" fmla="*/ 10943304 h 10972801"/>
              <a:gd name="connsiteX6" fmla="*/ 839084 w 11015434"/>
              <a:gd name="connsiteY6" fmla="*/ 10972801 h 10972801"/>
              <a:gd name="connsiteX7" fmla="*/ 13137 w 11015434"/>
              <a:gd name="connsiteY7" fmla="*/ 9114467 h 10972801"/>
              <a:gd name="connsiteX8" fmla="*/ 42634 w 11015434"/>
              <a:gd name="connsiteY8" fmla="*/ 1179909 h 10972801"/>
              <a:gd name="connsiteX0" fmla="*/ 42634 w 11015434"/>
              <a:gd name="connsiteY0" fmla="*/ 1179909 h 10972801"/>
              <a:gd name="connsiteX1" fmla="*/ 1104555 w 11015434"/>
              <a:gd name="connsiteY1" fmla="*/ 0 h 10972801"/>
              <a:gd name="connsiteX2" fmla="*/ 9865022 w 11015434"/>
              <a:gd name="connsiteY2" fmla="*/ 0 h 10972801"/>
              <a:gd name="connsiteX3" fmla="*/ 10985937 w 11015434"/>
              <a:gd name="connsiteY3" fmla="*/ 1120915 h 10972801"/>
              <a:gd name="connsiteX4" fmla="*/ 11015433 w 11015434"/>
              <a:gd name="connsiteY4" fmla="*/ 9792893 h 10972801"/>
              <a:gd name="connsiteX5" fmla="*/ 10012506 w 11015434"/>
              <a:gd name="connsiteY5" fmla="*/ 10943304 h 10972801"/>
              <a:gd name="connsiteX6" fmla="*/ 839084 w 11015434"/>
              <a:gd name="connsiteY6" fmla="*/ 10972801 h 10972801"/>
              <a:gd name="connsiteX7" fmla="*/ 13137 w 11015434"/>
              <a:gd name="connsiteY7" fmla="*/ 9910880 h 10972801"/>
              <a:gd name="connsiteX8" fmla="*/ 42634 w 11015434"/>
              <a:gd name="connsiteY8" fmla="*/ 1179909 h 109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5434" h="10972801">
                <a:moveTo>
                  <a:pt x="42634" y="1179909"/>
                </a:moveTo>
                <a:cubicBezTo>
                  <a:pt x="42634" y="169870"/>
                  <a:pt x="94516" y="0"/>
                  <a:pt x="1104555" y="0"/>
                </a:cubicBezTo>
                <a:lnTo>
                  <a:pt x="9865022" y="0"/>
                </a:lnTo>
                <a:cubicBezTo>
                  <a:pt x="10875061" y="0"/>
                  <a:pt x="10985937" y="110876"/>
                  <a:pt x="10985937" y="1120915"/>
                </a:cubicBezTo>
                <a:lnTo>
                  <a:pt x="11015433" y="9792893"/>
                </a:lnTo>
                <a:cubicBezTo>
                  <a:pt x="11015433" y="10802932"/>
                  <a:pt x="11022545" y="10943304"/>
                  <a:pt x="10012506" y="10943304"/>
                </a:cubicBezTo>
                <a:lnTo>
                  <a:pt x="839084" y="10972801"/>
                </a:lnTo>
                <a:cubicBezTo>
                  <a:pt x="-170955" y="10972801"/>
                  <a:pt x="13137" y="10920919"/>
                  <a:pt x="13137" y="9910880"/>
                </a:cubicBezTo>
                <a:cubicBezTo>
                  <a:pt x="13137" y="7472505"/>
                  <a:pt x="42634" y="3618284"/>
                  <a:pt x="42634" y="117990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170" y="5866845"/>
            <a:ext cx="1129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Motivation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8254960" y="19830184"/>
            <a:ext cx="1207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Summary &amp; </a:t>
            </a:r>
            <a:r>
              <a:rPr lang="en-US" sz="4800" dirty="0" smtClean="0">
                <a:solidFill>
                  <a:srgbClr val="990000"/>
                </a:solidFill>
              </a:rPr>
              <a:t>Plans</a:t>
            </a:r>
            <a:endParaRPr lang="en-US" sz="4800" dirty="0">
              <a:solidFill>
                <a:srgbClr val="99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9170" y="19786937"/>
            <a:ext cx="1179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Gun Solenoid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6432913" y="5915987"/>
            <a:ext cx="14087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Experimental Overview</a:t>
            </a:r>
            <a:endParaRPr lang="en-US" sz="4800" dirty="0"/>
          </a:p>
        </p:txBody>
      </p:sp>
      <p:sp>
        <p:nvSpPr>
          <p:cNvPr id="92" name="Rounded Rectangle 91"/>
          <p:cNvSpPr/>
          <p:nvPr/>
        </p:nvSpPr>
        <p:spPr>
          <a:xfrm>
            <a:off x="12801600" y="19659600"/>
            <a:ext cx="14847747" cy="10972800"/>
          </a:xfrm>
          <a:custGeom>
            <a:avLst/>
            <a:gdLst>
              <a:gd name="connsiteX0" fmla="*/ 0 w 16609274"/>
              <a:gd name="connsiteY0" fmla="*/ 1800515 h 10802876"/>
              <a:gd name="connsiteX1" fmla="*/ 1800515 w 16609274"/>
              <a:gd name="connsiteY1" fmla="*/ 0 h 10802876"/>
              <a:gd name="connsiteX2" fmla="*/ 14808759 w 16609274"/>
              <a:gd name="connsiteY2" fmla="*/ 0 h 10802876"/>
              <a:gd name="connsiteX3" fmla="*/ 16609274 w 16609274"/>
              <a:gd name="connsiteY3" fmla="*/ 1800515 h 10802876"/>
              <a:gd name="connsiteX4" fmla="*/ 16609274 w 16609274"/>
              <a:gd name="connsiteY4" fmla="*/ 9002361 h 10802876"/>
              <a:gd name="connsiteX5" fmla="*/ 14808759 w 16609274"/>
              <a:gd name="connsiteY5" fmla="*/ 10802876 h 10802876"/>
              <a:gd name="connsiteX6" fmla="*/ 1800515 w 16609274"/>
              <a:gd name="connsiteY6" fmla="*/ 10802876 h 10802876"/>
              <a:gd name="connsiteX7" fmla="*/ 0 w 16609274"/>
              <a:gd name="connsiteY7" fmla="*/ 9002361 h 10802876"/>
              <a:gd name="connsiteX8" fmla="*/ 0 w 16609274"/>
              <a:gd name="connsiteY8" fmla="*/ 1800515 h 10802876"/>
              <a:gd name="connsiteX0" fmla="*/ 0 w 16609274"/>
              <a:gd name="connsiteY0" fmla="*/ 1152815 h 10802876"/>
              <a:gd name="connsiteX1" fmla="*/ 1800515 w 16609274"/>
              <a:gd name="connsiteY1" fmla="*/ 0 h 10802876"/>
              <a:gd name="connsiteX2" fmla="*/ 14808759 w 16609274"/>
              <a:gd name="connsiteY2" fmla="*/ 0 h 10802876"/>
              <a:gd name="connsiteX3" fmla="*/ 16609274 w 16609274"/>
              <a:gd name="connsiteY3" fmla="*/ 1800515 h 10802876"/>
              <a:gd name="connsiteX4" fmla="*/ 16609274 w 16609274"/>
              <a:gd name="connsiteY4" fmla="*/ 9002361 h 10802876"/>
              <a:gd name="connsiteX5" fmla="*/ 14808759 w 16609274"/>
              <a:gd name="connsiteY5" fmla="*/ 10802876 h 10802876"/>
              <a:gd name="connsiteX6" fmla="*/ 1800515 w 16609274"/>
              <a:gd name="connsiteY6" fmla="*/ 10802876 h 10802876"/>
              <a:gd name="connsiteX7" fmla="*/ 0 w 16609274"/>
              <a:gd name="connsiteY7" fmla="*/ 9002361 h 10802876"/>
              <a:gd name="connsiteX8" fmla="*/ 0 w 16609274"/>
              <a:gd name="connsiteY8" fmla="*/ 1152815 h 10802876"/>
              <a:gd name="connsiteX0" fmla="*/ 0 w 16609274"/>
              <a:gd name="connsiteY0" fmla="*/ 1152815 h 10802993"/>
              <a:gd name="connsiteX1" fmla="*/ 1800515 w 16609274"/>
              <a:gd name="connsiteY1" fmla="*/ 0 h 10802993"/>
              <a:gd name="connsiteX2" fmla="*/ 14808759 w 16609274"/>
              <a:gd name="connsiteY2" fmla="*/ 0 h 10802993"/>
              <a:gd name="connsiteX3" fmla="*/ 16609274 w 16609274"/>
              <a:gd name="connsiteY3" fmla="*/ 1800515 h 10802993"/>
              <a:gd name="connsiteX4" fmla="*/ 16609274 w 16609274"/>
              <a:gd name="connsiteY4" fmla="*/ 9002361 h 10802993"/>
              <a:gd name="connsiteX5" fmla="*/ 14808759 w 16609274"/>
              <a:gd name="connsiteY5" fmla="*/ 10802876 h 10802993"/>
              <a:gd name="connsiteX6" fmla="*/ 1800515 w 16609274"/>
              <a:gd name="connsiteY6" fmla="*/ 10802876 h 10802993"/>
              <a:gd name="connsiteX7" fmla="*/ 38100 w 16609274"/>
              <a:gd name="connsiteY7" fmla="*/ 9840561 h 10802993"/>
              <a:gd name="connsiteX8" fmla="*/ 0 w 16609274"/>
              <a:gd name="connsiteY8" fmla="*/ 1152815 h 10802993"/>
              <a:gd name="connsiteX0" fmla="*/ 0 w 16609274"/>
              <a:gd name="connsiteY0" fmla="*/ 1152815 h 10802993"/>
              <a:gd name="connsiteX1" fmla="*/ 1800515 w 16609274"/>
              <a:gd name="connsiteY1" fmla="*/ 0 h 10802993"/>
              <a:gd name="connsiteX2" fmla="*/ 14808759 w 16609274"/>
              <a:gd name="connsiteY2" fmla="*/ 0 h 10802993"/>
              <a:gd name="connsiteX3" fmla="*/ 16609274 w 16609274"/>
              <a:gd name="connsiteY3" fmla="*/ 1800515 h 10802993"/>
              <a:gd name="connsiteX4" fmla="*/ 16609274 w 16609274"/>
              <a:gd name="connsiteY4" fmla="*/ 9764361 h 10802993"/>
              <a:gd name="connsiteX5" fmla="*/ 14808759 w 16609274"/>
              <a:gd name="connsiteY5" fmla="*/ 10802876 h 10802993"/>
              <a:gd name="connsiteX6" fmla="*/ 1800515 w 16609274"/>
              <a:gd name="connsiteY6" fmla="*/ 10802876 h 10802993"/>
              <a:gd name="connsiteX7" fmla="*/ 38100 w 16609274"/>
              <a:gd name="connsiteY7" fmla="*/ 9840561 h 10802993"/>
              <a:gd name="connsiteX8" fmla="*/ 0 w 16609274"/>
              <a:gd name="connsiteY8" fmla="*/ 1152815 h 10802993"/>
              <a:gd name="connsiteX0" fmla="*/ 0 w 16609274"/>
              <a:gd name="connsiteY0" fmla="*/ 1152815 h 10802993"/>
              <a:gd name="connsiteX1" fmla="*/ 1800515 w 16609274"/>
              <a:gd name="connsiteY1" fmla="*/ 0 h 10802993"/>
              <a:gd name="connsiteX2" fmla="*/ 14808759 w 16609274"/>
              <a:gd name="connsiteY2" fmla="*/ 0 h 10802993"/>
              <a:gd name="connsiteX3" fmla="*/ 16609274 w 16609274"/>
              <a:gd name="connsiteY3" fmla="*/ 1000415 h 10802993"/>
              <a:gd name="connsiteX4" fmla="*/ 16609274 w 16609274"/>
              <a:gd name="connsiteY4" fmla="*/ 9764361 h 10802993"/>
              <a:gd name="connsiteX5" fmla="*/ 14808759 w 16609274"/>
              <a:gd name="connsiteY5" fmla="*/ 10802876 h 10802993"/>
              <a:gd name="connsiteX6" fmla="*/ 1800515 w 16609274"/>
              <a:gd name="connsiteY6" fmla="*/ 10802876 h 10802993"/>
              <a:gd name="connsiteX7" fmla="*/ 38100 w 16609274"/>
              <a:gd name="connsiteY7" fmla="*/ 9840561 h 10802993"/>
              <a:gd name="connsiteX8" fmla="*/ 0 w 16609274"/>
              <a:gd name="connsiteY8" fmla="*/ 1152815 h 10802993"/>
              <a:gd name="connsiteX0" fmla="*/ 0 w 16609274"/>
              <a:gd name="connsiteY0" fmla="*/ 1152815 h 10802993"/>
              <a:gd name="connsiteX1" fmla="*/ 1800515 w 16609274"/>
              <a:gd name="connsiteY1" fmla="*/ 0 h 10802993"/>
              <a:gd name="connsiteX2" fmla="*/ 15570759 w 16609274"/>
              <a:gd name="connsiteY2" fmla="*/ 0 h 10802993"/>
              <a:gd name="connsiteX3" fmla="*/ 16609274 w 16609274"/>
              <a:gd name="connsiteY3" fmla="*/ 1000415 h 10802993"/>
              <a:gd name="connsiteX4" fmla="*/ 16609274 w 16609274"/>
              <a:gd name="connsiteY4" fmla="*/ 9764361 h 10802993"/>
              <a:gd name="connsiteX5" fmla="*/ 14808759 w 16609274"/>
              <a:gd name="connsiteY5" fmla="*/ 10802876 h 10802993"/>
              <a:gd name="connsiteX6" fmla="*/ 1800515 w 16609274"/>
              <a:gd name="connsiteY6" fmla="*/ 10802876 h 10802993"/>
              <a:gd name="connsiteX7" fmla="*/ 38100 w 16609274"/>
              <a:gd name="connsiteY7" fmla="*/ 9840561 h 10802993"/>
              <a:gd name="connsiteX8" fmla="*/ 0 w 16609274"/>
              <a:gd name="connsiteY8" fmla="*/ 1152815 h 10802993"/>
              <a:gd name="connsiteX0" fmla="*/ 0 w 16609391"/>
              <a:gd name="connsiteY0" fmla="*/ 1152815 h 10802993"/>
              <a:gd name="connsiteX1" fmla="*/ 1800515 w 16609391"/>
              <a:gd name="connsiteY1" fmla="*/ 0 h 10802993"/>
              <a:gd name="connsiteX2" fmla="*/ 15570759 w 16609391"/>
              <a:gd name="connsiteY2" fmla="*/ 0 h 10802993"/>
              <a:gd name="connsiteX3" fmla="*/ 16609274 w 16609391"/>
              <a:gd name="connsiteY3" fmla="*/ 1000415 h 10802993"/>
              <a:gd name="connsiteX4" fmla="*/ 16609274 w 16609391"/>
              <a:gd name="connsiteY4" fmla="*/ 9764361 h 10802993"/>
              <a:gd name="connsiteX5" fmla="*/ 15646959 w 16609391"/>
              <a:gd name="connsiteY5" fmla="*/ 10802876 h 10802993"/>
              <a:gd name="connsiteX6" fmla="*/ 1800515 w 16609391"/>
              <a:gd name="connsiteY6" fmla="*/ 10802876 h 10802993"/>
              <a:gd name="connsiteX7" fmla="*/ 38100 w 16609391"/>
              <a:gd name="connsiteY7" fmla="*/ 9840561 h 10802993"/>
              <a:gd name="connsiteX8" fmla="*/ 0 w 16609391"/>
              <a:gd name="connsiteY8" fmla="*/ 1152815 h 10802993"/>
              <a:gd name="connsiteX0" fmla="*/ 0 w 16609391"/>
              <a:gd name="connsiteY0" fmla="*/ 1152815 h 10802993"/>
              <a:gd name="connsiteX1" fmla="*/ 1000415 w 16609391"/>
              <a:gd name="connsiteY1" fmla="*/ 0 h 10802993"/>
              <a:gd name="connsiteX2" fmla="*/ 15570759 w 16609391"/>
              <a:gd name="connsiteY2" fmla="*/ 0 h 10802993"/>
              <a:gd name="connsiteX3" fmla="*/ 16609274 w 16609391"/>
              <a:gd name="connsiteY3" fmla="*/ 1000415 h 10802993"/>
              <a:gd name="connsiteX4" fmla="*/ 16609274 w 16609391"/>
              <a:gd name="connsiteY4" fmla="*/ 9764361 h 10802993"/>
              <a:gd name="connsiteX5" fmla="*/ 15646959 w 16609391"/>
              <a:gd name="connsiteY5" fmla="*/ 10802876 h 10802993"/>
              <a:gd name="connsiteX6" fmla="*/ 1800515 w 16609391"/>
              <a:gd name="connsiteY6" fmla="*/ 10802876 h 10802993"/>
              <a:gd name="connsiteX7" fmla="*/ 38100 w 16609391"/>
              <a:gd name="connsiteY7" fmla="*/ 9840561 h 10802993"/>
              <a:gd name="connsiteX8" fmla="*/ 0 w 16609391"/>
              <a:gd name="connsiteY8" fmla="*/ 1152815 h 10802993"/>
              <a:gd name="connsiteX0" fmla="*/ 0 w 16609391"/>
              <a:gd name="connsiteY0" fmla="*/ 1152815 h 10802993"/>
              <a:gd name="connsiteX1" fmla="*/ 1000415 w 16609391"/>
              <a:gd name="connsiteY1" fmla="*/ 0 h 10802993"/>
              <a:gd name="connsiteX2" fmla="*/ 15570759 w 16609391"/>
              <a:gd name="connsiteY2" fmla="*/ 0 h 10802993"/>
              <a:gd name="connsiteX3" fmla="*/ 16609274 w 16609391"/>
              <a:gd name="connsiteY3" fmla="*/ 1000415 h 10802993"/>
              <a:gd name="connsiteX4" fmla="*/ 16609274 w 16609391"/>
              <a:gd name="connsiteY4" fmla="*/ 9764361 h 10802993"/>
              <a:gd name="connsiteX5" fmla="*/ 15646959 w 16609391"/>
              <a:gd name="connsiteY5" fmla="*/ 10802876 h 10802993"/>
              <a:gd name="connsiteX6" fmla="*/ 1114715 w 16609391"/>
              <a:gd name="connsiteY6" fmla="*/ 10802876 h 10802993"/>
              <a:gd name="connsiteX7" fmla="*/ 38100 w 16609391"/>
              <a:gd name="connsiteY7" fmla="*/ 9840561 h 10802993"/>
              <a:gd name="connsiteX8" fmla="*/ 0 w 16609391"/>
              <a:gd name="connsiteY8" fmla="*/ 1152815 h 1080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9391" h="10802993">
                <a:moveTo>
                  <a:pt x="0" y="1152815"/>
                </a:moveTo>
                <a:cubicBezTo>
                  <a:pt x="0" y="158418"/>
                  <a:pt x="6018" y="0"/>
                  <a:pt x="1000415" y="0"/>
                </a:cubicBezTo>
                <a:lnTo>
                  <a:pt x="15570759" y="0"/>
                </a:lnTo>
                <a:cubicBezTo>
                  <a:pt x="16565156" y="0"/>
                  <a:pt x="16609274" y="6018"/>
                  <a:pt x="16609274" y="1000415"/>
                </a:cubicBezTo>
                <a:lnTo>
                  <a:pt x="16609274" y="9764361"/>
                </a:lnTo>
                <a:cubicBezTo>
                  <a:pt x="16609274" y="10758758"/>
                  <a:pt x="16641356" y="10802876"/>
                  <a:pt x="15646959" y="10802876"/>
                </a:cubicBezTo>
                <a:lnTo>
                  <a:pt x="1114715" y="10802876"/>
                </a:lnTo>
                <a:cubicBezTo>
                  <a:pt x="120318" y="10802876"/>
                  <a:pt x="38100" y="10834958"/>
                  <a:pt x="38100" y="9840561"/>
                </a:cubicBezTo>
                <a:lnTo>
                  <a:pt x="0" y="115281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3423347" y="19735800"/>
            <a:ext cx="13555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Magnetization Measurements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629980" y="9982200"/>
            <a:ext cx="11322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14400" y="10820400"/>
            <a:ext cx="10815871" cy="78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400" dirty="0"/>
              <a:t>Ion beam cooling in presence of magnetic field is much more efficient than cooling in a drift (no magnetic field):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400" dirty="0"/>
              <a:t>Electron beam helical motion in strong magnetic field increases electron-ion interaction time, thereby significantly improving cooling efficiency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400" dirty="0"/>
              <a:t>Electron-ion collisions that occur over many cyclotron oscillations and at distances larger than cyclotron radius are insensitive to electrons transverse </a:t>
            </a:r>
            <a:r>
              <a:rPr lang="en-US" sz="3400" dirty="0" smtClean="0"/>
              <a:t>velocity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400" dirty="0" smtClean="0"/>
              <a:t>Cooling </a:t>
            </a:r>
            <a:r>
              <a:rPr lang="en-US" sz="3400" dirty="0"/>
              <a:t>rates are determined by electron longitudinal energy spread rather than electron beam transverse emittance as transverse motion of electrons is quenched by magnetic </a:t>
            </a:r>
            <a:r>
              <a:rPr lang="en-US" sz="3400" dirty="0" smtClean="0"/>
              <a:t>field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400" dirty="0"/>
              <a:t>Magnetic field </a:t>
            </a:r>
            <a:r>
              <a:rPr lang="en-US" sz="3400" dirty="0" smtClean="0"/>
              <a:t>suppresses </a:t>
            </a:r>
            <a:r>
              <a:rPr lang="en-US" sz="3400" dirty="0"/>
              <a:t>electron-ion </a:t>
            </a:r>
            <a:r>
              <a:rPr lang="en-US" sz="3400" dirty="0" smtClean="0"/>
              <a:t>recombination</a:t>
            </a:r>
            <a:endParaRPr lang="en-US" sz="3400" dirty="0"/>
          </a:p>
        </p:txBody>
      </p:sp>
      <p:sp>
        <p:nvSpPr>
          <p:cNvPr id="362" name="Rounded Rectangular Callout 361"/>
          <p:cNvSpPr/>
          <p:nvPr/>
        </p:nvSpPr>
        <p:spPr bwMode="auto">
          <a:xfrm>
            <a:off x="12865349" y="5841733"/>
            <a:ext cx="12814051" cy="1789281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r>
              <a:rPr lang="en-US" sz="3400" dirty="0" smtClean="0"/>
              <a:t>Electron </a:t>
            </a:r>
            <a:r>
              <a:rPr lang="en-US" sz="3400" dirty="0"/>
              <a:t>beam suffers an azimuthal kick at entrance of cooling solenoid. But this kick can be cancelled by an earlier kick at exit of photogun. That is purpose of cathode solenoid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5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449" y="7968080"/>
            <a:ext cx="10634472" cy="31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6" name="Object 135"/>
          <p:cNvGraphicFramePr>
            <a:graphicFrameLocks noChangeAspect="1"/>
          </p:cNvGraphicFramePr>
          <p:nvPr>
            <p:extLst/>
          </p:nvPr>
        </p:nvGraphicFramePr>
        <p:xfrm>
          <a:off x="13803311" y="12307350"/>
          <a:ext cx="1280160" cy="71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8" imgW="774360" imgH="419040" progId="Equation.3">
                  <p:embed/>
                </p:oleObj>
              </mc:Choice>
              <mc:Fallback>
                <p:oleObj name="Equation" r:id="rId8" imgW="774360" imgH="419040" progId="Equation.3">
                  <p:embed/>
                  <p:pic>
                    <p:nvPicPr>
                      <p:cNvPr id="136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3311" y="12307350"/>
                        <a:ext cx="1280160" cy="715195"/>
                      </a:xfrm>
                      <a:prstGeom prst="rect">
                        <a:avLst/>
                      </a:prstGeom>
                      <a:solidFill>
                        <a:srgbClr val="DCD8F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Rounded Rectangular Callout 136"/>
          <p:cNvSpPr/>
          <p:nvPr/>
        </p:nvSpPr>
        <p:spPr bwMode="auto">
          <a:xfrm>
            <a:off x="16611600" y="11473280"/>
            <a:ext cx="2128456" cy="677741"/>
          </a:xfrm>
          <a:prstGeom prst="wedgeRoundRectCallout">
            <a:avLst>
              <a:gd name="adj1" fmla="val -31356"/>
              <a:gd name="adj2" fmla="val -73274"/>
              <a:gd name="adj3" fmla="val 16667"/>
            </a:avLst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Upon exit of Cathode Solenoid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9" name="Rounded Rectangular Callout 138"/>
          <p:cNvSpPr/>
          <p:nvPr/>
        </p:nvSpPr>
        <p:spPr bwMode="auto">
          <a:xfrm>
            <a:off x="19430709" y="11568742"/>
            <a:ext cx="4233891" cy="417610"/>
          </a:xfrm>
          <a:prstGeom prst="wedgeRoundRectCallout">
            <a:avLst>
              <a:gd name="adj1" fmla="val -21169"/>
              <a:gd name="adj2" fmla="val -80062"/>
              <a:gd name="adj3" fmla="val 16667"/>
            </a:avLst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Upon entering Cooling Solenoid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0" name="TextBox 139"/>
          <p:cNvSpPr txBox="1">
            <a:spLocks noChangeAspect="1"/>
          </p:cNvSpPr>
          <p:nvPr/>
        </p:nvSpPr>
        <p:spPr>
          <a:xfrm>
            <a:off x="21907525" y="12009580"/>
            <a:ext cx="1735010" cy="70788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0.7 mm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T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1" name="Object 140"/>
          <p:cNvGraphicFramePr>
            <a:graphicFrameLocks noChangeAspect="1"/>
          </p:cNvGraphicFramePr>
          <p:nvPr>
            <p:extLst/>
          </p:nvPr>
        </p:nvGraphicFramePr>
        <p:xfrm>
          <a:off x="19953726" y="12032882"/>
          <a:ext cx="1645920" cy="71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10" imgW="876240" imgH="419040" progId="Equation.3">
                  <p:embed/>
                </p:oleObj>
              </mc:Choice>
              <mc:Fallback>
                <p:oleObj name="Equation" r:id="rId10" imgW="876240" imgH="419040" progId="Equation.3">
                  <p:embed/>
                  <p:pic>
                    <p:nvPicPr>
                      <p:cNvPr id="141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3726" y="12032882"/>
                        <a:ext cx="1645920" cy="714235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141"/>
          <p:cNvGraphicFramePr>
            <a:graphicFrameLocks noChangeAspect="1"/>
          </p:cNvGraphicFramePr>
          <p:nvPr>
            <p:extLst/>
          </p:nvPr>
        </p:nvGraphicFramePr>
        <p:xfrm>
          <a:off x="21904856" y="12841606"/>
          <a:ext cx="1304259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12" imgW="672840" imgH="457200" progId="Equation.3">
                  <p:embed/>
                </p:oleObj>
              </mc:Choice>
              <mc:Fallback>
                <p:oleObj name="Equation" r:id="rId12" imgW="672840" imgH="457200" progId="Equation.3">
                  <p:embed/>
                  <p:pic>
                    <p:nvPicPr>
                      <p:cNvPr id="142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4856" y="12841606"/>
                        <a:ext cx="1304259" cy="822960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Rounded Rectangular Callout 142"/>
          <p:cNvSpPr/>
          <p:nvPr/>
        </p:nvSpPr>
        <p:spPr bwMode="auto">
          <a:xfrm>
            <a:off x="13770124" y="11485517"/>
            <a:ext cx="2663071" cy="677740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rgbClr val="DCD8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18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3764019" y="13167360"/>
                <a:ext cx="2564318" cy="769441"/>
              </a:xfrm>
              <a:prstGeom prst="rect">
                <a:avLst/>
              </a:prstGeom>
              <a:solidFill>
                <a:srgbClr val="DCD8F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 baseline="-250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laser</a:t>
                </a:r>
                <a:r>
                  <a:rPr lang="en-US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3.14 mm</a:t>
                </a:r>
                <a:endParaRPr lang="en-US" sz="22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0.5 kG</a:t>
                </a:r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4019" y="13167360"/>
                <a:ext cx="2564318" cy="769441"/>
              </a:xfrm>
              <a:prstGeom prst="rect">
                <a:avLst/>
              </a:prstGeom>
              <a:blipFill>
                <a:blip r:embed="rId14"/>
                <a:stretch>
                  <a:fillRect l="-3088" t="-5556" r="-1663" b="-150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16611600" y="12893051"/>
            <a:ext cx="2187101" cy="746749"/>
            <a:chOff x="2835275" y="5880100"/>
            <a:chExt cx="2187101" cy="824221"/>
          </a:xfrm>
          <a:solidFill>
            <a:srgbClr val="CCFFCC"/>
          </a:solidFill>
        </p:grpSpPr>
        <p:sp>
          <p:nvSpPr>
            <p:cNvPr id="146" name="TextBox 145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147" name="Object 146"/>
            <p:cNvGraphicFramePr>
              <a:graphicFrameLocks noChangeAspect="1"/>
            </p:cNvGraphicFramePr>
            <p:nvPr>
              <p:extLst/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7" name="Equation" r:id="rId15" imgW="723600" imgH="457200" progId="Equation.3">
                    <p:embed/>
                  </p:oleObj>
                </mc:Choice>
                <mc:Fallback>
                  <p:oleObj name="Equation" r:id="rId15" imgW="723600" imgH="457200" progId="Equation.3">
                    <p:embed/>
                    <p:pic>
                      <p:nvPicPr>
                        <p:cNvPr id="147" name="Object 1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8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14448355" y="14341153"/>
              <a:ext cx="9456184" cy="451964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67763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798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3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3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 </a:t>
                          </a:r>
                          <a:r>
                            <a:rPr lang="en-US" sz="3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3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3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3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0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</a:t>
                          </a:r>
                          <a:r>
                            <a:rPr lang="en-US" sz="30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94825444"/>
                  </p:ext>
                </p:extLst>
              </p:nvPr>
            </p:nvGraphicFramePr>
            <p:xfrm>
              <a:off x="14448355" y="14341153"/>
              <a:ext cx="9456184" cy="451964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67763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798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3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3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 </a:t>
                          </a:r>
                          <a:r>
                            <a:rPr lang="en-US" sz="3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3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90" t="-511321" r="-39748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45664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3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0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3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</a:t>
                          </a:r>
                          <a:r>
                            <a:rPr lang="en-US" sz="30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</a:t>
                          </a:r>
                          <a:endParaRPr lang="en-US" sz="3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0" name="Picture 9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090" y="13529552"/>
            <a:ext cx="4846320" cy="232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35052000" y="7561826"/>
            <a:ext cx="1470274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Beamline</a:t>
            </a:r>
          </a:p>
        </p:txBody>
      </p:sp>
      <p:cxnSp>
        <p:nvCxnSpPr>
          <p:cNvPr id="124" name="Straight Arrow Connector 123"/>
          <p:cNvCxnSpPr/>
          <p:nvPr/>
        </p:nvCxnSpPr>
        <p:spPr bwMode="auto">
          <a:xfrm flipV="1">
            <a:off x="30065273" y="9203985"/>
            <a:ext cx="1555136" cy="1687467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28029805" y="10857727"/>
            <a:ext cx="2052165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Gun Solenoid</a:t>
            </a:r>
          </a:p>
        </p:txBody>
      </p:sp>
      <p:cxnSp>
        <p:nvCxnSpPr>
          <p:cNvPr id="126" name="Straight Arrow Connector 125"/>
          <p:cNvCxnSpPr/>
          <p:nvPr/>
        </p:nvCxnSpPr>
        <p:spPr bwMode="auto">
          <a:xfrm flipV="1">
            <a:off x="28803600" y="8382000"/>
            <a:ext cx="2153672" cy="91440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27649347" y="9192728"/>
            <a:ext cx="2029723" cy="120032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otocathode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Chamber</a:t>
            </a:r>
          </a:p>
        </p:txBody>
      </p:sp>
      <p:cxnSp>
        <p:nvCxnSpPr>
          <p:cNvPr id="128" name="Straight Arrow Connector 127"/>
          <p:cNvCxnSpPr/>
          <p:nvPr/>
        </p:nvCxnSpPr>
        <p:spPr bwMode="auto">
          <a:xfrm flipH="1">
            <a:off x="31851600" y="7407494"/>
            <a:ext cx="152400" cy="613127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1374706" y="6964520"/>
            <a:ext cx="2428870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Gun HV Chamber</a:t>
            </a:r>
          </a:p>
        </p:txBody>
      </p: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26978607" y="12224396"/>
            <a:ext cx="3491354" cy="3584829"/>
            <a:chOff x="3099440" y="3686859"/>
            <a:chExt cx="2909461" cy="2987357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32" name="Straight Arrow Connector 131"/>
            <p:cNvCxnSpPr>
              <a:stCxn id="151" idx="1"/>
            </p:cNvCxnSpPr>
            <p:nvPr/>
          </p:nvCxnSpPr>
          <p:spPr bwMode="auto">
            <a:xfrm flipH="1" flipV="1">
              <a:off x="4325246" y="4516085"/>
              <a:ext cx="617148" cy="282966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5163645" y="5433060"/>
              <a:ext cx="585806" cy="38472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Slit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001927" y="5981719"/>
              <a:ext cx="1006974" cy="692497"/>
            </a:xfrm>
            <a:prstGeom prst="rect">
              <a:avLst/>
            </a:prstGeom>
            <a:solidFill>
              <a:srgbClr val="A5A5A5">
                <a:lumMod val="8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</a:t>
              </a:r>
            </a:p>
          </p:txBody>
        </p:sp>
        <p:cxnSp>
          <p:nvCxnSpPr>
            <p:cNvPr id="149" name="Straight Arrow Connector 148"/>
            <p:cNvCxnSpPr>
              <a:stCxn id="134" idx="1"/>
            </p:cNvCxnSpPr>
            <p:nvPr/>
          </p:nvCxnSpPr>
          <p:spPr bwMode="auto">
            <a:xfrm flipH="1" flipV="1">
              <a:off x="4177501" y="6243294"/>
              <a:ext cx="824426" cy="84673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0" name="Straight Arrow Connector 149"/>
            <p:cNvCxnSpPr>
              <a:stCxn id="133" idx="1"/>
            </p:cNvCxnSpPr>
            <p:nvPr/>
          </p:nvCxnSpPr>
          <p:spPr bwMode="auto">
            <a:xfrm flipH="1" flipV="1">
              <a:off x="3997837" y="5281130"/>
              <a:ext cx="1165808" cy="344290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>
              <a:off x="4942394" y="4452802"/>
              <a:ext cx="940421" cy="6924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Shield Tube</a:t>
              </a:r>
            </a:p>
          </p:txBody>
        </p:sp>
      </p:grpSp>
      <p:cxnSp>
        <p:nvCxnSpPr>
          <p:cNvPr id="152" name="Straight Arrow Connector 151"/>
          <p:cNvCxnSpPr/>
          <p:nvPr/>
        </p:nvCxnSpPr>
        <p:spPr bwMode="auto">
          <a:xfrm flipV="1">
            <a:off x="32534352" y="9494936"/>
            <a:ext cx="2094385" cy="2314986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/>
          <p:nvPr/>
        </p:nvCxnSpPr>
        <p:spPr bwMode="auto">
          <a:xfrm flipV="1">
            <a:off x="32537400" y="9232727"/>
            <a:ext cx="1411884" cy="2577195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 flipV="1">
            <a:off x="32507920" y="10374412"/>
            <a:ext cx="4753880" cy="1432032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8" name="Content Placeholder 2"/>
          <p:cNvSpPr txBox="1">
            <a:spLocks/>
          </p:cNvSpPr>
          <p:nvPr/>
        </p:nvSpPr>
        <p:spPr>
          <a:xfrm>
            <a:off x="26441400" y="16419897"/>
            <a:ext cx="8735035" cy="21729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slit and viewscreens to measure beam size and rotation angle</a:t>
            </a:r>
          </a:p>
          <a:p>
            <a:pPr fontAlgn="auto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wire scanner (harp) to measure drift emittance and evaluate beam magnetization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cxnSp>
        <p:nvCxnSpPr>
          <p:cNvPr id="157" name="Straight Arrow Connector 156"/>
          <p:cNvCxnSpPr/>
          <p:nvPr/>
        </p:nvCxnSpPr>
        <p:spPr bwMode="auto">
          <a:xfrm flipV="1">
            <a:off x="35192944" y="10891452"/>
            <a:ext cx="2842651" cy="1871193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35433000" y="15849600"/>
                <a:ext cx="51816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transverse momentum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beam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size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z-Cyrl-AZ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rotation (sheering) angle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canonical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ang.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momentum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drift/magnetized emittance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long. mag. Field at cathode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laser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size</a:t>
                </a:r>
                <a:endPara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0" y="15849600"/>
                <a:ext cx="5181600" cy="3108543"/>
              </a:xfrm>
              <a:prstGeom prst="rect">
                <a:avLst/>
              </a:prstGeom>
              <a:blipFill>
                <a:blip r:embed="rId20"/>
                <a:stretch>
                  <a:fillRect l="-2471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Content Placeholder 2"/>
          <p:cNvSpPr txBox="1">
            <a:spLocks/>
          </p:cNvSpPr>
          <p:nvPr/>
        </p:nvSpPr>
        <p:spPr bwMode="auto">
          <a:xfrm>
            <a:off x="629981" y="25642686"/>
            <a:ext cx="11679028" cy="48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16015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32029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48046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64061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8007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9609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81210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2812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spare CEBAF Dogleg magnet power supply (500 A, 80 V)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 that gun solenoid 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influence field emission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trials with gun at high voltage and solenoid </a:t>
            </a:r>
            <a:r>
              <a:rPr lang="en-US" sz="3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3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resulted in new field emission and  vacuum activity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to energize solenoid without exciting new field emitters</a:t>
            </a:r>
            <a:endParaRPr lang="en-US" sz="3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2" name="Chart 161"/>
          <p:cNvGraphicFramePr>
            <a:graphicFrameLocks noChangeAspect="1"/>
          </p:cNvGraphicFramePr>
          <p:nvPr>
            <p:extLst/>
          </p:nvPr>
        </p:nvGraphicFramePr>
        <p:xfrm>
          <a:off x="822960" y="20878804"/>
          <a:ext cx="5760720" cy="431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pic>
        <p:nvPicPr>
          <p:cNvPr id="163" name="Picture 16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21023037"/>
            <a:ext cx="5120640" cy="38404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691175" y="20726400"/>
            <a:ext cx="6436025" cy="3895553"/>
            <a:chOff x="13182322" y="20726400"/>
            <a:chExt cx="6436025" cy="3895553"/>
          </a:xfrm>
        </p:grpSpPr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13259476" y="21669037"/>
              <a:ext cx="825501" cy="75565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14700926" y="21589663"/>
              <a:ext cx="1016000" cy="91440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16896243" y="21674873"/>
              <a:ext cx="2303830" cy="731520"/>
            </a:xfrm>
            <a:prstGeom prst="rect">
              <a:avLst/>
            </a:prstGeom>
          </p:spPr>
        </p:pic>
        <p:sp>
          <p:nvSpPr>
            <p:cNvPr id="169" name="Rounded Rectangular Callout 168"/>
            <p:cNvSpPr/>
            <p:nvPr/>
          </p:nvSpPr>
          <p:spPr bwMode="auto">
            <a:xfrm>
              <a:off x="13182322" y="20903863"/>
              <a:ext cx="3096146" cy="475239"/>
            </a:xfrm>
            <a:prstGeom prst="wedgeRoundRectCallout">
              <a:avLst>
                <a:gd name="adj1" fmla="val 23406"/>
                <a:gd name="adj2" fmla="val -48026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2400" dirty="0" smtClean="0"/>
                <a:t>0 G at photocathode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0" name="Rounded Rectangular Callout 169"/>
            <p:cNvSpPr/>
            <p:nvPr/>
          </p:nvSpPr>
          <p:spPr bwMode="auto">
            <a:xfrm>
              <a:off x="13215402" y="22580263"/>
              <a:ext cx="3566105" cy="475239"/>
            </a:xfrm>
            <a:prstGeom prst="wedgeRoundRectCallout">
              <a:avLst>
                <a:gd name="adj1" fmla="val 23406"/>
                <a:gd name="adj2" fmla="val -48026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2400" dirty="0" smtClean="0"/>
                <a:t>1511 G at photocathode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06" t="36237" r="39949" b="38402"/>
            <a:stretch/>
          </p:blipFill>
          <p:spPr>
            <a:xfrm>
              <a:off x="13268620" y="23288059"/>
              <a:ext cx="801279" cy="1159498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7" t="32732" r="61289" b="34278"/>
            <a:stretch/>
          </p:blipFill>
          <p:spPr>
            <a:xfrm>
              <a:off x="14998455" y="23113663"/>
              <a:ext cx="801278" cy="1508290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8" t="49227" r="63453" b="45206"/>
            <a:stretch/>
          </p:blipFill>
          <p:spPr>
            <a:xfrm>
              <a:off x="17193354" y="23591301"/>
              <a:ext cx="1625719" cy="731520"/>
            </a:xfrm>
            <a:prstGeom prst="rect">
              <a:avLst/>
            </a:prstGeom>
          </p:spPr>
        </p:pic>
        <p:sp>
          <p:nvSpPr>
            <p:cNvPr id="174" name="Rounded Rectangular Callout 173"/>
            <p:cNvSpPr/>
            <p:nvPr/>
          </p:nvSpPr>
          <p:spPr bwMode="auto">
            <a:xfrm>
              <a:off x="16395913" y="20726400"/>
              <a:ext cx="3222434" cy="874462"/>
            </a:xfrm>
            <a:prstGeom prst="wedgeRoundRectCallout">
              <a:avLst>
                <a:gd name="adj1" fmla="val 23406"/>
                <a:gd name="adj2" fmla="val -48026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Beamlet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observed on downstream viewer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13041389" y="28956000"/>
            <a:ext cx="14390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beam sizes and rotation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angles for different laser spot sizes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Rotation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angles are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influenced by Larmor oscillation in gun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Making good progress in </a:t>
            </a:r>
            <a:r>
              <a:rPr lang="en-US" sz="3200" dirty="0" smtClean="0"/>
              <a:t>simulating magnetized beam using ASTRA &amp; GPT</a:t>
            </a:r>
            <a:endParaRPr lang="en-US" sz="3200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ABE57AA4-AA56-A043-83EC-E25DE4AC89F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497" y="2362200"/>
            <a:ext cx="3657600" cy="19721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749204" y="4191000"/>
            <a:ext cx="4520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April 29-May 4, 2018</a:t>
            </a:r>
            <a:endParaRPr lang="en-US" sz="4000" dirty="0"/>
          </a:p>
        </p:txBody>
      </p:sp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28163520" y="20650200"/>
            <a:ext cx="12344400" cy="978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16015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32029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48046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64061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8007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9609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81210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2812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CsSb Photocathode Preparation Chamber, Gun HV Chamber, Gun Solenoid and Beamline are all operational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Photogun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operates reliably at 300 kV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 can trigger field emission but we have learned how to prevent this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successfully magnetized electron beam and measured rotation angle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DC magnetized beam 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Harp to measure emittance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gain-switched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laser, to generate mA magnetized beam with RF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high bunch charge up to 3 </a:t>
            </a:r>
            <a:r>
              <a:rPr lang="en-US" sz="320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sz="32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the regenerative amplifier laser and characterize the space-charge effect on beam magnetization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drift emittance and angular momentum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</a:t>
            </a:r>
            <a:r>
              <a:rPr lang="en-US" sz="3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3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200" baseline="-25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</a:t>
            </a:r>
            <a:r>
              <a:rPr lang="en-US" sz="3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cavity to measure beam magnetization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 to 32 mA 225 kV HV power supply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4067200" y="12701706"/>
            <a:ext cx="1896673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Beam Dump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1317556" y="11794408"/>
            <a:ext cx="2342308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Viewer Screens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>
                <a:spLocks/>
              </p:cNvSpPr>
              <p:nvPr/>
            </p:nvSpPr>
            <p:spPr>
              <a:xfrm>
                <a:off x="16607755" y="12252960"/>
                <a:ext cx="2194560" cy="54864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2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̇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7755" y="12252960"/>
                <a:ext cx="2194560" cy="54864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Chart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775006"/>
              </p:ext>
            </p:extLst>
          </p:nvPr>
        </p:nvGraphicFramePr>
        <p:xfrm>
          <a:off x="13167360" y="20482560"/>
          <a:ext cx="7315200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85" name="Chart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326065"/>
              </p:ext>
            </p:extLst>
          </p:nvPr>
        </p:nvGraphicFramePr>
        <p:xfrm>
          <a:off x="13156688" y="24780240"/>
          <a:ext cx="73152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96" name="Chart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055177"/>
              </p:ext>
            </p:extLst>
          </p:nvPr>
        </p:nvGraphicFramePr>
        <p:xfrm>
          <a:off x="20391120" y="24780240"/>
          <a:ext cx="694944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36309234" y="8140405"/>
            <a:ext cx="2685351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Harp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wire scanner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 bwMode="auto">
          <a:xfrm flipH="1">
            <a:off x="36381401" y="8587404"/>
            <a:ext cx="548640" cy="124878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35166959" y="13487400"/>
                <a:ext cx="5303520" cy="1605646"/>
              </a:xfrm>
              <a:prstGeom prst="rect">
                <a:avLst/>
              </a:prstGeom>
            </p:spPr>
            <p:txBody>
              <a:bodyPr wrap="none"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6959" y="13487400"/>
                <a:ext cx="5303520" cy="160564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>
                <a:spLocks noChangeAspect="1"/>
              </p:cNvSpPr>
              <p:nvPr/>
            </p:nvSpPr>
            <p:spPr>
              <a:xfrm>
                <a:off x="35904007" y="15138005"/>
                <a:ext cx="4263175" cy="731520"/>
              </a:xfrm>
              <a:prstGeom prst="rect">
                <a:avLst/>
              </a:prstGeom>
            </p:spPr>
            <p:txBody>
              <a:bodyPr wrap="square">
                <a:normAutofit fontScale="47500" lnSpcReduction="20000"/>
              </a:bodyPr>
              <a:lstStyle/>
              <a:p>
                <a:r>
                  <a:rPr lang="en-US" sz="8800" dirty="0"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=&gt;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8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r>
                      <a:rPr lang="en-US" sz="8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8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8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8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8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8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8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007" y="15138005"/>
                <a:ext cx="4263175" cy="731520"/>
              </a:xfrm>
              <a:prstGeom prst="rect">
                <a:avLst/>
              </a:prstGeom>
              <a:blipFill>
                <a:blip r:embed="rId40"/>
                <a:stretch>
                  <a:fillRect l="-5579" t="-32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6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8001</TotalTime>
  <Words>667</Words>
  <Application>Microsoft Office PowerPoint</Application>
  <PresentationFormat>Custom</PresentationFormat>
  <Paragraphs>101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Cambria Math</vt:lpstr>
      <vt:lpstr>Century Gothic</vt:lpstr>
      <vt:lpstr>Palatino Linotype</vt:lpstr>
      <vt:lpstr>Times New Roman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Md Abdullah Mamun</cp:lastModifiedBy>
  <cp:revision>536</cp:revision>
  <cp:lastPrinted>2015-04-27T18:07:56Z</cp:lastPrinted>
  <dcterms:created xsi:type="dcterms:W3CDTF">2012-07-12T18:27:22Z</dcterms:created>
  <dcterms:modified xsi:type="dcterms:W3CDTF">2018-04-18T18:56:22Z</dcterms:modified>
</cp:coreProperties>
</file>