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4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1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1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7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6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1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5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0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6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F71F7-2EAC-4BD7-973C-B82AE63BAD8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1258-6276-4E34-BE7C-3E083C425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9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989" y="0"/>
            <a:ext cx="7207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r>
              <a:rPr lang="en-US" dirty="0" smtClean="0"/>
              <a:t> 5.5 MeV/c e- on 1um Au illuminate dump face (8hr on my lousy laptop)</a:t>
            </a:r>
          </a:p>
          <a:p>
            <a:pPr algn="ctr"/>
            <a:r>
              <a:rPr lang="en-US" dirty="0" smtClean="0"/>
              <a:t>Dump case is </a:t>
            </a:r>
            <a:r>
              <a:rPr lang="en-US" dirty="0" smtClean="0">
                <a:solidFill>
                  <a:srgbClr val="0000FF"/>
                </a:solidFill>
              </a:rPr>
              <a:t>Al=1”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Be=0.25” + Cu=0.75”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7" y="685800"/>
            <a:ext cx="4517393" cy="306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5800"/>
            <a:ext cx="449343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317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Electrons exit vacuum face </a:t>
            </a:r>
            <a:r>
              <a:rPr lang="en-US" dirty="0" err="1" smtClean="0"/>
              <a:t>Pz</a:t>
            </a:r>
            <a:r>
              <a:rPr lang="en-US" dirty="0" smtClean="0"/>
              <a:t>&lt;0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7907" y="685800"/>
            <a:ext cx="267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Electrons exit air face </a:t>
            </a:r>
            <a:r>
              <a:rPr lang="en-US" dirty="0" err="1" smtClean="0"/>
              <a:t>Pz</a:t>
            </a:r>
            <a:r>
              <a:rPr lang="en-US" dirty="0"/>
              <a:t>&gt;</a:t>
            </a:r>
            <a:r>
              <a:rPr lang="en-US" dirty="0" smtClean="0"/>
              <a:t>0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" y="3810001"/>
            <a:ext cx="4343400" cy="2895600"/>
            <a:chOff x="1257300" y="1171575"/>
            <a:chExt cx="6627813" cy="451485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300" y="1171575"/>
              <a:ext cx="6627813" cy="451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7851" y="1676399"/>
              <a:ext cx="5314951" cy="3600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609600" y="3733800"/>
            <a:ext cx="307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Photons exit vacuum face </a:t>
            </a:r>
            <a:r>
              <a:rPr lang="en-US" dirty="0" err="1" smtClean="0"/>
              <a:t>Pz</a:t>
            </a:r>
            <a:r>
              <a:rPr lang="en-US" dirty="0" smtClean="0"/>
              <a:t>&lt;0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68514"/>
            <a:ext cx="3886562" cy="263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36" y="4106091"/>
            <a:ext cx="349330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403682" y="3746863"/>
            <a:ext cx="2583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Photons exit air face </a:t>
            </a:r>
            <a:r>
              <a:rPr lang="en-US" dirty="0" err="1"/>
              <a:t>P</a:t>
            </a:r>
            <a:r>
              <a:rPr lang="en-US" dirty="0" err="1" smtClean="0"/>
              <a:t>z</a:t>
            </a:r>
            <a:r>
              <a:rPr lang="en-US" dirty="0" smtClean="0"/>
              <a:t>&gt;0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1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28600"/>
            <a:ext cx="59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Photons back illuminating from </a:t>
            </a:r>
            <a:r>
              <a:rPr lang="en-US" dirty="0" smtClean="0">
                <a:solidFill>
                  <a:srgbClr val="0000FF"/>
                </a:solidFill>
              </a:rPr>
              <a:t>Al=1”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FF0000"/>
                </a:solidFill>
              </a:rPr>
              <a:t>Be=0.25” + Cu=0.75”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1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</cp:revision>
  <dcterms:created xsi:type="dcterms:W3CDTF">2013-08-27T16:02:14Z</dcterms:created>
  <dcterms:modified xsi:type="dcterms:W3CDTF">2013-08-27T16:35:51Z</dcterms:modified>
</cp:coreProperties>
</file>