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Anode</a:t>
            </a:r>
            <a:r>
              <a:rPr lang="en-US" baseline="0"/>
              <a:t> Current vs. Voltage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23-Jun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Sheet3!$B$3:$B$7</c:f>
              <c:numCache>
                <c:formatCode>General</c:formatCode>
                <c:ptCount val="5"/>
                <c:pt idx="0">
                  <c:v>210</c:v>
                </c:pt>
                <c:pt idx="1">
                  <c:v>200</c:v>
                </c:pt>
                <c:pt idx="2">
                  <c:v>180</c:v>
                </c:pt>
                <c:pt idx="3">
                  <c:v>150</c:v>
                </c:pt>
                <c:pt idx="4">
                  <c:v>130</c:v>
                </c:pt>
              </c:numCache>
            </c:numRef>
          </c:xVal>
          <c:yVal>
            <c:numRef>
              <c:f>Sheet3!$C$3:$C$7</c:f>
              <c:numCache>
                <c:formatCode>General</c:formatCode>
                <c:ptCount val="5"/>
                <c:pt idx="0">
                  <c:v>1.08287E-11</c:v>
                </c:pt>
                <c:pt idx="1">
                  <c:v>8.3461999999999993E-12</c:v>
                </c:pt>
                <c:pt idx="2">
                  <c:v>8.2959100000000007E-12</c:v>
                </c:pt>
                <c:pt idx="3">
                  <c:v>8.8170799999999994E-12</c:v>
                </c:pt>
                <c:pt idx="4">
                  <c:v>8.3210300000000001E-12</c:v>
                </c:pt>
              </c:numCache>
            </c:numRef>
          </c:yVal>
          <c:smooth val="0"/>
        </c:ser>
        <c:ser>
          <c:idx val="1"/>
          <c:order val="1"/>
          <c:tx>
            <c:v>30-Jun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Sheet3!$B$20:$B$24</c:f>
              <c:numCache>
                <c:formatCode>General</c:formatCode>
                <c:ptCount val="5"/>
                <c:pt idx="0">
                  <c:v>210</c:v>
                </c:pt>
                <c:pt idx="1">
                  <c:v>200</c:v>
                </c:pt>
                <c:pt idx="2">
                  <c:v>180</c:v>
                </c:pt>
                <c:pt idx="3">
                  <c:v>150</c:v>
                </c:pt>
                <c:pt idx="4">
                  <c:v>130</c:v>
                </c:pt>
              </c:numCache>
            </c:numRef>
          </c:xVal>
          <c:yVal>
            <c:numRef>
              <c:f>Sheet3!$C$20:$C$24</c:f>
              <c:numCache>
                <c:formatCode>0.00E+00</c:formatCode>
                <c:ptCount val="5"/>
                <c:pt idx="0" formatCode="General">
                  <c:v>8.2947400000000007E-12</c:v>
                </c:pt>
                <c:pt idx="1">
                  <c:v>8.5004100000000005E-12</c:v>
                </c:pt>
                <c:pt idx="2" formatCode="General">
                  <c:v>8.3936900000000004E-12</c:v>
                </c:pt>
                <c:pt idx="3" formatCode="General">
                  <c:v>8.5279999999999992E-12</c:v>
                </c:pt>
                <c:pt idx="4" formatCode="General">
                  <c:v>9.3316800000000005E-12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756328"/>
        <c:axId val="200755152"/>
      </c:scatterChart>
      <c:valAx>
        <c:axId val="200756328"/>
        <c:scaling>
          <c:orientation val="minMax"/>
          <c:min val="1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</a:t>
                </a:r>
                <a:r>
                  <a:rPr lang="en-US" baseline="0"/>
                  <a:t> (kV)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55152"/>
        <c:crosses val="autoZero"/>
        <c:crossBetween val="midCat"/>
      </c:valAx>
      <c:valAx>
        <c:axId val="200755152"/>
        <c:scaling>
          <c:orientation val="minMax"/>
          <c:min val="6.0000000000000035E-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Anode</a:t>
                </a:r>
                <a:r>
                  <a:rPr lang="en-US" baseline="0"/>
                  <a:t> Current (A)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75632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Ch.</a:t>
            </a:r>
            <a:r>
              <a:rPr lang="en-US" baseline="0"/>
              <a:t> 2 Radiation vs. Voltage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23-Jun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Sheet3!$B$3:$B$7</c:f>
              <c:numCache>
                <c:formatCode>General</c:formatCode>
                <c:ptCount val="5"/>
                <c:pt idx="0">
                  <c:v>210</c:v>
                </c:pt>
                <c:pt idx="1">
                  <c:v>200</c:v>
                </c:pt>
                <c:pt idx="2">
                  <c:v>180</c:v>
                </c:pt>
                <c:pt idx="3">
                  <c:v>150</c:v>
                </c:pt>
                <c:pt idx="4">
                  <c:v>130</c:v>
                </c:pt>
              </c:numCache>
            </c:numRef>
          </c:xVal>
          <c:yVal>
            <c:numRef>
              <c:f>Sheet3!$G$3:$G$7</c:f>
              <c:numCache>
                <c:formatCode>General</c:formatCode>
                <c:ptCount val="5"/>
                <c:pt idx="0">
                  <c:v>0.58934299999999995</c:v>
                </c:pt>
                <c:pt idx="1">
                  <c:v>0.25969599999999998</c:v>
                </c:pt>
                <c:pt idx="2">
                  <c:v>0.141071</c:v>
                </c:pt>
                <c:pt idx="3">
                  <c:v>0.125807</c:v>
                </c:pt>
                <c:pt idx="4">
                  <c:v>0.158273</c:v>
                </c:pt>
              </c:numCache>
            </c:numRef>
          </c:yVal>
          <c:smooth val="0"/>
        </c:ser>
        <c:ser>
          <c:idx val="1"/>
          <c:order val="1"/>
          <c:tx>
            <c:v>30-Jun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Sheet3!$B$20:$B$24</c:f>
              <c:numCache>
                <c:formatCode>General</c:formatCode>
                <c:ptCount val="5"/>
                <c:pt idx="0">
                  <c:v>210</c:v>
                </c:pt>
                <c:pt idx="1">
                  <c:v>200</c:v>
                </c:pt>
                <c:pt idx="2">
                  <c:v>180</c:v>
                </c:pt>
                <c:pt idx="3">
                  <c:v>150</c:v>
                </c:pt>
                <c:pt idx="4">
                  <c:v>130</c:v>
                </c:pt>
              </c:numCache>
            </c:numRef>
          </c:xVal>
          <c:yVal>
            <c:numRef>
              <c:f>Sheet3!$G$20:$G$24</c:f>
              <c:numCache>
                <c:formatCode>General</c:formatCode>
                <c:ptCount val="5"/>
                <c:pt idx="0">
                  <c:v>0.82728299999999999</c:v>
                </c:pt>
                <c:pt idx="1">
                  <c:v>0.27562599999999998</c:v>
                </c:pt>
                <c:pt idx="2">
                  <c:v>0.155337</c:v>
                </c:pt>
                <c:pt idx="3">
                  <c:v>0.14837700000000001</c:v>
                </c:pt>
                <c:pt idx="4">
                  <c:v>0.12890199999999999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3715952"/>
        <c:axId val="353714384"/>
      </c:scatterChart>
      <c:valAx>
        <c:axId val="353715952"/>
        <c:scaling>
          <c:orientation val="minMax"/>
          <c:min val="1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</a:t>
                </a:r>
                <a:r>
                  <a:rPr lang="en-US" baseline="0"/>
                  <a:t> (kV)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714384"/>
        <c:crosses val="autoZero"/>
        <c:crossBetween val="midCat"/>
      </c:valAx>
      <c:valAx>
        <c:axId val="35371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Ch.</a:t>
                </a:r>
                <a:r>
                  <a:rPr lang="en-US" baseline="0"/>
                  <a:t> 2 Radiation (cps)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37159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Ch.</a:t>
            </a:r>
            <a:r>
              <a:rPr lang="en-US" baseline="0"/>
              <a:t> 8 Radiation vs. Voltage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23-Jun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Sheet3!$B$3:$B$7</c:f>
              <c:numCache>
                <c:formatCode>General</c:formatCode>
                <c:ptCount val="5"/>
                <c:pt idx="0">
                  <c:v>210</c:v>
                </c:pt>
                <c:pt idx="1">
                  <c:v>200</c:v>
                </c:pt>
                <c:pt idx="2">
                  <c:v>180</c:v>
                </c:pt>
                <c:pt idx="3">
                  <c:v>150</c:v>
                </c:pt>
                <c:pt idx="4">
                  <c:v>130</c:v>
                </c:pt>
              </c:numCache>
            </c:numRef>
          </c:xVal>
          <c:yVal>
            <c:numRef>
              <c:f>Sheet3!$E$3:$E$7</c:f>
              <c:numCache>
                <c:formatCode>General</c:formatCode>
                <c:ptCount val="5"/>
                <c:pt idx="0">
                  <c:v>0.99334100000000003</c:v>
                </c:pt>
                <c:pt idx="1">
                  <c:v>0.53669</c:v>
                </c:pt>
                <c:pt idx="2">
                  <c:v>0.157774</c:v>
                </c:pt>
                <c:pt idx="3">
                  <c:v>0.13531899999999999</c:v>
                </c:pt>
                <c:pt idx="4">
                  <c:v>0.15457799999999999</c:v>
                </c:pt>
              </c:numCache>
            </c:numRef>
          </c:yVal>
          <c:smooth val="0"/>
        </c:ser>
        <c:ser>
          <c:idx val="1"/>
          <c:order val="1"/>
          <c:tx>
            <c:v>30-Jun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Sheet3!$B$20:$B$24</c:f>
              <c:numCache>
                <c:formatCode>General</c:formatCode>
                <c:ptCount val="5"/>
                <c:pt idx="0">
                  <c:v>210</c:v>
                </c:pt>
                <c:pt idx="1">
                  <c:v>200</c:v>
                </c:pt>
                <c:pt idx="2">
                  <c:v>180</c:v>
                </c:pt>
                <c:pt idx="3">
                  <c:v>150</c:v>
                </c:pt>
                <c:pt idx="4">
                  <c:v>130</c:v>
                </c:pt>
              </c:numCache>
            </c:numRef>
          </c:xVal>
          <c:yVal>
            <c:numRef>
              <c:f>Sheet3!$E$20:$E$24</c:f>
              <c:numCache>
                <c:formatCode>General</c:formatCode>
                <c:ptCount val="5"/>
                <c:pt idx="0">
                  <c:v>1.72197</c:v>
                </c:pt>
                <c:pt idx="1">
                  <c:v>0.56301599999999996</c:v>
                </c:pt>
                <c:pt idx="2">
                  <c:v>0.17239399999999999</c:v>
                </c:pt>
                <c:pt idx="3">
                  <c:v>0.140207</c:v>
                </c:pt>
                <c:pt idx="4">
                  <c:v>0.14973900000000001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310952"/>
        <c:axId val="204314480"/>
      </c:scatterChart>
      <c:valAx>
        <c:axId val="204310952"/>
        <c:scaling>
          <c:orientation val="minMax"/>
          <c:min val="1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Voltage</a:t>
                </a:r>
                <a:r>
                  <a:rPr lang="en-US" baseline="0"/>
                  <a:t> (kV)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14480"/>
        <c:crosses val="autoZero"/>
        <c:crossBetween val="midCat"/>
      </c:valAx>
      <c:valAx>
        <c:axId val="204314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Ch. 8 Radiation (cps)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109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Anode</a:t>
            </a:r>
            <a:r>
              <a:rPr lang="en-US" baseline="0"/>
              <a:t> Current vs. Time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Sheet3!$A$3</c:f>
              <c:numCache>
                <c:formatCode>d\-mmm</c:formatCode>
                <c:ptCount val="1"/>
                <c:pt idx="0">
                  <c:v>42909</c:v>
                </c:pt>
              </c:numCache>
            </c:numRef>
          </c:xVal>
          <c:yVal>
            <c:numRef>
              <c:f>Sheet3!$C$4</c:f>
              <c:numCache>
                <c:formatCode>General</c:formatCode>
                <c:ptCount val="1"/>
                <c:pt idx="0">
                  <c:v>8.3461999999999993E-12</c:v>
                </c:pt>
              </c:numCache>
            </c:numRef>
          </c:yVal>
          <c:smooth val="0"/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Sheet3!$A$12</c:f>
              <c:numCache>
                <c:formatCode>d\-mmm</c:formatCode>
                <c:ptCount val="1"/>
                <c:pt idx="0">
                  <c:v>42914</c:v>
                </c:pt>
              </c:numCache>
            </c:numRef>
          </c:xVal>
          <c:yVal>
            <c:numRef>
              <c:f>Sheet3!$C$13</c:f>
              <c:numCache>
                <c:formatCode>General</c:formatCode>
                <c:ptCount val="1"/>
                <c:pt idx="0">
                  <c:v>7.8769200000000003E-12</c:v>
                </c:pt>
              </c:numCache>
            </c:numRef>
          </c:yVal>
          <c:smooth val="0"/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Sheet3!$A$17</c:f>
              <c:numCache>
                <c:formatCode>d\-mmm</c:formatCode>
                <c:ptCount val="1"/>
                <c:pt idx="0">
                  <c:v>42915</c:v>
                </c:pt>
              </c:numCache>
            </c:numRef>
          </c:xVal>
          <c:yVal>
            <c:numRef>
              <c:f>Sheet3!$C$18</c:f>
              <c:numCache>
                <c:formatCode>General</c:formatCode>
                <c:ptCount val="1"/>
                <c:pt idx="0">
                  <c:v>8.8880700000000001E-12</c:v>
                </c:pt>
              </c:numCache>
            </c:numRef>
          </c:yVal>
          <c:smooth val="0"/>
        </c:ser>
        <c:ser>
          <c:idx val="3"/>
          <c:order val="3"/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Sheet3!$A$20</c:f>
              <c:numCache>
                <c:formatCode>d\-mmm</c:formatCode>
                <c:ptCount val="1"/>
                <c:pt idx="0">
                  <c:v>42916</c:v>
                </c:pt>
              </c:numCache>
            </c:numRef>
          </c:xVal>
          <c:yVal>
            <c:numRef>
              <c:f>Sheet3!$C$21</c:f>
              <c:numCache>
                <c:formatCode>0.00E+00</c:formatCode>
                <c:ptCount val="1"/>
                <c:pt idx="0">
                  <c:v>8.5004100000000005E-12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0770952"/>
        <c:axId val="530763112"/>
      </c:scatterChart>
      <c:valAx>
        <c:axId val="530770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  <a:r>
                  <a:rPr lang="en-US" baseline="0"/>
                  <a:t> (Date)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763112"/>
        <c:crosses val="autoZero"/>
        <c:crossBetween val="midCat"/>
      </c:valAx>
      <c:valAx>
        <c:axId val="530763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Anode</a:t>
                </a:r>
                <a:r>
                  <a:rPr lang="en-US" baseline="0"/>
                  <a:t> Current (A)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770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Ch.</a:t>
            </a:r>
            <a:r>
              <a:rPr lang="en-US" baseline="0"/>
              <a:t> 2 Radiation vs. Time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Sheet3!$A$3</c:f>
              <c:numCache>
                <c:formatCode>d\-mmm</c:formatCode>
                <c:ptCount val="1"/>
                <c:pt idx="0">
                  <c:v>42909</c:v>
                </c:pt>
              </c:numCache>
            </c:numRef>
          </c:xVal>
          <c:yVal>
            <c:numRef>
              <c:f>Sheet3!$G$4</c:f>
              <c:numCache>
                <c:formatCode>General</c:formatCode>
                <c:ptCount val="1"/>
                <c:pt idx="0">
                  <c:v>0.25969599999999998</c:v>
                </c:pt>
              </c:numCache>
            </c:numRef>
          </c:yVal>
          <c:smooth val="0"/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Sheet3!$A$12</c:f>
              <c:numCache>
                <c:formatCode>d\-mmm</c:formatCode>
                <c:ptCount val="1"/>
                <c:pt idx="0">
                  <c:v>42914</c:v>
                </c:pt>
              </c:numCache>
            </c:numRef>
          </c:xVal>
          <c:yVal>
            <c:numRef>
              <c:f>Sheet3!$G$13</c:f>
              <c:numCache>
                <c:formatCode>General</c:formatCode>
                <c:ptCount val="1"/>
                <c:pt idx="0">
                  <c:v>0.26090999999999998</c:v>
                </c:pt>
              </c:numCache>
            </c:numRef>
          </c:yVal>
          <c:smooth val="0"/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Sheet3!$A$17</c:f>
              <c:numCache>
                <c:formatCode>d\-mmm</c:formatCode>
                <c:ptCount val="1"/>
                <c:pt idx="0">
                  <c:v>42915</c:v>
                </c:pt>
              </c:numCache>
            </c:numRef>
          </c:xVal>
          <c:yVal>
            <c:numRef>
              <c:f>Sheet3!$G$18</c:f>
              <c:numCache>
                <c:formatCode>General</c:formatCode>
                <c:ptCount val="1"/>
                <c:pt idx="0">
                  <c:v>0.277138</c:v>
                </c:pt>
              </c:numCache>
            </c:numRef>
          </c:yVal>
          <c:smooth val="0"/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Sheet3!$A$20</c:f>
              <c:numCache>
                <c:formatCode>d\-mmm</c:formatCode>
                <c:ptCount val="1"/>
                <c:pt idx="0">
                  <c:v>42916</c:v>
                </c:pt>
              </c:numCache>
            </c:numRef>
          </c:xVal>
          <c:yVal>
            <c:numRef>
              <c:f>Sheet3!$G$21</c:f>
              <c:numCache>
                <c:formatCode>General</c:formatCode>
                <c:ptCount val="1"/>
                <c:pt idx="0">
                  <c:v>0.27562599999999998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0774088"/>
        <c:axId val="530771736"/>
      </c:scatterChart>
      <c:valAx>
        <c:axId val="530774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  <a:r>
                  <a:rPr lang="en-US" baseline="0"/>
                  <a:t> (Date)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771736"/>
        <c:crosses val="autoZero"/>
        <c:crossBetween val="midCat"/>
      </c:valAx>
      <c:valAx>
        <c:axId val="530771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Ch.</a:t>
                </a:r>
                <a:r>
                  <a:rPr lang="en-US" baseline="0"/>
                  <a:t> 2 Radiation (cps)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7740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Ch.</a:t>
            </a:r>
            <a:r>
              <a:rPr lang="en-US" baseline="0"/>
              <a:t> 8 Radiation vs. Time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Sheet3!$A$3</c:f>
              <c:numCache>
                <c:formatCode>d\-mmm</c:formatCode>
                <c:ptCount val="1"/>
                <c:pt idx="0">
                  <c:v>42909</c:v>
                </c:pt>
              </c:numCache>
            </c:numRef>
          </c:xVal>
          <c:yVal>
            <c:numRef>
              <c:f>Sheet3!$E$4</c:f>
              <c:numCache>
                <c:formatCode>General</c:formatCode>
                <c:ptCount val="1"/>
                <c:pt idx="0">
                  <c:v>0.53669</c:v>
                </c:pt>
              </c:numCache>
            </c:numRef>
          </c:yVal>
          <c:smooth val="0"/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Sheet3!$A$12</c:f>
              <c:numCache>
                <c:formatCode>d\-mmm</c:formatCode>
                <c:ptCount val="1"/>
                <c:pt idx="0">
                  <c:v>42914</c:v>
                </c:pt>
              </c:numCache>
            </c:numRef>
          </c:xVal>
          <c:yVal>
            <c:numRef>
              <c:f>Sheet3!$E$13</c:f>
              <c:numCache>
                <c:formatCode>General</c:formatCode>
                <c:ptCount val="1"/>
                <c:pt idx="0">
                  <c:v>0.59301700000000002</c:v>
                </c:pt>
              </c:numCache>
            </c:numRef>
          </c:yVal>
          <c:smooth val="0"/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Sheet3!$A$17</c:f>
              <c:numCache>
                <c:formatCode>d\-mmm</c:formatCode>
                <c:ptCount val="1"/>
                <c:pt idx="0">
                  <c:v>42915</c:v>
                </c:pt>
              </c:numCache>
            </c:numRef>
          </c:xVal>
          <c:yVal>
            <c:numRef>
              <c:f>Sheet3!$E$18</c:f>
              <c:numCache>
                <c:formatCode>General</c:formatCode>
                <c:ptCount val="1"/>
                <c:pt idx="0">
                  <c:v>0.53258300000000003</c:v>
                </c:pt>
              </c:numCache>
            </c:numRef>
          </c:yVal>
          <c:smooth val="0"/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Sheet3!$A$20</c:f>
              <c:numCache>
                <c:formatCode>d\-mmm</c:formatCode>
                <c:ptCount val="1"/>
                <c:pt idx="0">
                  <c:v>42916</c:v>
                </c:pt>
              </c:numCache>
            </c:numRef>
          </c:xVal>
          <c:yVal>
            <c:numRef>
              <c:f>Sheet3!$E$21</c:f>
              <c:numCache>
                <c:formatCode>General</c:formatCode>
                <c:ptCount val="1"/>
                <c:pt idx="0">
                  <c:v>0.56301599999999996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100608"/>
        <c:axId val="207094728"/>
      </c:scatterChart>
      <c:valAx>
        <c:axId val="207100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</a:t>
                </a:r>
                <a:r>
                  <a:rPr lang="en-US" baseline="0"/>
                  <a:t> (Date)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094728"/>
        <c:crosses val="autoZero"/>
        <c:crossBetween val="midCat"/>
      </c:valAx>
      <c:valAx>
        <c:axId val="207094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</a:t>
                </a:r>
                <a:r>
                  <a:rPr lang="en-US" baseline="0"/>
                  <a:t>. 8 Radiation (cps)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1006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1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7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9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5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9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1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1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8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EB50-B08D-4FD2-B09C-18DB6AFB1231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27A44-B319-4E86-AAB6-984D3E84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6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365656"/>
              </p:ext>
            </p:extLst>
          </p:nvPr>
        </p:nvGraphicFramePr>
        <p:xfrm>
          <a:off x="258984" y="139604"/>
          <a:ext cx="5676303" cy="325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809083"/>
              </p:ext>
            </p:extLst>
          </p:nvPr>
        </p:nvGraphicFramePr>
        <p:xfrm>
          <a:off x="6417425" y="166256"/>
          <a:ext cx="5658198" cy="323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106504"/>
              </p:ext>
            </p:extLst>
          </p:nvPr>
        </p:nvGraphicFramePr>
        <p:xfrm>
          <a:off x="3147753" y="3458095"/>
          <a:ext cx="5469774" cy="3399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92364"/>
              </p:ext>
            </p:extLst>
          </p:nvPr>
        </p:nvGraphicFramePr>
        <p:xfrm>
          <a:off x="-1" y="149631"/>
          <a:ext cx="5946372" cy="331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419757"/>
              </p:ext>
            </p:extLst>
          </p:nvPr>
        </p:nvGraphicFramePr>
        <p:xfrm>
          <a:off x="6090458" y="111831"/>
          <a:ext cx="5985164" cy="3346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099430"/>
              </p:ext>
            </p:extLst>
          </p:nvPr>
        </p:nvGraphicFramePr>
        <p:xfrm>
          <a:off x="3188124" y="3507971"/>
          <a:ext cx="5556865" cy="3308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94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Elliott Holliday</dc:creator>
  <cp:lastModifiedBy>Elliott Holliday</cp:lastModifiedBy>
  <cp:revision>3</cp:revision>
  <dcterms:created xsi:type="dcterms:W3CDTF">2017-06-30T15:32:29Z</dcterms:created>
  <dcterms:modified xsi:type="dcterms:W3CDTF">2017-06-30T15:45:31Z</dcterms:modified>
</cp:coreProperties>
</file>